
<file path=[Content_Types].xml><?xml version="1.0" encoding="utf-8"?>
<Types xmlns="http://schemas.openxmlformats.org/package/2006/content-types">
  <Default Extension="xml" ContentType="application/xml"/>
  <Default Extension="rels" ContentType="application/vnd.openxmlformats-package.relationships+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1pPr>
    <a:lvl2pPr marL="0" marR="0" indent="2286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2pPr>
    <a:lvl3pPr marL="0" marR="0" indent="4572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3pPr>
    <a:lvl4pPr marL="0" marR="0" indent="6858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4pPr>
    <a:lvl5pPr marL="0" marR="0" indent="9144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5pPr>
    <a:lvl6pPr marL="0" marR="0" indent="11430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6pPr>
    <a:lvl7pPr marL="0" marR="0" indent="13716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7pPr>
    <a:lvl8pPr marL="0" marR="0" indent="16002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8pPr>
    <a:lvl9pPr marL="0" marR="0" indent="182880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6"/>
  </p:normalViewPr>
  <p:slideViewPr>
    <p:cSldViewPr snapToGrid="0" snapToObjects="1">
      <p:cViewPr varScale="1">
        <p:scale>
          <a:sx n="47" d="100"/>
          <a:sy n="47" d="100"/>
        </p:scale>
        <p:origin x="78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8FCEB1"/>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A8D9D9"/>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30.0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8FCEB1"/>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A8D9D9"/>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50.0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rgbClr val="8FCEB1"/>
            </a:solidFill>
            <a:ln w="12700" cap="flat">
              <a:noFill/>
              <a:miter lim="400000"/>
            </a:ln>
            <a:effectLst>
              <a:outerShdw blurRad="508000" dist="256360" dir="5400000" algn="tl">
                <a:srgbClr val="000000">
                  <a:alpha val="20134"/>
                </a:srgbClr>
              </a:outerShdw>
            </a:effectLst>
          </c:spPr>
          <c:dPt>
            <c:idx val="0"/>
            <c:bubble3D val="0"/>
          </c:dPt>
          <c:dPt>
            <c:idx val="1"/>
            <c:bubble3D val="0"/>
            <c:spPr>
              <a:solidFill>
                <a:srgbClr val="A8D9D9"/>
              </a:solidFill>
              <a:ln w="12700" cap="flat">
                <a:noFill/>
                <a:miter lim="400000"/>
              </a:ln>
              <a:effectLst/>
            </c:spPr>
          </c:dPt>
          <c:cat>
            <c:strRef>
              <c:f>Sheet1!$B$1:$C$1</c:f>
              <c:strCache>
                <c:ptCount val="2"/>
                <c:pt idx="0">
                  <c:v>August</c:v>
                </c:pt>
                <c:pt idx="1">
                  <c:v>September</c:v>
                </c:pt>
              </c:strCache>
            </c:strRef>
          </c:cat>
          <c:val>
            <c:numRef>
              <c:f>Sheet1!$B$2:$C$2</c:f>
              <c:numCache>
                <c:formatCode>General</c:formatCode>
                <c:ptCount val="2"/>
                <c:pt idx="0">
                  <c:v>100.0</c:v>
                </c:pt>
                <c:pt idx="1">
                  <c:v>200.0</c:v>
                </c:pt>
              </c:numCache>
            </c:numRef>
          </c:val>
        </c:ser>
        <c:dLbls>
          <c:showLegendKey val="0"/>
          <c:showVal val="0"/>
          <c:showCatName val="0"/>
          <c:showSerName val="0"/>
          <c:showPercent val="0"/>
          <c:showBubbleSize val="0"/>
          <c:showLeaderLines val="0"/>
        </c:dLbls>
        <c:firstSliceAng val="0"/>
        <c:holeSize val="79"/>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196507"/>
          <c:y val="0.0475183"/>
          <c:w val="0.975349"/>
          <c:h val="0.872316"/>
        </c:manualLayout>
      </c:layout>
      <c:barChart>
        <c:barDir val="col"/>
        <c:grouping val="clustered"/>
        <c:varyColors val="0"/>
        <c:ser>
          <c:idx val="0"/>
          <c:order val="0"/>
          <c:tx>
            <c:strRef>
              <c:f>Sheet1!$A$2</c:f>
              <c:strCache>
                <c:ptCount val="1"/>
                <c:pt idx="0">
                  <c:v>Region 1</c:v>
                </c:pt>
              </c:strCache>
            </c:strRef>
          </c:tx>
          <c:spPr>
            <a:solidFill>
              <a:srgbClr val="8FCEB1"/>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Sheet1!$B$2:$E$2</c:f>
              <c:numCache>
                <c:formatCode>General</c:formatCode>
                <c:ptCount val="4"/>
                <c:pt idx="0">
                  <c:v>17.0</c:v>
                </c:pt>
                <c:pt idx="1">
                  <c:v>26.0</c:v>
                </c:pt>
                <c:pt idx="2">
                  <c:v>53.0</c:v>
                </c:pt>
                <c:pt idx="3">
                  <c:v>96.0</c:v>
                </c:pt>
              </c:numCache>
            </c:numRef>
          </c:val>
        </c:ser>
        <c:ser>
          <c:idx val="1"/>
          <c:order val="1"/>
          <c:tx>
            <c:strRef>
              <c:f>Sheet1!$A$3</c:f>
              <c:strCache>
                <c:ptCount val="1"/>
                <c:pt idx="0">
                  <c:v>Region 2</c:v>
                </c:pt>
              </c:strCache>
            </c:strRef>
          </c:tx>
          <c:spPr>
            <a:solidFill>
              <a:srgbClr val="A8D9D9"/>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55.0</c:v>
                </c:pt>
                <c:pt idx="1">
                  <c:v>43.0</c:v>
                </c:pt>
                <c:pt idx="2">
                  <c:v>70.0</c:v>
                </c:pt>
                <c:pt idx="3">
                  <c:v>58.0</c:v>
                </c:pt>
              </c:numCache>
            </c:numRef>
          </c:val>
        </c:ser>
        <c:dLbls>
          <c:showLegendKey val="0"/>
          <c:showVal val="0"/>
          <c:showCatName val="0"/>
          <c:showSerName val="0"/>
          <c:showPercent val="0"/>
          <c:showBubbleSize val="0"/>
        </c:dLbls>
        <c:gapWidth val="150"/>
        <c:axId val="125096944"/>
        <c:axId val="125102208"/>
      </c:barChart>
      <c:catAx>
        <c:axId val="125096944"/>
        <c:scaling>
          <c:orientation val="minMax"/>
        </c:scaling>
        <c:delete val="0"/>
        <c:axPos val="b"/>
        <c:numFmt formatCode="General" sourceLinked="0"/>
        <c:majorTickMark val="none"/>
        <c:minorTickMark val="none"/>
        <c:tickLblPos val="low"/>
        <c:spPr>
          <a:ln w="12700" cap="flat">
            <a:noFill/>
            <a:prstDash val="solid"/>
            <a:miter lim="400000"/>
          </a:ln>
        </c:spPr>
        <c:txPr>
          <a:bodyPr rot="0"/>
          <a:lstStyle/>
          <a:p>
            <a:pPr>
              <a:defRPr sz="2100" b="0" i="0" u="none" strike="noStrike">
                <a:solidFill>
                  <a:srgbClr val="333333"/>
                </a:solidFill>
                <a:latin typeface="Lato Regular"/>
              </a:defRPr>
            </a:pPr>
            <a:endParaRPr lang="en-US"/>
          </a:p>
        </c:txPr>
        <c:crossAx val="125102208"/>
        <c:crosses val="autoZero"/>
        <c:auto val="1"/>
        <c:lblAlgn val="ctr"/>
        <c:lblOffset val="100"/>
        <c:noMultiLvlLbl val="1"/>
      </c:catAx>
      <c:valAx>
        <c:axId val="125102208"/>
        <c:scaling>
          <c:orientation val="minMax"/>
        </c:scaling>
        <c:delete val="0"/>
        <c:axPos val="l"/>
        <c:majorGridlines>
          <c:spPr>
            <a:ln w="12700" cap="flat">
              <a:solidFill>
                <a:srgbClr val="333333">
                  <a:alpha val="20349"/>
                </a:srgbClr>
              </a:solidFill>
              <a:prstDash val="solid"/>
              <a:round/>
            </a:ln>
          </c:spPr>
        </c:majorGridlines>
        <c:numFmt formatCode="0"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125096944"/>
        <c:crosses val="autoZero"/>
        <c:crossBetween val="between"/>
        <c:majorUnit val="25.0"/>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103958"/>
          <c:y val="0.132855"/>
          <c:w val="0.862379"/>
          <c:h val="0.802218"/>
        </c:manualLayout>
      </c:layout>
      <c:lineChart>
        <c:grouping val="standard"/>
        <c:varyColors val="0"/>
        <c:ser>
          <c:idx val="0"/>
          <c:order val="0"/>
          <c:tx>
            <c:strRef>
              <c:f>Sheet1!$A$2</c:f>
              <c:strCache>
                <c:ptCount val="1"/>
                <c:pt idx="0">
                  <c:v>Region 1</c:v>
                </c:pt>
              </c:strCache>
            </c:strRef>
          </c:tx>
          <c:spPr>
            <a:ln w="47625" cap="flat">
              <a:solidFill>
                <a:srgbClr val="4C4C4C"/>
              </a:solidFill>
              <a:prstDash val="solid"/>
              <a:round/>
            </a:ln>
            <a:effectLst/>
          </c:spPr>
          <c:marker>
            <c:symbol val="circle"/>
            <c:size val="8"/>
            <c:spPr>
              <a:solidFill>
                <a:srgbClr val="4C4C4C"/>
              </a:solidFill>
              <a:ln w="9525" cap="flat">
                <a:solidFill>
                  <a:srgbClr val="4C4C4C"/>
                </a:solidFill>
                <a:prstDash val="solid"/>
                <a:round/>
              </a:ln>
              <a:effectLst/>
            </c:spPr>
          </c:marker>
          <c:cat>
            <c:strRef>
              <c:f>Sheet1!$B$1:$E$1</c:f>
              <c:strCache>
                <c:ptCount val="4"/>
                <c:pt idx="0">
                  <c:v>April</c:v>
                </c:pt>
                <c:pt idx="1">
                  <c:v>May</c:v>
                </c:pt>
                <c:pt idx="2">
                  <c:v>June</c:v>
                </c:pt>
                <c:pt idx="3">
                  <c:v>July</c:v>
                </c:pt>
              </c:strCache>
            </c:strRef>
          </c:cat>
          <c:val>
            <c:numRef>
              <c:f>Sheet1!$B$2:$E$2</c:f>
              <c:numCache>
                <c:formatCode>General</c:formatCode>
                <c:ptCount val="4"/>
                <c:pt idx="0">
                  <c:v>17.0</c:v>
                </c:pt>
                <c:pt idx="1">
                  <c:v>70.0</c:v>
                </c:pt>
                <c:pt idx="2">
                  <c:v>53.0</c:v>
                </c:pt>
                <c:pt idx="3">
                  <c:v>96.0</c:v>
                </c:pt>
              </c:numCache>
            </c:numRef>
          </c:val>
          <c:smooth val="0"/>
        </c:ser>
        <c:dLbls>
          <c:showLegendKey val="0"/>
          <c:showVal val="0"/>
          <c:showCatName val="0"/>
          <c:showSerName val="0"/>
          <c:showPercent val="0"/>
          <c:showBubbleSize val="0"/>
        </c:dLbls>
        <c:marker val="1"/>
        <c:smooth val="0"/>
        <c:axId val="151239616"/>
        <c:axId val="151242304"/>
      </c:lineChart>
      <c:catAx>
        <c:axId val="151239616"/>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151242304"/>
        <c:crosses val="autoZero"/>
        <c:auto val="1"/>
        <c:lblAlgn val="ctr"/>
        <c:lblOffset val="100"/>
        <c:tickLblSkip val="2"/>
        <c:noMultiLvlLbl val="1"/>
      </c:catAx>
      <c:valAx>
        <c:axId val="151242304"/>
        <c:scaling>
          <c:orientation val="minMax"/>
        </c:scaling>
        <c:delete val="0"/>
        <c:axPos val="l"/>
        <c:numFmt formatCode="0"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151239616"/>
        <c:crosses val="autoZero"/>
        <c:crossBetween val="midCat"/>
        <c:majorUnit val="25.0"/>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103958"/>
          <c:y val="0.132855"/>
          <c:w val="0.862379"/>
          <c:h val="0.802218"/>
        </c:manualLayout>
      </c:layout>
      <c:lineChart>
        <c:grouping val="standard"/>
        <c:varyColors val="0"/>
        <c:ser>
          <c:idx val="0"/>
          <c:order val="0"/>
          <c:tx>
            <c:strRef>
              <c:f>Sheet1!$A$2</c:f>
              <c:strCache>
                <c:ptCount val="1"/>
                <c:pt idx="0">
                  <c:v>Region 1</c:v>
                </c:pt>
              </c:strCache>
            </c:strRef>
          </c:tx>
          <c:spPr>
            <a:ln w="47625" cap="flat">
              <a:solidFill>
                <a:srgbClr val="FFFFFF"/>
              </a:solidFill>
              <a:prstDash val="solid"/>
              <a:round/>
            </a:ln>
            <a:effectLst/>
          </c:spPr>
          <c:marker>
            <c:symbol val="circle"/>
            <c:size val="8"/>
            <c:spPr>
              <a:solidFill>
                <a:srgbClr val="FFFFFF"/>
              </a:solidFill>
              <a:ln w="9525" cap="flat">
                <a:solidFill>
                  <a:srgbClr val="FFFFFF"/>
                </a:solidFill>
                <a:prstDash val="solid"/>
                <a:round/>
              </a:ln>
              <a:effectLst/>
            </c:spPr>
          </c:marker>
          <c:cat>
            <c:strRef>
              <c:f>Sheet1!$B$1:$E$1</c:f>
              <c:strCache>
                <c:ptCount val="4"/>
                <c:pt idx="0">
                  <c:v>April</c:v>
                </c:pt>
                <c:pt idx="1">
                  <c:v>May</c:v>
                </c:pt>
                <c:pt idx="2">
                  <c:v>June</c:v>
                </c:pt>
                <c:pt idx="3">
                  <c:v>July</c:v>
                </c:pt>
              </c:strCache>
            </c:strRef>
          </c:cat>
          <c:val>
            <c:numRef>
              <c:f>Sheet1!$B$2:$E$2</c:f>
              <c:numCache>
                <c:formatCode>General</c:formatCode>
                <c:ptCount val="4"/>
                <c:pt idx="0">
                  <c:v>50.0</c:v>
                </c:pt>
                <c:pt idx="1">
                  <c:v>70.0</c:v>
                </c:pt>
                <c:pt idx="2">
                  <c:v>20.0</c:v>
                </c:pt>
                <c:pt idx="3">
                  <c:v>96.0</c:v>
                </c:pt>
              </c:numCache>
            </c:numRef>
          </c:val>
          <c:smooth val="0"/>
        </c:ser>
        <c:dLbls>
          <c:showLegendKey val="0"/>
          <c:showVal val="0"/>
          <c:showCatName val="0"/>
          <c:showSerName val="0"/>
          <c:showPercent val="0"/>
          <c:showBubbleSize val="0"/>
        </c:dLbls>
        <c:marker val="1"/>
        <c:smooth val="0"/>
        <c:axId val="151277776"/>
        <c:axId val="151279408"/>
      </c:lineChart>
      <c:catAx>
        <c:axId val="151277776"/>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151279408"/>
        <c:crosses val="autoZero"/>
        <c:auto val="1"/>
        <c:lblAlgn val="ctr"/>
        <c:lblOffset val="100"/>
        <c:tickLblSkip val="2"/>
        <c:noMultiLvlLbl val="1"/>
      </c:catAx>
      <c:valAx>
        <c:axId val="151279408"/>
        <c:scaling>
          <c:orientation val="minMax"/>
        </c:scaling>
        <c:delete val="0"/>
        <c:axPos val="l"/>
        <c:numFmt formatCode="0" sourceLinked="0"/>
        <c:majorTickMark val="none"/>
        <c:minorTickMark val="none"/>
        <c:tickLblPos val="none"/>
        <c:spPr>
          <a:ln w="12700" cap="flat">
            <a:noFill/>
            <a:prstDash val="solid"/>
            <a:miter lim="400000"/>
          </a:ln>
        </c:spPr>
        <c:txPr>
          <a:bodyPr rot="0"/>
          <a:lstStyle/>
          <a:p>
            <a:pPr>
              <a:defRPr sz="1800" b="0" i="0" u="none" strike="noStrike">
                <a:solidFill>
                  <a:srgbClr val="000000"/>
                </a:solidFill>
                <a:latin typeface="Arial"/>
              </a:defRPr>
            </a:pPr>
            <a:endParaRPr lang="en-US"/>
          </a:p>
        </c:txPr>
        <c:crossAx val="151277776"/>
        <c:crosses val="autoZero"/>
        <c:crossBetween val="midCat"/>
        <c:majorUnit val="25.0"/>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6" name="Shape 386"/>
          <p:cNvSpPr>
            <a:spLocks noGrp="1" noRot="1" noChangeAspect="1"/>
          </p:cNvSpPr>
          <p:nvPr>
            <p:ph type="sldImg"/>
          </p:nvPr>
        </p:nvSpPr>
        <p:spPr>
          <a:xfrm>
            <a:off x="1143000" y="685800"/>
            <a:ext cx="4572000" cy="3429000"/>
          </a:xfrm>
          <a:prstGeom prst="rect">
            <a:avLst/>
          </a:prstGeom>
        </p:spPr>
        <p:txBody>
          <a:bodyPr/>
          <a:lstStyle/>
          <a:p>
            <a:endParaRPr/>
          </a:p>
        </p:txBody>
      </p:sp>
      <p:sp>
        <p:nvSpPr>
          <p:cNvPr id="387" name="Shape 38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Master 10">
    <p:spTree>
      <p:nvGrpSpPr>
        <p:cNvPr id="1" name=""/>
        <p:cNvGrpSpPr/>
        <p:nvPr/>
      </p:nvGrpSpPr>
      <p:grpSpPr>
        <a:xfrm>
          <a:off x="0" y="0"/>
          <a:ext cx="0" cy="0"/>
          <a:chOff x="0" y="0"/>
          <a:chExt cx="0" cy="0"/>
        </a:xfrm>
      </p:grpSpPr>
      <p:sp>
        <p:nvSpPr>
          <p:cNvPr id="12" name="Google Shape;427;p40"/>
          <p:cNvSpPr>
            <a:spLocks noGrp="1"/>
          </p:cNvSpPr>
          <p:nvPr>
            <p:ph type="pic" sz="quarter" idx="13"/>
          </p:nvPr>
        </p:nvSpPr>
        <p:spPr>
          <a:xfrm>
            <a:off x="9593043" y="2533206"/>
            <a:ext cx="6123495" cy="6119113"/>
          </a:xfrm>
          <a:prstGeom prst="rect">
            <a:avLst/>
          </a:prstGeom>
        </p:spPr>
        <p:txBody>
          <a:bodyPr lIns="91439" tIns="45719" rIns="91439" bIns="45719" anchor="t"/>
          <a:lstStyle/>
          <a:p>
            <a:endParaRPr/>
          </a:p>
        </p:txBody>
      </p:sp>
      <p:sp>
        <p:nvSpPr>
          <p:cNvPr id="13" name="Google Shape;427;p40"/>
          <p:cNvSpPr>
            <a:spLocks noGrp="1"/>
          </p:cNvSpPr>
          <p:nvPr>
            <p:ph type="pic" sz="quarter" idx="14"/>
          </p:nvPr>
        </p:nvSpPr>
        <p:spPr>
          <a:xfrm>
            <a:off x="15710577" y="2533206"/>
            <a:ext cx="6123495" cy="6119113"/>
          </a:xfrm>
          <a:prstGeom prst="rect">
            <a:avLst/>
          </a:prstGeom>
        </p:spPr>
        <p:txBody>
          <a:bodyPr lIns="91439" tIns="45719" rIns="91439" bIns="45719" anchor="t"/>
          <a:lstStyle/>
          <a:p>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er 16">
    <p:spTree>
      <p:nvGrpSpPr>
        <p:cNvPr id="1" name=""/>
        <p:cNvGrpSpPr/>
        <p:nvPr/>
      </p:nvGrpSpPr>
      <p:grpSpPr>
        <a:xfrm>
          <a:off x="0" y="0"/>
          <a:ext cx="0" cy="0"/>
          <a:chOff x="0" y="0"/>
          <a:chExt cx="0" cy="0"/>
        </a:xfrm>
      </p:grpSpPr>
      <p:sp>
        <p:nvSpPr>
          <p:cNvPr id="100" name="Picture Placeholder 7"/>
          <p:cNvSpPr>
            <a:spLocks noGrp="1"/>
          </p:cNvSpPr>
          <p:nvPr>
            <p:ph type="pic" sz="quarter" idx="13"/>
          </p:nvPr>
        </p:nvSpPr>
        <p:spPr>
          <a:xfrm>
            <a:off x="8855378" y="0"/>
            <a:ext cx="5176206" cy="7639050"/>
          </a:xfrm>
          <a:prstGeom prst="rect">
            <a:avLst/>
          </a:prstGeom>
        </p:spPr>
        <p:txBody>
          <a:bodyPr lIns="91439" tIns="45719" rIns="91439" bIns="45719" anchor="t"/>
          <a:lstStyle/>
          <a:p>
            <a:endParaRPr/>
          </a:p>
        </p:txBody>
      </p:sp>
      <p:sp>
        <p:nvSpPr>
          <p:cNvPr id="101" name="Picture Placeholder 7"/>
          <p:cNvSpPr>
            <a:spLocks noGrp="1"/>
          </p:cNvSpPr>
          <p:nvPr>
            <p:ph type="pic" sz="quarter" idx="14"/>
          </p:nvPr>
        </p:nvSpPr>
        <p:spPr>
          <a:xfrm>
            <a:off x="14031582" y="0"/>
            <a:ext cx="5176204" cy="7639050"/>
          </a:xfrm>
          <a:prstGeom prst="rect">
            <a:avLst/>
          </a:prstGeom>
        </p:spPr>
        <p:txBody>
          <a:bodyPr lIns="91439" tIns="45719" rIns="91439" bIns="45719" anchor="t"/>
          <a:lstStyle/>
          <a:p>
            <a:endParaRPr/>
          </a:p>
        </p:txBody>
      </p:sp>
      <p:sp>
        <p:nvSpPr>
          <p:cNvPr id="102" name="Picture Placeholder 7"/>
          <p:cNvSpPr>
            <a:spLocks noGrp="1"/>
          </p:cNvSpPr>
          <p:nvPr>
            <p:ph type="pic" sz="quarter" idx="15"/>
          </p:nvPr>
        </p:nvSpPr>
        <p:spPr>
          <a:xfrm>
            <a:off x="19207785" y="0"/>
            <a:ext cx="5176210" cy="7639050"/>
          </a:xfrm>
          <a:prstGeom prst="rect">
            <a:avLst/>
          </a:prstGeom>
        </p:spPr>
        <p:txBody>
          <a:bodyPr lIns="91439" tIns="45719" rIns="91439" bIns="45719" anchor="t"/>
          <a:lstStyle/>
          <a:p>
            <a:endParaRPr/>
          </a:p>
        </p:txBody>
      </p:sp>
      <p:sp>
        <p:nvSpPr>
          <p:cNvPr id="103"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_Custom Layout 1">
    <p:spTree>
      <p:nvGrpSpPr>
        <p:cNvPr id="1" name=""/>
        <p:cNvGrpSpPr/>
        <p:nvPr/>
      </p:nvGrpSpPr>
      <p:grpSpPr>
        <a:xfrm>
          <a:off x="0" y="0"/>
          <a:ext cx="0" cy="0"/>
          <a:chOff x="0" y="0"/>
          <a:chExt cx="0" cy="0"/>
        </a:xfrm>
      </p:grpSpPr>
      <p:sp>
        <p:nvSpPr>
          <p:cNvPr id="110" name="Picture Placeholder 2"/>
          <p:cNvSpPr>
            <a:spLocks noGrp="1"/>
          </p:cNvSpPr>
          <p:nvPr>
            <p:ph type="pic" sz="half" idx="13"/>
          </p:nvPr>
        </p:nvSpPr>
        <p:spPr>
          <a:xfrm>
            <a:off x="7871749" y="0"/>
            <a:ext cx="8640376" cy="13716000"/>
          </a:xfrm>
          <a:prstGeom prst="rect">
            <a:avLst/>
          </a:prstGeom>
        </p:spPr>
        <p:txBody>
          <a:bodyPr lIns="91439" tIns="45719" rIns="91439" bIns="45719" anchor="t"/>
          <a:lstStyle/>
          <a:p>
            <a:endParaRPr/>
          </a:p>
        </p:txBody>
      </p:sp>
      <p:sp>
        <p:nvSpPr>
          <p:cNvPr id="111"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Master 18">
    <p:spTree>
      <p:nvGrpSpPr>
        <p:cNvPr id="1" name=""/>
        <p:cNvGrpSpPr/>
        <p:nvPr/>
      </p:nvGrpSpPr>
      <p:grpSpPr>
        <a:xfrm>
          <a:off x="0" y="0"/>
          <a:ext cx="0" cy="0"/>
          <a:chOff x="0" y="0"/>
          <a:chExt cx="0" cy="0"/>
        </a:xfrm>
      </p:grpSpPr>
      <p:sp>
        <p:nvSpPr>
          <p:cNvPr id="118" name="Google Shape;133;p22"/>
          <p:cNvSpPr/>
          <p:nvPr/>
        </p:nvSpPr>
        <p:spPr>
          <a:xfrm>
            <a:off x="2182861" y="4649034"/>
            <a:ext cx="22199604" cy="7833133"/>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119" name="Google Shape;134;p22"/>
          <p:cNvSpPr>
            <a:spLocks noGrp="1"/>
          </p:cNvSpPr>
          <p:nvPr>
            <p:ph type="pic" sz="half" idx="13"/>
          </p:nvPr>
        </p:nvSpPr>
        <p:spPr>
          <a:xfrm>
            <a:off x="15341423" y="1"/>
            <a:ext cx="7232886" cy="10505378"/>
          </a:xfrm>
          <a:prstGeom prst="rect">
            <a:avLst/>
          </a:prstGeom>
        </p:spPr>
        <p:txBody>
          <a:bodyPr lIns="91439" tIns="45719" rIns="91439" bIns="45719" anchor="t"/>
          <a:lstStyle/>
          <a:p>
            <a:endParaRPr/>
          </a:p>
        </p:txBody>
      </p:sp>
      <p:sp>
        <p:nvSpPr>
          <p:cNvPr id="120"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Master 25">
    <p:bg>
      <p:bgPr>
        <a:solidFill>
          <a:srgbClr val="FFFFFF"/>
        </a:solidFill>
        <a:effectLst/>
      </p:bgPr>
    </p:bg>
    <p:spTree>
      <p:nvGrpSpPr>
        <p:cNvPr id="1" name=""/>
        <p:cNvGrpSpPr/>
        <p:nvPr/>
      </p:nvGrpSpPr>
      <p:grpSpPr>
        <a:xfrm>
          <a:off x="0" y="0"/>
          <a:ext cx="0" cy="0"/>
          <a:chOff x="0" y="0"/>
          <a:chExt cx="0" cy="0"/>
        </a:xfrm>
      </p:grpSpPr>
      <p:sp>
        <p:nvSpPr>
          <p:cNvPr id="127" name="Google Shape;636;p51"/>
          <p:cNvSpPr>
            <a:spLocks noGrp="1"/>
          </p:cNvSpPr>
          <p:nvPr>
            <p:ph type="pic" sz="quarter" idx="13"/>
          </p:nvPr>
        </p:nvSpPr>
        <p:spPr>
          <a:xfrm>
            <a:off x="10857576" y="0"/>
            <a:ext cx="6350002" cy="6223000"/>
          </a:xfrm>
          <a:prstGeom prst="rect">
            <a:avLst/>
          </a:prstGeom>
        </p:spPr>
        <p:txBody>
          <a:bodyPr lIns="91439" tIns="45719" rIns="91439" bIns="45719" anchor="t"/>
          <a:lstStyle/>
          <a:p>
            <a:endParaRPr/>
          </a:p>
        </p:txBody>
      </p:sp>
      <p:sp>
        <p:nvSpPr>
          <p:cNvPr id="128" name="Google Shape;636;p51"/>
          <p:cNvSpPr>
            <a:spLocks noGrp="1"/>
          </p:cNvSpPr>
          <p:nvPr>
            <p:ph type="pic" sz="quarter" idx="14"/>
          </p:nvPr>
        </p:nvSpPr>
        <p:spPr>
          <a:xfrm>
            <a:off x="10857576" y="6224947"/>
            <a:ext cx="6350002" cy="6223002"/>
          </a:xfrm>
          <a:prstGeom prst="rect">
            <a:avLst/>
          </a:prstGeom>
        </p:spPr>
        <p:txBody>
          <a:bodyPr lIns="91439" tIns="45719" rIns="91439" bIns="45719" anchor="t"/>
          <a:lstStyle/>
          <a:p>
            <a:endParaRPr/>
          </a:p>
        </p:txBody>
      </p:sp>
      <p:sp>
        <p:nvSpPr>
          <p:cNvPr id="129" name="Picture Placeholder 2"/>
          <p:cNvSpPr>
            <a:spLocks noGrp="1"/>
          </p:cNvSpPr>
          <p:nvPr>
            <p:ph type="pic" sz="quarter" idx="15"/>
          </p:nvPr>
        </p:nvSpPr>
        <p:spPr>
          <a:xfrm>
            <a:off x="10857575" y="1"/>
            <a:ext cx="6350002" cy="6223001"/>
          </a:xfrm>
          <a:prstGeom prst="rect">
            <a:avLst/>
          </a:prstGeom>
        </p:spPr>
        <p:txBody>
          <a:bodyPr lIns="91439" tIns="45719" rIns="91439" bIns="45719" anchor="t"/>
          <a:lstStyle/>
          <a:p>
            <a:endParaRPr/>
          </a:p>
        </p:txBody>
      </p:sp>
      <p:sp>
        <p:nvSpPr>
          <p:cNvPr id="130" name="Picture Placeholder 2"/>
          <p:cNvSpPr>
            <a:spLocks noGrp="1"/>
          </p:cNvSpPr>
          <p:nvPr>
            <p:ph type="pic" sz="quarter" idx="16"/>
          </p:nvPr>
        </p:nvSpPr>
        <p:spPr>
          <a:xfrm>
            <a:off x="10857573" y="6224947"/>
            <a:ext cx="6350002" cy="6223001"/>
          </a:xfrm>
          <a:prstGeom prst="rect">
            <a:avLst/>
          </a:prstGeom>
        </p:spPr>
        <p:txBody>
          <a:bodyPr lIns="91439" tIns="45719" rIns="91439" bIns="45719" anchor="t"/>
          <a:lstStyle/>
          <a:p>
            <a:endParaRPr/>
          </a:p>
        </p:txBody>
      </p:sp>
      <p:sp>
        <p:nvSpPr>
          <p:cNvPr id="131"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Master 3">
    <p:spTree>
      <p:nvGrpSpPr>
        <p:cNvPr id="1" name=""/>
        <p:cNvGrpSpPr/>
        <p:nvPr/>
      </p:nvGrpSpPr>
      <p:grpSpPr>
        <a:xfrm>
          <a:off x="0" y="0"/>
          <a:ext cx="0" cy="0"/>
          <a:chOff x="0" y="0"/>
          <a:chExt cx="0" cy="0"/>
        </a:xfrm>
      </p:grpSpPr>
      <p:sp>
        <p:nvSpPr>
          <p:cNvPr id="138" name="Google Shape;64;p12"/>
          <p:cNvSpPr>
            <a:spLocks noGrp="1"/>
          </p:cNvSpPr>
          <p:nvPr>
            <p:ph type="pic" sz="half" idx="13"/>
          </p:nvPr>
        </p:nvSpPr>
        <p:spPr>
          <a:xfrm>
            <a:off x="8493618" y="0"/>
            <a:ext cx="7296245" cy="13716000"/>
          </a:xfrm>
          <a:prstGeom prst="rect">
            <a:avLst/>
          </a:prstGeom>
        </p:spPr>
        <p:txBody>
          <a:bodyPr lIns="91439" tIns="45719" rIns="91439" bIns="45719" anchor="t"/>
          <a:lstStyle/>
          <a:p>
            <a:endParaRPr/>
          </a:p>
        </p:txBody>
      </p:sp>
      <p:sp>
        <p:nvSpPr>
          <p:cNvPr id="139"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Master 31">
    <p:bg>
      <p:bgPr>
        <a:solidFill>
          <a:srgbClr val="FFFFFF"/>
        </a:solidFill>
        <a:effectLst/>
      </p:bgPr>
    </p:bg>
    <p:spTree>
      <p:nvGrpSpPr>
        <p:cNvPr id="1" name=""/>
        <p:cNvGrpSpPr/>
        <p:nvPr/>
      </p:nvGrpSpPr>
      <p:grpSpPr>
        <a:xfrm>
          <a:off x="0" y="0"/>
          <a:ext cx="0" cy="0"/>
          <a:chOff x="0" y="0"/>
          <a:chExt cx="0" cy="0"/>
        </a:xfrm>
      </p:grpSpPr>
      <p:sp>
        <p:nvSpPr>
          <p:cNvPr id="146" name="Picture Placeholder 2"/>
          <p:cNvSpPr>
            <a:spLocks noGrp="1"/>
          </p:cNvSpPr>
          <p:nvPr>
            <p:ph type="pic" sz="half" idx="13"/>
          </p:nvPr>
        </p:nvSpPr>
        <p:spPr>
          <a:xfrm>
            <a:off x="2211388" y="2224215"/>
            <a:ext cx="12166873" cy="6465982"/>
          </a:xfrm>
          <a:prstGeom prst="rect">
            <a:avLst/>
          </a:prstGeom>
        </p:spPr>
        <p:txBody>
          <a:bodyPr lIns="91439" tIns="45719" rIns="91439" bIns="45719" anchor="t"/>
          <a:lstStyle/>
          <a:p>
            <a:endParaRPr/>
          </a:p>
        </p:txBody>
      </p:sp>
      <p:sp>
        <p:nvSpPr>
          <p:cNvPr id="147"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Master 11">
    <p:spTree>
      <p:nvGrpSpPr>
        <p:cNvPr id="1" name=""/>
        <p:cNvGrpSpPr/>
        <p:nvPr/>
      </p:nvGrpSpPr>
      <p:grpSpPr>
        <a:xfrm>
          <a:off x="0" y="0"/>
          <a:ext cx="0" cy="0"/>
          <a:chOff x="0" y="0"/>
          <a:chExt cx="0" cy="0"/>
        </a:xfrm>
      </p:grpSpPr>
      <p:sp>
        <p:nvSpPr>
          <p:cNvPr id="154" name="Google Shape;51;p9"/>
          <p:cNvSpPr>
            <a:spLocks noGrp="1"/>
          </p:cNvSpPr>
          <p:nvPr>
            <p:ph type="pic" sz="quarter" idx="13"/>
          </p:nvPr>
        </p:nvSpPr>
        <p:spPr>
          <a:xfrm>
            <a:off x="2186464" y="8033711"/>
            <a:ext cx="7404102" cy="6284579"/>
          </a:xfrm>
          <a:prstGeom prst="rect">
            <a:avLst/>
          </a:prstGeom>
        </p:spPr>
        <p:txBody>
          <a:bodyPr lIns="91439" tIns="45719" rIns="91439" bIns="45719" anchor="t"/>
          <a:lstStyle/>
          <a:p>
            <a:endParaRPr/>
          </a:p>
        </p:txBody>
      </p:sp>
      <p:sp>
        <p:nvSpPr>
          <p:cNvPr id="155" name="Google Shape;52;p9"/>
          <p:cNvSpPr>
            <a:spLocks noGrp="1"/>
          </p:cNvSpPr>
          <p:nvPr>
            <p:ph type="pic" sz="quarter" idx="14"/>
          </p:nvPr>
        </p:nvSpPr>
        <p:spPr>
          <a:xfrm>
            <a:off x="9595925" y="6362956"/>
            <a:ext cx="7404102" cy="5080003"/>
          </a:xfrm>
          <a:prstGeom prst="rect">
            <a:avLst/>
          </a:prstGeom>
        </p:spPr>
        <p:txBody>
          <a:bodyPr lIns="91439" tIns="45719" rIns="91439" bIns="45719" anchor="t"/>
          <a:lstStyle/>
          <a:p>
            <a:endParaRPr/>
          </a:p>
        </p:txBody>
      </p:sp>
      <p:sp>
        <p:nvSpPr>
          <p:cNvPr id="156" name="Google Shape;53;p9"/>
          <p:cNvSpPr>
            <a:spLocks noGrp="1"/>
          </p:cNvSpPr>
          <p:nvPr>
            <p:ph type="pic" sz="quarter" idx="15"/>
          </p:nvPr>
        </p:nvSpPr>
        <p:spPr>
          <a:xfrm>
            <a:off x="16989962" y="8636000"/>
            <a:ext cx="7404102" cy="5080000"/>
          </a:xfrm>
          <a:prstGeom prst="rect">
            <a:avLst/>
          </a:prstGeom>
        </p:spPr>
        <p:txBody>
          <a:bodyPr lIns="91439" tIns="45719" rIns="91439" bIns="45719" anchor="t"/>
          <a:lstStyle/>
          <a:p>
            <a:endParaRPr/>
          </a:p>
        </p:txBody>
      </p:sp>
      <p:sp>
        <p:nvSpPr>
          <p:cNvPr id="157"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64" name="Picture Placeholder 2"/>
          <p:cNvSpPr>
            <a:spLocks noGrp="1"/>
          </p:cNvSpPr>
          <p:nvPr>
            <p:ph type="pic" sz="half" idx="13"/>
          </p:nvPr>
        </p:nvSpPr>
        <p:spPr>
          <a:xfrm>
            <a:off x="0" y="9168249"/>
            <a:ext cx="24384000" cy="4547751"/>
          </a:xfrm>
          <a:prstGeom prst="rect">
            <a:avLst/>
          </a:prstGeom>
        </p:spPr>
        <p:txBody>
          <a:bodyPr lIns="91439" tIns="45719" rIns="91439" bIns="45719" anchor="t"/>
          <a:lstStyle/>
          <a:p>
            <a:endParaRPr/>
          </a:p>
        </p:txBody>
      </p:sp>
      <p:sp>
        <p:nvSpPr>
          <p:cNvPr id="165"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ser 23">
    <p:spTree>
      <p:nvGrpSpPr>
        <p:cNvPr id="1" name=""/>
        <p:cNvGrpSpPr/>
        <p:nvPr/>
      </p:nvGrpSpPr>
      <p:grpSpPr>
        <a:xfrm>
          <a:off x="0" y="0"/>
          <a:ext cx="0" cy="0"/>
          <a:chOff x="0" y="0"/>
          <a:chExt cx="0" cy="0"/>
        </a:xfrm>
      </p:grpSpPr>
      <p:sp>
        <p:nvSpPr>
          <p:cNvPr id="172" name="Picture Placeholder 5"/>
          <p:cNvSpPr>
            <a:spLocks noGrp="1"/>
          </p:cNvSpPr>
          <p:nvPr>
            <p:ph type="pic" sz="half" idx="13"/>
          </p:nvPr>
        </p:nvSpPr>
        <p:spPr>
          <a:xfrm>
            <a:off x="8468428" y="0"/>
            <a:ext cx="9591210" cy="13716000"/>
          </a:xfrm>
          <a:prstGeom prst="rect">
            <a:avLst/>
          </a:prstGeom>
        </p:spPr>
        <p:txBody>
          <a:bodyPr lIns="91439" tIns="45719" rIns="91439" bIns="45719" anchor="t"/>
          <a:lstStyle/>
          <a:p>
            <a:endParaRPr/>
          </a:p>
        </p:txBody>
      </p:sp>
      <p:sp>
        <p:nvSpPr>
          <p:cNvPr id="173"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Master 23">
    <p:spTree>
      <p:nvGrpSpPr>
        <p:cNvPr id="1" name=""/>
        <p:cNvGrpSpPr/>
        <p:nvPr/>
      </p:nvGrpSpPr>
      <p:grpSpPr>
        <a:xfrm>
          <a:off x="0" y="0"/>
          <a:ext cx="0" cy="0"/>
          <a:chOff x="0" y="0"/>
          <a:chExt cx="0" cy="0"/>
        </a:xfrm>
      </p:grpSpPr>
      <p:sp>
        <p:nvSpPr>
          <p:cNvPr id="180"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two columns">
    <p:spTree>
      <p:nvGrpSpPr>
        <p:cNvPr id="1" name=""/>
        <p:cNvGrpSpPr/>
        <p:nvPr/>
      </p:nvGrpSpPr>
      <p:grpSpPr>
        <a:xfrm>
          <a:off x="0" y="0"/>
          <a:ext cx="0" cy="0"/>
          <a:chOff x="0" y="0"/>
          <a:chExt cx="0" cy="0"/>
        </a:xfrm>
      </p:grpSpPr>
      <p:sp>
        <p:nvSpPr>
          <p:cNvPr id="21" name="Picture Placeholder 2"/>
          <p:cNvSpPr>
            <a:spLocks noGrp="1"/>
          </p:cNvSpPr>
          <p:nvPr>
            <p:ph type="pic" sz="quarter" idx="13"/>
          </p:nvPr>
        </p:nvSpPr>
        <p:spPr>
          <a:xfrm>
            <a:off x="2180085" y="1617450"/>
            <a:ext cx="5384000" cy="4828500"/>
          </a:xfrm>
          <a:prstGeom prst="rect">
            <a:avLst/>
          </a:prstGeom>
        </p:spPr>
        <p:txBody>
          <a:bodyPr lIns="91439" tIns="45719" rIns="91439" bIns="45719" anchor="t"/>
          <a:lstStyle/>
          <a:p>
            <a:endParaRPr/>
          </a:p>
        </p:txBody>
      </p:sp>
      <p:sp>
        <p:nvSpPr>
          <p:cNvPr id="22" name="Picture Placeholder 2"/>
          <p:cNvSpPr>
            <a:spLocks noGrp="1"/>
          </p:cNvSpPr>
          <p:nvPr>
            <p:ph type="pic" sz="quarter" idx="14"/>
          </p:nvPr>
        </p:nvSpPr>
        <p:spPr>
          <a:xfrm>
            <a:off x="7345211" y="6445949"/>
            <a:ext cx="5384000" cy="4828501"/>
          </a:xfrm>
          <a:prstGeom prst="rect">
            <a:avLst/>
          </a:prstGeom>
        </p:spPr>
        <p:txBody>
          <a:bodyPr lIns="91439" tIns="45719" rIns="91439" bIns="45719" anchor="t"/>
          <a:lstStyle/>
          <a:p>
            <a:endParaRPr/>
          </a:p>
        </p:txBody>
      </p:sp>
      <p:sp>
        <p:nvSpPr>
          <p:cNvPr id="23"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Master 32 copy">
    <p:bg>
      <p:bgPr>
        <a:solidFill>
          <a:srgbClr val="FFFFFF"/>
        </a:solidFill>
        <a:effectLst/>
      </p:bgPr>
    </p:bg>
    <p:spTree>
      <p:nvGrpSpPr>
        <p:cNvPr id="1" name=""/>
        <p:cNvGrpSpPr/>
        <p:nvPr/>
      </p:nvGrpSpPr>
      <p:grpSpPr>
        <a:xfrm>
          <a:off x="0" y="0"/>
          <a:ext cx="0" cy="0"/>
          <a:chOff x="0" y="0"/>
          <a:chExt cx="0" cy="0"/>
        </a:xfrm>
      </p:grpSpPr>
      <p:sp>
        <p:nvSpPr>
          <p:cNvPr id="187" name="Picture Placeholder 2"/>
          <p:cNvSpPr>
            <a:spLocks noGrp="1"/>
          </p:cNvSpPr>
          <p:nvPr>
            <p:ph type="pic" idx="13"/>
          </p:nvPr>
        </p:nvSpPr>
        <p:spPr>
          <a:xfrm>
            <a:off x="2189017" y="0"/>
            <a:ext cx="22194983" cy="12385964"/>
          </a:xfrm>
          <a:prstGeom prst="rect">
            <a:avLst/>
          </a:prstGeom>
        </p:spPr>
        <p:txBody>
          <a:bodyPr lIns="91439" tIns="45719" rIns="91439" bIns="45719" anchor="t"/>
          <a:lstStyle/>
          <a:p>
            <a:endParaRPr/>
          </a:p>
        </p:txBody>
      </p:sp>
      <p:sp>
        <p:nvSpPr>
          <p:cNvPr id="188"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Com 1">
    <p:spTree>
      <p:nvGrpSpPr>
        <p:cNvPr id="1" name=""/>
        <p:cNvGrpSpPr/>
        <p:nvPr/>
      </p:nvGrpSpPr>
      <p:grpSpPr>
        <a:xfrm>
          <a:off x="0" y="0"/>
          <a:ext cx="0" cy="0"/>
          <a:chOff x="0" y="0"/>
          <a:chExt cx="0" cy="0"/>
        </a:xfrm>
      </p:grpSpPr>
      <p:sp>
        <p:nvSpPr>
          <p:cNvPr id="195" name="Image"/>
          <p:cNvSpPr>
            <a:spLocks noGrp="1"/>
          </p:cNvSpPr>
          <p:nvPr>
            <p:ph type="pic" sz="half" idx="13"/>
          </p:nvPr>
        </p:nvSpPr>
        <p:spPr>
          <a:xfrm>
            <a:off x="8288756" y="1"/>
            <a:ext cx="16095282" cy="7422620"/>
          </a:xfrm>
          <a:prstGeom prst="rect">
            <a:avLst/>
          </a:prstGeom>
        </p:spPr>
        <p:txBody>
          <a:bodyPr lIns="91439" tIns="45719" rIns="91439" bIns="45719" anchor="t"/>
          <a:lstStyle/>
          <a:p>
            <a:endParaRPr/>
          </a:p>
        </p:txBody>
      </p:sp>
      <p:sp>
        <p:nvSpPr>
          <p:cNvPr id="196"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03" name="Picture Placeholder 2"/>
          <p:cNvSpPr>
            <a:spLocks noGrp="1"/>
          </p:cNvSpPr>
          <p:nvPr>
            <p:ph type="pic" sz="half" idx="13"/>
          </p:nvPr>
        </p:nvSpPr>
        <p:spPr>
          <a:xfrm>
            <a:off x="0" y="0"/>
            <a:ext cx="8039253" cy="13716000"/>
          </a:xfrm>
          <a:prstGeom prst="rect">
            <a:avLst/>
          </a:prstGeom>
        </p:spPr>
        <p:txBody>
          <a:bodyPr lIns="91439" tIns="45719" rIns="91439" bIns="45719" anchor="t"/>
          <a:lstStyle/>
          <a:p>
            <a:endParaRPr/>
          </a:p>
        </p:txBody>
      </p:sp>
      <p:sp>
        <p:nvSpPr>
          <p:cNvPr id="204"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grpSp>
        <p:nvGrpSpPr>
          <p:cNvPr id="246" name="Google Shape;68;p12"/>
          <p:cNvGrpSpPr/>
          <p:nvPr/>
        </p:nvGrpSpPr>
        <p:grpSpPr>
          <a:xfrm>
            <a:off x="8737691" y="3734827"/>
            <a:ext cx="9664234" cy="7335775"/>
            <a:chOff x="0" y="57"/>
            <a:chExt cx="9664232" cy="7335774"/>
          </a:xfrm>
        </p:grpSpPr>
        <p:sp>
          <p:nvSpPr>
            <p:cNvPr id="211" name="Google Shape;69;p12"/>
            <p:cNvSpPr/>
            <p:nvPr/>
          </p:nvSpPr>
          <p:spPr>
            <a:xfrm>
              <a:off x="3860412" y="6587410"/>
              <a:ext cx="1917830" cy="509630"/>
            </a:xfrm>
            <a:prstGeom prst="rect">
              <a:avLst/>
            </a:prstGeom>
            <a:solidFill>
              <a:srgbClr val="A0A0A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12" name="Google Shape;70;p12"/>
            <p:cNvSpPr/>
            <p:nvPr/>
          </p:nvSpPr>
          <p:spPr>
            <a:xfrm flipH="1">
              <a:off x="5617133" y="6308025"/>
              <a:ext cx="799071" cy="974390"/>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p>
              <a:pPr>
                <a:defRPr sz="1400">
                  <a:solidFill>
                    <a:srgbClr val="000000"/>
                  </a:solidFill>
                  <a:latin typeface="Arial"/>
                  <a:ea typeface="Arial"/>
                  <a:cs typeface="Arial"/>
                  <a:sym typeface="Arial"/>
                </a:defRPr>
              </a:pPr>
              <a:endParaRPr/>
            </a:p>
          </p:txBody>
        </p:sp>
        <p:sp>
          <p:nvSpPr>
            <p:cNvPr id="213" name="Google Shape;71;p12"/>
            <p:cNvSpPr/>
            <p:nvPr/>
          </p:nvSpPr>
          <p:spPr>
            <a:xfrm>
              <a:off x="3243089" y="6355046"/>
              <a:ext cx="799072" cy="916211"/>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p>
              <a:pPr>
                <a:defRPr sz="1400">
                  <a:solidFill>
                    <a:srgbClr val="000000"/>
                  </a:solidFill>
                  <a:latin typeface="Arial"/>
                  <a:ea typeface="Arial"/>
                  <a:cs typeface="Arial"/>
                  <a:sym typeface="Arial"/>
                </a:defRPr>
              </a:pPr>
              <a:endParaRPr/>
            </a:p>
          </p:txBody>
        </p:sp>
        <p:sp>
          <p:nvSpPr>
            <p:cNvPr id="214" name="Google Shape;72;p12"/>
            <p:cNvSpPr/>
            <p:nvPr/>
          </p:nvSpPr>
          <p:spPr>
            <a:xfrm>
              <a:off x="3523672" y="6052927"/>
              <a:ext cx="174021" cy="50305"/>
            </a:xfrm>
            <a:prstGeom prst="rect">
              <a:avLst/>
            </a:prstGeom>
            <a:solidFill>
              <a:srgbClr val="A0A0A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15" name="Google Shape;73;p12"/>
            <p:cNvSpPr/>
            <p:nvPr/>
          </p:nvSpPr>
          <p:spPr>
            <a:xfrm>
              <a:off x="3852361" y="6144952"/>
              <a:ext cx="1962236" cy="370096"/>
            </a:xfrm>
            <a:prstGeom prst="rect">
              <a:avLst/>
            </a:prstGeom>
            <a:solidFill>
              <a:srgbClr val="A0A0A0"/>
            </a:solidFill>
            <a:ln w="9525" cap="flat">
              <a:solidFill>
                <a:srgbClr val="666666"/>
              </a:solidFill>
              <a:prstDash val="solid"/>
              <a:round/>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nvGrpSpPr>
            <p:cNvPr id="218" name="Google Shape;74;p12"/>
            <p:cNvGrpSpPr/>
            <p:nvPr/>
          </p:nvGrpSpPr>
          <p:grpSpPr>
            <a:xfrm>
              <a:off x="3673636" y="6779351"/>
              <a:ext cx="1" cy="12701"/>
              <a:chOff x="0" y="0"/>
              <a:chExt cx="0" cy="12700"/>
            </a:xfrm>
          </p:grpSpPr>
          <p:sp>
            <p:nvSpPr>
              <p:cNvPr id="216" name="Line"/>
              <p:cNvSpPr/>
              <p:nvPr/>
            </p:nvSpPr>
            <p:spPr>
              <a:xfrm flipV="1">
                <a:off x="-1" y="0"/>
                <a:ext cx="2"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17" name="Line"/>
              <p:cNvSpPr/>
              <p:nvPr/>
            </p:nvSpPr>
            <p:spPr>
              <a:xfrm flipH="1">
                <a:off x="-1" y="0"/>
                <a:ext cx="2"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221" name="Google Shape;75;p12"/>
            <p:cNvGrpSpPr/>
            <p:nvPr/>
          </p:nvGrpSpPr>
          <p:grpSpPr>
            <a:xfrm>
              <a:off x="3603713" y="6871804"/>
              <a:ext cx="4624" cy="13957"/>
              <a:chOff x="0" y="0"/>
              <a:chExt cx="4622" cy="13955"/>
            </a:xfrm>
          </p:grpSpPr>
          <p:sp>
            <p:nvSpPr>
              <p:cNvPr id="219" name="Line"/>
              <p:cNvSpPr/>
              <p:nvPr/>
            </p:nvSpPr>
            <p:spPr>
              <a:xfrm flipV="1">
                <a:off x="0" y="-1"/>
                <a:ext cx="4623" cy="13957"/>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20" name="Line"/>
              <p:cNvSpPr/>
              <p:nvPr/>
            </p:nvSpPr>
            <p:spPr>
              <a:xfrm flipH="1">
                <a:off x="0" y="-1"/>
                <a:ext cx="4623" cy="13957"/>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224" name="Google Shape;76;p12"/>
            <p:cNvGrpSpPr/>
            <p:nvPr/>
          </p:nvGrpSpPr>
          <p:grpSpPr>
            <a:xfrm>
              <a:off x="6049522" y="6870109"/>
              <a:ext cx="12701" cy="12675"/>
              <a:chOff x="0" y="0"/>
              <a:chExt cx="12699" cy="12674"/>
            </a:xfrm>
          </p:grpSpPr>
          <p:sp>
            <p:nvSpPr>
              <p:cNvPr id="222" name="Line"/>
              <p:cNvSpPr/>
              <p:nvPr/>
            </p:nvSpPr>
            <p:spPr>
              <a:xfrm>
                <a:off x="0" y="0"/>
                <a:ext cx="12700" cy="12675"/>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23" name="Line"/>
              <p:cNvSpPr/>
              <p:nvPr/>
            </p:nvSpPr>
            <p:spPr>
              <a:xfrm flipH="1" flipV="1">
                <a:off x="0" y="0"/>
                <a:ext cx="12700" cy="12675"/>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227" name="Google Shape;77;p12"/>
            <p:cNvGrpSpPr/>
            <p:nvPr/>
          </p:nvGrpSpPr>
          <p:grpSpPr>
            <a:xfrm>
              <a:off x="5990601" y="6783993"/>
              <a:ext cx="1" cy="12701"/>
              <a:chOff x="0" y="0"/>
              <a:chExt cx="0" cy="12700"/>
            </a:xfrm>
          </p:grpSpPr>
          <p:sp>
            <p:nvSpPr>
              <p:cNvPr id="225" name="Line"/>
              <p:cNvSpPr/>
              <p:nvPr/>
            </p:nvSpPr>
            <p:spPr>
              <a:xfrm flipH="1">
                <a:off x="0" y="0"/>
                <a:ext cx="1"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26" name="Line"/>
              <p:cNvSpPr/>
              <p:nvPr/>
            </p:nvSpPr>
            <p:spPr>
              <a:xfrm flipV="1">
                <a:off x="0" y="0"/>
                <a:ext cx="1" cy="12700"/>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sp>
          <p:nvSpPr>
            <p:cNvPr id="228" name="Google Shape;78;p12"/>
            <p:cNvSpPr/>
            <p:nvPr/>
          </p:nvSpPr>
          <p:spPr>
            <a:xfrm>
              <a:off x="3212090" y="7020766"/>
              <a:ext cx="3240056" cy="195272"/>
            </a:xfrm>
            <a:custGeom>
              <a:avLst/>
              <a:gdLst/>
              <a:ahLst/>
              <a:cxnLst>
                <a:cxn ang="0">
                  <a:pos x="wd2" y="hd2"/>
                </a:cxn>
                <a:cxn ang="5400000">
                  <a:pos x="wd2" y="hd2"/>
                </a:cxn>
                <a:cxn ang="10800000">
                  <a:pos x="wd2" y="hd2"/>
                </a:cxn>
                <a:cxn ang="16200000">
                  <a:pos x="wd2" y="hd2"/>
                </a:cxn>
              </a:cxnLst>
              <a:rect l="0" t="0" r="r" b="b"/>
              <a:pathLst>
                <a:path w="21600" h="21600" extrusionOk="0">
                  <a:moveTo>
                    <a:pt x="1708" y="0"/>
                  </a:moveTo>
                  <a:lnTo>
                    <a:pt x="1616" y="1014"/>
                  </a:lnTo>
                  <a:lnTo>
                    <a:pt x="1618" y="1014"/>
                  </a:lnTo>
                  <a:cubicBezTo>
                    <a:pt x="1648" y="663"/>
                    <a:pt x="1678" y="332"/>
                    <a:pt x="1708" y="0"/>
                  </a:cubicBezTo>
                  <a:close/>
                  <a:moveTo>
                    <a:pt x="19892" y="0"/>
                  </a:moveTo>
                  <a:cubicBezTo>
                    <a:pt x="19922" y="332"/>
                    <a:pt x="19952" y="663"/>
                    <a:pt x="19981" y="1014"/>
                  </a:cubicBezTo>
                  <a:lnTo>
                    <a:pt x="19984" y="1014"/>
                  </a:lnTo>
                  <a:lnTo>
                    <a:pt x="19892" y="0"/>
                  </a:lnTo>
                  <a:close/>
                  <a:moveTo>
                    <a:pt x="1618" y="1014"/>
                  </a:moveTo>
                  <a:cubicBezTo>
                    <a:pt x="1555" y="1748"/>
                    <a:pt x="1492" y="2552"/>
                    <a:pt x="1430" y="3591"/>
                  </a:cubicBezTo>
                  <a:lnTo>
                    <a:pt x="31" y="20573"/>
                  </a:lnTo>
                  <a:cubicBezTo>
                    <a:pt x="31" y="21090"/>
                    <a:pt x="0" y="21090"/>
                    <a:pt x="0" y="21600"/>
                  </a:cubicBezTo>
                  <a:lnTo>
                    <a:pt x="21600" y="21600"/>
                  </a:lnTo>
                  <a:lnTo>
                    <a:pt x="21538" y="20573"/>
                  </a:lnTo>
                  <a:lnTo>
                    <a:pt x="20139" y="3591"/>
                  </a:lnTo>
                  <a:cubicBezTo>
                    <a:pt x="20098" y="2552"/>
                    <a:pt x="20042" y="1748"/>
                    <a:pt x="19981" y="1014"/>
                  </a:cubicBezTo>
                  <a:close/>
                </a:path>
              </a:pathLst>
            </a:custGeom>
            <a:solidFill>
              <a:srgbClr val="B7B7B7"/>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29" name="Google Shape;79;p12"/>
            <p:cNvSpPr/>
            <p:nvPr/>
          </p:nvSpPr>
          <p:spPr>
            <a:xfrm>
              <a:off x="3720211" y="6104097"/>
              <a:ext cx="2219135" cy="600175"/>
            </a:xfrm>
            <a:custGeom>
              <a:avLst/>
              <a:gdLst/>
              <a:ahLst/>
              <a:cxnLst>
                <a:cxn ang="0">
                  <a:pos x="wd2" y="hd2"/>
                </a:cxn>
                <a:cxn ang="5400000">
                  <a:pos x="wd2" y="hd2"/>
                </a:cxn>
                <a:cxn ang="10800000">
                  <a:pos x="wd2" y="hd2"/>
                </a:cxn>
                <a:cxn ang="16200000">
                  <a:pos x="wd2" y="hd2"/>
                </a:cxn>
              </a:cxnLst>
              <a:rect l="0" t="0" r="r" b="b"/>
              <a:pathLst>
                <a:path w="21600" h="21600" extrusionOk="0">
                  <a:moveTo>
                    <a:pt x="1135" y="0"/>
                  </a:moveTo>
                  <a:lnTo>
                    <a:pt x="726" y="13732"/>
                  </a:lnTo>
                  <a:cubicBezTo>
                    <a:pt x="590" y="16409"/>
                    <a:pt x="318" y="19089"/>
                    <a:pt x="0" y="21600"/>
                  </a:cubicBezTo>
                  <a:lnTo>
                    <a:pt x="46" y="21266"/>
                  </a:lnTo>
                  <a:lnTo>
                    <a:pt x="21558" y="21266"/>
                  </a:lnTo>
                  <a:cubicBezTo>
                    <a:pt x="21258" y="18852"/>
                    <a:pt x="21004" y="16291"/>
                    <a:pt x="20874" y="13732"/>
                  </a:cubicBezTo>
                  <a:lnTo>
                    <a:pt x="20510" y="1173"/>
                  </a:lnTo>
                  <a:cubicBezTo>
                    <a:pt x="18151" y="6364"/>
                    <a:pt x="15519" y="9711"/>
                    <a:pt x="12751" y="10884"/>
                  </a:cubicBezTo>
                  <a:cubicBezTo>
                    <a:pt x="12093" y="11094"/>
                    <a:pt x="11436" y="11197"/>
                    <a:pt x="10779" y="11197"/>
                  </a:cubicBezTo>
                  <a:cubicBezTo>
                    <a:pt x="8809" y="11197"/>
                    <a:pt x="6852" y="10257"/>
                    <a:pt x="4946" y="8373"/>
                  </a:cubicBezTo>
                  <a:cubicBezTo>
                    <a:pt x="3812" y="7536"/>
                    <a:pt x="2723" y="6029"/>
                    <a:pt x="1679" y="4018"/>
                  </a:cubicBezTo>
                  <a:cubicBezTo>
                    <a:pt x="1588" y="3852"/>
                    <a:pt x="1543" y="3516"/>
                    <a:pt x="1452" y="3182"/>
                  </a:cubicBezTo>
                  <a:cubicBezTo>
                    <a:pt x="1362" y="2848"/>
                    <a:pt x="1180" y="2177"/>
                    <a:pt x="1090" y="1675"/>
                  </a:cubicBezTo>
                  <a:lnTo>
                    <a:pt x="1135" y="0"/>
                  </a:lnTo>
                  <a:close/>
                  <a:moveTo>
                    <a:pt x="21558" y="21266"/>
                  </a:moveTo>
                  <a:cubicBezTo>
                    <a:pt x="21572" y="21378"/>
                    <a:pt x="21586" y="21490"/>
                    <a:pt x="21600" y="21600"/>
                  </a:cubicBezTo>
                  <a:cubicBezTo>
                    <a:pt x="21600" y="21434"/>
                    <a:pt x="21600" y="21266"/>
                    <a:pt x="21600" y="21266"/>
                  </a:cubicBezTo>
                  <a:close/>
                </a:path>
              </a:pathLst>
            </a:custGeom>
            <a:solidFill>
              <a:srgbClr val="A0A0A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nvGrpSpPr>
            <p:cNvPr id="232" name="Google Shape;80;p12"/>
            <p:cNvGrpSpPr/>
            <p:nvPr/>
          </p:nvGrpSpPr>
          <p:grpSpPr>
            <a:xfrm>
              <a:off x="6121143" y="6950869"/>
              <a:ext cx="18665" cy="18628"/>
              <a:chOff x="57" y="57"/>
              <a:chExt cx="18664" cy="18626"/>
            </a:xfrm>
          </p:grpSpPr>
          <p:sp>
            <p:nvSpPr>
              <p:cNvPr id="230" name="Line"/>
              <p:cNvSpPr/>
              <p:nvPr/>
            </p:nvSpPr>
            <p:spPr>
              <a:xfrm flipH="1" flipV="1">
                <a:off x="57" y="57"/>
                <a:ext cx="18666"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31" name="Line"/>
              <p:cNvSpPr/>
              <p:nvPr/>
            </p:nvSpPr>
            <p:spPr>
              <a:xfrm>
                <a:off x="57" y="57"/>
                <a:ext cx="18666"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grpSp>
          <p:nvGrpSpPr>
            <p:cNvPr id="235" name="Google Shape;81;p12"/>
            <p:cNvGrpSpPr/>
            <p:nvPr/>
          </p:nvGrpSpPr>
          <p:grpSpPr>
            <a:xfrm>
              <a:off x="3524428" y="6950869"/>
              <a:ext cx="18665" cy="18628"/>
              <a:chOff x="0" y="57"/>
              <a:chExt cx="18664" cy="18626"/>
            </a:xfrm>
          </p:grpSpPr>
          <p:sp>
            <p:nvSpPr>
              <p:cNvPr id="233" name="Line"/>
              <p:cNvSpPr/>
              <p:nvPr/>
            </p:nvSpPr>
            <p:spPr>
              <a:xfrm flipH="1">
                <a:off x="0" y="57"/>
                <a:ext cx="18665"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sp>
            <p:nvSpPr>
              <p:cNvPr id="234" name="Line"/>
              <p:cNvSpPr/>
              <p:nvPr/>
            </p:nvSpPr>
            <p:spPr>
              <a:xfrm flipV="1">
                <a:off x="0" y="57"/>
                <a:ext cx="18665" cy="18628"/>
              </a:xfrm>
              <a:prstGeom prst="line">
                <a:avLst/>
              </a:prstGeom>
              <a:noFill/>
              <a:ln w="12700" cap="flat">
                <a:noFill/>
                <a:miter lim="400000"/>
              </a:ln>
              <a:effectLst/>
            </p:spPr>
            <p:txBody>
              <a:bodyPr wrap="square" lIns="45719" tIns="45719" rIns="45719" bIns="45719" numCol="1" anchor="t">
                <a:noAutofit/>
              </a:bodyPr>
              <a:lstStyle/>
              <a:p>
                <a:pPr>
                  <a:defRPr sz="1400">
                    <a:solidFill>
                      <a:srgbClr val="333333"/>
                    </a:solidFill>
                    <a:latin typeface="Arial"/>
                    <a:ea typeface="Arial"/>
                    <a:cs typeface="Arial"/>
                    <a:sym typeface="Arial"/>
                  </a:defRPr>
                </a:pPr>
                <a:endParaRPr/>
              </a:p>
            </p:txBody>
          </p:sp>
        </p:grpSp>
        <p:sp>
          <p:nvSpPr>
            <p:cNvPr id="236" name="Google Shape;82;p12"/>
            <p:cNvSpPr/>
            <p:nvPr/>
          </p:nvSpPr>
          <p:spPr>
            <a:xfrm>
              <a:off x="3459188" y="6694986"/>
              <a:ext cx="2755165" cy="334950"/>
            </a:xfrm>
            <a:custGeom>
              <a:avLst/>
              <a:gdLst/>
              <a:ahLst/>
              <a:cxnLst>
                <a:cxn ang="0">
                  <a:pos x="wd2" y="hd2"/>
                </a:cxn>
                <a:cxn ang="5400000">
                  <a:pos x="wd2" y="hd2"/>
                </a:cxn>
                <a:cxn ang="10800000">
                  <a:pos x="wd2" y="hd2"/>
                </a:cxn>
                <a:cxn ang="16200000">
                  <a:pos x="wd2" y="hd2"/>
                </a:cxn>
              </a:cxnLst>
              <a:rect l="0" t="0" r="r" b="b"/>
              <a:pathLst>
                <a:path w="21600" h="21600" extrusionOk="0">
                  <a:moveTo>
                    <a:pt x="2083" y="0"/>
                  </a:moveTo>
                  <a:lnTo>
                    <a:pt x="2046" y="599"/>
                  </a:lnTo>
                  <a:cubicBezTo>
                    <a:pt x="1937" y="2399"/>
                    <a:pt x="1791" y="4199"/>
                    <a:pt x="1681" y="5999"/>
                  </a:cubicBezTo>
                  <a:cubicBezTo>
                    <a:pt x="1535" y="8100"/>
                    <a:pt x="1352" y="9900"/>
                    <a:pt x="1206" y="11402"/>
                  </a:cubicBezTo>
                  <a:lnTo>
                    <a:pt x="1133" y="12302"/>
                  </a:lnTo>
                  <a:cubicBezTo>
                    <a:pt x="1023" y="13500"/>
                    <a:pt x="840" y="15002"/>
                    <a:pt x="694" y="16501"/>
                  </a:cubicBezTo>
                  <a:lnTo>
                    <a:pt x="548" y="17702"/>
                  </a:lnTo>
                  <a:cubicBezTo>
                    <a:pt x="402" y="18602"/>
                    <a:pt x="256" y="19800"/>
                    <a:pt x="73" y="21001"/>
                  </a:cubicBezTo>
                  <a:lnTo>
                    <a:pt x="0" y="21600"/>
                  </a:lnTo>
                  <a:lnTo>
                    <a:pt x="21600" y="21600"/>
                  </a:lnTo>
                  <a:lnTo>
                    <a:pt x="21490" y="21001"/>
                  </a:lnTo>
                  <a:cubicBezTo>
                    <a:pt x="21344" y="19800"/>
                    <a:pt x="21161" y="18602"/>
                    <a:pt x="21016" y="17702"/>
                  </a:cubicBezTo>
                  <a:lnTo>
                    <a:pt x="20869" y="16501"/>
                  </a:lnTo>
                  <a:cubicBezTo>
                    <a:pt x="20723" y="15002"/>
                    <a:pt x="20577" y="13500"/>
                    <a:pt x="20431" y="12001"/>
                  </a:cubicBezTo>
                  <a:lnTo>
                    <a:pt x="20358" y="11402"/>
                  </a:lnTo>
                  <a:cubicBezTo>
                    <a:pt x="20175" y="9900"/>
                    <a:pt x="20028" y="7799"/>
                    <a:pt x="19883" y="5999"/>
                  </a:cubicBezTo>
                  <a:cubicBezTo>
                    <a:pt x="19773" y="4199"/>
                    <a:pt x="19663" y="2399"/>
                    <a:pt x="19517" y="599"/>
                  </a:cubicBezTo>
                  <a:cubicBezTo>
                    <a:pt x="19517" y="599"/>
                    <a:pt x="19517" y="301"/>
                    <a:pt x="19517" y="0"/>
                  </a:cubicBezTo>
                  <a:close/>
                </a:path>
              </a:pathLst>
            </a:custGeom>
            <a:solidFill>
              <a:srgbClr val="A0A0A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37" name="Google Shape;83;p12"/>
            <p:cNvSpPr/>
            <p:nvPr/>
          </p:nvSpPr>
          <p:spPr>
            <a:xfrm>
              <a:off x="3188801" y="7209879"/>
              <a:ext cx="3287026" cy="125953"/>
            </a:xfrm>
            <a:custGeom>
              <a:avLst/>
              <a:gdLst/>
              <a:ahLst/>
              <a:cxnLst>
                <a:cxn ang="0">
                  <a:pos x="wd2" y="hd2"/>
                </a:cxn>
                <a:cxn ang="5400000">
                  <a:pos x="wd2" y="hd2"/>
                </a:cxn>
                <a:cxn ang="10800000">
                  <a:pos x="wd2" y="hd2"/>
                </a:cxn>
                <a:cxn ang="16200000">
                  <a:pos x="wd2" y="hd2"/>
                </a:cxn>
              </a:cxnLst>
              <a:rect l="0" t="0" r="r" b="b"/>
              <a:pathLst>
                <a:path w="21573" h="21600" extrusionOk="0">
                  <a:moveTo>
                    <a:pt x="153" y="0"/>
                  </a:moveTo>
                  <a:cubicBezTo>
                    <a:pt x="61" y="1592"/>
                    <a:pt x="30" y="3195"/>
                    <a:pt x="0" y="5588"/>
                  </a:cubicBezTo>
                  <a:cubicBezTo>
                    <a:pt x="0" y="6379"/>
                    <a:pt x="0" y="7180"/>
                    <a:pt x="0" y="8773"/>
                  </a:cubicBezTo>
                  <a:cubicBezTo>
                    <a:pt x="30" y="15963"/>
                    <a:pt x="275" y="21541"/>
                    <a:pt x="581" y="21541"/>
                  </a:cubicBezTo>
                  <a:lnTo>
                    <a:pt x="21020" y="21541"/>
                  </a:lnTo>
                  <a:cubicBezTo>
                    <a:pt x="21036" y="21580"/>
                    <a:pt x="21051" y="21600"/>
                    <a:pt x="21066" y="21600"/>
                  </a:cubicBezTo>
                  <a:cubicBezTo>
                    <a:pt x="21379" y="21600"/>
                    <a:pt x="21600" y="13955"/>
                    <a:pt x="21571" y="5588"/>
                  </a:cubicBezTo>
                  <a:cubicBezTo>
                    <a:pt x="21540" y="3195"/>
                    <a:pt x="21479" y="1592"/>
                    <a:pt x="21418" y="0"/>
                  </a:cubicBezTo>
                  <a:close/>
                </a:path>
              </a:pathLst>
            </a:custGeom>
            <a:solidFill>
              <a:srgbClr val="818284"/>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38" name="Google Shape;84;p12"/>
            <p:cNvSpPr/>
            <p:nvPr/>
          </p:nvSpPr>
          <p:spPr>
            <a:xfrm>
              <a:off x="3617697" y="107030"/>
              <a:ext cx="6046536" cy="6308316"/>
            </a:xfrm>
            <a:custGeom>
              <a:avLst/>
              <a:gdLst/>
              <a:ahLst/>
              <a:cxnLst>
                <a:cxn ang="0">
                  <a:pos x="wd2" y="hd2"/>
                </a:cxn>
                <a:cxn ang="5400000">
                  <a:pos x="wd2" y="hd2"/>
                </a:cxn>
                <a:cxn ang="10800000">
                  <a:pos x="wd2" y="hd2"/>
                </a:cxn>
                <a:cxn ang="16200000">
                  <a:pos x="wd2" y="hd2"/>
                </a:cxn>
              </a:cxnLst>
              <a:rect l="0" t="0" r="r" b="b"/>
              <a:pathLst>
                <a:path w="21600" h="21600" extrusionOk="0">
                  <a:moveTo>
                    <a:pt x="21467" y="0"/>
                  </a:moveTo>
                  <a:lnTo>
                    <a:pt x="21317" y="143"/>
                  </a:lnTo>
                  <a:cubicBezTo>
                    <a:pt x="21367" y="223"/>
                    <a:pt x="21400" y="335"/>
                    <a:pt x="21400" y="430"/>
                  </a:cubicBezTo>
                  <a:lnTo>
                    <a:pt x="21400" y="19754"/>
                  </a:lnTo>
                  <a:cubicBezTo>
                    <a:pt x="21400" y="20088"/>
                    <a:pt x="21117" y="20359"/>
                    <a:pt x="20767" y="20359"/>
                  </a:cubicBezTo>
                  <a:lnTo>
                    <a:pt x="200" y="20359"/>
                  </a:lnTo>
                  <a:lnTo>
                    <a:pt x="0" y="20534"/>
                  </a:lnTo>
                  <a:lnTo>
                    <a:pt x="783" y="20534"/>
                  </a:lnTo>
                  <a:lnTo>
                    <a:pt x="766" y="20694"/>
                  </a:lnTo>
                  <a:cubicBezTo>
                    <a:pt x="799" y="20741"/>
                    <a:pt x="849" y="20789"/>
                    <a:pt x="899" y="20837"/>
                  </a:cubicBezTo>
                  <a:lnTo>
                    <a:pt x="982" y="20933"/>
                  </a:lnTo>
                  <a:cubicBezTo>
                    <a:pt x="1366" y="21108"/>
                    <a:pt x="1765" y="21251"/>
                    <a:pt x="2182" y="21347"/>
                  </a:cubicBezTo>
                  <a:cubicBezTo>
                    <a:pt x="2878" y="21513"/>
                    <a:pt x="3593" y="21600"/>
                    <a:pt x="4313" y="21600"/>
                  </a:cubicBezTo>
                  <a:cubicBezTo>
                    <a:pt x="4557" y="21600"/>
                    <a:pt x="4801" y="21590"/>
                    <a:pt x="5046" y="21570"/>
                  </a:cubicBezTo>
                  <a:cubicBezTo>
                    <a:pt x="6062" y="21458"/>
                    <a:pt x="7028" y="21156"/>
                    <a:pt x="7910" y="20662"/>
                  </a:cubicBezTo>
                  <a:lnTo>
                    <a:pt x="7894" y="20534"/>
                  </a:lnTo>
                  <a:lnTo>
                    <a:pt x="20767" y="20534"/>
                  </a:lnTo>
                  <a:cubicBezTo>
                    <a:pt x="21217" y="20534"/>
                    <a:pt x="21600" y="20184"/>
                    <a:pt x="21600" y="19738"/>
                  </a:cubicBezTo>
                  <a:lnTo>
                    <a:pt x="21600" y="430"/>
                  </a:lnTo>
                  <a:cubicBezTo>
                    <a:pt x="21600" y="271"/>
                    <a:pt x="21550" y="128"/>
                    <a:pt x="21467" y="0"/>
                  </a:cubicBezTo>
                  <a:close/>
                </a:path>
              </a:pathLst>
            </a:custGeom>
            <a:gradFill flip="none" rotWithShape="1">
              <a:gsLst>
                <a:gs pos="0">
                  <a:srgbClr val="A0A0A0"/>
                </a:gs>
                <a:gs pos="12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39" name="Google Shape;85;p12"/>
            <p:cNvSpPr/>
            <p:nvPr/>
          </p:nvSpPr>
          <p:spPr>
            <a:xfrm>
              <a:off x="3673635" y="144284"/>
              <a:ext cx="5934661" cy="5908662"/>
            </a:xfrm>
            <a:custGeom>
              <a:avLst/>
              <a:gdLst/>
              <a:ahLst/>
              <a:cxnLst>
                <a:cxn ang="0">
                  <a:pos x="wd2" y="hd2"/>
                </a:cxn>
                <a:cxn ang="5400000">
                  <a:pos x="wd2" y="hd2"/>
                </a:cxn>
                <a:cxn ang="10800000">
                  <a:pos x="wd2" y="hd2"/>
                </a:cxn>
                <a:cxn ang="16200000">
                  <a:pos x="wd2" y="hd2"/>
                </a:cxn>
              </a:cxnLst>
              <a:rect l="0" t="0" r="r" b="b"/>
              <a:pathLst>
                <a:path w="21600" h="21600" extrusionOk="0">
                  <a:moveTo>
                    <a:pt x="21532" y="0"/>
                  </a:moveTo>
                  <a:lnTo>
                    <a:pt x="20633" y="901"/>
                  </a:lnTo>
                  <a:lnTo>
                    <a:pt x="20633" y="20630"/>
                  </a:lnTo>
                  <a:lnTo>
                    <a:pt x="950" y="20630"/>
                  </a:lnTo>
                  <a:lnTo>
                    <a:pt x="0" y="21600"/>
                  </a:lnTo>
                  <a:lnTo>
                    <a:pt x="20955" y="21600"/>
                  </a:lnTo>
                  <a:cubicBezTo>
                    <a:pt x="21311" y="21600"/>
                    <a:pt x="21600" y="21294"/>
                    <a:pt x="21600" y="20937"/>
                  </a:cubicBezTo>
                  <a:lnTo>
                    <a:pt x="21600" y="323"/>
                  </a:lnTo>
                  <a:cubicBezTo>
                    <a:pt x="21600" y="204"/>
                    <a:pt x="21583" y="102"/>
                    <a:pt x="21532" y="0"/>
                  </a:cubicBezTo>
                  <a:close/>
                </a:path>
              </a:pathLst>
            </a:custGeom>
            <a:solidFill>
              <a:srgbClr val="00000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40" name="Google Shape;86;p12"/>
            <p:cNvSpPr/>
            <p:nvPr/>
          </p:nvSpPr>
          <p:spPr>
            <a:xfrm>
              <a:off x="-1" y="57"/>
              <a:ext cx="9626900" cy="6103961"/>
            </a:xfrm>
            <a:custGeom>
              <a:avLst/>
              <a:gdLst/>
              <a:ahLst/>
              <a:cxnLst>
                <a:cxn ang="0">
                  <a:pos x="wd2" y="hd2"/>
                </a:cxn>
                <a:cxn ang="5400000">
                  <a:pos x="wd2" y="hd2"/>
                </a:cxn>
                <a:cxn ang="10800000">
                  <a:pos x="wd2" y="hd2"/>
                </a:cxn>
                <a:cxn ang="16200000">
                  <a:pos x="wd2" y="hd2"/>
                </a:cxn>
              </a:cxnLst>
              <a:rect l="0" t="0" r="r" b="b"/>
              <a:pathLst>
                <a:path w="21600" h="21600" extrusionOk="0">
                  <a:moveTo>
                    <a:pt x="523" y="0"/>
                  </a:moveTo>
                  <a:cubicBezTo>
                    <a:pt x="230" y="0"/>
                    <a:pt x="0" y="378"/>
                    <a:pt x="0" y="822"/>
                  </a:cubicBezTo>
                  <a:lnTo>
                    <a:pt x="0" y="20777"/>
                  </a:lnTo>
                  <a:cubicBezTo>
                    <a:pt x="0" y="21222"/>
                    <a:pt x="230" y="21600"/>
                    <a:pt x="523" y="21600"/>
                  </a:cubicBezTo>
                  <a:lnTo>
                    <a:pt x="8117" y="21600"/>
                  </a:lnTo>
                  <a:lnTo>
                    <a:pt x="8232" y="21419"/>
                  </a:lnTo>
                  <a:lnTo>
                    <a:pt x="523" y="21403"/>
                  </a:lnTo>
                  <a:cubicBezTo>
                    <a:pt x="303" y="21403"/>
                    <a:pt x="126" y="21107"/>
                    <a:pt x="126" y="20761"/>
                  </a:cubicBezTo>
                  <a:lnTo>
                    <a:pt x="126" y="822"/>
                  </a:lnTo>
                  <a:cubicBezTo>
                    <a:pt x="126" y="477"/>
                    <a:pt x="303" y="197"/>
                    <a:pt x="523" y="197"/>
                  </a:cubicBezTo>
                  <a:lnTo>
                    <a:pt x="21161" y="197"/>
                  </a:lnTo>
                  <a:cubicBezTo>
                    <a:pt x="21307" y="197"/>
                    <a:pt x="21443" y="313"/>
                    <a:pt x="21506" y="526"/>
                  </a:cubicBezTo>
                  <a:lnTo>
                    <a:pt x="21600" y="378"/>
                  </a:lnTo>
                  <a:cubicBezTo>
                    <a:pt x="21495" y="148"/>
                    <a:pt x="21339" y="0"/>
                    <a:pt x="21161" y="0"/>
                  </a:cubicBezTo>
                  <a:close/>
                </a:path>
              </a:pathLst>
            </a:custGeom>
            <a:solidFill>
              <a:srgbClr val="A5A6A7"/>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41" name="Google Shape;87;p12"/>
            <p:cNvSpPr/>
            <p:nvPr/>
          </p:nvSpPr>
          <p:spPr>
            <a:xfrm>
              <a:off x="9299214" y="58139"/>
              <a:ext cx="306037" cy="305419"/>
            </a:xfrm>
            <a:prstGeom prst="ellipse">
              <a:avLst/>
            </a:prstGeom>
            <a:solidFill>
              <a:srgbClr val="000000"/>
            </a:solidFill>
            <a:ln w="12700" cap="flat">
              <a:noFill/>
              <a:miter lim="400000"/>
            </a:ln>
            <a:effectLst/>
          </p:spPr>
          <p:txBody>
            <a:bodyPr wrap="square" lIns="45719" tIns="45719" rIns="45719" bIns="45719" numCol="1" anchor="ctr">
              <a:noAutofit/>
            </a:bodyPr>
            <a:lstStyle/>
            <a:p>
              <a:pPr>
                <a:defRPr sz="600">
                  <a:solidFill>
                    <a:srgbClr val="000000"/>
                  </a:solidFill>
                  <a:latin typeface="Arial"/>
                  <a:ea typeface="Arial"/>
                  <a:cs typeface="Arial"/>
                  <a:sym typeface="Arial"/>
                </a:defRPr>
              </a:pPr>
              <a:endParaRPr/>
            </a:p>
          </p:txBody>
        </p:sp>
        <p:sp>
          <p:nvSpPr>
            <p:cNvPr id="242" name="Google Shape;88;p12"/>
            <p:cNvSpPr/>
            <p:nvPr/>
          </p:nvSpPr>
          <p:spPr>
            <a:xfrm>
              <a:off x="51262" y="55703"/>
              <a:ext cx="9533687" cy="5997243"/>
            </a:xfrm>
            <a:custGeom>
              <a:avLst/>
              <a:gdLst/>
              <a:ahLst/>
              <a:cxnLst>
                <a:cxn ang="0">
                  <a:pos x="wd2" y="hd2"/>
                </a:cxn>
                <a:cxn ang="5400000">
                  <a:pos x="wd2" y="hd2"/>
                </a:cxn>
                <a:cxn ang="10800000">
                  <a:pos x="wd2" y="hd2"/>
                </a:cxn>
                <a:cxn ang="16200000">
                  <a:pos x="wd2" y="hd2"/>
                </a:cxn>
              </a:cxnLst>
              <a:rect l="0" t="0" r="r" b="b"/>
              <a:pathLst>
                <a:path w="21600" h="21600" extrusionOk="0">
                  <a:moveTo>
                    <a:pt x="10826" y="264"/>
                  </a:moveTo>
                  <a:cubicBezTo>
                    <a:pt x="10890" y="264"/>
                    <a:pt x="10953" y="339"/>
                    <a:pt x="10953" y="453"/>
                  </a:cubicBezTo>
                  <a:cubicBezTo>
                    <a:pt x="10953" y="554"/>
                    <a:pt x="10900" y="654"/>
                    <a:pt x="10826" y="654"/>
                  </a:cubicBezTo>
                  <a:cubicBezTo>
                    <a:pt x="10721" y="637"/>
                    <a:pt x="10668" y="436"/>
                    <a:pt x="10742" y="319"/>
                  </a:cubicBezTo>
                  <a:cubicBezTo>
                    <a:pt x="10766" y="281"/>
                    <a:pt x="10796" y="264"/>
                    <a:pt x="10826" y="264"/>
                  </a:cubicBezTo>
                  <a:close/>
                  <a:moveTo>
                    <a:pt x="394" y="0"/>
                  </a:moveTo>
                  <a:cubicBezTo>
                    <a:pt x="180" y="0"/>
                    <a:pt x="0" y="295"/>
                    <a:pt x="0" y="637"/>
                  </a:cubicBezTo>
                  <a:lnTo>
                    <a:pt x="0" y="20963"/>
                  </a:lnTo>
                  <a:cubicBezTo>
                    <a:pt x="11" y="21315"/>
                    <a:pt x="190" y="21600"/>
                    <a:pt x="412" y="21600"/>
                  </a:cubicBezTo>
                  <a:lnTo>
                    <a:pt x="8207" y="21600"/>
                  </a:lnTo>
                  <a:lnTo>
                    <a:pt x="8799" y="20645"/>
                  </a:lnTo>
                  <a:lnTo>
                    <a:pt x="602" y="20645"/>
                  </a:lnTo>
                  <a:lnTo>
                    <a:pt x="602" y="956"/>
                  </a:lnTo>
                  <a:lnTo>
                    <a:pt x="21051" y="956"/>
                  </a:lnTo>
                  <a:lnTo>
                    <a:pt x="21051" y="1207"/>
                  </a:lnTo>
                  <a:lnTo>
                    <a:pt x="21600" y="336"/>
                  </a:lnTo>
                  <a:cubicBezTo>
                    <a:pt x="21537" y="135"/>
                    <a:pt x="21399" y="1"/>
                    <a:pt x="21251" y="1"/>
                  </a:cubicBezTo>
                  <a:lnTo>
                    <a:pt x="412" y="1"/>
                  </a:lnTo>
                  <a:cubicBezTo>
                    <a:pt x="406" y="0"/>
                    <a:pt x="400" y="0"/>
                    <a:pt x="394" y="0"/>
                  </a:cubicBezTo>
                  <a:close/>
                </a:path>
              </a:pathLst>
            </a:custGeom>
            <a:solidFill>
              <a:srgbClr val="20202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43" name="Google Shape;89;p12"/>
            <p:cNvSpPr/>
            <p:nvPr/>
          </p:nvSpPr>
          <p:spPr>
            <a:xfrm>
              <a:off x="4777277" y="130327"/>
              <a:ext cx="108439" cy="103576"/>
            </a:xfrm>
            <a:custGeom>
              <a:avLst/>
              <a:gdLst/>
              <a:ahLst/>
              <a:cxnLst>
                <a:cxn ang="0">
                  <a:pos x="wd2" y="hd2"/>
                </a:cxn>
                <a:cxn ang="5400000">
                  <a:pos x="wd2" y="hd2"/>
                </a:cxn>
                <a:cxn ang="10800000">
                  <a:pos x="wd2" y="hd2"/>
                </a:cxn>
                <a:cxn ang="16200000">
                  <a:pos x="wd2" y="hd2"/>
                </a:cxn>
              </a:cxnLst>
              <a:rect l="0" t="0" r="r" b="b"/>
              <a:pathLst>
                <a:path w="18610" h="21600" extrusionOk="0">
                  <a:moveTo>
                    <a:pt x="9456" y="2045"/>
                  </a:moveTo>
                  <a:cubicBezTo>
                    <a:pt x="13007" y="2045"/>
                    <a:pt x="16210" y="5496"/>
                    <a:pt x="16210" y="10668"/>
                  </a:cubicBezTo>
                  <a:cubicBezTo>
                    <a:pt x="16210" y="15514"/>
                    <a:pt x="13007" y="19399"/>
                    <a:pt x="9010" y="19399"/>
                  </a:cubicBezTo>
                  <a:cubicBezTo>
                    <a:pt x="2613" y="19399"/>
                    <a:pt x="213" y="9694"/>
                    <a:pt x="4210" y="4847"/>
                  </a:cubicBezTo>
                  <a:cubicBezTo>
                    <a:pt x="5807" y="2910"/>
                    <a:pt x="7681" y="2045"/>
                    <a:pt x="9456" y="2045"/>
                  </a:cubicBezTo>
                  <a:close/>
                  <a:moveTo>
                    <a:pt x="9010" y="0"/>
                  </a:moveTo>
                  <a:cubicBezTo>
                    <a:pt x="1007" y="0"/>
                    <a:pt x="-2990" y="11642"/>
                    <a:pt x="2613" y="18425"/>
                  </a:cubicBezTo>
                  <a:cubicBezTo>
                    <a:pt x="4408" y="20614"/>
                    <a:pt x="6709" y="21600"/>
                    <a:pt x="9000" y="21600"/>
                  </a:cubicBezTo>
                  <a:cubicBezTo>
                    <a:pt x="13830" y="21600"/>
                    <a:pt x="18610" y="17246"/>
                    <a:pt x="18610" y="10668"/>
                  </a:cubicBezTo>
                  <a:cubicBezTo>
                    <a:pt x="18610" y="4847"/>
                    <a:pt x="14613" y="0"/>
                    <a:pt x="9010" y="0"/>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44" name="Google Shape;90;p12"/>
            <p:cNvSpPr/>
            <p:nvPr/>
          </p:nvSpPr>
          <p:spPr>
            <a:xfrm>
              <a:off x="4792505" y="139614"/>
              <a:ext cx="79227" cy="83738"/>
            </a:xfrm>
            <a:custGeom>
              <a:avLst/>
              <a:gdLst/>
              <a:ahLst/>
              <a:cxnLst>
                <a:cxn ang="0">
                  <a:pos x="wd2" y="hd2"/>
                </a:cxn>
                <a:cxn ang="5400000">
                  <a:pos x="wd2" y="hd2"/>
                </a:cxn>
                <a:cxn ang="10800000">
                  <a:pos x="wd2" y="hd2"/>
                </a:cxn>
                <a:cxn ang="16200000">
                  <a:pos x="wd2" y="hd2"/>
                </a:cxn>
              </a:cxnLst>
              <a:rect l="0" t="0" r="r" b="b"/>
              <a:pathLst>
                <a:path w="21600" h="21600" extrusionOk="0">
                  <a:moveTo>
                    <a:pt x="10162" y="0"/>
                  </a:moveTo>
                  <a:cubicBezTo>
                    <a:pt x="3813" y="0"/>
                    <a:pt x="0" y="4805"/>
                    <a:pt x="0" y="10800"/>
                  </a:cubicBezTo>
                  <a:cubicBezTo>
                    <a:pt x="0" y="16795"/>
                    <a:pt x="3813" y="21600"/>
                    <a:pt x="10162" y="21600"/>
                  </a:cubicBezTo>
                  <a:cubicBezTo>
                    <a:pt x="16511" y="21600"/>
                    <a:pt x="21600" y="16795"/>
                    <a:pt x="21600" y="10800"/>
                  </a:cubicBezTo>
                  <a:cubicBezTo>
                    <a:pt x="21600" y="4805"/>
                    <a:pt x="16511" y="0"/>
                    <a:pt x="10162" y="0"/>
                  </a:cubicBezTo>
                  <a:close/>
                </a:path>
              </a:pathLst>
            </a:custGeom>
            <a:solidFill>
              <a:srgbClr val="202020"/>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245" name="Google Shape;91;p12"/>
            <p:cNvSpPr/>
            <p:nvPr/>
          </p:nvSpPr>
          <p:spPr>
            <a:xfrm>
              <a:off x="3832359" y="6104080"/>
              <a:ext cx="2001240" cy="370096"/>
            </a:xfrm>
            <a:prstGeom prst="rect">
              <a:avLst/>
            </a:prstGeom>
            <a:gradFill flip="none" rotWithShape="1">
              <a:gsLst>
                <a:gs pos="0">
                  <a:srgbClr val="A0A0A0"/>
                </a:gs>
                <a:gs pos="36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
        <p:nvSpPr>
          <p:cNvPr id="247" name="Picture Placeholder 2"/>
          <p:cNvSpPr>
            <a:spLocks noGrp="1"/>
          </p:cNvSpPr>
          <p:nvPr>
            <p:ph type="pic" sz="quarter" idx="13"/>
          </p:nvPr>
        </p:nvSpPr>
        <p:spPr>
          <a:xfrm>
            <a:off x="9077386" y="4006453"/>
            <a:ext cx="9019256" cy="5548602"/>
          </a:xfrm>
          <a:prstGeom prst="rect">
            <a:avLst/>
          </a:prstGeom>
        </p:spPr>
        <p:txBody>
          <a:bodyPr lIns="91439" tIns="45719" rIns="91439" bIns="45719" anchor="t"/>
          <a:lstStyle/>
          <a:p>
            <a:endParaRPr/>
          </a:p>
        </p:txBody>
      </p:sp>
      <p:sp>
        <p:nvSpPr>
          <p:cNvPr id="248"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ser 13">
    <p:spTree>
      <p:nvGrpSpPr>
        <p:cNvPr id="1" name=""/>
        <p:cNvGrpSpPr/>
        <p:nvPr/>
      </p:nvGrpSpPr>
      <p:grpSpPr>
        <a:xfrm>
          <a:off x="0" y="0"/>
          <a:ext cx="0" cy="0"/>
          <a:chOff x="0" y="0"/>
          <a:chExt cx="0" cy="0"/>
        </a:xfrm>
      </p:grpSpPr>
      <p:sp>
        <p:nvSpPr>
          <p:cNvPr id="255" name="Picture Placeholder 15"/>
          <p:cNvSpPr>
            <a:spLocks noGrp="1"/>
          </p:cNvSpPr>
          <p:nvPr>
            <p:ph type="pic" sz="quarter" idx="13"/>
          </p:nvPr>
        </p:nvSpPr>
        <p:spPr>
          <a:xfrm>
            <a:off x="13289409" y="7137885"/>
            <a:ext cx="4561383" cy="4566134"/>
          </a:xfrm>
          <a:prstGeom prst="rect">
            <a:avLst/>
          </a:prstGeom>
        </p:spPr>
        <p:txBody>
          <a:bodyPr lIns="91439" tIns="45719" rIns="91439" bIns="45719" anchor="t"/>
          <a:lstStyle/>
          <a:p>
            <a:endParaRPr/>
          </a:p>
        </p:txBody>
      </p:sp>
      <p:sp>
        <p:nvSpPr>
          <p:cNvPr id="256" name="Picture Placeholder 11"/>
          <p:cNvSpPr>
            <a:spLocks noGrp="1"/>
          </p:cNvSpPr>
          <p:nvPr>
            <p:ph type="pic" sz="quarter" idx="14"/>
          </p:nvPr>
        </p:nvSpPr>
        <p:spPr>
          <a:xfrm>
            <a:off x="8728027" y="7137885"/>
            <a:ext cx="4561383" cy="4566134"/>
          </a:xfrm>
          <a:prstGeom prst="rect">
            <a:avLst/>
          </a:prstGeom>
        </p:spPr>
        <p:txBody>
          <a:bodyPr lIns="91439" tIns="45719" rIns="91439" bIns="45719" anchor="t"/>
          <a:lstStyle/>
          <a:p>
            <a:endParaRPr/>
          </a:p>
        </p:txBody>
      </p:sp>
      <p:sp>
        <p:nvSpPr>
          <p:cNvPr id="257" name="Picture Placeholder 8"/>
          <p:cNvSpPr>
            <a:spLocks noGrp="1"/>
          </p:cNvSpPr>
          <p:nvPr>
            <p:ph type="pic" sz="quarter" idx="15"/>
          </p:nvPr>
        </p:nvSpPr>
        <p:spPr>
          <a:xfrm>
            <a:off x="8728027" y="2571751"/>
            <a:ext cx="4561383" cy="4566134"/>
          </a:xfrm>
          <a:prstGeom prst="rect">
            <a:avLst/>
          </a:prstGeom>
        </p:spPr>
        <p:txBody>
          <a:bodyPr lIns="91439" tIns="45719" rIns="91439" bIns="45719" anchor="t"/>
          <a:lstStyle/>
          <a:p>
            <a:endParaRPr/>
          </a:p>
        </p:txBody>
      </p:sp>
      <p:sp>
        <p:nvSpPr>
          <p:cNvPr id="258" name="Google Shape;182;p30"/>
          <p:cNvSpPr/>
          <p:nvPr/>
        </p:nvSpPr>
        <p:spPr>
          <a:xfrm>
            <a:off x="4166646" y="2571750"/>
            <a:ext cx="4561383" cy="456613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59" name="Google Shape;182;p30"/>
          <p:cNvSpPr/>
          <p:nvPr/>
        </p:nvSpPr>
        <p:spPr>
          <a:xfrm>
            <a:off x="4166646" y="7137883"/>
            <a:ext cx="4561383" cy="456613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60" name="Google Shape;182;p30"/>
          <p:cNvSpPr/>
          <p:nvPr/>
        </p:nvSpPr>
        <p:spPr>
          <a:xfrm>
            <a:off x="17850791" y="7137883"/>
            <a:ext cx="4561383" cy="456613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61"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Master 25">
    <p:bg>
      <p:bgPr>
        <a:solidFill>
          <a:srgbClr val="FFFFFF"/>
        </a:solidFill>
        <a:effectLst/>
      </p:bgPr>
    </p:bg>
    <p:spTree>
      <p:nvGrpSpPr>
        <p:cNvPr id="1" name=""/>
        <p:cNvGrpSpPr/>
        <p:nvPr/>
      </p:nvGrpSpPr>
      <p:grpSpPr>
        <a:xfrm>
          <a:off x="0" y="0"/>
          <a:ext cx="0" cy="0"/>
          <a:chOff x="0" y="0"/>
          <a:chExt cx="0" cy="0"/>
        </a:xfrm>
      </p:grpSpPr>
      <p:sp>
        <p:nvSpPr>
          <p:cNvPr id="268" name="Google Shape;124;p21"/>
          <p:cNvSpPr>
            <a:spLocks noGrp="1"/>
          </p:cNvSpPr>
          <p:nvPr>
            <p:ph type="pic" sz="quarter" idx="13"/>
          </p:nvPr>
        </p:nvSpPr>
        <p:spPr>
          <a:xfrm>
            <a:off x="-4858" y="0"/>
            <a:ext cx="6350002" cy="4572001"/>
          </a:xfrm>
          <a:prstGeom prst="rect">
            <a:avLst/>
          </a:prstGeom>
        </p:spPr>
        <p:txBody>
          <a:bodyPr lIns="91439" tIns="45719" rIns="91439" bIns="45719" anchor="t"/>
          <a:lstStyle/>
          <a:p>
            <a:endParaRPr/>
          </a:p>
        </p:txBody>
      </p:sp>
      <p:sp>
        <p:nvSpPr>
          <p:cNvPr id="269" name="Google Shape;125;p21"/>
          <p:cNvSpPr>
            <a:spLocks noGrp="1"/>
          </p:cNvSpPr>
          <p:nvPr>
            <p:ph type="pic" sz="quarter" idx="14"/>
          </p:nvPr>
        </p:nvSpPr>
        <p:spPr>
          <a:xfrm>
            <a:off x="-4858" y="9144000"/>
            <a:ext cx="6350002" cy="4572001"/>
          </a:xfrm>
          <a:prstGeom prst="rect">
            <a:avLst/>
          </a:prstGeom>
        </p:spPr>
        <p:txBody>
          <a:bodyPr lIns="91439" tIns="45719" rIns="91439" bIns="45719" anchor="t"/>
          <a:lstStyle/>
          <a:p>
            <a:endParaRPr/>
          </a:p>
        </p:txBody>
      </p:sp>
      <p:sp>
        <p:nvSpPr>
          <p:cNvPr id="270" name="Google Shape;126;p21"/>
          <p:cNvSpPr/>
          <p:nvPr/>
        </p:nvSpPr>
        <p:spPr>
          <a:xfrm>
            <a:off x="6338651" y="0"/>
            <a:ext cx="6350001" cy="45720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71" name="Google Shape;127;p21"/>
          <p:cNvSpPr/>
          <p:nvPr/>
        </p:nvSpPr>
        <p:spPr>
          <a:xfrm>
            <a:off x="6338651" y="9144000"/>
            <a:ext cx="6350001" cy="45720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72" name="Google Shape;128;p21"/>
          <p:cNvSpPr/>
          <p:nvPr/>
        </p:nvSpPr>
        <p:spPr>
          <a:xfrm>
            <a:off x="-4858" y="4572000"/>
            <a:ext cx="6350002" cy="45720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73" name="Google Shape;129;p21"/>
          <p:cNvSpPr>
            <a:spLocks noGrp="1"/>
          </p:cNvSpPr>
          <p:nvPr>
            <p:ph type="pic" sz="quarter" idx="15"/>
          </p:nvPr>
        </p:nvSpPr>
        <p:spPr>
          <a:xfrm>
            <a:off x="6338651" y="4572000"/>
            <a:ext cx="6350001" cy="4572001"/>
          </a:xfrm>
          <a:prstGeom prst="rect">
            <a:avLst/>
          </a:prstGeom>
        </p:spPr>
        <p:txBody>
          <a:bodyPr lIns="91439" tIns="45719" rIns="91439" bIns="45719" anchor="t"/>
          <a:lstStyle/>
          <a:p>
            <a:endParaRPr/>
          </a:p>
        </p:txBody>
      </p:sp>
      <p:sp>
        <p:nvSpPr>
          <p:cNvPr id="274"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ser 1">
    <p:spTree>
      <p:nvGrpSpPr>
        <p:cNvPr id="1" name=""/>
        <p:cNvGrpSpPr/>
        <p:nvPr/>
      </p:nvGrpSpPr>
      <p:grpSpPr>
        <a:xfrm>
          <a:off x="0" y="0"/>
          <a:ext cx="0" cy="0"/>
          <a:chOff x="0" y="0"/>
          <a:chExt cx="0" cy="0"/>
        </a:xfrm>
      </p:grpSpPr>
      <p:sp>
        <p:nvSpPr>
          <p:cNvPr id="281" name="Google Shape;6;p1"/>
          <p:cNvSpPr/>
          <p:nvPr/>
        </p:nvSpPr>
        <p:spPr>
          <a:xfrm>
            <a:off x="-2" y="0"/>
            <a:ext cx="24384006" cy="1371600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82" name="Google Shape;259;p34"/>
          <p:cNvSpPr>
            <a:spLocks noGrp="1"/>
          </p:cNvSpPr>
          <p:nvPr>
            <p:ph type="pic" sz="quarter" idx="13"/>
          </p:nvPr>
        </p:nvSpPr>
        <p:spPr>
          <a:xfrm>
            <a:off x="12166626" y="-2"/>
            <a:ext cx="6089658" cy="4572003"/>
          </a:xfrm>
          <a:prstGeom prst="rect">
            <a:avLst/>
          </a:prstGeom>
        </p:spPr>
        <p:txBody>
          <a:bodyPr lIns="91439" tIns="45719" rIns="91439" bIns="45719" anchor="t"/>
          <a:lstStyle/>
          <a:p>
            <a:endParaRPr/>
          </a:p>
        </p:txBody>
      </p:sp>
      <p:sp>
        <p:nvSpPr>
          <p:cNvPr id="283" name="Google Shape;259;p34"/>
          <p:cNvSpPr>
            <a:spLocks noGrp="1"/>
          </p:cNvSpPr>
          <p:nvPr>
            <p:ph type="pic" sz="quarter" idx="14"/>
          </p:nvPr>
        </p:nvSpPr>
        <p:spPr>
          <a:xfrm>
            <a:off x="18256282" y="4572000"/>
            <a:ext cx="6089658" cy="4572000"/>
          </a:xfrm>
          <a:prstGeom prst="rect">
            <a:avLst/>
          </a:prstGeom>
        </p:spPr>
        <p:txBody>
          <a:bodyPr lIns="91439" tIns="45719" rIns="91439" bIns="45719" anchor="t"/>
          <a:lstStyle/>
          <a:p>
            <a:endParaRPr/>
          </a:p>
        </p:txBody>
      </p:sp>
      <p:sp>
        <p:nvSpPr>
          <p:cNvPr id="284" name="Google Shape;259;p34"/>
          <p:cNvSpPr>
            <a:spLocks noGrp="1"/>
          </p:cNvSpPr>
          <p:nvPr>
            <p:ph type="pic" sz="quarter" idx="15"/>
          </p:nvPr>
        </p:nvSpPr>
        <p:spPr>
          <a:xfrm>
            <a:off x="12166626" y="9144000"/>
            <a:ext cx="6089658" cy="4572000"/>
          </a:xfrm>
          <a:prstGeom prst="rect">
            <a:avLst/>
          </a:prstGeom>
        </p:spPr>
        <p:txBody>
          <a:bodyPr lIns="91439" tIns="45719" rIns="91439" bIns="45719" anchor="t"/>
          <a:lstStyle/>
          <a:p>
            <a:endParaRPr/>
          </a:p>
        </p:txBody>
      </p:sp>
      <p:sp>
        <p:nvSpPr>
          <p:cNvPr id="285" name="Google Shape;259;p34"/>
          <p:cNvSpPr>
            <a:spLocks noGrp="1"/>
          </p:cNvSpPr>
          <p:nvPr>
            <p:ph type="pic" sz="quarter" idx="16"/>
          </p:nvPr>
        </p:nvSpPr>
        <p:spPr>
          <a:xfrm>
            <a:off x="18256282" y="-2"/>
            <a:ext cx="6089658" cy="4572003"/>
          </a:xfrm>
          <a:prstGeom prst="rect">
            <a:avLst/>
          </a:prstGeom>
        </p:spPr>
        <p:txBody>
          <a:bodyPr lIns="91439" tIns="45719" rIns="91439" bIns="45719" anchor="t"/>
          <a:lstStyle/>
          <a:p>
            <a:endParaRPr/>
          </a:p>
        </p:txBody>
      </p:sp>
      <p:sp>
        <p:nvSpPr>
          <p:cNvPr id="286" name="Google Shape;259;p34"/>
          <p:cNvSpPr>
            <a:spLocks noGrp="1"/>
          </p:cNvSpPr>
          <p:nvPr>
            <p:ph type="pic" sz="quarter" idx="17"/>
          </p:nvPr>
        </p:nvSpPr>
        <p:spPr>
          <a:xfrm>
            <a:off x="18256282" y="9144000"/>
            <a:ext cx="6089658" cy="4572000"/>
          </a:xfrm>
          <a:prstGeom prst="rect">
            <a:avLst/>
          </a:prstGeom>
        </p:spPr>
        <p:txBody>
          <a:bodyPr lIns="91439" tIns="45719" rIns="91439" bIns="45719" anchor="t"/>
          <a:lstStyle/>
          <a:p>
            <a:endParaRPr/>
          </a:p>
        </p:txBody>
      </p:sp>
      <p:sp>
        <p:nvSpPr>
          <p:cNvPr id="287" name="Google Shape;259;p34"/>
          <p:cNvSpPr>
            <a:spLocks noGrp="1"/>
          </p:cNvSpPr>
          <p:nvPr>
            <p:ph type="pic" sz="quarter" idx="18"/>
          </p:nvPr>
        </p:nvSpPr>
        <p:spPr>
          <a:xfrm>
            <a:off x="12166626" y="4572000"/>
            <a:ext cx="6089658" cy="4572000"/>
          </a:xfrm>
          <a:prstGeom prst="rect">
            <a:avLst/>
          </a:prstGeom>
        </p:spPr>
        <p:txBody>
          <a:bodyPr lIns="91439" tIns="45719" rIns="91439" bIns="45719" anchor="t"/>
          <a:lstStyle/>
          <a:p>
            <a:endParaRPr/>
          </a:p>
        </p:txBody>
      </p:sp>
      <p:sp>
        <p:nvSpPr>
          <p:cNvPr id="288" name="Google Shape;259;p34"/>
          <p:cNvSpPr>
            <a:spLocks noGrp="1"/>
          </p:cNvSpPr>
          <p:nvPr>
            <p:ph type="pic" sz="quarter" idx="19"/>
          </p:nvPr>
        </p:nvSpPr>
        <p:spPr>
          <a:xfrm>
            <a:off x="6077408" y="9144000"/>
            <a:ext cx="6089660" cy="4572000"/>
          </a:xfrm>
          <a:prstGeom prst="rect">
            <a:avLst/>
          </a:prstGeom>
        </p:spPr>
        <p:txBody>
          <a:bodyPr lIns="91439" tIns="45719" rIns="91439" bIns="45719" anchor="t"/>
          <a:lstStyle/>
          <a:p>
            <a:endParaRPr/>
          </a:p>
        </p:txBody>
      </p:sp>
      <p:sp>
        <p:nvSpPr>
          <p:cNvPr id="289"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6" name="Google Shape;181;p17"/>
          <p:cNvSpPr/>
          <p:nvPr/>
        </p:nvSpPr>
        <p:spPr>
          <a:xfrm>
            <a:off x="13995238" y="1443960"/>
            <a:ext cx="2577713" cy="283980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97" name="Google Shape;182;p17"/>
          <p:cNvSpPr/>
          <p:nvPr/>
        </p:nvSpPr>
        <p:spPr>
          <a:xfrm>
            <a:off x="16572807" y="1443950"/>
            <a:ext cx="7649837" cy="283980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298" name="Picture Placeholder 2"/>
          <p:cNvSpPr>
            <a:spLocks noGrp="1"/>
          </p:cNvSpPr>
          <p:nvPr>
            <p:ph type="pic" sz="quarter" idx="13"/>
          </p:nvPr>
        </p:nvSpPr>
        <p:spPr>
          <a:xfrm>
            <a:off x="3615247" y="4904399"/>
            <a:ext cx="6580762" cy="8811601"/>
          </a:xfrm>
          <a:prstGeom prst="rect">
            <a:avLst/>
          </a:prstGeom>
        </p:spPr>
        <p:txBody>
          <a:bodyPr lIns="91439" tIns="45719" rIns="91439" bIns="45719" anchor="t"/>
          <a:lstStyle/>
          <a:p>
            <a:endParaRPr/>
          </a:p>
        </p:txBody>
      </p:sp>
      <p:sp>
        <p:nvSpPr>
          <p:cNvPr id="299" name="Picture Placeholder 2"/>
          <p:cNvSpPr>
            <a:spLocks noGrp="1"/>
          </p:cNvSpPr>
          <p:nvPr>
            <p:ph type="pic" sz="quarter" idx="14"/>
          </p:nvPr>
        </p:nvSpPr>
        <p:spPr>
          <a:xfrm>
            <a:off x="10545345" y="4904399"/>
            <a:ext cx="6580762" cy="8811601"/>
          </a:xfrm>
          <a:prstGeom prst="rect">
            <a:avLst/>
          </a:prstGeom>
        </p:spPr>
        <p:txBody>
          <a:bodyPr lIns="91439" tIns="45719" rIns="91439" bIns="45719" anchor="t"/>
          <a:lstStyle/>
          <a:p>
            <a:endParaRPr/>
          </a:p>
        </p:txBody>
      </p:sp>
      <p:sp>
        <p:nvSpPr>
          <p:cNvPr id="300"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Caption">
    <p:spTree>
      <p:nvGrpSpPr>
        <p:cNvPr id="1" name=""/>
        <p:cNvGrpSpPr/>
        <p:nvPr/>
      </p:nvGrpSpPr>
      <p:grpSpPr>
        <a:xfrm>
          <a:off x="0" y="0"/>
          <a:ext cx="0" cy="0"/>
          <a:chOff x="0" y="0"/>
          <a:chExt cx="0" cy="0"/>
        </a:xfrm>
      </p:grpSpPr>
      <p:sp>
        <p:nvSpPr>
          <p:cNvPr id="307" name="Google Shape;48;p10"/>
          <p:cNvSpPr/>
          <p:nvPr/>
        </p:nvSpPr>
        <p:spPr>
          <a:xfrm>
            <a:off x="818068" y="4922432"/>
            <a:ext cx="10767998" cy="29121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08" name="Google Shape;49;p10"/>
          <p:cNvSpPr/>
          <p:nvPr/>
        </p:nvSpPr>
        <p:spPr>
          <a:xfrm>
            <a:off x="12647552" y="3230270"/>
            <a:ext cx="10767999" cy="29121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09" name="Google Shape;50;p10"/>
          <p:cNvSpPr/>
          <p:nvPr/>
        </p:nvSpPr>
        <p:spPr>
          <a:xfrm>
            <a:off x="7452455" y="9163419"/>
            <a:ext cx="10767998" cy="29121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10" name="Picture Placeholder 19"/>
          <p:cNvSpPr>
            <a:spLocks noGrp="1"/>
          </p:cNvSpPr>
          <p:nvPr>
            <p:ph type="pic" sz="quarter" idx="13"/>
          </p:nvPr>
        </p:nvSpPr>
        <p:spPr>
          <a:xfrm>
            <a:off x="8343213" y="2954426"/>
            <a:ext cx="3698520" cy="3699000"/>
          </a:xfrm>
          <a:prstGeom prst="rect">
            <a:avLst/>
          </a:prstGeom>
        </p:spPr>
        <p:txBody>
          <a:bodyPr lIns="91439" tIns="45719" rIns="91439" bIns="45719" anchor="t"/>
          <a:lstStyle/>
          <a:p>
            <a:endParaRPr/>
          </a:p>
        </p:txBody>
      </p:sp>
      <p:sp>
        <p:nvSpPr>
          <p:cNvPr id="311" name="Picture Placeholder 19"/>
          <p:cNvSpPr>
            <a:spLocks noGrp="1"/>
          </p:cNvSpPr>
          <p:nvPr>
            <p:ph type="pic" sz="quarter" idx="14"/>
          </p:nvPr>
        </p:nvSpPr>
        <p:spPr>
          <a:xfrm>
            <a:off x="20322854" y="1104925"/>
            <a:ext cx="3698519" cy="3699000"/>
          </a:xfrm>
          <a:prstGeom prst="rect">
            <a:avLst/>
          </a:prstGeom>
        </p:spPr>
        <p:txBody>
          <a:bodyPr lIns="91439" tIns="45719" rIns="91439" bIns="45719" anchor="t"/>
          <a:lstStyle/>
          <a:p>
            <a:endParaRPr/>
          </a:p>
        </p:txBody>
      </p:sp>
      <p:sp>
        <p:nvSpPr>
          <p:cNvPr id="312" name="Picture Placeholder 19"/>
          <p:cNvSpPr>
            <a:spLocks noGrp="1"/>
          </p:cNvSpPr>
          <p:nvPr>
            <p:ph type="pic" sz="quarter" idx="15"/>
          </p:nvPr>
        </p:nvSpPr>
        <p:spPr>
          <a:xfrm>
            <a:off x="16182292" y="6960852"/>
            <a:ext cx="3698519" cy="3699000"/>
          </a:xfrm>
          <a:prstGeom prst="rect">
            <a:avLst/>
          </a:prstGeom>
        </p:spPr>
        <p:txBody>
          <a:bodyPr lIns="91439" tIns="45719" rIns="91439" bIns="45719" anchor="t"/>
          <a:lstStyle/>
          <a:p>
            <a:endParaRPr/>
          </a:p>
        </p:txBody>
      </p:sp>
      <p:sp>
        <p:nvSpPr>
          <p:cNvPr id="313"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Custom Layout 2">
    <p:spTree>
      <p:nvGrpSpPr>
        <p:cNvPr id="1" name=""/>
        <p:cNvGrpSpPr/>
        <p:nvPr/>
      </p:nvGrpSpPr>
      <p:grpSpPr>
        <a:xfrm>
          <a:off x="0" y="0"/>
          <a:ext cx="0" cy="0"/>
          <a:chOff x="0" y="0"/>
          <a:chExt cx="0" cy="0"/>
        </a:xfrm>
      </p:grpSpPr>
      <p:sp>
        <p:nvSpPr>
          <p:cNvPr id="320" name="Picture Placeholder 2"/>
          <p:cNvSpPr>
            <a:spLocks noGrp="1"/>
          </p:cNvSpPr>
          <p:nvPr>
            <p:ph type="pic" sz="quarter" idx="13"/>
          </p:nvPr>
        </p:nvSpPr>
        <p:spPr>
          <a:xfrm>
            <a:off x="0" y="-2059056"/>
            <a:ext cx="4917560" cy="6223001"/>
          </a:xfrm>
          <a:prstGeom prst="rect">
            <a:avLst/>
          </a:prstGeom>
        </p:spPr>
        <p:txBody>
          <a:bodyPr lIns="91439" tIns="45719" rIns="91439" bIns="45719" anchor="t"/>
          <a:lstStyle/>
          <a:p>
            <a:endParaRPr/>
          </a:p>
        </p:txBody>
      </p:sp>
      <p:sp>
        <p:nvSpPr>
          <p:cNvPr id="321" name="Picture Placeholder 2"/>
          <p:cNvSpPr>
            <a:spLocks noGrp="1"/>
          </p:cNvSpPr>
          <p:nvPr>
            <p:ph type="pic" sz="quarter" idx="14"/>
          </p:nvPr>
        </p:nvSpPr>
        <p:spPr>
          <a:xfrm>
            <a:off x="0" y="4643001"/>
            <a:ext cx="4917560" cy="6028801"/>
          </a:xfrm>
          <a:prstGeom prst="rect">
            <a:avLst/>
          </a:prstGeom>
        </p:spPr>
        <p:txBody>
          <a:bodyPr lIns="91439" tIns="45719" rIns="91439" bIns="45719" anchor="t"/>
          <a:lstStyle/>
          <a:p>
            <a:endParaRPr/>
          </a:p>
        </p:txBody>
      </p:sp>
      <p:sp>
        <p:nvSpPr>
          <p:cNvPr id="322" name="Picture Placeholder 2"/>
          <p:cNvSpPr>
            <a:spLocks noGrp="1"/>
          </p:cNvSpPr>
          <p:nvPr>
            <p:ph type="pic" sz="quarter" idx="15"/>
          </p:nvPr>
        </p:nvSpPr>
        <p:spPr>
          <a:xfrm>
            <a:off x="0" y="11065079"/>
            <a:ext cx="4917560" cy="6028801"/>
          </a:xfrm>
          <a:prstGeom prst="rect">
            <a:avLst/>
          </a:prstGeom>
        </p:spPr>
        <p:txBody>
          <a:bodyPr lIns="91439" tIns="45719" rIns="91439" bIns="45719" anchor="t"/>
          <a:lstStyle/>
          <a:p>
            <a:endParaRPr/>
          </a:p>
        </p:txBody>
      </p:sp>
      <p:sp>
        <p:nvSpPr>
          <p:cNvPr id="323" name="Picture Placeholder 2"/>
          <p:cNvSpPr>
            <a:spLocks noGrp="1"/>
          </p:cNvSpPr>
          <p:nvPr>
            <p:ph type="pic" sz="quarter" idx="16"/>
          </p:nvPr>
        </p:nvSpPr>
        <p:spPr>
          <a:xfrm>
            <a:off x="5255340" y="9076770"/>
            <a:ext cx="4917561" cy="6028801"/>
          </a:xfrm>
          <a:prstGeom prst="rect">
            <a:avLst/>
          </a:prstGeom>
        </p:spPr>
        <p:txBody>
          <a:bodyPr lIns="91439" tIns="45719" rIns="91439" bIns="45719" anchor="t"/>
          <a:lstStyle/>
          <a:p>
            <a:endParaRPr/>
          </a:p>
        </p:txBody>
      </p:sp>
      <p:sp>
        <p:nvSpPr>
          <p:cNvPr id="324" name="Picture Placeholder 2"/>
          <p:cNvSpPr>
            <a:spLocks noGrp="1"/>
          </p:cNvSpPr>
          <p:nvPr>
            <p:ph type="pic" sz="quarter" idx="17"/>
          </p:nvPr>
        </p:nvSpPr>
        <p:spPr>
          <a:xfrm>
            <a:off x="5255340" y="2640529"/>
            <a:ext cx="4917561" cy="6028801"/>
          </a:xfrm>
          <a:prstGeom prst="rect">
            <a:avLst/>
          </a:prstGeom>
        </p:spPr>
        <p:txBody>
          <a:bodyPr lIns="91439" tIns="45719" rIns="91439" bIns="45719" anchor="t"/>
          <a:lstStyle/>
          <a:p>
            <a:endParaRPr/>
          </a:p>
        </p:txBody>
      </p:sp>
      <p:sp>
        <p:nvSpPr>
          <p:cNvPr id="325" name="Picture Placeholder 2"/>
          <p:cNvSpPr>
            <a:spLocks noGrp="1"/>
          </p:cNvSpPr>
          <p:nvPr>
            <p:ph type="pic" sz="quarter" idx="18"/>
          </p:nvPr>
        </p:nvSpPr>
        <p:spPr>
          <a:xfrm>
            <a:off x="5255340" y="-3802925"/>
            <a:ext cx="4917561" cy="6028800"/>
          </a:xfrm>
          <a:prstGeom prst="rect">
            <a:avLst/>
          </a:prstGeom>
        </p:spPr>
        <p:txBody>
          <a:bodyPr lIns="91439" tIns="45719" rIns="91439" bIns="45719" anchor="t"/>
          <a:lstStyle/>
          <a:p>
            <a:endParaRPr/>
          </a:p>
        </p:txBody>
      </p:sp>
      <p:sp>
        <p:nvSpPr>
          <p:cNvPr id="326"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Master 9">
    <p:spTree>
      <p:nvGrpSpPr>
        <p:cNvPr id="1" name=""/>
        <p:cNvGrpSpPr/>
        <p:nvPr/>
      </p:nvGrpSpPr>
      <p:grpSpPr>
        <a:xfrm>
          <a:off x="0" y="0"/>
          <a:ext cx="0" cy="0"/>
          <a:chOff x="0" y="0"/>
          <a:chExt cx="0" cy="0"/>
        </a:xfrm>
      </p:grpSpPr>
      <p:sp>
        <p:nvSpPr>
          <p:cNvPr id="30" name="Google Shape;466;p42"/>
          <p:cNvSpPr>
            <a:spLocks noGrp="1"/>
          </p:cNvSpPr>
          <p:nvPr>
            <p:ph type="pic" idx="13"/>
          </p:nvPr>
        </p:nvSpPr>
        <p:spPr>
          <a:xfrm>
            <a:off x="2175411" y="7713623"/>
            <a:ext cx="22201335" cy="7876843"/>
          </a:xfrm>
          <a:prstGeom prst="rect">
            <a:avLst/>
          </a:prstGeom>
        </p:spPr>
        <p:txBody>
          <a:bodyPr lIns="91439" tIns="45719" rIns="91439" bIns="45719" anchor="t"/>
          <a:lstStyle/>
          <a:p>
            <a:endParaRPr/>
          </a:p>
        </p:txBody>
      </p:sp>
      <p:sp>
        <p:nvSpPr>
          <p:cNvPr id="31"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ser 24">
    <p:spTree>
      <p:nvGrpSpPr>
        <p:cNvPr id="1" name=""/>
        <p:cNvGrpSpPr/>
        <p:nvPr/>
      </p:nvGrpSpPr>
      <p:grpSpPr>
        <a:xfrm>
          <a:off x="0" y="0"/>
          <a:ext cx="0" cy="0"/>
          <a:chOff x="0" y="0"/>
          <a:chExt cx="0" cy="0"/>
        </a:xfrm>
      </p:grpSpPr>
      <p:sp>
        <p:nvSpPr>
          <p:cNvPr id="333" name="Picture Placeholder 5"/>
          <p:cNvSpPr>
            <a:spLocks noGrp="1"/>
          </p:cNvSpPr>
          <p:nvPr>
            <p:ph type="pic" sz="half" idx="13"/>
          </p:nvPr>
        </p:nvSpPr>
        <p:spPr>
          <a:xfrm>
            <a:off x="0" y="0"/>
            <a:ext cx="15966319" cy="7200900"/>
          </a:xfrm>
          <a:prstGeom prst="rect">
            <a:avLst/>
          </a:prstGeom>
        </p:spPr>
        <p:txBody>
          <a:bodyPr lIns="91439" tIns="45719" rIns="91439" bIns="45719" anchor="t"/>
          <a:lstStyle/>
          <a:p>
            <a:endParaRPr/>
          </a:p>
        </p:txBody>
      </p:sp>
      <p:sp>
        <p:nvSpPr>
          <p:cNvPr id="334"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ser 14">
    <p:spTree>
      <p:nvGrpSpPr>
        <p:cNvPr id="1" name=""/>
        <p:cNvGrpSpPr/>
        <p:nvPr/>
      </p:nvGrpSpPr>
      <p:grpSpPr>
        <a:xfrm>
          <a:off x="0" y="0"/>
          <a:ext cx="0" cy="0"/>
          <a:chOff x="0" y="0"/>
          <a:chExt cx="0" cy="0"/>
        </a:xfrm>
      </p:grpSpPr>
      <p:sp>
        <p:nvSpPr>
          <p:cNvPr id="341" name="Picture Placeholder 9"/>
          <p:cNvSpPr>
            <a:spLocks noGrp="1"/>
          </p:cNvSpPr>
          <p:nvPr>
            <p:ph type="pic" sz="quarter" idx="13"/>
          </p:nvPr>
        </p:nvSpPr>
        <p:spPr>
          <a:xfrm>
            <a:off x="2643963" y="4293563"/>
            <a:ext cx="6186255" cy="7326936"/>
          </a:xfrm>
          <a:prstGeom prst="rect">
            <a:avLst/>
          </a:prstGeom>
        </p:spPr>
        <p:txBody>
          <a:bodyPr lIns="91439" tIns="45719" rIns="91439" bIns="45719" anchor="t"/>
          <a:lstStyle/>
          <a:p>
            <a:endParaRPr/>
          </a:p>
        </p:txBody>
      </p:sp>
      <p:sp>
        <p:nvSpPr>
          <p:cNvPr id="342" name="Google Shape;182;p30"/>
          <p:cNvSpPr/>
          <p:nvPr/>
        </p:nvSpPr>
        <p:spPr>
          <a:xfrm>
            <a:off x="1559025" y="1"/>
            <a:ext cx="22824976" cy="333375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43" name="Picture Placeholder 26"/>
          <p:cNvSpPr>
            <a:spLocks noGrp="1"/>
          </p:cNvSpPr>
          <p:nvPr>
            <p:ph type="pic" sz="quarter" idx="14"/>
          </p:nvPr>
        </p:nvSpPr>
        <p:spPr>
          <a:xfrm>
            <a:off x="9742000" y="4293563"/>
            <a:ext cx="6186256" cy="7326936"/>
          </a:xfrm>
          <a:prstGeom prst="rect">
            <a:avLst/>
          </a:prstGeom>
        </p:spPr>
        <p:txBody>
          <a:bodyPr lIns="91439" tIns="45719" rIns="91439" bIns="45719" anchor="t"/>
          <a:lstStyle/>
          <a:p>
            <a:endParaRPr/>
          </a:p>
        </p:txBody>
      </p:sp>
      <p:sp>
        <p:nvSpPr>
          <p:cNvPr id="344"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ser 9">
    <p:spTree>
      <p:nvGrpSpPr>
        <p:cNvPr id="1" name=""/>
        <p:cNvGrpSpPr/>
        <p:nvPr/>
      </p:nvGrpSpPr>
      <p:grpSpPr>
        <a:xfrm>
          <a:off x="0" y="0"/>
          <a:ext cx="0" cy="0"/>
          <a:chOff x="0" y="0"/>
          <a:chExt cx="0" cy="0"/>
        </a:xfrm>
      </p:grpSpPr>
      <p:sp>
        <p:nvSpPr>
          <p:cNvPr id="351" name="Picture Placeholder 7"/>
          <p:cNvSpPr>
            <a:spLocks noGrp="1"/>
          </p:cNvSpPr>
          <p:nvPr>
            <p:ph type="pic" sz="quarter" idx="13"/>
          </p:nvPr>
        </p:nvSpPr>
        <p:spPr>
          <a:xfrm>
            <a:off x="6032634" y="8801100"/>
            <a:ext cx="6116550" cy="4914900"/>
          </a:xfrm>
          <a:prstGeom prst="rect">
            <a:avLst/>
          </a:prstGeom>
        </p:spPr>
        <p:txBody>
          <a:bodyPr lIns="91439" tIns="45719" rIns="91439" bIns="45719" anchor="t"/>
          <a:lstStyle/>
          <a:p>
            <a:endParaRPr/>
          </a:p>
        </p:txBody>
      </p:sp>
      <p:sp>
        <p:nvSpPr>
          <p:cNvPr id="352" name="Picture Placeholder 7"/>
          <p:cNvSpPr>
            <a:spLocks noGrp="1"/>
          </p:cNvSpPr>
          <p:nvPr>
            <p:ph type="pic" sz="quarter" idx="14"/>
          </p:nvPr>
        </p:nvSpPr>
        <p:spPr>
          <a:xfrm>
            <a:off x="12150042" y="8801100"/>
            <a:ext cx="6116551" cy="4914900"/>
          </a:xfrm>
          <a:prstGeom prst="rect">
            <a:avLst/>
          </a:prstGeom>
        </p:spPr>
        <p:txBody>
          <a:bodyPr lIns="91439" tIns="45719" rIns="91439" bIns="45719" anchor="t"/>
          <a:lstStyle/>
          <a:p>
            <a:endParaRPr/>
          </a:p>
        </p:txBody>
      </p:sp>
      <p:sp>
        <p:nvSpPr>
          <p:cNvPr id="353" name="Picture Placeholder 7"/>
          <p:cNvSpPr>
            <a:spLocks noGrp="1"/>
          </p:cNvSpPr>
          <p:nvPr>
            <p:ph type="pic" sz="quarter" idx="15"/>
          </p:nvPr>
        </p:nvSpPr>
        <p:spPr>
          <a:xfrm>
            <a:off x="18267450" y="8801100"/>
            <a:ext cx="6116550" cy="4914900"/>
          </a:xfrm>
          <a:prstGeom prst="rect">
            <a:avLst/>
          </a:prstGeom>
        </p:spPr>
        <p:txBody>
          <a:bodyPr lIns="91439" tIns="45719" rIns="91439" bIns="45719" anchor="t"/>
          <a:lstStyle/>
          <a:p>
            <a:endParaRPr/>
          </a:p>
        </p:txBody>
      </p:sp>
      <p:sp>
        <p:nvSpPr>
          <p:cNvPr id="354" name="Google Shape;182;p30"/>
          <p:cNvSpPr/>
          <p:nvPr/>
        </p:nvSpPr>
        <p:spPr>
          <a:xfrm>
            <a:off x="18266877" y="4991098"/>
            <a:ext cx="6117123" cy="381000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55"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Master 20">
    <p:spTree>
      <p:nvGrpSpPr>
        <p:cNvPr id="1" name=""/>
        <p:cNvGrpSpPr/>
        <p:nvPr/>
      </p:nvGrpSpPr>
      <p:grpSpPr>
        <a:xfrm>
          <a:off x="0" y="0"/>
          <a:ext cx="0" cy="0"/>
          <a:chOff x="0" y="0"/>
          <a:chExt cx="0" cy="0"/>
        </a:xfrm>
      </p:grpSpPr>
      <p:sp>
        <p:nvSpPr>
          <p:cNvPr id="362" name="Google Shape;137;p23"/>
          <p:cNvSpPr>
            <a:spLocks noGrp="1"/>
          </p:cNvSpPr>
          <p:nvPr>
            <p:ph type="pic" idx="13"/>
          </p:nvPr>
        </p:nvSpPr>
        <p:spPr>
          <a:xfrm>
            <a:off x="2182721" y="-1"/>
            <a:ext cx="10483451" cy="11596379"/>
          </a:xfrm>
          <a:prstGeom prst="rect">
            <a:avLst/>
          </a:prstGeom>
        </p:spPr>
        <p:txBody>
          <a:bodyPr lIns="91439" tIns="45719" rIns="91439" bIns="45719" anchor="t"/>
          <a:lstStyle/>
          <a:p>
            <a:endParaRPr/>
          </a:p>
        </p:txBody>
      </p:sp>
      <p:sp>
        <p:nvSpPr>
          <p:cNvPr id="363"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370"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ser 26">
    <p:spTree>
      <p:nvGrpSpPr>
        <p:cNvPr id="1" name=""/>
        <p:cNvGrpSpPr/>
        <p:nvPr/>
      </p:nvGrpSpPr>
      <p:grpSpPr>
        <a:xfrm>
          <a:off x="0" y="0"/>
          <a:ext cx="0" cy="0"/>
          <a:chOff x="0" y="0"/>
          <a:chExt cx="0" cy="0"/>
        </a:xfrm>
      </p:grpSpPr>
      <p:sp>
        <p:nvSpPr>
          <p:cNvPr id="377" name="Picture Placeholder 8"/>
          <p:cNvSpPr>
            <a:spLocks noGrp="1"/>
          </p:cNvSpPr>
          <p:nvPr>
            <p:ph type="pic" sz="half" idx="13"/>
          </p:nvPr>
        </p:nvSpPr>
        <p:spPr>
          <a:xfrm>
            <a:off x="13492395" y="0"/>
            <a:ext cx="10891605" cy="6743700"/>
          </a:xfrm>
          <a:prstGeom prst="rect">
            <a:avLst/>
          </a:prstGeom>
        </p:spPr>
        <p:txBody>
          <a:bodyPr lIns="91439" tIns="45719" rIns="91439" bIns="45719" anchor="t"/>
          <a:lstStyle/>
          <a:p>
            <a:endParaRPr/>
          </a:p>
        </p:txBody>
      </p:sp>
      <p:sp>
        <p:nvSpPr>
          <p:cNvPr id="378" name="Picture Placeholder 8"/>
          <p:cNvSpPr>
            <a:spLocks noGrp="1"/>
          </p:cNvSpPr>
          <p:nvPr>
            <p:ph type="pic" sz="half" idx="14"/>
          </p:nvPr>
        </p:nvSpPr>
        <p:spPr>
          <a:xfrm>
            <a:off x="13492395" y="6743700"/>
            <a:ext cx="10891605" cy="6972300"/>
          </a:xfrm>
          <a:prstGeom prst="rect">
            <a:avLst/>
          </a:prstGeom>
        </p:spPr>
        <p:txBody>
          <a:bodyPr lIns="91439" tIns="45719" rIns="91439" bIns="45719" anchor="t"/>
          <a:lstStyle/>
          <a:p>
            <a:endParaRPr/>
          </a:p>
        </p:txBody>
      </p:sp>
      <p:sp>
        <p:nvSpPr>
          <p:cNvPr id="379" name="Google Shape;182;p30"/>
          <p:cNvSpPr/>
          <p:nvPr/>
        </p:nvSpPr>
        <p:spPr>
          <a:xfrm>
            <a:off x="-1" y="6709175"/>
            <a:ext cx="13492397" cy="704135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80"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
        <p:cNvGrpSpPr/>
        <p:nvPr/>
      </p:nvGrpSpPr>
      <p:grpSpPr>
        <a:xfrm>
          <a:off x="0" y="0"/>
          <a:ext cx="0" cy="0"/>
          <a:chOff x="0" y="0"/>
          <a:chExt cx="0" cy="0"/>
        </a:xfrm>
      </p:grpSpPr>
      <p:sp>
        <p:nvSpPr>
          <p:cNvPr id="38" name="Picture Placeholder 1"/>
          <p:cNvSpPr>
            <a:spLocks noGrp="1"/>
          </p:cNvSpPr>
          <p:nvPr>
            <p:ph type="pic" sz="half" idx="13"/>
          </p:nvPr>
        </p:nvSpPr>
        <p:spPr>
          <a:xfrm>
            <a:off x="9191828" y="1869325"/>
            <a:ext cx="7530221" cy="9761401"/>
          </a:xfrm>
          <a:prstGeom prst="rect">
            <a:avLst/>
          </a:prstGeom>
        </p:spPr>
        <p:txBody>
          <a:bodyPr lIns="91439" tIns="45719" rIns="91439" bIns="45719" anchor="t"/>
          <a:lstStyle/>
          <a:p>
            <a:endParaRPr/>
          </a:p>
        </p:txBody>
      </p:sp>
      <p:sp>
        <p:nvSpPr>
          <p:cNvPr id="39" name="Picture Placeholder 2"/>
          <p:cNvSpPr>
            <a:spLocks noGrp="1"/>
          </p:cNvSpPr>
          <p:nvPr>
            <p:ph type="pic" sz="half" idx="14"/>
          </p:nvPr>
        </p:nvSpPr>
        <p:spPr>
          <a:xfrm>
            <a:off x="15038646" y="5009674"/>
            <a:ext cx="7530221" cy="9761402"/>
          </a:xfrm>
          <a:prstGeom prst="rect">
            <a:avLst/>
          </a:prstGeom>
        </p:spPr>
        <p:txBody>
          <a:bodyPr lIns="91439" tIns="45719" rIns="91439" bIns="45719" anchor="t"/>
          <a:lstStyle/>
          <a:p>
            <a:endParaRPr/>
          </a:p>
        </p:txBody>
      </p:sp>
      <p:sp>
        <p:nvSpPr>
          <p:cNvPr id="40" name="Picture Placeholder 3"/>
          <p:cNvSpPr>
            <a:spLocks noGrp="1"/>
          </p:cNvSpPr>
          <p:nvPr>
            <p:ph type="pic" sz="half" idx="15"/>
          </p:nvPr>
        </p:nvSpPr>
        <p:spPr>
          <a:xfrm>
            <a:off x="18054124" y="-1035749"/>
            <a:ext cx="7530221" cy="9761402"/>
          </a:xfrm>
          <a:prstGeom prst="rect">
            <a:avLst/>
          </a:prstGeom>
        </p:spPr>
        <p:txBody>
          <a:bodyPr lIns="91439" tIns="45719" rIns="91439" bIns="45719" anchor="t"/>
          <a:lstStyle/>
          <a:p>
            <a:endParaRPr/>
          </a:p>
        </p:txBody>
      </p:sp>
      <p:sp>
        <p:nvSpPr>
          <p:cNvPr id="41"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er 9">
    <p:spTree>
      <p:nvGrpSpPr>
        <p:cNvPr id="1" name=""/>
        <p:cNvGrpSpPr/>
        <p:nvPr/>
      </p:nvGrpSpPr>
      <p:grpSpPr>
        <a:xfrm>
          <a:off x="0" y="0"/>
          <a:ext cx="0" cy="0"/>
          <a:chOff x="0" y="0"/>
          <a:chExt cx="0" cy="0"/>
        </a:xfrm>
      </p:grpSpPr>
      <p:sp>
        <p:nvSpPr>
          <p:cNvPr id="48" name="Picture Placeholder 7"/>
          <p:cNvSpPr>
            <a:spLocks noGrp="1"/>
          </p:cNvSpPr>
          <p:nvPr>
            <p:ph type="pic" sz="quarter" idx="13"/>
          </p:nvPr>
        </p:nvSpPr>
        <p:spPr>
          <a:xfrm>
            <a:off x="6032634" y="8801100"/>
            <a:ext cx="6116550" cy="4914900"/>
          </a:xfrm>
          <a:prstGeom prst="rect">
            <a:avLst/>
          </a:prstGeom>
        </p:spPr>
        <p:txBody>
          <a:bodyPr lIns="91439" tIns="45719" rIns="91439" bIns="45719" anchor="t"/>
          <a:lstStyle/>
          <a:p>
            <a:endParaRPr/>
          </a:p>
        </p:txBody>
      </p:sp>
      <p:sp>
        <p:nvSpPr>
          <p:cNvPr id="49" name="Picture Placeholder 7"/>
          <p:cNvSpPr>
            <a:spLocks noGrp="1"/>
          </p:cNvSpPr>
          <p:nvPr>
            <p:ph type="pic" sz="quarter" idx="14"/>
          </p:nvPr>
        </p:nvSpPr>
        <p:spPr>
          <a:xfrm>
            <a:off x="12150042" y="8801100"/>
            <a:ext cx="6116551" cy="4914900"/>
          </a:xfrm>
          <a:prstGeom prst="rect">
            <a:avLst/>
          </a:prstGeom>
        </p:spPr>
        <p:txBody>
          <a:bodyPr lIns="91439" tIns="45719" rIns="91439" bIns="45719" anchor="t"/>
          <a:lstStyle/>
          <a:p>
            <a:endParaRPr/>
          </a:p>
        </p:txBody>
      </p:sp>
      <p:sp>
        <p:nvSpPr>
          <p:cNvPr id="50" name="Picture Placeholder 7"/>
          <p:cNvSpPr>
            <a:spLocks noGrp="1"/>
          </p:cNvSpPr>
          <p:nvPr>
            <p:ph type="pic" sz="quarter" idx="15"/>
          </p:nvPr>
        </p:nvSpPr>
        <p:spPr>
          <a:xfrm>
            <a:off x="18267450" y="8801100"/>
            <a:ext cx="6116550" cy="4914900"/>
          </a:xfrm>
          <a:prstGeom prst="rect">
            <a:avLst/>
          </a:prstGeom>
        </p:spPr>
        <p:txBody>
          <a:bodyPr lIns="91439" tIns="45719" rIns="91439" bIns="45719" anchor="t"/>
          <a:lstStyle/>
          <a:p>
            <a:endParaRPr/>
          </a:p>
        </p:txBody>
      </p:sp>
      <p:sp>
        <p:nvSpPr>
          <p:cNvPr id="51"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ustom Layout 1">
    <p:spTree>
      <p:nvGrpSpPr>
        <p:cNvPr id="1" name=""/>
        <p:cNvGrpSpPr/>
        <p:nvPr/>
      </p:nvGrpSpPr>
      <p:grpSpPr>
        <a:xfrm>
          <a:off x="0" y="0"/>
          <a:ext cx="0" cy="0"/>
          <a:chOff x="0" y="0"/>
          <a:chExt cx="0" cy="0"/>
        </a:xfrm>
      </p:grpSpPr>
      <p:sp>
        <p:nvSpPr>
          <p:cNvPr id="58" name="Picture Placeholder 2"/>
          <p:cNvSpPr>
            <a:spLocks noGrp="1"/>
          </p:cNvSpPr>
          <p:nvPr>
            <p:ph type="pic" sz="quarter" idx="13"/>
          </p:nvPr>
        </p:nvSpPr>
        <p:spPr>
          <a:xfrm>
            <a:off x="6211990" y="0"/>
            <a:ext cx="6308097" cy="5964000"/>
          </a:xfrm>
          <a:prstGeom prst="rect">
            <a:avLst/>
          </a:prstGeom>
        </p:spPr>
        <p:txBody>
          <a:bodyPr lIns="91439" tIns="45719" rIns="91439" bIns="45719" anchor="t"/>
          <a:lstStyle/>
          <a:p>
            <a:endParaRPr/>
          </a:p>
        </p:txBody>
      </p:sp>
      <p:sp>
        <p:nvSpPr>
          <p:cNvPr id="59" name="Picture Placeholder 2"/>
          <p:cNvSpPr>
            <a:spLocks noGrp="1"/>
          </p:cNvSpPr>
          <p:nvPr>
            <p:ph type="pic" sz="quarter" idx="14"/>
          </p:nvPr>
        </p:nvSpPr>
        <p:spPr>
          <a:xfrm>
            <a:off x="6211990" y="6089020"/>
            <a:ext cx="6308097" cy="5964001"/>
          </a:xfrm>
          <a:prstGeom prst="rect">
            <a:avLst/>
          </a:prstGeom>
        </p:spPr>
        <p:txBody>
          <a:bodyPr lIns="91439" tIns="45719" rIns="91439" bIns="45719" anchor="t"/>
          <a:lstStyle/>
          <a:p>
            <a:endParaRPr/>
          </a:p>
        </p:txBody>
      </p:sp>
      <p:sp>
        <p:nvSpPr>
          <p:cNvPr id="60"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m1 1 1">
    <p:spTree>
      <p:nvGrpSpPr>
        <p:cNvPr id="1" name=""/>
        <p:cNvGrpSpPr/>
        <p:nvPr/>
      </p:nvGrpSpPr>
      <p:grpSpPr>
        <a:xfrm>
          <a:off x="0" y="0"/>
          <a:ext cx="0" cy="0"/>
          <a:chOff x="0" y="0"/>
          <a:chExt cx="0" cy="0"/>
        </a:xfrm>
      </p:grpSpPr>
      <p:sp>
        <p:nvSpPr>
          <p:cNvPr id="67" name="Google Shape;32;p5"/>
          <p:cNvSpPr/>
          <p:nvPr/>
        </p:nvSpPr>
        <p:spPr>
          <a:xfrm>
            <a:off x="225" y="0"/>
            <a:ext cx="24384138" cy="793140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68" name="Picture Placeholder 2"/>
          <p:cNvSpPr>
            <a:spLocks noGrp="1"/>
          </p:cNvSpPr>
          <p:nvPr>
            <p:ph type="pic" sz="quarter" idx="13"/>
          </p:nvPr>
        </p:nvSpPr>
        <p:spPr>
          <a:xfrm>
            <a:off x="2001898" y="2685070"/>
            <a:ext cx="6289420" cy="9663308"/>
          </a:xfrm>
          <a:prstGeom prst="rect">
            <a:avLst/>
          </a:prstGeom>
        </p:spPr>
        <p:txBody>
          <a:bodyPr lIns="91439" tIns="45719" rIns="91439" bIns="45719" anchor="t"/>
          <a:lstStyle/>
          <a:p>
            <a:endParaRPr/>
          </a:p>
        </p:txBody>
      </p:sp>
      <p:sp>
        <p:nvSpPr>
          <p:cNvPr id="69"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1">
    <p:spTree>
      <p:nvGrpSpPr>
        <p:cNvPr id="1" name=""/>
        <p:cNvGrpSpPr/>
        <p:nvPr/>
      </p:nvGrpSpPr>
      <p:grpSpPr>
        <a:xfrm>
          <a:off x="0" y="0"/>
          <a:ext cx="0" cy="0"/>
          <a:chOff x="0" y="0"/>
          <a:chExt cx="0" cy="0"/>
        </a:xfrm>
      </p:grpSpPr>
      <p:grpSp>
        <p:nvGrpSpPr>
          <p:cNvPr id="83" name="Google Shape;96;p13"/>
          <p:cNvGrpSpPr/>
          <p:nvPr/>
        </p:nvGrpSpPr>
        <p:grpSpPr>
          <a:xfrm>
            <a:off x="10147341" y="2797919"/>
            <a:ext cx="4089317" cy="8120162"/>
            <a:chOff x="0" y="0"/>
            <a:chExt cx="4089315" cy="8120161"/>
          </a:xfrm>
        </p:grpSpPr>
        <p:sp>
          <p:nvSpPr>
            <p:cNvPr id="76" name="Google Shape;97;p13"/>
            <p:cNvSpPr/>
            <p:nvPr/>
          </p:nvSpPr>
          <p:spPr>
            <a:xfrm>
              <a:off x="0" y="-1"/>
              <a:ext cx="4089316" cy="8120163"/>
            </a:xfrm>
            <a:custGeom>
              <a:avLst/>
              <a:gdLst/>
              <a:ahLst/>
              <a:cxnLst>
                <a:cxn ang="0">
                  <a:pos x="wd2" y="hd2"/>
                </a:cxn>
                <a:cxn ang="5400000">
                  <a:pos x="wd2" y="hd2"/>
                </a:cxn>
                <a:cxn ang="10800000">
                  <a:pos x="wd2" y="hd2"/>
                </a:cxn>
                <a:cxn ang="16200000">
                  <a:pos x="wd2" y="hd2"/>
                </a:cxn>
              </a:cxnLst>
              <a:rect l="0" t="0" r="r" b="b"/>
              <a:pathLst>
                <a:path w="21600" h="21600" extrusionOk="0">
                  <a:moveTo>
                    <a:pt x="18297" y="118"/>
                  </a:moveTo>
                  <a:cubicBezTo>
                    <a:pt x="20053" y="118"/>
                    <a:pt x="21482" y="835"/>
                    <a:pt x="21482" y="1715"/>
                  </a:cubicBezTo>
                  <a:lnTo>
                    <a:pt x="21482" y="19839"/>
                  </a:lnTo>
                  <a:cubicBezTo>
                    <a:pt x="21482" y="20720"/>
                    <a:pt x="20053" y="21437"/>
                    <a:pt x="18297" y="21437"/>
                  </a:cubicBezTo>
                  <a:lnTo>
                    <a:pt x="3348" y="21437"/>
                  </a:lnTo>
                  <a:cubicBezTo>
                    <a:pt x="1593" y="21437"/>
                    <a:pt x="163" y="20720"/>
                    <a:pt x="163" y="19839"/>
                  </a:cubicBezTo>
                  <a:lnTo>
                    <a:pt x="163" y="1715"/>
                  </a:lnTo>
                  <a:cubicBezTo>
                    <a:pt x="163" y="835"/>
                    <a:pt x="1593" y="118"/>
                    <a:pt x="3348" y="118"/>
                  </a:cubicBezTo>
                  <a:close/>
                  <a:moveTo>
                    <a:pt x="3185" y="0"/>
                  </a:moveTo>
                  <a:cubicBezTo>
                    <a:pt x="1430" y="0"/>
                    <a:pt x="0" y="717"/>
                    <a:pt x="0" y="1597"/>
                  </a:cubicBezTo>
                  <a:lnTo>
                    <a:pt x="0" y="20003"/>
                  </a:lnTo>
                  <a:cubicBezTo>
                    <a:pt x="0" y="20883"/>
                    <a:pt x="1430" y="21600"/>
                    <a:pt x="3185" y="21600"/>
                  </a:cubicBezTo>
                  <a:lnTo>
                    <a:pt x="18415" y="21600"/>
                  </a:lnTo>
                  <a:cubicBezTo>
                    <a:pt x="20170" y="21600"/>
                    <a:pt x="21600" y="20883"/>
                    <a:pt x="21600" y="20003"/>
                  </a:cubicBezTo>
                  <a:lnTo>
                    <a:pt x="21600" y="1597"/>
                  </a:lnTo>
                  <a:cubicBezTo>
                    <a:pt x="21600" y="717"/>
                    <a:pt x="20170" y="0"/>
                    <a:pt x="18415" y="0"/>
                  </a:cubicBezTo>
                  <a:close/>
                </a:path>
              </a:pathLst>
            </a:custGeom>
            <a:solidFill>
              <a:srgbClr val="818284"/>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77" name="Google Shape;98;p13"/>
            <p:cNvSpPr/>
            <p:nvPr/>
          </p:nvSpPr>
          <p:spPr>
            <a:xfrm>
              <a:off x="1995842" y="7702204"/>
              <a:ext cx="104496" cy="100635"/>
            </a:xfrm>
            <a:prstGeom prst="rect">
              <a:avLst/>
            </a:prstGeom>
            <a:solidFill>
              <a:srgbClr val="010101"/>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78" name="Google Shape;99;p13"/>
            <p:cNvSpPr/>
            <p:nvPr/>
          </p:nvSpPr>
          <p:spPr>
            <a:xfrm>
              <a:off x="30852" y="44355"/>
              <a:ext cx="4036192" cy="8014402"/>
            </a:xfrm>
            <a:custGeom>
              <a:avLst/>
              <a:gdLst/>
              <a:ahLst/>
              <a:cxnLst>
                <a:cxn ang="0">
                  <a:pos x="wd2" y="hd2"/>
                </a:cxn>
                <a:cxn ang="5400000">
                  <a:pos x="wd2" y="hd2"/>
                </a:cxn>
                <a:cxn ang="10800000">
                  <a:pos x="wd2" y="hd2"/>
                </a:cxn>
                <a:cxn ang="16200000">
                  <a:pos x="wd2" y="hd2"/>
                </a:cxn>
              </a:cxnLst>
              <a:rect l="0" t="0" r="r" b="b"/>
              <a:pathLst>
                <a:path w="21600" h="21600" extrusionOk="0">
                  <a:moveTo>
                    <a:pt x="12887" y="896"/>
                  </a:moveTo>
                  <a:cubicBezTo>
                    <a:pt x="13077" y="896"/>
                    <a:pt x="13075" y="1044"/>
                    <a:pt x="12880" y="1044"/>
                  </a:cubicBezTo>
                  <a:cubicBezTo>
                    <a:pt x="12874" y="1044"/>
                    <a:pt x="12868" y="1044"/>
                    <a:pt x="12863" y="1044"/>
                  </a:cubicBezTo>
                  <a:lnTo>
                    <a:pt x="8554" y="1044"/>
                  </a:lnTo>
                  <a:cubicBezTo>
                    <a:pt x="8548" y="1044"/>
                    <a:pt x="8542" y="1044"/>
                    <a:pt x="8537" y="1044"/>
                  </a:cubicBezTo>
                  <a:cubicBezTo>
                    <a:pt x="8342" y="1044"/>
                    <a:pt x="8339" y="896"/>
                    <a:pt x="8529" y="896"/>
                  </a:cubicBezTo>
                  <a:cubicBezTo>
                    <a:pt x="8537" y="896"/>
                    <a:pt x="8545" y="896"/>
                    <a:pt x="8554" y="897"/>
                  </a:cubicBezTo>
                  <a:lnTo>
                    <a:pt x="12863" y="897"/>
                  </a:lnTo>
                  <a:cubicBezTo>
                    <a:pt x="12871" y="896"/>
                    <a:pt x="12880" y="896"/>
                    <a:pt x="12887" y="896"/>
                  </a:cubicBezTo>
                  <a:close/>
                  <a:moveTo>
                    <a:pt x="21022" y="1692"/>
                  </a:moveTo>
                  <a:lnTo>
                    <a:pt x="21022" y="19844"/>
                  </a:lnTo>
                  <a:lnTo>
                    <a:pt x="623" y="19844"/>
                  </a:lnTo>
                  <a:lnTo>
                    <a:pt x="623" y="1692"/>
                  </a:lnTo>
                  <a:close/>
                  <a:moveTo>
                    <a:pt x="4667" y="20584"/>
                  </a:moveTo>
                  <a:lnTo>
                    <a:pt x="4657" y="20639"/>
                  </a:lnTo>
                  <a:lnTo>
                    <a:pt x="3851" y="20639"/>
                  </a:lnTo>
                  <a:lnTo>
                    <a:pt x="3851" y="20584"/>
                  </a:lnTo>
                  <a:close/>
                  <a:moveTo>
                    <a:pt x="11121" y="20593"/>
                  </a:moveTo>
                  <a:cubicBezTo>
                    <a:pt x="11139" y="20593"/>
                    <a:pt x="11157" y="20602"/>
                    <a:pt x="11157" y="20616"/>
                  </a:cubicBezTo>
                  <a:lnTo>
                    <a:pt x="11157" y="20933"/>
                  </a:lnTo>
                  <a:cubicBezTo>
                    <a:pt x="11157" y="20943"/>
                    <a:pt x="11139" y="20952"/>
                    <a:pt x="11112" y="20952"/>
                  </a:cubicBezTo>
                  <a:lnTo>
                    <a:pt x="10479" y="20952"/>
                  </a:lnTo>
                  <a:cubicBezTo>
                    <a:pt x="10452" y="20952"/>
                    <a:pt x="10433" y="20943"/>
                    <a:pt x="10433" y="20933"/>
                  </a:cubicBezTo>
                  <a:lnTo>
                    <a:pt x="10433" y="20616"/>
                  </a:lnTo>
                  <a:cubicBezTo>
                    <a:pt x="10433" y="20602"/>
                    <a:pt x="10452" y="20593"/>
                    <a:pt x="10479" y="20593"/>
                  </a:cubicBezTo>
                  <a:close/>
                  <a:moveTo>
                    <a:pt x="16846" y="20571"/>
                  </a:moveTo>
                  <a:cubicBezTo>
                    <a:pt x="16858" y="20571"/>
                    <a:pt x="16869" y="20572"/>
                    <a:pt x="16878" y="20575"/>
                  </a:cubicBezTo>
                  <a:cubicBezTo>
                    <a:pt x="16897" y="20584"/>
                    <a:pt x="16897" y="20598"/>
                    <a:pt x="16878" y="20607"/>
                  </a:cubicBezTo>
                  <a:lnTo>
                    <a:pt x="16585" y="20754"/>
                  </a:lnTo>
                  <a:cubicBezTo>
                    <a:pt x="16567" y="20763"/>
                    <a:pt x="16558" y="20772"/>
                    <a:pt x="16558" y="20782"/>
                  </a:cubicBezTo>
                  <a:cubicBezTo>
                    <a:pt x="16558" y="20791"/>
                    <a:pt x="16567" y="20800"/>
                    <a:pt x="16585" y="20809"/>
                  </a:cubicBezTo>
                  <a:lnTo>
                    <a:pt x="16878" y="20956"/>
                  </a:lnTo>
                  <a:cubicBezTo>
                    <a:pt x="16897" y="20966"/>
                    <a:pt x="16897" y="20979"/>
                    <a:pt x="16878" y="20988"/>
                  </a:cubicBezTo>
                  <a:cubicBezTo>
                    <a:pt x="16869" y="20993"/>
                    <a:pt x="16858" y="20995"/>
                    <a:pt x="16846" y="20995"/>
                  </a:cubicBezTo>
                  <a:cubicBezTo>
                    <a:pt x="16835" y="20995"/>
                    <a:pt x="16823" y="20993"/>
                    <a:pt x="16814" y="20988"/>
                  </a:cubicBezTo>
                  <a:lnTo>
                    <a:pt x="16521" y="20841"/>
                  </a:lnTo>
                  <a:cubicBezTo>
                    <a:pt x="16493" y="20823"/>
                    <a:pt x="16475" y="20805"/>
                    <a:pt x="16475" y="20782"/>
                  </a:cubicBezTo>
                  <a:cubicBezTo>
                    <a:pt x="16475" y="20759"/>
                    <a:pt x="16493" y="20740"/>
                    <a:pt x="16521" y="20726"/>
                  </a:cubicBezTo>
                  <a:lnTo>
                    <a:pt x="16814" y="20575"/>
                  </a:lnTo>
                  <a:cubicBezTo>
                    <a:pt x="16823" y="20572"/>
                    <a:pt x="16835" y="20571"/>
                    <a:pt x="16846" y="20571"/>
                  </a:cubicBezTo>
                  <a:close/>
                  <a:moveTo>
                    <a:pt x="3227" y="0"/>
                  </a:moveTo>
                  <a:cubicBezTo>
                    <a:pt x="1448" y="0"/>
                    <a:pt x="0" y="726"/>
                    <a:pt x="0" y="1618"/>
                  </a:cubicBezTo>
                  <a:lnTo>
                    <a:pt x="0" y="19982"/>
                  </a:lnTo>
                  <a:cubicBezTo>
                    <a:pt x="0" y="20874"/>
                    <a:pt x="1448" y="21600"/>
                    <a:pt x="3227" y="21600"/>
                  </a:cubicBezTo>
                  <a:lnTo>
                    <a:pt x="18373" y="21600"/>
                  </a:lnTo>
                  <a:cubicBezTo>
                    <a:pt x="20151" y="21600"/>
                    <a:pt x="21600" y="20874"/>
                    <a:pt x="21600" y="19982"/>
                  </a:cubicBezTo>
                  <a:lnTo>
                    <a:pt x="21600" y="1618"/>
                  </a:lnTo>
                  <a:cubicBezTo>
                    <a:pt x="21600" y="726"/>
                    <a:pt x="20151" y="0"/>
                    <a:pt x="18373" y="0"/>
                  </a:cubicBezTo>
                  <a:close/>
                </a:path>
              </a:pathLst>
            </a:custGeom>
            <a:solidFill>
              <a:srgbClr val="010101"/>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79" name="Google Shape;100;p13"/>
            <p:cNvSpPr/>
            <p:nvPr/>
          </p:nvSpPr>
          <p:spPr>
            <a:xfrm>
              <a:off x="1598368" y="376709"/>
              <a:ext cx="866861" cy="55037"/>
            </a:xfrm>
            <a:custGeom>
              <a:avLst/>
              <a:gdLst/>
              <a:ahLst/>
              <a:cxnLst>
                <a:cxn ang="0">
                  <a:pos x="wd2" y="hd2"/>
                </a:cxn>
                <a:cxn ang="5400000">
                  <a:pos x="wd2" y="hd2"/>
                </a:cxn>
                <a:cxn ang="10800000">
                  <a:pos x="wd2" y="hd2"/>
                </a:cxn>
                <a:cxn ang="16200000">
                  <a:pos x="wd2" y="hd2"/>
                </a:cxn>
              </a:cxnLst>
              <a:rect l="0" t="0" r="r" b="b"/>
              <a:pathLst>
                <a:path w="21150" h="21600" extrusionOk="0">
                  <a:moveTo>
                    <a:pt x="640" y="0"/>
                  </a:moveTo>
                  <a:cubicBezTo>
                    <a:pt x="-225" y="0"/>
                    <a:pt x="-213" y="21600"/>
                    <a:pt x="675" y="21600"/>
                  </a:cubicBezTo>
                  <a:cubicBezTo>
                    <a:pt x="701" y="21600"/>
                    <a:pt x="727" y="21570"/>
                    <a:pt x="752" y="21539"/>
                  </a:cubicBezTo>
                  <a:lnTo>
                    <a:pt x="20399" y="21539"/>
                  </a:lnTo>
                  <a:cubicBezTo>
                    <a:pt x="20424" y="21570"/>
                    <a:pt x="20450" y="21600"/>
                    <a:pt x="20476" y="21600"/>
                  </a:cubicBezTo>
                  <a:cubicBezTo>
                    <a:pt x="21364" y="21600"/>
                    <a:pt x="21375" y="0"/>
                    <a:pt x="20511" y="0"/>
                  </a:cubicBezTo>
                  <a:cubicBezTo>
                    <a:pt x="20475" y="0"/>
                    <a:pt x="20438" y="46"/>
                    <a:pt x="20399" y="122"/>
                  </a:cubicBezTo>
                  <a:lnTo>
                    <a:pt x="752" y="122"/>
                  </a:lnTo>
                  <a:cubicBezTo>
                    <a:pt x="713" y="46"/>
                    <a:pt x="676" y="0"/>
                    <a:pt x="640" y="0"/>
                  </a:cubicBezTo>
                  <a:close/>
                </a:path>
              </a:pathLst>
            </a:custGeom>
            <a:solidFill>
              <a:srgbClr val="535353"/>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80" name="Google Shape;101;p13"/>
            <p:cNvSpPr/>
            <p:nvPr/>
          </p:nvSpPr>
          <p:spPr>
            <a:xfrm>
              <a:off x="748660" y="7681735"/>
              <a:ext cx="152471" cy="20470"/>
            </a:xfrm>
            <a:prstGeom prst="rect">
              <a:avLst/>
            </a:prstGeom>
            <a:solidFill>
              <a:srgbClr val="FFFFFF"/>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81" name="Google Shape;102;p13"/>
            <p:cNvSpPr/>
            <p:nvPr/>
          </p:nvSpPr>
          <p:spPr>
            <a:xfrm>
              <a:off x="1980396" y="7685154"/>
              <a:ext cx="135349" cy="133067"/>
            </a:xfrm>
            <a:custGeom>
              <a:avLst/>
              <a:gdLst/>
              <a:ahLst/>
              <a:cxnLst>
                <a:cxn ang="0">
                  <a:pos x="wd2" y="hd2"/>
                </a:cxn>
                <a:cxn ang="5400000">
                  <a:pos x="wd2" y="hd2"/>
                </a:cxn>
                <a:cxn ang="10800000">
                  <a:pos x="wd2" y="hd2"/>
                </a:cxn>
                <a:cxn ang="16200000">
                  <a:pos x="wd2" y="hd2"/>
                </a:cxn>
              </a:cxnLst>
              <a:rect l="0" t="0" r="r" b="b"/>
              <a:pathLst>
                <a:path w="21600" h="21600" extrusionOk="0">
                  <a:moveTo>
                    <a:pt x="19141" y="2768"/>
                  </a:moveTo>
                  <a:lnTo>
                    <a:pt x="19141" y="19103"/>
                  </a:lnTo>
                  <a:lnTo>
                    <a:pt x="2465" y="19103"/>
                  </a:lnTo>
                  <a:lnTo>
                    <a:pt x="2465" y="2768"/>
                  </a:lnTo>
                  <a:close/>
                  <a:moveTo>
                    <a:pt x="1369" y="0"/>
                  </a:moveTo>
                  <a:cubicBezTo>
                    <a:pt x="548" y="0"/>
                    <a:pt x="0" y="555"/>
                    <a:pt x="0" y="1381"/>
                  </a:cubicBezTo>
                  <a:lnTo>
                    <a:pt x="0" y="20490"/>
                  </a:lnTo>
                  <a:cubicBezTo>
                    <a:pt x="0" y="21045"/>
                    <a:pt x="548" y="21600"/>
                    <a:pt x="1369" y="21600"/>
                  </a:cubicBezTo>
                  <a:lnTo>
                    <a:pt x="20504" y="21600"/>
                  </a:lnTo>
                  <a:cubicBezTo>
                    <a:pt x="21052" y="21600"/>
                    <a:pt x="21600" y="21045"/>
                    <a:pt x="21600" y="20490"/>
                  </a:cubicBezTo>
                  <a:lnTo>
                    <a:pt x="21600" y="1381"/>
                  </a:lnTo>
                  <a:cubicBezTo>
                    <a:pt x="21600" y="555"/>
                    <a:pt x="21052" y="0"/>
                    <a:pt x="20504" y="0"/>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sp>
          <p:nvSpPr>
            <p:cNvPr id="82" name="Google Shape;103;p13"/>
            <p:cNvSpPr/>
            <p:nvPr/>
          </p:nvSpPr>
          <p:spPr>
            <a:xfrm>
              <a:off x="3110670" y="7677463"/>
              <a:ext cx="77086" cy="158663"/>
            </a:xfrm>
            <a:custGeom>
              <a:avLst/>
              <a:gdLst/>
              <a:ahLst/>
              <a:cxnLst>
                <a:cxn ang="0">
                  <a:pos x="wd2" y="hd2"/>
                </a:cxn>
                <a:cxn ang="5400000">
                  <a:pos x="wd2" y="hd2"/>
                </a:cxn>
                <a:cxn ang="10800000">
                  <a:pos x="wd2" y="hd2"/>
                </a:cxn>
                <a:cxn ang="16200000">
                  <a:pos x="wd2" y="hd2"/>
                </a:cxn>
              </a:cxnLst>
              <a:rect l="0" t="0" r="r" b="b"/>
              <a:pathLst>
                <a:path w="21133" h="21600" extrusionOk="0">
                  <a:moveTo>
                    <a:pt x="19079" y="0"/>
                  </a:moveTo>
                  <a:cubicBezTo>
                    <a:pt x="18545" y="0"/>
                    <a:pt x="17967" y="116"/>
                    <a:pt x="17497" y="349"/>
                  </a:cubicBezTo>
                  <a:lnTo>
                    <a:pt x="2462" y="8016"/>
                  </a:lnTo>
                  <a:cubicBezTo>
                    <a:pt x="580" y="8709"/>
                    <a:pt x="-350" y="9639"/>
                    <a:pt x="120" y="10803"/>
                  </a:cubicBezTo>
                  <a:cubicBezTo>
                    <a:pt x="-350" y="11961"/>
                    <a:pt x="580" y="12891"/>
                    <a:pt x="2462" y="13822"/>
                  </a:cubicBezTo>
                  <a:lnTo>
                    <a:pt x="17497" y="21251"/>
                  </a:lnTo>
                  <a:cubicBezTo>
                    <a:pt x="17967" y="21484"/>
                    <a:pt x="18545" y="21600"/>
                    <a:pt x="19133" y="21600"/>
                  </a:cubicBezTo>
                  <a:cubicBezTo>
                    <a:pt x="19721" y="21600"/>
                    <a:pt x="20309" y="21484"/>
                    <a:pt x="20780" y="21251"/>
                  </a:cubicBezTo>
                  <a:cubicBezTo>
                    <a:pt x="21250" y="20786"/>
                    <a:pt x="21250" y="20088"/>
                    <a:pt x="20780" y="19628"/>
                  </a:cubicBezTo>
                  <a:lnTo>
                    <a:pt x="5285" y="12193"/>
                  </a:lnTo>
                  <a:cubicBezTo>
                    <a:pt x="4815" y="11728"/>
                    <a:pt x="4344" y="11263"/>
                    <a:pt x="4344" y="10803"/>
                  </a:cubicBezTo>
                  <a:cubicBezTo>
                    <a:pt x="4344" y="10337"/>
                    <a:pt x="4815" y="9872"/>
                    <a:pt x="5285" y="9639"/>
                  </a:cubicBezTo>
                  <a:lnTo>
                    <a:pt x="20309" y="1978"/>
                  </a:lnTo>
                  <a:cubicBezTo>
                    <a:pt x="21250" y="1512"/>
                    <a:pt x="21250" y="814"/>
                    <a:pt x="20309" y="349"/>
                  </a:cubicBezTo>
                  <a:cubicBezTo>
                    <a:pt x="20074" y="116"/>
                    <a:pt x="19603" y="0"/>
                    <a:pt x="19079" y="0"/>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
        <p:nvSpPr>
          <p:cNvPr id="84" name="Picture Placeholder 2"/>
          <p:cNvSpPr>
            <a:spLocks noGrp="1"/>
          </p:cNvSpPr>
          <p:nvPr>
            <p:ph type="pic" sz="quarter" idx="13"/>
          </p:nvPr>
        </p:nvSpPr>
        <p:spPr>
          <a:xfrm>
            <a:off x="10277980" y="3428177"/>
            <a:ext cx="3834904" cy="6806672"/>
          </a:xfrm>
          <a:prstGeom prst="rect">
            <a:avLst/>
          </a:prstGeom>
        </p:spPr>
        <p:txBody>
          <a:bodyPr lIns="91439" tIns="45719" rIns="91439" bIns="45719" anchor="t"/>
          <a:lstStyle/>
          <a:p>
            <a:endParaRPr/>
          </a:p>
        </p:txBody>
      </p:sp>
      <p:sp>
        <p:nvSpPr>
          <p:cNvPr id="85" name="Slide Number"/>
          <p:cNvSpPr txBox="1">
            <a:spLocks noGrp="1"/>
          </p:cNvSpPr>
          <p:nvPr>
            <p:ph type="sldNum" sz="quarter" idx="2"/>
          </p:nvPr>
        </p:nvSpPr>
        <p:spPr>
          <a:xfrm>
            <a:off x="17475200" y="12712700"/>
            <a:ext cx="5689600"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Master 1">
    <p:spTree>
      <p:nvGrpSpPr>
        <p:cNvPr id="1" name=""/>
        <p:cNvGrpSpPr/>
        <p:nvPr/>
      </p:nvGrpSpPr>
      <p:grpSpPr>
        <a:xfrm>
          <a:off x="0" y="0"/>
          <a:ext cx="0" cy="0"/>
          <a:chOff x="0" y="0"/>
          <a:chExt cx="0" cy="0"/>
        </a:xfrm>
      </p:grpSpPr>
      <p:sp>
        <p:nvSpPr>
          <p:cNvPr id="92" name="Google Shape;68;p13"/>
          <p:cNvSpPr>
            <a:spLocks noGrp="1"/>
          </p:cNvSpPr>
          <p:nvPr>
            <p:ph type="pic" idx="13"/>
          </p:nvPr>
        </p:nvSpPr>
        <p:spPr>
          <a:xfrm>
            <a:off x="2193714" y="-3"/>
            <a:ext cx="22196194" cy="13716007"/>
          </a:xfrm>
          <a:prstGeom prst="rect">
            <a:avLst/>
          </a:prstGeom>
        </p:spPr>
        <p:txBody>
          <a:bodyPr lIns="91439" tIns="45719" rIns="91439" bIns="45719" anchor="t"/>
          <a:lstStyle/>
          <a:p>
            <a:endParaRPr/>
          </a:p>
        </p:txBody>
      </p:sp>
      <p:sp>
        <p:nvSpPr>
          <p:cNvPr id="93" name="Slide Number"/>
          <p:cNvSpPr txBox="1">
            <a:spLocks noGrp="1"/>
          </p:cNvSpPr>
          <p:nvPr>
            <p:ph type="sldNum" sz="quarter" idx="2"/>
          </p:nvPr>
        </p:nvSpPr>
        <p:spPr>
          <a:xfrm>
            <a:off x="12189990" y="9479977"/>
            <a:ext cx="939041" cy="1025401"/>
          </a:xfrm>
          <a:prstGeom prst="rect">
            <a:avLst/>
          </a:prstGeom>
        </p:spPr>
        <p:txBody>
          <a:bodyPr/>
          <a:lstStyle>
            <a:lvl1pPr>
              <a:defRPr>
                <a:latin typeface="Montserrat Black"/>
                <a:ea typeface="Montserrat Black"/>
                <a:cs typeface="Montserrat Black"/>
                <a:sym typeface="Montserrat Black"/>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2" name="Google Shape;6;p1"/>
          <p:cNvSpPr/>
          <p:nvPr/>
        </p:nvSpPr>
        <p:spPr>
          <a:xfrm>
            <a:off x="-2" y="0"/>
            <a:ext cx="24384006" cy="13716000"/>
          </a:xfrm>
          <a:prstGeom prst="rect">
            <a:avLst/>
          </a:prstGeom>
          <a:solidFill>
            <a:srgbClr val="F0E8DF"/>
          </a:solidFill>
          <a:ln w="12700">
            <a:miter lim="400000"/>
          </a:ln>
        </p:spPr>
        <p:txBody>
          <a:bodyPr lIns="45719" rIns="45719" anchor="ctr"/>
          <a:lstStyle/>
          <a:p>
            <a:pPr marL="857250" indent="-857250">
              <a:buFont typeface="Arial" charset="0"/>
              <a:buChar char="•"/>
              <a:defRPr sz="6200">
                <a:solidFill>
                  <a:srgbClr val="F0E8DF"/>
                </a:solidFill>
                <a:latin typeface="Montserrat Black"/>
                <a:ea typeface="Montserrat Black"/>
                <a:cs typeface="Montserrat Black"/>
                <a:sym typeface="Montserrat Black"/>
              </a:defRPr>
            </a:pPr>
            <a:endParaRPr/>
          </a:p>
        </p:txBody>
      </p:sp>
      <p:sp>
        <p:nvSpPr>
          <p:cNvPr id="3" name="Title Text"/>
          <p:cNvSpPr txBox="1">
            <a:spLocks noGrp="1"/>
          </p:cNvSpPr>
          <p:nvPr>
            <p:ph type="title"/>
          </p:nvPr>
        </p:nvSpPr>
        <p:spPr>
          <a:xfrm>
            <a:off x="1219200" y="449643"/>
            <a:ext cx="21945600" cy="2485264"/>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lstStyle/>
          <a:p>
            <a:r>
              <a:t>Title Text</a:t>
            </a:r>
          </a:p>
        </p:txBody>
      </p:sp>
      <p:sp>
        <p:nvSpPr>
          <p:cNvPr id="4" name="Body Level One…"/>
          <p:cNvSpPr txBox="1">
            <a:spLocks noGrp="1"/>
          </p:cNvSpPr>
          <p:nvPr>
            <p:ph type="body" idx="1"/>
          </p:nvPr>
        </p:nvSpPr>
        <p:spPr>
          <a:xfrm>
            <a:off x="1219200" y="2934906"/>
            <a:ext cx="21945600" cy="9582913"/>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lide Number"/>
          <p:cNvSpPr txBox="1">
            <a:spLocks noGrp="1"/>
          </p:cNvSpPr>
          <p:nvPr>
            <p:ph type="sldNum" sz="quarter" idx="2"/>
          </p:nvPr>
        </p:nvSpPr>
        <p:spPr>
          <a:xfrm>
            <a:off x="12189990" y="9479977"/>
            <a:ext cx="914632" cy="1025401"/>
          </a:xfrm>
          <a:prstGeom prst="rect">
            <a:avLst/>
          </a:prstGeom>
          <a:ln w="12700">
            <a:miter lim="400000"/>
          </a:ln>
        </p:spPr>
        <p:txBody>
          <a:bodyPr wrap="none" lIns="30100" tIns="30100" rIns="30100" bIns="30100">
            <a:spAutoFit/>
          </a:bodyPr>
          <a:lstStyle>
            <a:lvl1pPr>
              <a:defRPr sz="6200">
                <a:solidFill>
                  <a:srgbClr val="333333"/>
                </a:solidFill>
                <a:latin typeface="Montserrat-Regular"/>
                <a:ea typeface="Montserrat-Regular"/>
                <a:cs typeface="Montserrat-Regular"/>
                <a:sym typeface="Montserrat-Regular"/>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Lst>
  <p:transition spd="med"/>
  <p:txStyles>
    <p:titleStyle>
      <a:lvl1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1pPr>
      <a:lvl2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2pPr>
      <a:lvl3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3pPr>
      <a:lvl4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4pPr>
      <a:lvl5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5pPr>
      <a:lvl6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6pPr>
      <a:lvl7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7pPr>
      <a:lvl8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8pPr>
      <a:lvl9pPr marL="0" marR="0" indent="0" algn="l" defTabSz="914400" latinLnBrk="0">
        <a:lnSpc>
          <a:spcPct val="100000"/>
        </a:lnSpc>
        <a:spcBef>
          <a:spcPts val="0"/>
        </a:spcBef>
        <a:spcAft>
          <a:spcPts val="0"/>
        </a:spcAft>
        <a:buClrTx/>
        <a:buSzTx/>
        <a:buFontTx/>
        <a:buNone/>
        <a:tabLst/>
        <a:defRPr sz="6200" b="0" i="0" u="none" strike="noStrike" cap="none" spc="0" baseline="0">
          <a:solidFill>
            <a:srgbClr val="333333"/>
          </a:solidFill>
          <a:uFillTx/>
          <a:latin typeface="Montserrat Black"/>
          <a:ea typeface="Montserrat Black"/>
          <a:cs typeface="Montserrat Black"/>
          <a:sym typeface="Montserrat Black"/>
        </a:defRPr>
      </a:lvl9pPr>
    </p:titleStyle>
    <p:bodyStyle>
      <a:lvl1pPr marL="0" marR="0" indent="0" algn="l" defTabSz="914400" latinLnBrk="0">
        <a:lnSpc>
          <a:spcPct val="100000"/>
        </a:lnSpc>
        <a:spcBef>
          <a:spcPts val="0"/>
        </a:spcBef>
        <a:spcAft>
          <a:spcPts val="0"/>
        </a:spcAft>
        <a:buClr>
          <a:srgbClr val="01313E"/>
        </a:buClr>
        <a:buSzPts val="6200"/>
        <a:buFont typeface="Roboto"/>
        <a:buNone/>
        <a:tabLst/>
        <a:defRPr sz="2000" b="0" i="0" u="none" strike="noStrike" cap="none" spc="0" baseline="0">
          <a:solidFill>
            <a:srgbClr val="333333"/>
          </a:solidFill>
          <a:uFillTx/>
          <a:latin typeface="Montserrat Black"/>
          <a:ea typeface="Montserrat Black"/>
          <a:cs typeface="Montserrat Black"/>
          <a:sym typeface="Montserrat Black"/>
        </a:defRPr>
      </a:lvl1pPr>
      <a:lvl2pPr marL="292100" marR="0" indent="0" algn="l" defTabSz="914400" latinLnBrk="0">
        <a:lnSpc>
          <a:spcPct val="100000"/>
        </a:lnSpc>
        <a:spcBef>
          <a:spcPts val="0"/>
        </a:spcBef>
        <a:spcAft>
          <a:spcPts val="0"/>
        </a:spcAft>
        <a:buClr>
          <a:srgbClr val="01313E"/>
        </a:buClr>
        <a:buSzPts val="6200"/>
        <a:buFont typeface="Roboto"/>
        <a:buNone/>
        <a:tabLst/>
        <a:defRPr sz="2000" b="0" i="0" u="none" strike="noStrike" cap="none" spc="0" baseline="0">
          <a:solidFill>
            <a:srgbClr val="333333"/>
          </a:solidFill>
          <a:uFillTx/>
          <a:latin typeface="Montserrat Black"/>
          <a:ea typeface="Montserrat Black"/>
          <a:cs typeface="Montserrat Black"/>
          <a:sym typeface="Montserrat Black"/>
        </a:defRPr>
      </a:lvl2pPr>
      <a:lvl3pPr marL="749300" marR="0" indent="0" algn="l" defTabSz="914400" latinLnBrk="0">
        <a:lnSpc>
          <a:spcPct val="100000"/>
        </a:lnSpc>
        <a:spcBef>
          <a:spcPts val="0"/>
        </a:spcBef>
        <a:spcAft>
          <a:spcPts val="0"/>
        </a:spcAft>
        <a:buClr>
          <a:srgbClr val="01313E"/>
        </a:buClr>
        <a:buSzPts val="6200"/>
        <a:buFont typeface="Roboto"/>
        <a:buNone/>
        <a:tabLst/>
        <a:defRPr sz="2000" b="0" i="0" u="none" strike="noStrike" cap="none" spc="0" baseline="0">
          <a:solidFill>
            <a:srgbClr val="333333"/>
          </a:solidFill>
          <a:uFillTx/>
          <a:latin typeface="Montserrat Black"/>
          <a:ea typeface="Montserrat Black"/>
          <a:cs typeface="Montserrat Black"/>
          <a:sym typeface="Montserrat Black"/>
        </a:defRPr>
      </a:lvl3pPr>
      <a:lvl4pPr marL="1206500" marR="0" indent="0" algn="l" defTabSz="914400" latinLnBrk="0">
        <a:lnSpc>
          <a:spcPct val="100000"/>
        </a:lnSpc>
        <a:spcBef>
          <a:spcPts val="0"/>
        </a:spcBef>
        <a:spcAft>
          <a:spcPts val="0"/>
        </a:spcAft>
        <a:buClr>
          <a:srgbClr val="01313E"/>
        </a:buClr>
        <a:buSzPts val="6200"/>
        <a:buFont typeface="Roboto"/>
        <a:buNone/>
        <a:tabLst/>
        <a:defRPr sz="2000" b="0" i="0" u="none" strike="noStrike" cap="none" spc="0" baseline="0">
          <a:solidFill>
            <a:srgbClr val="333333"/>
          </a:solidFill>
          <a:uFillTx/>
          <a:latin typeface="Montserrat Black"/>
          <a:ea typeface="Montserrat Black"/>
          <a:cs typeface="Montserrat Black"/>
          <a:sym typeface="Montserrat Black"/>
        </a:defRPr>
      </a:lvl4pPr>
      <a:lvl5pPr marL="1663700" marR="0" indent="0" algn="l" defTabSz="914400" latinLnBrk="0">
        <a:lnSpc>
          <a:spcPct val="100000"/>
        </a:lnSpc>
        <a:spcBef>
          <a:spcPts val="0"/>
        </a:spcBef>
        <a:spcAft>
          <a:spcPts val="0"/>
        </a:spcAft>
        <a:buClr>
          <a:srgbClr val="01313E"/>
        </a:buClr>
        <a:buSzPts val="6200"/>
        <a:buFont typeface="Roboto"/>
        <a:buNone/>
        <a:tabLst/>
        <a:defRPr sz="2000" b="0" i="0" u="none" strike="noStrike" cap="none" spc="0" baseline="0">
          <a:solidFill>
            <a:srgbClr val="333333"/>
          </a:solidFill>
          <a:uFillTx/>
          <a:latin typeface="Montserrat Black"/>
          <a:ea typeface="Montserrat Black"/>
          <a:cs typeface="Montserrat Black"/>
          <a:sym typeface="Montserrat Black"/>
        </a:defRPr>
      </a:lvl5pPr>
      <a:lvl6pPr marL="27432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6pPr>
      <a:lvl7pPr marL="32004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7pPr>
      <a:lvl8pPr marL="36576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8pPr>
      <a:lvl9pPr marL="4114800" marR="0" indent="-622300" algn="l" defTabSz="914400" latinLnBrk="0">
        <a:lnSpc>
          <a:spcPct val="100000"/>
        </a:lnSpc>
        <a:spcBef>
          <a:spcPts val="0"/>
        </a:spcBef>
        <a:spcAft>
          <a:spcPts val="0"/>
        </a:spcAft>
        <a:buClr>
          <a:srgbClr val="01313E"/>
        </a:buClr>
        <a:buSzPts val="6200"/>
        <a:buFont typeface="Roboto"/>
        <a:buChar char="•"/>
        <a:tabLst/>
        <a:defRPr sz="6200" b="0" i="0" u="none" strike="noStrike" cap="none" spc="0" baseline="0">
          <a:solidFill>
            <a:srgbClr val="333333"/>
          </a:solidFill>
          <a:uFillTx/>
          <a:latin typeface="Montserrat Black"/>
          <a:ea typeface="Montserrat Black"/>
          <a:cs typeface="Montserrat Black"/>
          <a:sym typeface="Montserrat Black"/>
        </a:defRPr>
      </a:lvl9pPr>
    </p:bodyStyle>
    <p:otherStyle>
      <a:lvl1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1pPr>
      <a:lvl2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2pPr>
      <a:lvl3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3pPr>
      <a:lvl4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4pPr>
      <a:lvl5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5pPr>
      <a:lvl6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6pPr>
      <a:lvl7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7pPr>
      <a:lvl8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8pPr>
      <a:lvl9pPr marL="0" marR="0" indent="0" algn="l" defTabSz="914400" latinLnBrk="0">
        <a:lnSpc>
          <a:spcPct val="100000"/>
        </a:lnSpc>
        <a:spcBef>
          <a:spcPts val="0"/>
        </a:spcBef>
        <a:spcAft>
          <a:spcPts val="0"/>
        </a:spcAft>
        <a:buClrTx/>
        <a:buSzTx/>
        <a:buFontTx/>
        <a:buNone/>
        <a:tabLst/>
        <a:defRPr sz="6200" b="0" i="0" u="none" strike="noStrike" cap="none" spc="0" baseline="0">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20.xml"/><Relationship Id="rId2" Type="http://schemas.openxmlformats.org/officeDocument/2006/relationships/chart" Target="../charts/chart1.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0.xml"/><Relationship Id="rId2" Type="http://schemas.openxmlformats.org/officeDocument/2006/relationships/chart" Target="../charts/char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Rectangle"/>
          <p:cNvSpPr/>
          <p:nvPr/>
        </p:nvSpPr>
        <p:spPr>
          <a:xfrm>
            <a:off x="7625923" y="0"/>
            <a:ext cx="16758077" cy="1371600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390" name="Why Choose Us"/>
          <p:cNvSpPr txBox="1"/>
          <p:nvPr/>
        </p:nvSpPr>
        <p:spPr>
          <a:xfrm>
            <a:off x="370406" y="7651750"/>
            <a:ext cx="2754393" cy="73152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a:t>
            </a:r>
          </a:p>
        </p:txBody>
      </p:sp>
      <p:sp>
        <p:nvSpPr>
          <p:cNvPr id="391" name="Why Choose Us"/>
          <p:cNvSpPr txBox="1"/>
          <p:nvPr/>
        </p:nvSpPr>
        <p:spPr>
          <a:xfrm>
            <a:off x="1492709" y="1608028"/>
            <a:ext cx="8695371" cy="274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80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Dayana</a:t>
            </a:r>
          </a:p>
        </p:txBody>
      </p:sp>
      <p:sp>
        <p:nvSpPr>
          <p:cNvPr id="395" name="Lorem ipsum dolor sit amet, consectetur adipiscing elit, sed do eiusmod tempor incididunt ut labore et dolore magna aliqua."/>
          <p:cNvSpPr txBox="1"/>
          <p:nvPr/>
        </p:nvSpPr>
        <p:spPr>
          <a:xfrm>
            <a:off x="1340309" y="4668780"/>
            <a:ext cx="5402620" cy="16979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396" name="Why Choose Us"/>
          <p:cNvSpPr txBox="1"/>
          <p:nvPr/>
        </p:nvSpPr>
        <p:spPr>
          <a:xfrm>
            <a:off x="1340309" y="1481028"/>
            <a:ext cx="8695370" cy="2743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8000">
                <a:solidFill>
                  <a:srgbClr val="000000"/>
                </a:solidFill>
                <a:latin typeface="+mn-lt"/>
                <a:ea typeface="+mn-ea"/>
                <a:cs typeface="+mn-cs"/>
                <a:sym typeface="Metropolis Extra Bold"/>
              </a:defRPr>
            </a:lvl1pPr>
          </a:lstStyle>
          <a:p>
            <a:r>
              <a:t>Dayana</a:t>
            </a:r>
          </a:p>
        </p:txBody>
      </p:sp>
      <p:sp>
        <p:nvSpPr>
          <p:cNvPr id="397" name="Why Choose Us"/>
          <p:cNvSpPr txBox="1"/>
          <p:nvPr/>
        </p:nvSpPr>
        <p:spPr>
          <a:xfrm>
            <a:off x="7075306" y="4226736"/>
            <a:ext cx="869537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Video Maker</a:t>
            </a:r>
          </a:p>
        </p:txBody>
      </p:sp>
      <p:sp>
        <p:nvSpPr>
          <p:cNvPr id="2" name="Picture Placeholder 1"/>
          <p:cNvSpPr>
            <a:spLocks noGrp="1"/>
          </p:cNvSpPr>
          <p:nvPr>
            <p:ph type="pic" sz="quarter" idx="13"/>
          </p:nvPr>
        </p:nvSpPr>
        <p:spPr>
          <a:solidFill>
            <a:schemeClr val="bg2"/>
          </a:solidFill>
        </p:spPr>
      </p:sp>
      <p:sp>
        <p:nvSpPr>
          <p:cNvPr id="3" name="Picture Placeholder 2"/>
          <p:cNvSpPr>
            <a:spLocks noGrp="1"/>
          </p:cNvSpPr>
          <p:nvPr>
            <p:ph type="pic" sz="quarter" idx="14"/>
          </p:nvPr>
        </p:nvSpPr>
        <p:spPr>
          <a:solidFill>
            <a:schemeClr val="bg2"/>
          </a:solidFill>
        </p:spPr>
      </p:sp>
      <p:sp>
        <p:nvSpPr>
          <p:cNvPr id="4" name="Picture Placeholder 3"/>
          <p:cNvSpPr>
            <a:spLocks noGrp="1"/>
          </p:cNvSpPr>
          <p:nvPr>
            <p:ph type="pic" sz="quarter" idx="15"/>
          </p:nvPr>
        </p:nvSpPr>
        <p:spPr>
          <a:solidFill>
            <a:schemeClr val="bg2"/>
          </a:solidFill>
        </p:spPr>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 name="Why Choose Us"/>
          <p:cNvSpPr txBox="1"/>
          <p:nvPr/>
        </p:nvSpPr>
        <p:spPr>
          <a:xfrm>
            <a:off x="-415774" y="7565611"/>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10</a:t>
            </a:r>
          </a:p>
        </p:txBody>
      </p:sp>
      <p:sp>
        <p:nvSpPr>
          <p:cNvPr id="502" name="Google Shape;438;p40"/>
          <p:cNvSpPr txBox="1"/>
          <p:nvPr/>
        </p:nvSpPr>
        <p:spPr>
          <a:xfrm>
            <a:off x="1600977" y="1858363"/>
            <a:ext cx="767805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serve you as best as we can</a:t>
            </a:r>
          </a:p>
        </p:txBody>
      </p:sp>
      <p:sp>
        <p:nvSpPr>
          <p:cNvPr id="503" name="Google Shape;133;p22"/>
          <p:cNvSpPr/>
          <p:nvPr/>
        </p:nvSpPr>
        <p:spPr>
          <a:xfrm>
            <a:off x="15724181" y="-7731"/>
            <a:ext cx="16877578" cy="1373146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06" name="Google Shape;430;p40"/>
          <p:cNvSpPr txBox="1"/>
          <p:nvPr/>
        </p:nvSpPr>
        <p:spPr>
          <a:xfrm>
            <a:off x="9974043" y="9143233"/>
            <a:ext cx="5052206"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Lorem ipsum dolor sit.</a:t>
            </a:r>
          </a:p>
        </p:txBody>
      </p:sp>
      <p:sp>
        <p:nvSpPr>
          <p:cNvPr id="507" name="Google Shape;431;p40"/>
          <p:cNvSpPr txBox="1"/>
          <p:nvPr/>
        </p:nvSpPr>
        <p:spPr>
          <a:xfrm>
            <a:off x="9974043" y="10017692"/>
            <a:ext cx="5155945" cy="17581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 magna.</a:t>
            </a:r>
          </a:p>
        </p:txBody>
      </p:sp>
      <p:sp>
        <p:nvSpPr>
          <p:cNvPr id="508" name="Google Shape;434;p40"/>
          <p:cNvSpPr txBox="1"/>
          <p:nvPr/>
        </p:nvSpPr>
        <p:spPr>
          <a:xfrm>
            <a:off x="16091577" y="9143233"/>
            <a:ext cx="4936111"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Lorem ipsum dolor sit.</a:t>
            </a:r>
          </a:p>
        </p:txBody>
      </p:sp>
      <p:sp>
        <p:nvSpPr>
          <p:cNvPr id="509" name="Google Shape;435;p40"/>
          <p:cNvSpPr txBox="1"/>
          <p:nvPr/>
        </p:nvSpPr>
        <p:spPr>
          <a:xfrm>
            <a:off x="16091577" y="10017692"/>
            <a:ext cx="4936111" cy="17581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 magna.</a:t>
            </a:r>
          </a:p>
        </p:txBody>
      </p:sp>
      <p:sp>
        <p:nvSpPr>
          <p:cNvPr id="510" name="Google Shape;438;p40"/>
          <p:cNvSpPr txBox="1"/>
          <p:nvPr/>
        </p:nvSpPr>
        <p:spPr>
          <a:xfrm>
            <a:off x="1473977" y="1731363"/>
            <a:ext cx="767805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serve you as best as we can</a:t>
            </a:r>
          </a:p>
        </p:txBody>
      </p:sp>
      <p:sp>
        <p:nvSpPr>
          <p:cNvPr id="511" name="Google Shape;439;p40"/>
          <p:cNvSpPr txBox="1"/>
          <p:nvPr/>
        </p:nvSpPr>
        <p:spPr>
          <a:xfrm>
            <a:off x="2589202" y="7411184"/>
            <a:ext cx="4662945" cy="25615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Consectetur adipiscing elit incididunt.</a:t>
            </a:r>
          </a:p>
        </p:txBody>
      </p:sp>
      <p:sp>
        <p:nvSpPr>
          <p:cNvPr id="4" name="Picture Placeholder 3"/>
          <p:cNvSpPr>
            <a:spLocks noGrp="1"/>
          </p:cNvSpPr>
          <p:nvPr>
            <p:ph type="pic" sz="quarter" idx="13"/>
          </p:nvPr>
        </p:nvSpPr>
        <p:spPr>
          <a:solidFill>
            <a:schemeClr val="bg2"/>
          </a:solidFill>
        </p:spPr>
      </p:sp>
      <p:sp>
        <p:nvSpPr>
          <p:cNvPr id="5" name="Picture Placeholder 4"/>
          <p:cNvSpPr>
            <a:spLocks noGrp="1"/>
          </p:cNvSpPr>
          <p:nvPr>
            <p:ph type="pic" sz="quarter" idx="14"/>
          </p:nvPr>
        </p:nvSpPr>
        <p:spPr>
          <a:solidFill>
            <a:schemeClr val="bg2"/>
          </a:solidFill>
        </p:spPr>
      </p:sp>
      <p:sp>
        <p:nvSpPr>
          <p:cNvPr id="512" name="Why Choose Us"/>
          <p:cNvSpPr txBox="1"/>
          <p:nvPr/>
        </p:nvSpPr>
        <p:spPr>
          <a:xfrm>
            <a:off x="12587664" y="1650966"/>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rPr dirty="0"/>
              <a:t>Services</a:t>
            </a:r>
          </a:p>
        </p:txBody>
      </p:sp>
      <p:sp>
        <p:nvSpPr>
          <p:cNvPr id="513" name="Why Choose Us"/>
          <p:cNvSpPr txBox="1"/>
          <p:nvPr/>
        </p:nvSpPr>
        <p:spPr>
          <a:xfrm>
            <a:off x="12587664" y="239947"/>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rPr dirty="0"/>
              <a:t>Services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AB87"/>
        </a:solidFill>
        <a:effectLst/>
      </p:bgPr>
    </p:bg>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515" name="Why Choose Us"/>
          <p:cNvSpPr txBox="1"/>
          <p:nvPr/>
        </p:nvSpPr>
        <p:spPr>
          <a:xfrm>
            <a:off x="-415774" y="7565611"/>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11</a:t>
            </a:r>
          </a:p>
        </p:txBody>
      </p:sp>
      <p:sp>
        <p:nvSpPr>
          <p:cNvPr id="517" name="Google Shape;361;p37"/>
          <p:cNvSpPr txBox="1"/>
          <p:nvPr/>
        </p:nvSpPr>
        <p:spPr>
          <a:xfrm>
            <a:off x="1565299" y="6712996"/>
            <a:ext cx="5522209" cy="16979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518" name="Google Shape;366;p37"/>
          <p:cNvSpPr/>
          <p:nvPr/>
        </p:nvSpPr>
        <p:spPr>
          <a:xfrm>
            <a:off x="14685595" y="1521772"/>
            <a:ext cx="1536701" cy="1524003"/>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19" name="Google Shape;368;p37"/>
          <p:cNvSpPr txBox="1"/>
          <p:nvPr/>
        </p:nvSpPr>
        <p:spPr>
          <a:xfrm>
            <a:off x="16890209" y="2254879"/>
            <a:ext cx="6336495" cy="12661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a:t>
            </a:r>
          </a:p>
        </p:txBody>
      </p:sp>
      <p:sp>
        <p:nvSpPr>
          <p:cNvPr id="520" name="Google Shape;369;p37"/>
          <p:cNvSpPr txBox="1"/>
          <p:nvPr/>
        </p:nvSpPr>
        <p:spPr>
          <a:xfrm>
            <a:off x="16890209" y="1521773"/>
            <a:ext cx="3591981" cy="5689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21" name="Google Shape;371;p37"/>
          <p:cNvSpPr/>
          <p:nvPr/>
        </p:nvSpPr>
        <p:spPr>
          <a:xfrm>
            <a:off x="14686269" y="4517206"/>
            <a:ext cx="1535353" cy="152931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22" name="Google Shape;373;p37"/>
          <p:cNvSpPr txBox="1"/>
          <p:nvPr/>
        </p:nvSpPr>
        <p:spPr>
          <a:xfrm>
            <a:off x="16889534" y="5250313"/>
            <a:ext cx="6336496"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a:t>
            </a:r>
          </a:p>
        </p:txBody>
      </p:sp>
      <p:sp>
        <p:nvSpPr>
          <p:cNvPr id="523" name="Google Shape;374;p37"/>
          <p:cNvSpPr txBox="1"/>
          <p:nvPr/>
        </p:nvSpPr>
        <p:spPr>
          <a:xfrm>
            <a:off x="16889534" y="4517206"/>
            <a:ext cx="3591983" cy="56895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24" name="Google Shape;376;p37"/>
          <p:cNvSpPr/>
          <p:nvPr/>
        </p:nvSpPr>
        <p:spPr>
          <a:xfrm>
            <a:off x="14685595" y="10508619"/>
            <a:ext cx="1536701" cy="152400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25" name="Google Shape;378;p37"/>
          <p:cNvSpPr txBox="1"/>
          <p:nvPr/>
        </p:nvSpPr>
        <p:spPr>
          <a:xfrm>
            <a:off x="16890209" y="11241725"/>
            <a:ext cx="6336495" cy="12661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a:t>
            </a:r>
          </a:p>
        </p:txBody>
      </p:sp>
      <p:sp>
        <p:nvSpPr>
          <p:cNvPr id="526" name="Google Shape;379;p37"/>
          <p:cNvSpPr txBox="1"/>
          <p:nvPr/>
        </p:nvSpPr>
        <p:spPr>
          <a:xfrm>
            <a:off x="16890209" y="10508619"/>
            <a:ext cx="3591981" cy="5689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27" name="Google Shape;382;p37"/>
          <p:cNvSpPr/>
          <p:nvPr/>
        </p:nvSpPr>
        <p:spPr>
          <a:xfrm>
            <a:off x="14168428" y="6990339"/>
            <a:ext cx="10215574" cy="2730758"/>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28" name="Google Shape;383;p37"/>
          <p:cNvSpPr txBox="1"/>
          <p:nvPr/>
        </p:nvSpPr>
        <p:spPr>
          <a:xfrm>
            <a:off x="17480224" y="8245746"/>
            <a:ext cx="6336496" cy="8343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a:t>
            </a:r>
          </a:p>
        </p:txBody>
      </p:sp>
      <p:sp>
        <p:nvSpPr>
          <p:cNvPr id="529" name="Google Shape;384;p37"/>
          <p:cNvSpPr txBox="1"/>
          <p:nvPr/>
        </p:nvSpPr>
        <p:spPr>
          <a:xfrm>
            <a:off x="17480224" y="7512639"/>
            <a:ext cx="3591981" cy="56895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30" name="Google Shape;385;p37"/>
          <p:cNvSpPr/>
          <p:nvPr/>
        </p:nvSpPr>
        <p:spPr>
          <a:xfrm>
            <a:off x="14168428" y="6990339"/>
            <a:ext cx="2730501" cy="2730758"/>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31" name="Google Shape;438;p40"/>
          <p:cNvSpPr txBox="1"/>
          <p:nvPr/>
        </p:nvSpPr>
        <p:spPr>
          <a:xfrm>
            <a:off x="1504850" y="1491014"/>
            <a:ext cx="7678051"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serve you as best as we can</a:t>
            </a:r>
          </a:p>
        </p:txBody>
      </p:sp>
      <p:sp>
        <p:nvSpPr>
          <p:cNvPr id="532" name="Google Shape;438;p40"/>
          <p:cNvSpPr txBox="1"/>
          <p:nvPr/>
        </p:nvSpPr>
        <p:spPr>
          <a:xfrm>
            <a:off x="1377850" y="1364014"/>
            <a:ext cx="7678051"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serve you as best as we can</a:t>
            </a:r>
          </a:p>
        </p:txBody>
      </p:sp>
      <p:sp>
        <p:nvSpPr>
          <p:cNvPr id="533" name="Google Shape;31;p3"/>
          <p:cNvSpPr/>
          <p:nvPr/>
        </p:nvSpPr>
        <p:spPr>
          <a:xfrm>
            <a:off x="15111160" y="7932709"/>
            <a:ext cx="845037" cy="846017"/>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34" name="Google Shape;33;p3"/>
          <p:cNvSpPr/>
          <p:nvPr/>
        </p:nvSpPr>
        <p:spPr>
          <a:xfrm>
            <a:off x="15199945" y="502786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35" name="Google Shape;34;p3"/>
          <p:cNvSpPr/>
          <p:nvPr/>
        </p:nvSpPr>
        <p:spPr>
          <a:xfrm>
            <a:off x="15199945" y="2029773"/>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36" name="Google Shape;750;p55"/>
          <p:cNvSpPr/>
          <p:nvPr/>
        </p:nvSpPr>
        <p:spPr>
          <a:xfrm>
            <a:off x="15184428" y="11002346"/>
            <a:ext cx="698501" cy="536547"/>
          </a:xfrm>
          <a:custGeom>
            <a:avLst/>
            <a:gdLst/>
            <a:ahLst/>
            <a:cxnLst>
              <a:cxn ang="0">
                <a:pos x="wd2" y="hd2"/>
              </a:cxn>
              <a:cxn ang="5400000">
                <a:pos x="wd2" y="hd2"/>
              </a:cxn>
              <a:cxn ang="10800000">
                <a:pos x="wd2" y="hd2"/>
              </a:cxn>
              <a:cxn ang="16200000">
                <a:pos x="wd2" y="hd2"/>
              </a:cxn>
            </a:cxnLst>
            <a:rect l="0" t="0" r="r" b="b"/>
            <a:pathLst>
              <a:path w="21600" h="21600"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rgbClr val="FFFFFF"/>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537" name="Why Choose Us"/>
          <p:cNvSpPr txBox="1"/>
          <p:nvPr/>
        </p:nvSpPr>
        <p:spPr>
          <a:xfrm>
            <a:off x="1469073" y="8789899"/>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Services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540" name="Lorem Ipsum has been the industry's standard dummy text ever since the 1500s, when an unknown printer took a galley of type and scrambled it to make a type specimen book."/>
          <p:cNvSpPr txBox="1"/>
          <p:nvPr/>
        </p:nvSpPr>
        <p:spPr>
          <a:xfrm>
            <a:off x="9903965" y="10234175"/>
            <a:ext cx="7899832"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541" name="Google Shape;182;p30"/>
          <p:cNvSpPr/>
          <p:nvPr/>
        </p:nvSpPr>
        <p:spPr>
          <a:xfrm>
            <a:off x="2211864" y="1613206"/>
            <a:ext cx="10215575" cy="2730758"/>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42" name="Lorem Ipsum has been the industry's standard dummy text ever since the 1500s, when an unknown printer took a galley of type."/>
          <p:cNvSpPr txBox="1"/>
          <p:nvPr/>
        </p:nvSpPr>
        <p:spPr>
          <a:xfrm>
            <a:off x="5523660" y="2868614"/>
            <a:ext cx="6336496" cy="8343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a:t>
            </a:r>
          </a:p>
        </p:txBody>
      </p:sp>
      <p:sp>
        <p:nvSpPr>
          <p:cNvPr id="543" name="Lorem ipsum."/>
          <p:cNvSpPr txBox="1"/>
          <p:nvPr/>
        </p:nvSpPr>
        <p:spPr>
          <a:xfrm>
            <a:off x="5523660" y="2135508"/>
            <a:ext cx="3591981" cy="5689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44" name="Google Shape;182;p30"/>
          <p:cNvSpPr/>
          <p:nvPr/>
        </p:nvSpPr>
        <p:spPr>
          <a:xfrm>
            <a:off x="2211864" y="1613206"/>
            <a:ext cx="2730501" cy="2730758"/>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45" name="Google Shape;182;p30"/>
          <p:cNvSpPr/>
          <p:nvPr/>
        </p:nvSpPr>
        <p:spPr>
          <a:xfrm>
            <a:off x="12920601" y="1613206"/>
            <a:ext cx="10215573" cy="2730757"/>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46" name="Lorem Ipsum has been the industry's standard dummy text ever since the 1500s, when an unknown printer took a galley of type."/>
          <p:cNvSpPr txBox="1"/>
          <p:nvPr/>
        </p:nvSpPr>
        <p:spPr>
          <a:xfrm>
            <a:off x="16232398" y="2868615"/>
            <a:ext cx="6336495" cy="8343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a:t>
            </a:r>
          </a:p>
        </p:txBody>
      </p:sp>
      <p:sp>
        <p:nvSpPr>
          <p:cNvPr id="547" name="Lorem ipsum."/>
          <p:cNvSpPr txBox="1"/>
          <p:nvPr/>
        </p:nvSpPr>
        <p:spPr>
          <a:xfrm>
            <a:off x="16232398" y="2135508"/>
            <a:ext cx="3591981" cy="5689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48" name="Google Shape;182;p30"/>
          <p:cNvSpPr/>
          <p:nvPr/>
        </p:nvSpPr>
        <p:spPr>
          <a:xfrm>
            <a:off x="12920601" y="1613206"/>
            <a:ext cx="2730502" cy="2730757"/>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49" name="Google Shape;182;p30"/>
          <p:cNvSpPr/>
          <p:nvPr/>
        </p:nvSpPr>
        <p:spPr>
          <a:xfrm>
            <a:off x="12920601" y="6482288"/>
            <a:ext cx="10215573" cy="2730758"/>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50" name="Lorem Ipsum has been the industry's standard dummy text ever since the 1500s, when an unknown printer took a galley of type."/>
          <p:cNvSpPr txBox="1"/>
          <p:nvPr/>
        </p:nvSpPr>
        <p:spPr>
          <a:xfrm>
            <a:off x="16232398" y="7737695"/>
            <a:ext cx="6336495" cy="8343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a:t>
            </a:r>
          </a:p>
        </p:txBody>
      </p:sp>
      <p:sp>
        <p:nvSpPr>
          <p:cNvPr id="551" name="Lorem ipsum."/>
          <p:cNvSpPr txBox="1"/>
          <p:nvPr/>
        </p:nvSpPr>
        <p:spPr>
          <a:xfrm>
            <a:off x="16232398" y="7004590"/>
            <a:ext cx="3591981" cy="5689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552" name="Google Shape;182;p30"/>
          <p:cNvSpPr/>
          <p:nvPr/>
        </p:nvSpPr>
        <p:spPr>
          <a:xfrm>
            <a:off x="12920601" y="6482288"/>
            <a:ext cx="2730502" cy="2730758"/>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53" name="Google Shape;31;p3"/>
          <p:cNvSpPr/>
          <p:nvPr/>
        </p:nvSpPr>
        <p:spPr>
          <a:xfrm>
            <a:off x="13918452" y="7479841"/>
            <a:ext cx="734799" cy="735651"/>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54" name="Google Shape;33;p3"/>
          <p:cNvSpPr/>
          <p:nvPr/>
        </p:nvSpPr>
        <p:spPr>
          <a:xfrm>
            <a:off x="13918452" y="2611186"/>
            <a:ext cx="734799" cy="734799"/>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55" name="Google Shape;34;p3"/>
          <p:cNvSpPr/>
          <p:nvPr/>
        </p:nvSpPr>
        <p:spPr>
          <a:xfrm>
            <a:off x="3209716" y="2611186"/>
            <a:ext cx="734798" cy="734799"/>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556" name="Google Shape;438;p40"/>
          <p:cNvSpPr txBox="1"/>
          <p:nvPr/>
        </p:nvSpPr>
        <p:spPr>
          <a:xfrm>
            <a:off x="1633019" y="7963509"/>
            <a:ext cx="767805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serve you as best as we can</a:t>
            </a:r>
          </a:p>
        </p:txBody>
      </p:sp>
      <p:sp>
        <p:nvSpPr>
          <p:cNvPr id="557" name="Google Shape;438;p40"/>
          <p:cNvSpPr txBox="1"/>
          <p:nvPr/>
        </p:nvSpPr>
        <p:spPr>
          <a:xfrm>
            <a:off x="1506019" y="7836509"/>
            <a:ext cx="767805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serve you as best as we can</a:t>
            </a:r>
          </a:p>
        </p:txBody>
      </p:sp>
      <p:sp>
        <p:nvSpPr>
          <p:cNvPr id="558" name="Why Choose Us"/>
          <p:cNvSpPr txBox="1"/>
          <p:nvPr/>
        </p:nvSpPr>
        <p:spPr>
          <a:xfrm>
            <a:off x="13645052" y="4547346"/>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Services</a:t>
            </a:r>
          </a:p>
        </p:txBody>
      </p:sp>
      <p:sp>
        <p:nvSpPr>
          <p:cNvPr id="559" name="Why Choose Us"/>
          <p:cNvSpPr txBox="1"/>
          <p:nvPr/>
        </p:nvSpPr>
        <p:spPr>
          <a:xfrm>
            <a:off x="18396693" y="7737695"/>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12</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 name="Why Choose Us"/>
          <p:cNvSpPr txBox="1"/>
          <p:nvPr/>
        </p:nvSpPr>
        <p:spPr>
          <a:xfrm>
            <a:off x="1151960" y="1149276"/>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have the best team</a:t>
            </a:r>
          </a:p>
        </p:txBody>
      </p:sp>
      <p:sp>
        <p:nvSpPr>
          <p:cNvPr id="565" name="Why Choose Us"/>
          <p:cNvSpPr txBox="1"/>
          <p:nvPr/>
        </p:nvSpPr>
        <p:spPr>
          <a:xfrm>
            <a:off x="1024960" y="1022276"/>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have the best team</a:t>
            </a:r>
          </a:p>
        </p:txBody>
      </p:sp>
      <p:sp>
        <p:nvSpPr>
          <p:cNvPr id="566" name="Lorem ipsum dolor sit amet, consectetur adipiscing elit, sed do eiusmod tempor incididunt ut labore et dolore magna aliqua."/>
          <p:cNvSpPr txBox="1"/>
          <p:nvPr/>
        </p:nvSpPr>
        <p:spPr>
          <a:xfrm>
            <a:off x="1024960" y="6793146"/>
            <a:ext cx="5733929"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567" name="Google Shape;182;p30"/>
          <p:cNvSpPr/>
          <p:nvPr/>
        </p:nvSpPr>
        <p:spPr>
          <a:xfrm>
            <a:off x="8855378" y="7638236"/>
            <a:ext cx="5176209" cy="369486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68" name="Google Shape;182;p30"/>
          <p:cNvSpPr/>
          <p:nvPr/>
        </p:nvSpPr>
        <p:spPr>
          <a:xfrm>
            <a:off x="14031585" y="7638236"/>
            <a:ext cx="5176209" cy="369486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69" name="Google Shape;182;p30"/>
          <p:cNvSpPr/>
          <p:nvPr/>
        </p:nvSpPr>
        <p:spPr>
          <a:xfrm>
            <a:off x="19207791" y="7638236"/>
            <a:ext cx="5176209" cy="369486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70" name="Google Shape;504;p45"/>
          <p:cNvSpPr txBox="1"/>
          <p:nvPr/>
        </p:nvSpPr>
        <p:spPr>
          <a:xfrm>
            <a:off x="9269448" y="8086094"/>
            <a:ext cx="4015163"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571" name="Google Shape;505;p45"/>
          <p:cNvSpPr txBox="1"/>
          <p:nvPr/>
        </p:nvSpPr>
        <p:spPr>
          <a:xfrm>
            <a:off x="9267804" y="9509801"/>
            <a:ext cx="4351358"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a:t>
            </a:r>
          </a:p>
        </p:txBody>
      </p:sp>
      <p:sp>
        <p:nvSpPr>
          <p:cNvPr id="572" name="Google Shape;505;p45"/>
          <p:cNvSpPr txBox="1"/>
          <p:nvPr/>
        </p:nvSpPr>
        <p:spPr>
          <a:xfrm>
            <a:off x="9267804" y="8709380"/>
            <a:ext cx="4351358" cy="4627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73" name="Google Shape;504;p45"/>
          <p:cNvSpPr txBox="1"/>
          <p:nvPr/>
        </p:nvSpPr>
        <p:spPr>
          <a:xfrm>
            <a:off x="14445654" y="8086094"/>
            <a:ext cx="4015163"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574" name="Google Shape;505;p45"/>
          <p:cNvSpPr txBox="1"/>
          <p:nvPr/>
        </p:nvSpPr>
        <p:spPr>
          <a:xfrm>
            <a:off x="14444009" y="9509801"/>
            <a:ext cx="4351358"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a:t>
            </a:r>
          </a:p>
        </p:txBody>
      </p:sp>
      <p:sp>
        <p:nvSpPr>
          <p:cNvPr id="575" name="Google Shape;505;p45"/>
          <p:cNvSpPr txBox="1"/>
          <p:nvPr/>
        </p:nvSpPr>
        <p:spPr>
          <a:xfrm>
            <a:off x="14444009" y="8709380"/>
            <a:ext cx="4351358" cy="4627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76" name="Google Shape;504;p45"/>
          <p:cNvSpPr txBox="1"/>
          <p:nvPr/>
        </p:nvSpPr>
        <p:spPr>
          <a:xfrm>
            <a:off x="19543986" y="8110200"/>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577" name="Google Shape;505;p45"/>
          <p:cNvSpPr txBox="1"/>
          <p:nvPr/>
        </p:nvSpPr>
        <p:spPr>
          <a:xfrm>
            <a:off x="19542343" y="9533907"/>
            <a:ext cx="4351358"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a:t>
            </a:r>
          </a:p>
        </p:txBody>
      </p:sp>
      <p:sp>
        <p:nvSpPr>
          <p:cNvPr id="578" name="Google Shape;505;p45"/>
          <p:cNvSpPr txBox="1"/>
          <p:nvPr/>
        </p:nvSpPr>
        <p:spPr>
          <a:xfrm>
            <a:off x="19542343" y="8733486"/>
            <a:ext cx="4351358" cy="4627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UI/UX Designer</a:t>
            </a:r>
          </a:p>
        </p:txBody>
      </p:sp>
      <p:sp>
        <p:nvSpPr>
          <p:cNvPr id="579" name="Why Choose Us"/>
          <p:cNvSpPr txBox="1"/>
          <p:nvPr/>
        </p:nvSpPr>
        <p:spPr>
          <a:xfrm>
            <a:off x="8582408" y="12525817"/>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580" name="Why Choose Us"/>
          <p:cNvSpPr txBox="1"/>
          <p:nvPr/>
        </p:nvSpPr>
        <p:spPr>
          <a:xfrm>
            <a:off x="-283821" y="7737695"/>
            <a:ext cx="7202855"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13</a:t>
            </a:r>
          </a:p>
        </p:txBody>
      </p:sp>
      <p:sp>
        <p:nvSpPr>
          <p:cNvPr id="581" name="Why Choose Us"/>
          <p:cNvSpPr txBox="1"/>
          <p:nvPr/>
        </p:nvSpPr>
        <p:spPr>
          <a:xfrm>
            <a:off x="12650580" y="12525817"/>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582" name="Why Choose Us"/>
          <p:cNvSpPr txBox="1"/>
          <p:nvPr/>
        </p:nvSpPr>
        <p:spPr>
          <a:xfrm>
            <a:off x="16718753" y="12525817"/>
            <a:ext cx="3895821"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583" name="Why Choose Us"/>
          <p:cNvSpPr txBox="1"/>
          <p:nvPr/>
        </p:nvSpPr>
        <p:spPr>
          <a:xfrm>
            <a:off x="20786925" y="12525817"/>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2" name="Picture Placeholder 1"/>
          <p:cNvSpPr>
            <a:spLocks noGrp="1"/>
          </p:cNvSpPr>
          <p:nvPr>
            <p:ph type="pic" sz="quarter" idx="13"/>
          </p:nvPr>
        </p:nvSpPr>
        <p:spPr>
          <a:solidFill>
            <a:schemeClr val="bg2"/>
          </a:solidFill>
        </p:spPr>
      </p:sp>
      <p:sp>
        <p:nvSpPr>
          <p:cNvPr id="3" name="Picture Placeholder 2"/>
          <p:cNvSpPr>
            <a:spLocks noGrp="1"/>
          </p:cNvSpPr>
          <p:nvPr>
            <p:ph type="pic" sz="quarter" idx="14"/>
          </p:nvPr>
        </p:nvSpPr>
        <p:spPr>
          <a:solidFill>
            <a:schemeClr val="bg2"/>
          </a:solidFill>
        </p:spPr>
      </p:sp>
      <p:sp>
        <p:nvSpPr>
          <p:cNvPr id="4" name="Picture Placeholder 3"/>
          <p:cNvSpPr>
            <a:spLocks noGrp="1"/>
          </p:cNvSpPr>
          <p:nvPr>
            <p:ph type="pic" sz="quarter" idx="15"/>
          </p:nvPr>
        </p:nvSpPr>
        <p:spPr>
          <a:solidFill>
            <a:schemeClr val="bg2"/>
          </a:solidFill>
        </p:spPr>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5"/>
          </p:nvPr>
        </p:nvSpPr>
        <p:spPr>
          <a:xfrm>
            <a:off x="10857575" y="36783"/>
            <a:ext cx="6350002" cy="6223001"/>
          </a:xfrm>
          <a:solidFill>
            <a:schemeClr val="bg2"/>
          </a:solidFill>
        </p:spPr>
      </p:sp>
      <p:sp>
        <p:nvSpPr>
          <p:cNvPr id="5" name="Picture Placeholder 4"/>
          <p:cNvSpPr>
            <a:spLocks noGrp="1"/>
          </p:cNvSpPr>
          <p:nvPr>
            <p:ph type="pic" sz="quarter" idx="14"/>
          </p:nvPr>
        </p:nvSpPr>
        <p:spPr>
          <a:solidFill>
            <a:schemeClr val="bg2"/>
          </a:solidFill>
        </p:spPr>
      </p:sp>
      <p:sp>
        <p:nvSpPr>
          <p:cNvPr id="589" name="Google Shape;182;p30"/>
          <p:cNvSpPr/>
          <p:nvPr/>
        </p:nvSpPr>
        <p:spPr>
          <a:xfrm>
            <a:off x="15840642" y="1649236"/>
            <a:ext cx="5583180" cy="337009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90" name="Google Shape;504;p45"/>
          <p:cNvSpPr txBox="1"/>
          <p:nvPr/>
        </p:nvSpPr>
        <p:spPr>
          <a:xfrm>
            <a:off x="16353395" y="2004560"/>
            <a:ext cx="3290901" cy="62920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591" name="Google Shape;505;p45"/>
          <p:cNvSpPr txBox="1"/>
          <p:nvPr/>
        </p:nvSpPr>
        <p:spPr>
          <a:xfrm>
            <a:off x="16353395" y="2618222"/>
            <a:ext cx="2325829" cy="462838"/>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UI/UX Designer</a:t>
            </a:r>
          </a:p>
        </p:txBody>
      </p:sp>
      <p:sp>
        <p:nvSpPr>
          <p:cNvPr id="592" name="Google Shape;505;p45"/>
          <p:cNvSpPr txBox="1"/>
          <p:nvPr/>
        </p:nvSpPr>
        <p:spPr>
          <a:xfrm>
            <a:off x="16353395" y="3333749"/>
            <a:ext cx="4206339" cy="13264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a:t>
            </a:r>
          </a:p>
        </p:txBody>
      </p:sp>
      <p:sp>
        <p:nvSpPr>
          <p:cNvPr id="593" name="Lorem Ipsum has been the industry's standard dummy text ever since the 1500s, when an unknown printer took a galley of type and scrambled it to make a type specimen book."/>
          <p:cNvSpPr txBox="1"/>
          <p:nvPr/>
        </p:nvSpPr>
        <p:spPr>
          <a:xfrm>
            <a:off x="3155384" y="6770769"/>
            <a:ext cx="5813452" cy="21297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594" name="Google Shape;182;p30"/>
          <p:cNvSpPr/>
          <p:nvPr/>
        </p:nvSpPr>
        <p:spPr>
          <a:xfrm>
            <a:off x="15841124" y="5021648"/>
            <a:ext cx="5582216" cy="1181102"/>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95" name="Google Shape;182;p30"/>
          <p:cNvSpPr/>
          <p:nvPr/>
        </p:nvSpPr>
        <p:spPr>
          <a:xfrm>
            <a:off x="15840642" y="7887848"/>
            <a:ext cx="5583180" cy="3370089"/>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596" name="Google Shape;504;p45"/>
          <p:cNvSpPr txBox="1"/>
          <p:nvPr/>
        </p:nvSpPr>
        <p:spPr>
          <a:xfrm>
            <a:off x="16353394" y="8243174"/>
            <a:ext cx="3162107" cy="629206"/>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597" name="Google Shape;505;p45"/>
          <p:cNvSpPr txBox="1"/>
          <p:nvPr/>
        </p:nvSpPr>
        <p:spPr>
          <a:xfrm>
            <a:off x="16353394" y="8856836"/>
            <a:ext cx="2325831" cy="4628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UI/UX Designer</a:t>
            </a:r>
          </a:p>
        </p:txBody>
      </p:sp>
      <p:sp>
        <p:nvSpPr>
          <p:cNvPr id="598" name="Google Shape;505;p45"/>
          <p:cNvSpPr txBox="1"/>
          <p:nvPr/>
        </p:nvSpPr>
        <p:spPr>
          <a:xfrm>
            <a:off x="16353394" y="9559662"/>
            <a:ext cx="4206341" cy="13264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 since.</a:t>
            </a:r>
          </a:p>
        </p:txBody>
      </p:sp>
      <p:sp>
        <p:nvSpPr>
          <p:cNvPr id="599" name="Google Shape;182;p30"/>
          <p:cNvSpPr/>
          <p:nvPr/>
        </p:nvSpPr>
        <p:spPr>
          <a:xfrm>
            <a:off x="15841121" y="11260259"/>
            <a:ext cx="5582222" cy="1181103"/>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600" name="Why Choose Us"/>
          <p:cNvSpPr txBox="1"/>
          <p:nvPr/>
        </p:nvSpPr>
        <p:spPr>
          <a:xfrm>
            <a:off x="1970500" y="1341529"/>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have the best team</a:t>
            </a:r>
          </a:p>
        </p:txBody>
      </p:sp>
      <p:sp>
        <p:nvSpPr>
          <p:cNvPr id="601" name="Why Choose Us"/>
          <p:cNvSpPr txBox="1"/>
          <p:nvPr/>
        </p:nvSpPr>
        <p:spPr>
          <a:xfrm>
            <a:off x="1843500" y="1214529"/>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have the best team</a:t>
            </a:r>
          </a:p>
        </p:txBody>
      </p:sp>
      <p:sp>
        <p:nvSpPr>
          <p:cNvPr id="602" name="Why Choose Us"/>
          <p:cNvSpPr txBox="1"/>
          <p:nvPr/>
        </p:nvSpPr>
        <p:spPr>
          <a:xfrm rot="16200000">
            <a:off x="8536812" y="7014585"/>
            <a:ext cx="3895821"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603" name="Why Choose Us"/>
          <p:cNvSpPr txBox="1"/>
          <p:nvPr/>
        </p:nvSpPr>
        <p:spPr>
          <a:xfrm>
            <a:off x="-283821" y="7737695"/>
            <a:ext cx="7202855" cy="14630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14`</a:t>
            </a:r>
          </a:p>
        </p:txBody>
      </p:sp>
      <p:sp>
        <p:nvSpPr>
          <p:cNvPr id="604" name="Google Shape;27;p3"/>
          <p:cNvSpPr/>
          <p:nvPr/>
        </p:nvSpPr>
        <p:spPr>
          <a:xfrm>
            <a:off x="16998279" y="5360170"/>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5" name="Google Shape;29;p3"/>
          <p:cNvSpPr/>
          <p:nvPr/>
        </p:nvSpPr>
        <p:spPr>
          <a:xfrm>
            <a:off x="18378231" y="5360168"/>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6" name="Google Shape;30;p3"/>
          <p:cNvSpPr/>
          <p:nvPr/>
        </p:nvSpPr>
        <p:spPr>
          <a:xfrm>
            <a:off x="19758182" y="5360168"/>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7" name="Google Shape;27;p3"/>
          <p:cNvSpPr/>
          <p:nvPr/>
        </p:nvSpPr>
        <p:spPr>
          <a:xfrm>
            <a:off x="16998279" y="1159681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8" name="Google Shape;29;p3"/>
          <p:cNvSpPr/>
          <p:nvPr/>
        </p:nvSpPr>
        <p:spPr>
          <a:xfrm>
            <a:off x="18378232" y="11596809"/>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09" name="Google Shape;30;p3"/>
          <p:cNvSpPr/>
          <p:nvPr/>
        </p:nvSpPr>
        <p:spPr>
          <a:xfrm>
            <a:off x="19758184" y="11596809"/>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10" name="Why Choose Us"/>
          <p:cNvSpPr txBox="1"/>
          <p:nvPr/>
        </p:nvSpPr>
        <p:spPr>
          <a:xfrm rot="16200000">
            <a:off x="8536812" y="3232455"/>
            <a:ext cx="3895821"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a:solidFill>
            <a:schemeClr val="bg2"/>
          </a:solidFill>
        </p:spPr>
      </p:sp>
      <p:sp>
        <p:nvSpPr>
          <p:cNvPr id="3" name="Picture Placeholder 2"/>
          <p:cNvSpPr>
            <a:spLocks noGrp="1"/>
          </p:cNvSpPr>
          <p:nvPr>
            <p:ph type="pic" sz="quarter" idx="15"/>
          </p:nvPr>
        </p:nvSpPr>
        <p:spPr>
          <a:solidFill>
            <a:schemeClr val="bg2"/>
          </a:solidFill>
        </p:spPr>
      </p:sp>
      <p:sp>
        <p:nvSpPr>
          <p:cNvPr id="4" name="Picture Placeholder 3"/>
          <p:cNvSpPr>
            <a:spLocks noGrp="1"/>
          </p:cNvSpPr>
          <p:nvPr>
            <p:ph type="pic" sz="quarter" idx="14"/>
          </p:nvPr>
        </p:nvSpPr>
        <p:spPr>
          <a:solidFill>
            <a:schemeClr val="bg2"/>
          </a:solidFill>
        </p:spPr>
      </p:sp>
      <p:sp>
        <p:nvSpPr>
          <p:cNvPr id="615" name="Google Shape;592;p48"/>
          <p:cNvSpPr/>
          <p:nvPr/>
        </p:nvSpPr>
        <p:spPr>
          <a:xfrm>
            <a:off x="5702704" y="5082190"/>
            <a:ext cx="1339765" cy="3551621"/>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616" name="Google Shape;602;p48"/>
          <p:cNvSpPr txBox="1"/>
          <p:nvPr/>
        </p:nvSpPr>
        <p:spPr>
          <a:xfrm>
            <a:off x="7533517" y="10153011"/>
            <a:ext cx="3411058"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617" name="Google Shape;603;p48"/>
          <p:cNvSpPr txBox="1"/>
          <p:nvPr/>
        </p:nvSpPr>
        <p:spPr>
          <a:xfrm>
            <a:off x="7533517" y="10766672"/>
            <a:ext cx="2645247" cy="4627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618" name="Google Shape;604;p48"/>
          <p:cNvSpPr txBox="1"/>
          <p:nvPr/>
        </p:nvSpPr>
        <p:spPr>
          <a:xfrm>
            <a:off x="7533517" y="11380599"/>
            <a:ext cx="3960270" cy="13263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has been the industry's standard dummy text ever since.</a:t>
            </a:r>
          </a:p>
        </p:txBody>
      </p:sp>
      <p:sp>
        <p:nvSpPr>
          <p:cNvPr id="619" name="Google Shape;27;p3"/>
          <p:cNvSpPr/>
          <p:nvPr/>
        </p:nvSpPr>
        <p:spPr>
          <a:xfrm>
            <a:off x="6118586" y="7696185"/>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20" name="Google Shape;29;p3"/>
          <p:cNvSpPr/>
          <p:nvPr/>
        </p:nvSpPr>
        <p:spPr>
          <a:xfrm>
            <a:off x="6118586" y="551181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21" name="Google Shape;30;p3"/>
          <p:cNvSpPr/>
          <p:nvPr/>
        </p:nvSpPr>
        <p:spPr>
          <a:xfrm>
            <a:off x="6118586" y="662346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22" name="Google Shape;602;p48"/>
          <p:cNvSpPr txBox="1"/>
          <p:nvPr/>
        </p:nvSpPr>
        <p:spPr>
          <a:xfrm>
            <a:off x="1190008" y="5581011"/>
            <a:ext cx="3411058"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623" name="Google Shape;603;p48"/>
          <p:cNvSpPr txBox="1"/>
          <p:nvPr/>
        </p:nvSpPr>
        <p:spPr>
          <a:xfrm>
            <a:off x="1190008" y="6194672"/>
            <a:ext cx="2645247" cy="4627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624" name="Google Shape;604;p48"/>
          <p:cNvSpPr txBox="1"/>
          <p:nvPr/>
        </p:nvSpPr>
        <p:spPr>
          <a:xfrm>
            <a:off x="1190008" y="6808599"/>
            <a:ext cx="3960270" cy="13263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has been the industry's standard dummy text ever since.</a:t>
            </a:r>
          </a:p>
        </p:txBody>
      </p:sp>
      <p:sp>
        <p:nvSpPr>
          <p:cNvPr id="625" name="Google Shape;602;p48"/>
          <p:cNvSpPr txBox="1"/>
          <p:nvPr/>
        </p:nvSpPr>
        <p:spPr>
          <a:xfrm>
            <a:off x="7533517" y="1009011"/>
            <a:ext cx="3411058"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Shaun Murphy</a:t>
            </a:r>
          </a:p>
        </p:txBody>
      </p:sp>
      <p:sp>
        <p:nvSpPr>
          <p:cNvPr id="626" name="Google Shape;603;p48"/>
          <p:cNvSpPr txBox="1"/>
          <p:nvPr/>
        </p:nvSpPr>
        <p:spPr>
          <a:xfrm>
            <a:off x="7533517" y="1622672"/>
            <a:ext cx="2645247" cy="4627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UI/UX Designer</a:t>
            </a:r>
          </a:p>
        </p:txBody>
      </p:sp>
      <p:sp>
        <p:nvSpPr>
          <p:cNvPr id="627" name="Google Shape;604;p48"/>
          <p:cNvSpPr txBox="1"/>
          <p:nvPr/>
        </p:nvSpPr>
        <p:spPr>
          <a:xfrm>
            <a:off x="7533517" y="2236599"/>
            <a:ext cx="3960270" cy="13263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has been the industry's standard dummy text ever since.</a:t>
            </a:r>
          </a:p>
        </p:txBody>
      </p:sp>
      <p:sp>
        <p:nvSpPr>
          <p:cNvPr id="628" name="Why Choose Us"/>
          <p:cNvSpPr txBox="1"/>
          <p:nvPr/>
        </p:nvSpPr>
        <p:spPr>
          <a:xfrm>
            <a:off x="15319048" y="1384535"/>
            <a:ext cx="633647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have the best team</a:t>
            </a:r>
          </a:p>
        </p:txBody>
      </p:sp>
      <p:sp>
        <p:nvSpPr>
          <p:cNvPr id="629" name="Why Choose Us"/>
          <p:cNvSpPr txBox="1"/>
          <p:nvPr/>
        </p:nvSpPr>
        <p:spPr>
          <a:xfrm>
            <a:off x="15192048" y="1257535"/>
            <a:ext cx="633647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have the best team</a:t>
            </a:r>
          </a:p>
        </p:txBody>
      </p:sp>
      <p:sp>
        <p:nvSpPr>
          <p:cNvPr id="630" name="Why Choose Us"/>
          <p:cNvSpPr txBox="1"/>
          <p:nvPr/>
        </p:nvSpPr>
        <p:spPr>
          <a:xfrm>
            <a:off x="18386547" y="7772399"/>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15</a:t>
            </a:r>
          </a:p>
        </p:txBody>
      </p:sp>
      <p:sp>
        <p:nvSpPr>
          <p:cNvPr id="631" name="Why Choose Us"/>
          <p:cNvSpPr txBox="1"/>
          <p:nvPr/>
        </p:nvSpPr>
        <p:spPr>
          <a:xfrm rot="16200000">
            <a:off x="10811797" y="10623550"/>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632" name="Why Choose Us"/>
          <p:cNvSpPr txBox="1"/>
          <p:nvPr/>
        </p:nvSpPr>
        <p:spPr>
          <a:xfrm rot="16200000">
            <a:off x="10766597" y="6665344"/>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633" name="Lorem Ipsum has been the industry's standard dummy text ever since the 1500s, when an unknown printer took a galley of type and scrambled it to make a type specimen book."/>
          <p:cNvSpPr txBox="1"/>
          <p:nvPr/>
        </p:nvSpPr>
        <p:spPr>
          <a:xfrm>
            <a:off x="15192048" y="6727320"/>
            <a:ext cx="5813452" cy="21297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 name="Google Shape;616;p49"/>
          <p:cNvSpPr txBox="1"/>
          <p:nvPr/>
        </p:nvSpPr>
        <p:spPr>
          <a:xfrm>
            <a:off x="3209848" y="6183164"/>
            <a:ext cx="7741782" cy="4025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CEO and Founder</a:t>
            </a:r>
          </a:p>
        </p:txBody>
      </p:sp>
      <p:sp>
        <p:nvSpPr>
          <p:cNvPr id="637" name="Google Shape;617;p49"/>
          <p:cNvSpPr txBox="1"/>
          <p:nvPr/>
        </p:nvSpPr>
        <p:spPr>
          <a:xfrm>
            <a:off x="3209848" y="5514340"/>
            <a:ext cx="5703082" cy="56895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3200">
                <a:solidFill>
                  <a:srgbClr val="FFFFFF"/>
                </a:solidFill>
                <a:latin typeface="Poppins Bold"/>
                <a:ea typeface="Poppins Bold"/>
                <a:cs typeface="Poppins Bold"/>
                <a:sym typeface="Poppins Bold"/>
              </a:defRPr>
            </a:lvl1pPr>
          </a:lstStyle>
          <a:p>
            <a:r>
              <a:t>Shaun Murphy</a:t>
            </a:r>
          </a:p>
        </p:txBody>
      </p:sp>
      <p:sp>
        <p:nvSpPr>
          <p:cNvPr id="638" name="Google Shape;618;p49"/>
          <p:cNvSpPr txBox="1"/>
          <p:nvPr/>
        </p:nvSpPr>
        <p:spPr>
          <a:xfrm>
            <a:off x="3154663" y="7185659"/>
            <a:ext cx="5813451"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Lorem Ipsum has been the industry's standard dummy text ever since the 1500s, when an unknown printer.</a:t>
            </a:r>
          </a:p>
        </p:txBody>
      </p:sp>
      <p:sp>
        <p:nvSpPr>
          <p:cNvPr id="639" name="Google Shape;619;p49"/>
          <p:cNvSpPr txBox="1"/>
          <p:nvPr/>
        </p:nvSpPr>
        <p:spPr>
          <a:xfrm>
            <a:off x="9060822" y="7185659"/>
            <a:ext cx="5813451"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Lorem Ipsum has been the industry's standard dummy text ever since the 1500s, when an unknown printer.</a:t>
            </a:r>
          </a:p>
        </p:txBody>
      </p:sp>
      <p:sp>
        <p:nvSpPr>
          <p:cNvPr id="640" name="Google Shape;624;p49"/>
          <p:cNvSpPr txBox="1"/>
          <p:nvPr/>
        </p:nvSpPr>
        <p:spPr>
          <a:xfrm>
            <a:off x="3154663" y="8760635"/>
            <a:ext cx="5813451"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Lorem Ipsum has been the industry's standard dummy text ever since the 1500s, when an unknown printer.</a:t>
            </a:r>
          </a:p>
        </p:txBody>
      </p:sp>
      <p:sp>
        <p:nvSpPr>
          <p:cNvPr id="641" name="Why Choose Us"/>
          <p:cNvSpPr txBox="1"/>
          <p:nvPr/>
        </p:nvSpPr>
        <p:spPr>
          <a:xfrm>
            <a:off x="2309977" y="697394"/>
            <a:ext cx="8721057"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We have the best team</a:t>
            </a:r>
          </a:p>
        </p:txBody>
      </p:sp>
      <p:sp>
        <p:nvSpPr>
          <p:cNvPr id="642" name="Why Choose Us"/>
          <p:cNvSpPr txBox="1"/>
          <p:nvPr/>
        </p:nvSpPr>
        <p:spPr>
          <a:xfrm>
            <a:off x="2182977" y="570394"/>
            <a:ext cx="8975057"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We have the best team</a:t>
            </a:r>
          </a:p>
        </p:txBody>
      </p:sp>
      <p:sp>
        <p:nvSpPr>
          <p:cNvPr id="644" name="Why Choose Us"/>
          <p:cNvSpPr txBox="1"/>
          <p:nvPr/>
        </p:nvSpPr>
        <p:spPr>
          <a:xfrm>
            <a:off x="9300666" y="3682211"/>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
        <p:nvSpPr>
          <p:cNvPr id="646" name="Google Shape;27;p3"/>
          <p:cNvSpPr/>
          <p:nvPr/>
        </p:nvSpPr>
        <p:spPr>
          <a:xfrm>
            <a:off x="3188156" y="10731676"/>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47" name="Google Shape;29;p3"/>
          <p:cNvSpPr/>
          <p:nvPr/>
        </p:nvSpPr>
        <p:spPr>
          <a:xfrm>
            <a:off x="4568109" y="107316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648" name="Google Shape;30;p3"/>
          <p:cNvSpPr/>
          <p:nvPr/>
        </p:nvSpPr>
        <p:spPr>
          <a:xfrm>
            <a:off x="5948061" y="107316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2" name="Picture Placeholder 1"/>
          <p:cNvSpPr>
            <a:spLocks noGrp="1"/>
          </p:cNvSpPr>
          <p:nvPr>
            <p:ph type="pic" sz="half" idx="13"/>
          </p:nvPr>
        </p:nvSpPr>
        <p:spPr>
          <a:solidFill>
            <a:schemeClr val="bg2"/>
          </a:solidFill>
        </p:spPr>
      </p:sp>
      <p:sp>
        <p:nvSpPr>
          <p:cNvPr id="643" name="Why Choose Us"/>
          <p:cNvSpPr txBox="1"/>
          <p:nvPr/>
        </p:nvSpPr>
        <p:spPr>
          <a:xfrm>
            <a:off x="10217470" y="7772400"/>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16</a:t>
            </a:r>
          </a:p>
        </p:txBody>
      </p:sp>
      <p:sp>
        <p:nvSpPr>
          <p:cNvPr id="645" name="Why Choose Us"/>
          <p:cNvSpPr txBox="1"/>
          <p:nvPr/>
        </p:nvSpPr>
        <p:spPr>
          <a:xfrm>
            <a:off x="13368838" y="3682211"/>
            <a:ext cx="3895822"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Team</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a:solidFill>
            <a:schemeClr val="bg2"/>
          </a:solidFill>
        </p:spPr>
      </p:sp>
      <p:sp>
        <p:nvSpPr>
          <p:cNvPr id="3" name="Picture Placeholder 2"/>
          <p:cNvSpPr>
            <a:spLocks noGrp="1"/>
          </p:cNvSpPr>
          <p:nvPr>
            <p:ph type="pic" sz="quarter" idx="16"/>
          </p:nvPr>
        </p:nvSpPr>
        <p:spPr>
          <a:solidFill>
            <a:schemeClr val="bg2"/>
          </a:solidFill>
        </p:spPr>
      </p:sp>
      <p:sp>
        <p:nvSpPr>
          <p:cNvPr id="4" name="Picture Placeholder 3"/>
          <p:cNvSpPr>
            <a:spLocks noGrp="1"/>
          </p:cNvSpPr>
          <p:nvPr>
            <p:ph type="pic" sz="quarter" idx="14"/>
          </p:nvPr>
        </p:nvSpPr>
        <p:spPr>
          <a:solidFill>
            <a:schemeClr val="bg2"/>
          </a:solidFill>
        </p:spPr>
      </p:sp>
      <p:sp>
        <p:nvSpPr>
          <p:cNvPr id="5" name="Picture Placeholder 4"/>
          <p:cNvSpPr>
            <a:spLocks noGrp="1"/>
          </p:cNvSpPr>
          <p:nvPr>
            <p:ph type="pic" sz="quarter" idx="18"/>
          </p:nvPr>
        </p:nvSpPr>
        <p:spPr>
          <a:solidFill>
            <a:schemeClr val="bg2"/>
          </a:solidFill>
        </p:spPr>
      </p:sp>
      <p:sp>
        <p:nvSpPr>
          <p:cNvPr id="6" name="Picture Placeholder 5"/>
          <p:cNvSpPr>
            <a:spLocks noGrp="1"/>
          </p:cNvSpPr>
          <p:nvPr>
            <p:ph type="pic" sz="quarter" idx="15"/>
          </p:nvPr>
        </p:nvSpPr>
        <p:spPr>
          <a:solidFill>
            <a:schemeClr val="bg2"/>
          </a:solidFill>
        </p:spPr>
      </p:sp>
      <p:sp>
        <p:nvSpPr>
          <p:cNvPr id="7" name="Picture Placeholder 6"/>
          <p:cNvSpPr>
            <a:spLocks noGrp="1"/>
          </p:cNvSpPr>
          <p:nvPr>
            <p:ph type="pic" sz="quarter" idx="19"/>
          </p:nvPr>
        </p:nvSpPr>
        <p:spPr>
          <a:solidFill>
            <a:schemeClr val="bg2"/>
          </a:solidFill>
        </p:spPr>
      </p:sp>
      <p:sp>
        <p:nvSpPr>
          <p:cNvPr id="8" name="Picture Placeholder 7"/>
          <p:cNvSpPr>
            <a:spLocks noGrp="1"/>
          </p:cNvSpPr>
          <p:nvPr>
            <p:ph type="pic" sz="quarter" idx="17"/>
          </p:nvPr>
        </p:nvSpPr>
        <p:spPr>
          <a:solidFill>
            <a:schemeClr val="bg2"/>
          </a:solidFill>
        </p:spPr>
      </p:sp>
      <p:sp>
        <p:nvSpPr>
          <p:cNvPr id="650" name="TextBox 4"/>
          <p:cNvSpPr txBox="1"/>
          <p:nvPr/>
        </p:nvSpPr>
        <p:spPr>
          <a:xfrm>
            <a:off x="1073584" y="1214514"/>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works will impress you</a:t>
            </a:r>
          </a:p>
        </p:txBody>
      </p:sp>
      <p:sp>
        <p:nvSpPr>
          <p:cNvPr id="651" name="TextBox 4"/>
          <p:cNvSpPr txBox="1"/>
          <p:nvPr/>
        </p:nvSpPr>
        <p:spPr>
          <a:xfrm>
            <a:off x="946584" y="1087514"/>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000000"/>
                </a:solidFill>
                <a:latin typeface="+mn-lt"/>
                <a:ea typeface="+mn-ea"/>
                <a:cs typeface="+mn-cs"/>
                <a:sym typeface="Metropolis Extra Bold"/>
              </a:defRPr>
            </a:lvl1pPr>
          </a:lstStyle>
          <a:p>
            <a:r>
              <a:t>Our works will impress you</a:t>
            </a:r>
          </a:p>
        </p:txBody>
      </p:sp>
      <p:sp>
        <p:nvSpPr>
          <p:cNvPr id="652" name="Lorem ipsum dolor sit amet, consectetur adipiscing elit, sed do eiusmod tempor incididunt ut labore et dolore magna aliqua. Ut enim ad minim veniam."/>
          <p:cNvSpPr txBox="1"/>
          <p:nvPr/>
        </p:nvSpPr>
        <p:spPr>
          <a:xfrm>
            <a:off x="1626710" y="5171627"/>
            <a:ext cx="6089659"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660" name="Why Choose Us"/>
          <p:cNvSpPr txBox="1"/>
          <p:nvPr/>
        </p:nvSpPr>
        <p:spPr>
          <a:xfrm>
            <a:off x="-228238" y="7772399"/>
            <a:ext cx="7202856"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17</a:t>
            </a:r>
          </a:p>
        </p:txBody>
      </p:sp>
      <p:sp>
        <p:nvSpPr>
          <p:cNvPr id="661" name="Why Choose Us"/>
          <p:cNvSpPr txBox="1"/>
          <p:nvPr/>
        </p:nvSpPr>
        <p:spPr>
          <a:xfrm>
            <a:off x="6748143" y="8136056"/>
            <a:ext cx="474819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grpSp>
        <p:nvGrpSpPr>
          <p:cNvPr id="664" name="Group"/>
          <p:cNvGrpSpPr/>
          <p:nvPr/>
        </p:nvGrpSpPr>
        <p:grpSpPr>
          <a:xfrm>
            <a:off x="17670065" y="6024476"/>
            <a:ext cx="1639087" cy="1667048"/>
            <a:chOff x="0" y="0"/>
            <a:chExt cx="1639086" cy="1667047"/>
          </a:xfrm>
        </p:grpSpPr>
        <p:sp>
          <p:nvSpPr>
            <p:cNvPr id="662" name="Google Shape;627;p52"/>
            <p:cNvSpPr/>
            <p:nvPr/>
          </p:nvSpPr>
          <p:spPr>
            <a:xfrm>
              <a:off x="0" y="0"/>
              <a:ext cx="1639087" cy="1667048"/>
            </a:xfrm>
            <a:prstGeom prst="ellipse">
              <a:avLst/>
            </a:prstGeom>
            <a:solidFill>
              <a:srgbClr val="8FCEB1">
                <a:alpha val="50000"/>
              </a:srgbClr>
            </a:solidFill>
            <a:ln w="12700" cap="flat">
              <a:noFill/>
              <a:miter lim="400000"/>
            </a:ln>
            <a:effectLst/>
          </p:spPr>
          <p:txBody>
            <a:bodyPr wrap="square" lIns="45719" tIns="45719" rIns="45719" bIns="45719" numCol="1" anchor="ctr">
              <a:noAutofit/>
            </a:bodyPr>
            <a:lstStyle/>
            <a:p>
              <a:pPr>
                <a:defRPr sz="6200">
                  <a:solidFill>
                    <a:srgbClr val="F0E8DF"/>
                  </a:solidFill>
                  <a:latin typeface="Montserrat Black"/>
                  <a:ea typeface="Montserrat Black"/>
                  <a:cs typeface="Montserrat Black"/>
                  <a:sym typeface="Montserrat Black"/>
                </a:defRPr>
              </a:pPr>
              <a:endParaRPr/>
            </a:p>
          </p:txBody>
        </p:sp>
        <p:sp>
          <p:nvSpPr>
            <p:cNvPr id="663" name="Google Shape;628;p52"/>
            <p:cNvSpPr/>
            <p:nvPr/>
          </p:nvSpPr>
          <p:spPr>
            <a:xfrm>
              <a:off x="540965" y="457929"/>
              <a:ext cx="738721" cy="7512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799"/>
                  </a:lnTo>
                  <a:lnTo>
                    <a:pt x="0" y="0"/>
                  </a:lnTo>
                  <a:close/>
                </a:path>
              </a:pathLst>
            </a:custGeom>
            <a:solidFill>
              <a:srgbClr val="F3F3F3"/>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4"/>
          </p:nvPr>
        </p:nvSpPr>
        <p:spPr>
          <a:xfrm>
            <a:off x="0" y="4615292"/>
            <a:ext cx="4917560" cy="6028801"/>
          </a:xfrm>
          <a:solidFill>
            <a:schemeClr val="bg2"/>
          </a:solidFill>
        </p:spPr>
      </p:sp>
      <p:sp>
        <p:nvSpPr>
          <p:cNvPr id="3" name="Picture Placeholder 2"/>
          <p:cNvSpPr>
            <a:spLocks noGrp="1"/>
          </p:cNvSpPr>
          <p:nvPr>
            <p:ph type="pic" sz="quarter" idx="13"/>
          </p:nvPr>
        </p:nvSpPr>
        <p:spPr>
          <a:solidFill>
            <a:schemeClr val="bg2"/>
          </a:solidFill>
        </p:spPr>
      </p:sp>
      <p:sp>
        <p:nvSpPr>
          <p:cNvPr id="4" name="Picture Placeholder 3"/>
          <p:cNvSpPr>
            <a:spLocks noGrp="1"/>
          </p:cNvSpPr>
          <p:nvPr>
            <p:ph type="pic" sz="quarter" idx="18"/>
          </p:nvPr>
        </p:nvSpPr>
        <p:spPr>
          <a:xfrm>
            <a:off x="5255340" y="-3830634"/>
            <a:ext cx="4917561" cy="6028800"/>
          </a:xfrm>
          <a:solidFill>
            <a:schemeClr val="bg2"/>
          </a:solidFill>
        </p:spPr>
      </p:sp>
      <p:sp>
        <p:nvSpPr>
          <p:cNvPr id="5" name="Picture Placeholder 4"/>
          <p:cNvSpPr>
            <a:spLocks noGrp="1"/>
          </p:cNvSpPr>
          <p:nvPr>
            <p:ph type="pic" sz="quarter" idx="17"/>
          </p:nvPr>
        </p:nvSpPr>
        <p:spPr>
          <a:xfrm>
            <a:off x="5255340" y="2612820"/>
            <a:ext cx="4917561" cy="6028801"/>
          </a:xfrm>
          <a:solidFill>
            <a:schemeClr val="bg2"/>
          </a:solidFill>
        </p:spPr>
      </p:sp>
      <p:sp>
        <p:nvSpPr>
          <p:cNvPr id="6" name="Picture Placeholder 5"/>
          <p:cNvSpPr>
            <a:spLocks noGrp="1"/>
          </p:cNvSpPr>
          <p:nvPr>
            <p:ph type="pic" sz="quarter" idx="16"/>
          </p:nvPr>
        </p:nvSpPr>
        <p:spPr>
          <a:xfrm>
            <a:off x="5255340" y="9049061"/>
            <a:ext cx="4917561" cy="6028801"/>
          </a:xfrm>
          <a:solidFill>
            <a:schemeClr val="bg2"/>
          </a:solidFill>
        </p:spPr>
      </p:sp>
      <p:sp>
        <p:nvSpPr>
          <p:cNvPr id="7" name="Picture Placeholder 6"/>
          <p:cNvSpPr>
            <a:spLocks noGrp="1"/>
          </p:cNvSpPr>
          <p:nvPr>
            <p:ph type="pic" sz="quarter" idx="15"/>
          </p:nvPr>
        </p:nvSpPr>
        <p:spPr>
          <a:xfrm>
            <a:off x="0" y="11037370"/>
            <a:ext cx="4917560" cy="6028801"/>
          </a:xfrm>
          <a:solidFill>
            <a:schemeClr val="bg2"/>
          </a:solidFill>
        </p:spPr>
      </p:sp>
      <p:sp>
        <p:nvSpPr>
          <p:cNvPr id="672" name="TextBox 4"/>
          <p:cNvSpPr txBox="1"/>
          <p:nvPr/>
        </p:nvSpPr>
        <p:spPr>
          <a:xfrm>
            <a:off x="12833016" y="2528238"/>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works will impress you</a:t>
            </a:r>
          </a:p>
        </p:txBody>
      </p:sp>
      <p:sp>
        <p:nvSpPr>
          <p:cNvPr id="673" name="TextBox 4"/>
          <p:cNvSpPr txBox="1"/>
          <p:nvPr/>
        </p:nvSpPr>
        <p:spPr>
          <a:xfrm>
            <a:off x="12706016" y="2401238"/>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000000"/>
                </a:solidFill>
                <a:latin typeface="+mn-lt"/>
                <a:ea typeface="+mn-ea"/>
                <a:cs typeface="+mn-cs"/>
                <a:sym typeface="Metropolis Extra Bold"/>
              </a:defRPr>
            </a:lvl1pPr>
          </a:lstStyle>
          <a:p>
            <a:r>
              <a:t>Our works will impress you</a:t>
            </a:r>
          </a:p>
        </p:txBody>
      </p:sp>
      <p:sp>
        <p:nvSpPr>
          <p:cNvPr id="674" name="Lorem ipsum dolor sit amet, consectetur adipiscing elit, sed do eiusmod tempor incididunt ut labore et dolore magna aliqua. Ut enim ad minim veniam."/>
          <p:cNvSpPr txBox="1"/>
          <p:nvPr/>
        </p:nvSpPr>
        <p:spPr>
          <a:xfrm>
            <a:off x="13386142" y="6485351"/>
            <a:ext cx="6089659"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675" name="Why Choose Us"/>
          <p:cNvSpPr txBox="1"/>
          <p:nvPr/>
        </p:nvSpPr>
        <p:spPr>
          <a:xfrm>
            <a:off x="18644530" y="7996694"/>
            <a:ext cx="7202855"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18</a:t>
            </a:r>
          </a:p>
        </p:txBody>
      </p:sp>
      <p:sp>
        <p:nvSpPr>
          <p:cNvPr id="676" name="Why Choose Us"/>
          <p:cNvSpPr txBox="1"/>
          <p:nvPr/>
        </p:nvSpPr>
        <p:spPr>
          <a:xfrm rot="16200000">
            <a:off x="7979359" y="9962453"/>
            <a:ext cx="4748191"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sp>
        <p:nvSpPr>
          <p:cNvPr id="677" name="Why Choose Us"/>
          <p:cNvSpPr txBox="1"/>
          <p:nvPr/>
        </p:nvSpPr>
        <p:spPr>
          <a:xfrm rot="16200000">
            <a:off x="7979359" y="4744207"/>
            <a:ext cx="4748191"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grpSp>
        <p:nvGrpSpPr>
          <p:cNvPr id="680" name="Group"/>
          <p:cNvGrpSpPr/>
          <p:nvPr/>
        </p:nvGrpSpPr>
        <p:grpSpPr>
          <a:xfrm>
            <a:off x="4276488" y="5768140"/>
            <a:ext cx="1639087" cy="1667048"/>
            <a:chOff x="0" y="0"/>
            <a:chExt cx="1639086" cy="1667047"/>
          </a:xfrm>
        </p:grpSpPr>
        <p:sp>
          <p:nvSpPr>
            <p:cNvPr id="678" name="Google Shape;627;p52"/>
            <p:cNvSpPr/>
            <p:nvPr/>
          </p:nvSpPr>
          <p:spPr>
            <a:xfrm>
              <a:off x="0" y="0"/>
              <a:ext cx="1639087" cy="1667048"/>
            </a:xfrm>
            <a:prstGeom prst="ellipse">
              <a:avLst/>
            </a:prstGeom>
            <a:solidFill>
              <a:srgbClr val="8FCEB1">
                <a:alpha val="50000"/>
              </a:srgbClr>
            </a:solidFill>
            <a:ln w="12700" cap="flat">
              <a:noFill/>
              <a:miter lim="400000"/>
            </a:ln>
            <a:effectLst/>
          </p:spPr>
          <p:txBody>
            <a:bodyPr wrap="square" lIns="45719" tIns="45719" rIns="45719" bIns="45719" numCol="1" anchor="ctr">
              <a:noAutofit/>
            </a:bodyPr>
            <a:lstStyle/>
            <a:p>
              <a:pPr>
                <a:defRPr sz="6200">
                  <a:solidFill>
                    <a:srgbClr val="F0E8DF"/>
                  </a:solidFill>
                  <a:latin typeface="Montserrat Black"/>
                  <a:ea typeface="Montserrat Black"/>
                  <a:cs typeface="Montserrat Black"/>
                  <a:sym typeface="Montserrat Black"/>
                </a:defRPr>
              </a:pPr>
              <a:endParaRPr/>
            </a:p>
          </p:txBody>
        </p:sp>
        <p:sp>
          <p:nvSpPr>
            <p:cNvPr id="679" name="Google Shape;628;p52"/>
            <p:cNvSpPr/>
            <p:nvPr/>
          </p:nvSpPr>
          <p:spPr>
            <a:xfrm>
              <a:off x="540965" y="457929"/>
              <a:ext cx="738721" cy="7512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799"/>
                  </a:lnTo>
                  <a:lnTo>
                    <a:pt x="0" y="0"/>
                  </a:lnTo>
                  <a:close/>
                </a:path>
              </a:pathLst>
            </a:custGeom>
            <a:solidFill>
              <a:srgbClr val="F3F3F3"/>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3" name="Picture Placeholder 2"/>
          <p:cNvSpPr>
            <a:spLocks noGrp="1"/>
          </p:cNvSpPr>
          <p:nvPr>
            <p:ph type="pic" sz="half" idx="14"/>
          </p:nvPr>
        </p:nvSpPr>
        <p:spPr>
          <a:solidFill>
            <a:schemeClr val="bg2"/>
          </a:solidFill>
        </p:spPr>
      </p:sp>
      <p:sp>
        <p:nvSpPr>
          <p:cNvPr id="684" name="TextBox 4"/>
          <p:cNvSpPr txBox="1"/>
          <p:nvPr/>
        </p:nvSpPr>
        <p:spPr>
          <a:xfrm>
            <a:off x="2291182" y="1022261"/>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works will impress you</a:t>
            </a:r>
          </a:p>
        </p:txBody>
      </p:sp>
      <p:sp>
        <p:nvSpPr>
          <p:cNvPr id="685" name="TextBox 4"/>
          <p:cNvSpPr txBox="1"/>
          <p:nvPr/>
        </p:nvSpPr>
        <p:spPr>
          <a:xfrm>
            <a:off x="2164182" y="895261"/>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000000"/>
                </a:solidFill>
                <a:latin typeface="+mn-lt"/>
                <a:ea typeface="+mn-ea"/>
                <a:cs typeface="+mn-cs"/>
                <a:sym typeface="Metropolis Extra Bold"/>
              </a:defRPr>
            </a:lvl1pPr>
          </a:lstStyle>
          <a:p>
            <a:r>
              <a:t>Our works will impress you</a:t>
            </a:r>
          </a:p>
        </p:txBody>
      </p:sp>
      <p:sp>
        <p:nvSpPr>
          <p:cNvPr id="686" name="Lorem ipsum dolor sit amet, consectetur adipiscing elit, sed do eiusmod tempor incididunt ut labore et dolore magna aliqua. Ut enim ad minim veniam."/>
          <p:cNvSpPr txBox="1"/>
          <p:nvPr/>
        </p:nvSpPr>
        <p:spPr>
          <a:xfrm>
            <a:off x="2844308" y="4979375"/>
            <a:ext cx="7799778"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687" name="Why Choose Us"/>
          <p:cNvSpPr txBox="1"/>
          <p:nvPr/>
        </p:nvSpPr>
        <p:spPr>
          <a:xfrm>
            <a:off x="-420490" y="7676273"/>
            <a:ext cx="7202856" cy="14630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198</a:t>
            </a:r>
          </a:p>
        </p:txBody>
      </p:sp>
      <p:sp>
        <p:nvSpPr>
          <p:cNvPr id="688" name="Why Choose Us"/>
          <p:cNvSpPr txBox="1"/>
          <p:nvPr/>
        </p:nvSpPr>
        <p:spPr>
          <a:xfrm>
            <a:off x="10638849" y="10729689"/>
            <a:ext cx="474819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grpSp>
        <p:nvGrpSpPr>
          <p:cNvPr id="691" name="Group"/>
          <p:cNvGrpSpPr/>
          <p:nvPr/>
        </p:nvGrpSpPr>
        <p:grpSpPr>
          <a:xfrm>
            <a:off x="18118653" y="6024476"/>
            <a:ext cx="1639088" cy="1667048"/>
            <a:chOff x="0" y="0"/>
            <a:chExt cx="1639086" cy="1667047"/>
          </a:xfrm>
        </p:grpSpPr>
        <p:sp>
          <p:nvSpPr>
            <p:cNvPr id="689" name="Google Shape;627;p52"/>
            <p:cNvSpPr/>
            <p:nvPr/>
          </p:nvSpPr>
          <p:spPr>
            <a:xfrm>
              <a:off x="0" y="0"/>
              <a:ext cx="1639087" cy="1667048"/>
            </a:xfrm>
            <a:prstGeom prst="ellipse">
              <a:avLst/>
            </a:prstGeom>
            <a:solidFill>
              <a:srgbClr val="8FCEB1">
                <a:alpha val="50000"/>
              </a:srgbClr>
            </a:solidFill>
            <a:ln w="12700" cap="flat">
              <a:noFill/>
              <a:miter lim="400000"/>
            </a:ln>
            <a:effectLst/>
          </p:spPr>
          <p:txBody>
            <a:bodyPr wrap="square" lIns="45719" tIns="45719" rIns="45719" bIns="45719" numCol="1" anchor="ctr">
              <a:noAutofit/>
            </a:bodyPr>
            <a:lstStyle/>
            <a:p>
              <a:pPr>
                <a:defRPr sz="6200">
                  <a:solidFill>
                    <a:srgbClr val="F0E8DF"/>
                  </a:solidFill>
                  <a:latin typeface="Montserrat Black"/>
                  <a:ea typeface="Montserrat Black"/>
                  <a:cs typeface="Montserrat Black"/>
                  <a:sym typeface="Montserrat Black"/>
                </a:defRPr>
              </a:pPr>
              <a:endParaRPr/>
            </a:p>
          </p:txBody>
        </p:sp>
        <p:sp>
          <p:nvSpPr>
            <p:cNvPr id="690" name="Google Shape;628;p52"/>
            <p:cNvSpPr/>
            <p:nvPr/>
          </p:nvSpPr>
          <p:spPr>
            <a:xfrm>
              <a:off x="540965" y="457929"/>
              <a:ext cx="738721" cy="7512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799"/>
                  </a:lnTo>
                  <a:lnTo>
                    <a:pt x="0" y="0"/>
                  </a:lnTo>
                  <a:close/>
                </a:path>
              </a:pathLst>
            </a:custGeom>
            <a:solidFill>
              <a:srgbClr val="F3F3F3"/>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
        <p:nvSpPr>
          <p:cNvPr id="692" name="Why Choose Us"/>
          <p:cNvSpPr txBox="1"/>
          <p:nvPr/>
        </p:nvSpPr>
        <p:spPr>
          <a:xfrm>
            <a:off x="10638849" y="9222544"/>
            <a:ext cx="474819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Google Shape;201;p27"/>
          <p:cNvSpPr txBox="1"/>
          <p:nvPr/>
        </p:nvSpPr>
        <p:spPr>
          <a:xfrm>
            <a:off x="13374008" y="1072192"/>
            <a:ext cx="10073589"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Everyone believe in us - Preview</a:t>
            </a:r>
          </a:p>
        </p:txBody>
      </p:sp>
      <p:sp>
        <p:nvSpPr>
          <p:cNvPr id="400" name="Google Shape;133;p22"/>
          <p:cNvSpPr/>
          <p:nvPr/>
        </p:nvSpPr>
        <p:spPr>
          <a:xfrm>
            <a:off x="3974541" y="3979598"/>
            <a:ext cx="7075790" cy="5756805"/>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01" name="Why Choose Us"/>
          <p:cNvSpPr txBox="1"/>
          <p:nvPr/>
        </p:nvSpPr>
        <p:spPr>
          <a:xfrm>
            <a:off x="2489511" y="5202599"/>
            <a:ext cx="3908738"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2</a:t>
            </a:r>
          </a:p>
        </p:txBody>
      </p:sp>
      <p:sp>
        <p:nvSpPr>
          <p:cNvPr id="404" name="Google Shape;333;p37"/>
          <p:cNvSpPr txBox="1"/>
          <p:nvPr/>
        </p:nvSpPr>
        <p:spPr>
          <a:xfrm>
            <a:off x="14133372" y="7761612"/>
            <a:ext cx="5097374" cy="1789275"/>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Lorem ipsum dolor sit amet, consectetur adipiscing elit, sed do eiusmod tempor incididunt ut labore et dolore magna aliqua..</a:t>
            </a:r>
          </a:p>
        </p:txBody>
      </p:sp>
      <p:sp>
        <p:nvSpPr>
          <p:cNvPr id="405" name="Google Shape;333;p37"/>
          <p:cNvSpPr txBox="1"/>
          <p:nvPr/>
        </p:nvSpPr>
        <p:spPr>
          <a:xfrm>
            <a:off x="15933343" y="10001181"/>
            <a:ext cx="5097377" cy="1789275"/>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Lorem ipsum dolor sit amet, consectetur adipiscing elit, sed do eiusmod tempor incididunt ut labore et dolore magna aliqua..</a:t>
            </a:r>
          </a:p>
        </p:txBody>
      </p:sp>
      <p:sp>
        <p:nvSpPr>
          <p:cNvPr id="406" name="Google Shape;201;p27"/>
          <p:cNvSpPr txBox="1"/>
          <p:nvPr/>
        </p:nvSpPr>
        <p:spPr>
          <a:xfrm>
            <a:off x="13247008" y="945192"/>
            <a:ext cx="10073589"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Everyone believe in us - Preview</a:t>
            </a:r>
          </a:p>
        </p:txBody>
      </p:sp>
      <p:sp>
        <p:nvSpPr>
          <p:cNvPr id="407" name="Why Choose Us"/>
          <p:cNvSpPr txBox="1"/>
          <p:nvPr/>
        </p:nvSpPr>
        <p:spPr>
          <a:xfrm>
            <a:off x="16450026" y="5930715"/>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2" name="Picture Placeholder 1"/>
          <p:cNvSpPr>
            <a:spLocks noGrp="1"/>
          </p:cNvSpPr>
          <p:nvPr>
            <p:ph type="pic" sz="quarter" idx="13"/>
          </p:nvPr>
        </p:nvSpPr>
        <p:spPr>
          <a:solidFill>
            <a:schemeClr val="bg2"/>
          </a:solidFill>
        </p:spPr>
      </p:sp>
      <p:sp>
        <p:nvSpPr>
          <p:cNvPr id="3" name="Picture Placeholder 2"/>
          <p:cNvSpPr>
            <a:spLocks noGrp="1"/>
          </p:cNvSpPr>
          <p:nvPr>
            <p:ph type="pic" sz="quarter" idx="14"/>
          </p:nvPr>
        </p:nvSpPr>
        <p:spPr>
          <a:solidFill>
            <a:schemeClr val="bg2"/>
          </a:solidFill>
        </p:spPr>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grpSp>
        <p:nvGrpSpPr>
          <p:cNvPr id="697" name="Group"/>
          <p:cNvGrpSpPr/>
          <p:nvPr/>
        </p:nvGrpSpPr>
        <p:grpSpPr>
          <a:xfrm>
            <a:off x="3200082" y="6248770"/>
            <a:ext cx="1639088" cy="1667048"/>
            <a:chOff x="0" y="0"/>
            <a:chExt cx="1639086" cy="1667047"/>
          </a:xfrm>
        </p:grpSpPr>
        <p:sp>
          <p:nvSpPr>
            <p:cNvPr id="695" name="Google Shape;627;p52"/>
            <p:cNvSpPr/>
            <p:nvPr/>
          </p:nvSpPr>
          <p:spPr>
            <a:xfrm>
              <a:off x="0" y="0"/>
              <a:ext cx="1639087" cy="1667048"/>
            </a:xfrm>
            <a:prstGeom prst="ellipse">
              <a:avLst/>
            </a:prstGeom>
            <a:solidFill>
              <a:srgbClr val="8FCEB1">
                <a:alpha val="50000"/>
              </a:srgbClr>
            </a:solidFill>
            <a:ln w="12700" cap="flat">
              <a:noFill/>
              <a:miter lim="400000"/>
            </a:ln>
            <a:effectLst/>
          </p:spPr>
          <p:txBody>
            <a:bodyPr wrap="square" lIns="45719" tIns="45719" rIns="45719" bIns="45719" numCol="1" anchor="ctr">
              <a:noAutofit/>
            </a:bodyPr>
            <a:lstStyle/>
            <a:p>
              <a:pPr>
                <a:defRPr sz="6200">
                  <a:solidFill>
                    <a:srgbClr val="F0E8DF"/>
                  </a:solidFill>
                  <a:latin typeface="Montserrat Black"/>
                  <a:ea typeface="Montserrat Black"/>
                  <a:cs typeface="Montserrat Black"/>
                  <a:sym typeface="Montserrat Black"/>
                </a:defRPr>
              </a:pPr>
              <a:endParaRPr/>
            </a:p>
          </p:txBody>
        </p:sp>
        <p:sp>
          <p:nvSpPr>
            <p:cNvPr id="696" name="Google Shape;628;p52"/>
            <p:cNvSpPr/>
            <p:nvPr/>
          </p:nvSpPr>
          <p:spPr>
            <a:xfrm>
              <a:off x="540965" y="457929"/>
              <a:ext cx="738721" cy="7512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799"/>
                  </a:lnTo>
                  <a:lnTo>
                    <a:pt x="0" y="0"/>
                  </a:lnTo>
                  <a:close/>
                </a:path>
              </a:pathLst>
            </a:custGeom>
            <a:solidFill>
              <a:srgbClr val="F3F3F3"/>
            </a:solidFill>
            <a:ln w="12700" cap="flat">
              <a:noFill/>
              <a:miter lim="400000"/>
            </a:ln>
            <a:effectLst/>
          </p:spPr>
          <p:txBody>
            <a:bodyPr wrap="square" lIns="45719" tIns="45719" rIns="45719" bIns="45719" numCol="1" anchor="ctr">
              <a:noAutofit/>
            </a:bodyPr>
            <a:lstStyle/>
            <a:p>
              <a:pPr>
                <a:defRPr sz="1400">
                  <a:solidFill>
                    <a:srgbClr val="000000"/>
                  </a:solidFill>
                  <a:latin typeface="Arial"/>
                  <a:ea typeface="Arial"/>
                  <a:cs typeface="Arial"/>
                  <a:sym typeface="Arial"/>
                </a:defRPr>
              </a:pPr>
              <a:endParaRPr/>
            </a:p>
          </p:txBody>
        </p:sp>
      </p:grpSp>
      <p:sp>
        <p:nvSpPr>
          <p:cNvPr id="698" name="TextBox 4"/>
          <p:cNvSpPr txBox="1"/>
          <p:nvPr/>
        </p:nvSpPr>
        <p:spPr>
          <a:xfrm>
            <a:off x="9372475" y="1823313"/>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works will impress you</a:t>
            </a:r>
          </a:p>
        </p:txBody>
      </p:sp>
      <p:sp>
        <p:nvSpPr>
          <p:cNvPr id="699" name="TextBox 4"/>
          <p:cNvSpPr txBox="1"/>
          <p:nvPr/>
        </p:nvSpPr>
        <p:spPr>
          <a:xfrm>
            <a:off x="9245475" y="1696313"/>
            <a:ext cx="9834479" cy="3317143"/>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lvl1pPr>
              <a:defRPr sz="10600">
                <a:solidFill>
                  <a:srgbClr val="000000"/>
                </a:solidFill>
                <a:latin typeface="+mn-lt"/>
                <a:ea typeface="+mn-ea"/>
                <a:cs typeface="+mn-cs"/>
                <a:sym typeface="Metropolis Extra Bold"/>
              </a:defRPr>
            </a:lvl1pPr>
          </a:lstStyle>
          <a:p>
            <a:r>
              <a:t>Our works will impress you</a:t>
            </a:r>
          </a:p>
        </p:txBody>
      </p:sp>
      <p:sp>
        <p:nvSpPr>
          <p:cNvPr id="700" name="Lorem ipsum dolor sit amet, consectetur adipiscing elit, sed do eiusmod tempor incididunt ut labore et dolore magna aliqua. Ut enim ad minim veniam."/>
          <p:cNvSpPr txBox="1"/>
          <p:nvPr/>
        </p:nvSpPr>
        <p:spPr>
          <a:xfrm>
            <a:off x="11495661" y="5775270"/>
            <a:ext cx="7823560"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 Ut enim ad minim veniam.</a:t>
            </a:r>
          </a:p>
        </p:txBody>
      </p:sp>
      <p:sp>
        <p:nvSpPr>
          <p:cNvPr id="701" name="Why Choose Us"/>
          <p:cNvSpPr txBox="1"/>
          <p:nvPr/>
        </p:nvSpPr>
        <p:spPr>
          <a:xfrm>
            <a:off x="5892882" y="10055638"/>
            <a:ext cx="474819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sp>
        <p:nvSpPr>
          <p:cNvPr id="702" name="Why Choose Us"/>
          <p:cNvSpPr txBox="1"/>
          <p:nvPr/>
        </p:nvSpPr>
        <p:spPr>
          <a:xfrm>
            <a:off x="17083231" y="7676273"/>
            <a:ext cx="8187398"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20</a:t>
            </a:r>
          </a:p>
        </p:txBody>
      </p:sp>
      <p:sp>
        <p:nvSpPr>
          <p:cNvPr id="703" name="Why Choose Us"/>
          <p:cNvSpPr txBox="1"/>
          <p:nvPr/>
        </p:nvSpPr>
        <p:spPr>
          <a:xfrm>
            <a:off x="11018442" y="10055638"/>
            <a:ext cx="4748190"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Gallery</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 name="Google Shape;716;p53"/>
          <p:cNvSpPr txBox="1"/>
          <p:nvPr/>
        </p:nvSpPr>
        <p:spPr>
          <a:xfrm>
            <a:off x="17470031" y="766192"/>
            <a:ext cx="6592915"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21</a:t>
            </a:r>
          </a:p>
        </p:txBody>
      </p:sp>
      <p:sp>
        <p:nvSpPr>
          <p:cNvPr id="706" name="Google Shape;716;p53"/>
          <p:cNvSpPr txBox="1"/>
          <p:nvPr/>
        </p:nvSpPr>
        <p:spPr>
          <a:xfrm>
            <a:off x="1703044" y="831133"/>
            <a:ext cx="13877387" cy="32860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price is the lower number ever</a:t>
            </a:r>
          </a:p>
        </p:txBody>
      </p:sp>
      <p:sp>
        <p:nvSpPr>
          <p:cNvPr id="707" name="Google Shape;689;p53"/>
          <p:cNvSpPr/>
          <p:nvPr/>
        </p:nvSpPr>
        <p:spPr>
          <a:xfrm>
            <a:off x="2179237" y="6450667"/>
            <a:ext cx="5102616"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08" name="Google Shape;691;p53"/>
          <p:cNvSpPr txBox="1"/>
          <p:nvPr/>
        </p:nvSpPr>
        <p:spPr>
          <a:xfrm>
            <a:off x="2750410" y="7885023"/>
            <a:ext cx="2521645"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$19</a:t>
            </a:r>
          </a:p>
        </p:txBody>
      </p:sp>
      <p:sp>
        <p:nvSpPr>
          <p:cNvPr id="709" name="Google Shape;692;p53"/>
          <p:cNvSpPr txBox="1"/>
          <p:nvPr/>
        </p:nvSpPr>
        <p:spPr>
          <a:xfrm>
            <a:off x="2747135" y="9622037"/>
            <a:ext cx="3960272"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10" name="Google Shape;693;p53"/>
          <p:cNvSpPr txBox="1"/>
          <p:nvPr/>
        </p:nvSpPr>
        <p:spPr>
          <a:xfrm>
            <a:off x="2824968" y="6970583"/>
            <a:ext cx="2180184"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1</a:t>
            </a:r>
          </a:p>
        </p:txBody>
      </p:sp>
      <p:sp>
        <p:nvSpPr>
          <p:cNvPr id="711" name="Google Shape;694;p53"/>
          <p:cNvSpPr txBox="1"/>
          <p:nvPr/>
        </p:nvSpPr>
        <p:spPr>
          <a:xfrm>
            <a:off x="2750410" y="11469050"/>
            <a:ext cx="3960272"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12" name="Google Shape;696;p53"/>
          <p:cNvSpPr/>
          <p:nvPr/>
        </p:nvSpPr>
        <p:spPr>
          <a:xfrm>
            <a:off x="13583670" y="6450667"/>
            <a:ext cx="5102615"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13" name="Google Shape;698;p53"/>
          <p:cNvSpPr txBox="1"/>
          <p:nvPr/>
        </p:nvSpPr>
        <p:spPr>
          <a:xfrm>
            <a:off x="14154841" y="7885023"/>
            <a:ext cx="281115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$39</a:t>
            </a:r>
          </a:p>
        </p:txBody>
      </p:sp>
      <p:sp>
        <p:nvSpPr>
          <p:cNvPr id="714" name="Google Shape;699;p53"/>
          <p:cNvSpPr txBox="1"/>
          <p:nvPr/>
        </p:nvSpPr>
        <p:spPr>
          <a:xfrm>
            <a:off x="14154841" y="9622037"/>
            <a:ext cx="3960272"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15" name="Google Shape;700;p53"/>
          <p:cNvSpPr txBox="1"/>
          <p:nvPr/>
        </p:nvSpPr>
        <p:spPr>
          <a:xfrm>
            <a:off x="14154841" y="6970583"/>
            <a:ext cx="2312107"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2</a:t>
            </a:r>
          </a:p>
        </p:txBody>
      </p:sp>
      <p:sp>
        <p:nvSpPr>
          <p:cNvPr id="716" name="Google Shape;701;p53"/>
          <p:cNvSpPr txBox="1"/>
          <p:nvPr/>
        </p:nvSpPr>
        <p:spPr>
          <a:xfrm>
            <a:off x="14154841" y="11469050"/>
            <a:ext cx="3960272"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17" name="Google Shape;703;p53"/>
          <p:cNvSpPr/>
          <p:nvPr/>
        </p:nvSpPr>
        <p:spPr>
          <a:xfrm>
            <a:off x="19281387" y="6450667"/>
            <a:ext cx="5102615"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18" name="Google Shape;705;p53"/>
          <p:cNvSpPr txBox="1"/>
          <p:nvPr/>
        </p:nvSpPr>
        <p:spPr>
          <a:xfrm>
            <a:off x="19852560" y="7885023"/>
            <a:ext cx="281115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$89</a:t>
            </a:r>
          </a:p>
        </p:txBody>
      </p:sp>
      <p:sp>
        <p:nvSpPr>
          <p:cNvPr id="719" name="Google Shape;706;p53"/>
          <p:cNvSpPr txBox="1"/>
          <p:nvPr/>
        </p:nvSpPr>
        <p:spPr>
          <a:xfrm>
            <a:off x="19852560" y="9622037"/>
            <a:ext cx="3960271"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20" name="Google Shape;707;p53"/>
          <p:cNvSpPr txBox="1"/>
          <p:nvPr/>
        </p:nvSpPr>
        <p:spPr>
          <a:xfrm>
            <a:off x="19852560" y="6970583"/>
            <a:ext cx="2521646"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4</a:t>
            </a:r>
          </a:p>
        </p:txBody>
      </p:sp>
      <p:sp>
        <p:nvSpPr>
          <p:cNvPr id="721" name="Google Shape;708;p53"/>
          <p:cNvSpPr txBox="1"/>
          <p:nvPr/>
        </p:nvSpPr>
        <p:spPr>
          <a:xfrm>
            <a:off x="19852560" y="11469050"/>
            <a:ext cx="3960271"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22" name="Google Shape;709;p53"/>
          <p:cNvSpPr/>
          <p:nvPr/>
        </p:nvSpPr>
        <p:spPr>
          <a:xfrm>
            <a:off x="7917222" y="4562298"/>
            <a:ext cx="5102614" cy="7883168"/>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23" name="Google Shape;711;p53"/>
          <p:cNvSpPr txBox="1"/>
          <p:nvPr/>
        </p:nvSpPr>
        <p:spPr>
          <a:xfrm>
            <a:off x="8531684" y="5960812"/>
            <a:ext cx="281115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$59</a:t>
            </a:r>
          </a:p>
        </p:txBody>
      </p:sp>
      <p:sp>
        <p:nvSpPr>
          <p:cNvPr id="724" name="Google Shape;712;p53"/>
          <p:cNvSpPr txBox="1"/>
          <p:nvPr/>
        </p:nvSpPr>
        <p:spPr>
          <a:xfrm>
            <a:off x="8488394" y="9620246"/>
            <a:ext cx="3960270"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25" name="Google Shape;713;p53"/>
          <p:cNvSpPr txBox="1"/>
          <p:nvPr/>
        </p:nvSpPr>
        <p:spPr>
          <a:xfrm>
            <a:off x="8488394" y="4985380"/>
            <a:ext cx="2521646"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3</a:t>
            </a:r>
          </a:p>
        </p:txBody>
      </p:sp>
      <p:sp>
        <p:nvSpPr>
          <p:cNvPr id="726" name="Google Shape;714;p53"/>
          <p:cNvSpPr txBox="1"/>
          <p:nvPr/>
        </p:nvSpPr>
        <p:spPr>
          <a:xfrm>
            <a:off x="8488394" y="11467258"/>
            <a:ext cx="3960270" cy="4627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27" name="Google Shape;715;p53"/>
          <p:cNvSpPr txBox="1"/>
          <p:nvPr/>
        </p:nvSpPr>
        <p:spPr>
          <a:xfrm>
            <a:off x="8457126" y="7894005"/>
            <a:ext cx="396026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28" name="Google Shape;716;p53"/>
          <p:cNvSpPr txBox="1"/>
          <p:nvPr/>
        </p:nvSpPr>
        <p:spPr>
          <a:xfrm>
            <a:off x="1576044" y="704133"/>
            <a:ext cx="13877387" cy="32860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000000"/>
                </a:solidFill>
                <a:latin typeface="+mn-lt"/>
                <a:ea typeface="+mn-ea"/>
                <a:cs typeface="+mn-cs"/>
                <a:sym typeface="Metropolis Extra Bold"/>
              </a:defRPr>
            </a:lvl1pPr>
          </a:lstStyle>
          <a:p>
            <a:r>
              <a:t>Our price is the lower number ever</a:t>
            </a:r>
          </a:p>
        </p:txBody>
      </p:sp>
      <p:sp>
        <p:nvSpPr>
          <p:cNvPr id="729" name="Google Shape;717;p53"/>
          <p:cNvSpPr txBox="1"/>
          <p:nvPr/>
        </p:nvSpPr>
        <p:spPr>
          <a:xfrm>
            <a:off x="15334254" y="704133"/>
            <a:ext cx="6592916"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730" name="Google Shape;716;p53"/>
          <p:cNvSpPr txBox="1"/>
          <p:nvPr/>
        </p:nvSpPr>
        <p:spPr>
          <a:xfrm>
            <a:off x="1508690" y="4046089"/>
            <a:ext cx="481274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Pricing</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 name="Google Shape;716;p53"/>
          <p:cNvSpPr txBox="1"/>
          <p:nvPr/>
        </p:nvSpPr>
        <p:spPr>
          <a:xfrm>
            <a:off x="11723680" y="6854182"/>
            <a:ext cx="8058088"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22</a:t>
            </a:r>
          </a:p>
        </p:txBody>
      </p:sp>
      <p:sp>
        <p:nvSpPr>
          <p:cNvPr id="733" name="Google Shape;716;p53"/>
          <p:cNvSpPr txBox="1"/>
          <p:nvPr/>
        </p:nvSpPr>
        <p:spPr>
          <a:xfrm>
            <a:off x="20037504" y="5846132"/>
            <a:ext cx="481274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Pricing</a:t>
            </a:r>
          </a:p>
        </p:txBody>
      </p:sp>
      <p:sp>
        <p:nvSpPr>
          <p:cNvPr id="734" name="Google Shape;716;p53"/>
          <p:cNvSpPr txBox="1"/>
          <p:nvPr/>
        </p:nvSpPr>
        <p:spPr>
          <a:xfrm>
            <a:off x="20037504" y="7745041"/>
            <a:ext cx="481274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Pricing</a:t>
            </a:r>
          </a:p>
        </p:txBody>
      </p:sp>
      <p:sp>
        <p:nvSpPr>
          <p:cNvPr id="735" name="Google Shape;167;p27"/>
          <p:cNvSpPr txBox="1"/>
          <p:nvPr/>
        </p:nvSpPr>
        <p:spPr>
          <a:xfrm>
            <a:off x="16936356" y="1290139"/>
            <a:ext cx="5591271" cy="21297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736" name="Google Shape;92;p12"/>
          <p:cNvSpPr/>
          <p:nvPr/>
        </p:nvSpPr>
        <p:spPr>
          <a:xfrm>
            <a:off x="998322" y="622447"/>
            <a:ext cx="5242171" cy="5815981"/>
          </a:xfrm>
          <a:prstGeom prst="roundRect">
            <a:avLst>
              <a:gd name="adj" fmla="val 11530"/>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37" name="Google Shape;416;p45"/>
          <p:cNvSpPr txBox="1"/>
          <p:nvPr/>
        </p:nvSpPr>
        <p:spPr>
          <a:xfrm>
            <a:off x="1782208" y="3973994"/>
            <a:ext cx="3728950" cy="1672555"/>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a:solidFill>
                  <a:srgbClr val="FFFFFF"/>
                </a:solidFill>
              </a:defRPr>
            </a:lvl1pPr>
          </a:lstStyle>
          <a:p>
            <a:r>
              <a:t>Lorem ipsum dolor sit amet, consectetur adipiscing elit, sed</a:t>
            </a:r>
          </a:p>
        </p:txBody>
      </p:sp>
      <p:sp>
        <p:nvSpPr>
          <p:cNvPr id="738" name="Google Shape;419;p45"/>
          <p:cNvSpPr/>
          <p:nvPr/>
        </p:nvSpPr>
        <p:spPr>
          <a:xfrm>
            <a:off x="4886999" y="622447"/>
            <a:ext cx="1370780" cy="1395169"/>
          </a:xfrm>
          <a:prstGeom prst="roundRect">
            <a:avLst>
              <a:gd name="adj" fmla="val 16667"/>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39" name="Google Shape;92;p12"/>
          <p:cNvSpPr/>
          <p:nvPr/>
        </p:nvSpPr>
        <p:spPr>
          <a:xfrm>
            <a:off x="1006056" y="7159342"/>
            <a:ext cx="5242171" cy="5815981"/>
          </a:xfrm>
          <a:prstGeom prst="roundRect">
            <a:avLst>
              <a:gd name="adj" fmla="val 11530"/>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40" name="Google Shape;419;p45"/>
          <p:cNvSpPr/>
          <p:nvPr/>
        </p:nvSpPr>
        <p:spPr>
          <a:xfrm>
            <a:off x="4894734" y="7159342"/>
            <a:ext cx="1370780" cy="1395169"/>
          </a:xfrm>
          <a:prstGeom prst="roundRect">
            <a:avLst>
              <a:gd name="adj" fmla="val 16667"/>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41" name="Google Shape;33;p3"/>
          <p:cNvSpPr/>
          <p:nvPr/>
        </p:nvSpPr>
        <p:spPr>
          <a:xfrm>
            <a:off x="5318388" y="7602926"/>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742" name="Google Shape;34;p3"/>
          <p:cNvSpPr/>
          <p:nvPr/>
        </p:nvSpPr>
        <p:spPr>
          <a:xfrm>
            <a:off x="5318388" y="1066031"/>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743" name="Google Shape;705;p53"/>
          <p:cNvSpPr txBox="1"/>
          <p:nvPr/>
        </p:nvSpPr>
        <p:spPr>
          <a:xfrm>
            <a:off x="1727657" y="2104302"/>
            <a:ext cx="252164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$19</a:t>
            </a:r>
          </a:p>
        </p:txBody>
      </p:sp>
      <p:sp>
        <p:nvSpPr>
          <p:cNvPr id="744" name="Google Shape;415;p45"/>
          <p:cNvSpPr txBox="1"/>
          <p:nvPr/>
        </p:nvSpPr>
        <p:spPr>
          <a:xfrm>
            <a:off x="1757187" y="1393492"/>
            <a:ext cx="3437049" cy="725842"/>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sz="3200">
                <a:solidFill>
                  <a:srgbClr val="FFFFFF"/>
                </a:solidFill>
                <a:latin typeface="Poppins Bold"/>
                <a:ea typeface="Poppins Bold"/>
                <a:cs typeface="Poppins Bold"/>
                <a:sym typeface="Poppins Bold"/>
              </a:defRPr>
            </a:lvl1pPr>
          </a:lstStyle>
          <a:p>
            <a:r>
              <a:t>Package 1</a:t>
            </a:r>
          </a:p>
        </p:txBody>
      </p:sp>
      <p:sp>
        <p:nvSpPr>
          <p:cNvPr id="745" name="Google Shape;416;p45"/>
          <p:cNvSpPr txBox="1"/>
          <p:nvPr/>
        </p:nvSpPr>
        <p:spPr>
          <a:xfrm>
            <a:off x="1782208" y="10510889"/>
            <a:ext cx="3728950"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a:solidFill>
                  <a:srgbClr val="FFFFFF"/>
                </a:solidFill>
              </a:defRPr>
            </a:lvl1pPr>
          </a:lstStyle>
          <a:p>
            <a:r>
              <a:t>Lorem ipsum dolor sit amet, consectetur adipiscing elit, sed</a:t>
            </a:r>
          </a:p>
        </p:txBody>
      </p:sp>
      <p:sp>
        <p:nvSpPr>
          <p:cNvPr id="746" name="Google Shape;705;p53"/>
          <p:cNvSpPr txBox="1"/>
          <p:nvPr/>
        </p:nvSpPr>
        <p:spPr>
          <a:xfrm>
            <a:off x="1727657" y="8641197"/>
            <a:ext cx="2821415"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$59</a:t>
            </a:r>
          </a:p>
        </p:txBody>
      </p:sp>
      <p:sp>
        <p:nvSpPr>
          <p:cNvPr id="747" name="Google Shape;415;p45"/>
          <p:cNvSpPr txBox="1"/>
          <p:nvPr/>
        </p:nvSpPr>
        <p:spPr>
          <a:xfrm>
            <a:off x="1757187" y="7930388"/>
            <a:ext cx="3437049" cy="72584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sz="3200">
                <a:solidFill>
                  <a:srgbClr val="FFFFFF"/>
                </a:solidFill>
                <a:latin typeface="Poppins Bold"/>
                <a:ea typeface="Poppins Bold"/>
                <a:cs typeface="Poppins Bold"/>
                <a:sym typeface="Poppins Bold"/>
              </a:defRPr>
            </a:lvl1pPr>
          </a:lstStyle>
          <a:p>
            <a:r>
              <a:t>Package 1</a:t>
            </a:r>
          </a:p>
        </p:txBody>
      </p:sp>
      <p:sp>
        <p:nvSpPr>
          <p:cNvPr id="748" name="Google Shape;92;p12"/>
          <p:cNvSpPr/>
          <p:nvPr/>
        </p:nvSpPr>
        <p:spPr>
          <a:xfrm>
            <a:off x="7279765" y="7159342"/>
            <a:ext cx="5242171" cy="5815981"/>
          </a:xfrm>
          <a:prstGeom prst="roundRect">
            <a:avLst>
              <a:gd name="adj" fmla="val 11530"/>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49" name="Google Shape;419;p45"/>
          <p:cNvSpPr/>
          <p:nvPr/>
        </p:nvSpPr>
        <p:spPr>
          <a:xfrm>
            <a:off x="11168443" y="7159342"/>
            <a:ext cx="1370780" cy="1395169"/>
          </a:xfrm>
          <a:prstGeom prst="roundRect">
            <a:avLst>
              <a:gd name="adj" fmla="val 16667"/>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50" name="Google Shape;416;p45"/>
          <p:cNvSpPr txBox="1"/>
          <p:nvPr/>
        </p:nvSpPr>
        <p:spPr>
          <a:xfrm>
            <a:off x="8055916" y="10510889"/>
            <a:ext cx="3728950" cy="1693389"/>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a:solidFill>
                  <a:srgbClr val="FFFFFF"/>
                </a:solidFill>
              </a:defRPr>
            </a:lvl1pPr>
          </a:lstStyle>
          <a:p>
            <a:r>
              <a:t>Lorem ipsum dolor sit amet, consectetur adipiscing elit, sed</a:t>
            </a:r>
          </a:p>
        </p:txBody>
      </p:sp>
      <p:sp>
        <p:nvSpPr>
          <p:cNvPr id="751" name="Google Shape;705;p53"/>
          <p:cNvSpPr txBox="1"/>
          <p:nvPr/>
        </p:nvSpPr>
        <p:spPr>
          <a:xfrm>
            <a:off x="8001366" y="8641197"/>
            <a:ext cx="2821414"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$89</a:t>
            </a:r>
          </a:p>
        </p:txBody>
      </p:sp>
      <p:sp>
        <p:nvSpPr>
          <p:cNvPr id="752" name="Google Shape;415;p45"/>
          <p:cNvSpPr txBox="1"/>
          <p:nvPr/>
        </p:nvSpPr>
        <p:spPr>
          <a:xfrm>
            <a:off x="8030896" y="7930388"/>
            <a:ext cx="3437049" cy="725841"/>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ormAutofit/>
          </a:bodyPr>
          <a:lstStyle>
            <a:lvl1pPr>
              <a:defRPr sz="3200">
                <a:solidFill>
                  <a:srgbClr val="FFFFFF"/>
                </a:solidFill>
                <a:latin typeface="Poppins Bold"/>
                <a:ea typeface="Poppins Bold"/>
                <a:cs typeface="Poppins Bold"/>
                <a:sym typeface="Poppins Bold"/>
              </a:defRPr>
            </a:lvl1pPr>
          </a:lstStyle>
          <a:p>
            <a:r>
              <a:t>Package 1</a:t>
            </a:r>
          </a:p>
        </p:txBody>
      </p:sp>
      <p:sp>
        <p:nvSpPr>
          <p:cNvPr id="753" name="Google Shape;750;p55"/>
          <p:cNvSpPr/>
          <p:nvPr/>
        </p:nvSpPr>
        <p:spPr>
          <a:xfrm>
            <a:off x="11504582" y="7588653"/>
            <a:ext cx="698501" cy="536548"/>
          </a:xfrm>
          <a:custGeom>
            <a:avLst/>
            <a:gdLst/>
            <a:ahLst/>
            <a:cxnLst>
              <a:cxn ang="0">
                <a:pos x="wd2" y="hd2"/>
              </a:cxn>
              <a:cxn ang="5400000">
                <a:pos x="wd2" y="hd2"/>
              </a:cxn>
              <a:cxn ang="10800000">
                <a:pos x="wd2" y="hd2"/>
              </a:cxn>
              <a:cxn ang="16200000">
                <a:pos x="wd2" y="hd2"/>
              </a:cxn>
            </a:cxnLst>
            <a:rect l="0" t="0" r="r" b="b"/>
            <a:pathLst>
              <a:path w="21600" h="21600"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rgbClr val="FFFFFF"/>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754" name="Google Shape;716;p53"/>
          <p:cNvSpPr txBox="1"/>
          <p:nvPr/>
        </p:nvSpPr>
        <p:spPr>
          <a:xfrm>
            <a:off x="7651360" y="936386"/>
            <a:ext cx="9996544" cy="48989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price is the lower number ever</a:t>
            </a:r>
          </a:p>
        </p:txBody>
      </p:sp>
      <p:sp>
        <p:nvSpPr>
          <p:cNvPr id="755" name="Google Shape;716;p53"/>
          <p:cNvSpPr txBox="1"/>
          <p:nvPr/>
        </p:nvSpPr>
        <p:spPr>
          <a:xfrm>
            <a:off x="7524360" y="809386"/>
            <a:ext cx="9807671" cy="48989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000000"/>
                </a:solidFill>
                <a:latin typeface="+mn-lt"/>
                <a:ea typeface="+mn-ea"/>
                <a:cs typeface="+mn-cs"/>
                <a:sym typeface="Metropolis Extra Bold"/>
              </a:defRPr>
            </a:lvl1pPr>
          </a:lstStyle>
          <a:p>
            <a:r>
              <a:t>Our price is the lower number ever</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 name="Google Shape;716;p53"/>
          <p:cNvSpPr txBox="1"/>
          <p:nvPr/>
        </p:nvSpPr>
        <p:spPr>
          <a:xfrm>
            <a:off x="585247" y="1602989"/>
            <a:ext cx="8058088"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23</a:t>
            </a:r>
          </a:p>
        </p:txBody>
      </p:sp>
      <p:sp>
        <p:nvSpPr>
          <p:cNvPr id="758" name="Google Shape;696;p53"/>
          <p:cNvSpPr/>
          <p:nvPr/>
        </p:nvSpPr>
        <p:spPr>
          <a:xfrm>
            <a:off x="898403" y="7701475"/>
            <a:ext cx="5102616"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59" name="Google Shape;698;p53"/>
          <p:cNvSpPr txBox="1"/>
          <p:nvPr/>
        </p:nvSpPr>
        <p:spPr>
          <a:xfrm>
            <a:off x="1469575" y="9135831"/>
            <a:ext cx="268422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$39</a:t>
            </a:r>
          </a:p>
        </p:txBody>
      </p:sp>
      <p:sp>
        <p:nvSpPr>
          <p:cNvPr id="760" name="Google Shape;699;p53"/>
          <p:cNvSpPr txBox="1"/>
          <p:nvPr/>
        </p:nvSpPr>
        <p:spPr>
          <a:xfrm>
            <a:off x="1469575" y="10872845"/>
            <a:ext cx="3960272"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61" name="Google Shape;700;p53"/>
          <p:cNvSpPr txBox="1"/>
          <p:nvPr/>
        </p:nvSpPr>
        <p:spPr>
          <a:xfrm>
            <a:off x="1469575" y="8221391"/>
            <a:ext cx="2521646"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2</a:t>
            </a:r>
          </a:p>
        </p:txBody>
      </p:sp>
      <p:sp>
        <p:nvSpPr>
          <p:cNvPr id="762" name="Google Shape;701;p53"/>
          <p:cNvSpPr txBox="1"/>
          <p:nvPr/>
        </p:nvSpPr>
        <p:spPr>
          <a:xfrm>
            <a:off x="1469575" y="12719858"/>
            <a:ext cx="3960272"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63" name="Google Shape;703;p53"/>
          <p:cNvSpPr/>
          <p:nvPr/>
        </p:nvSpPr>
        <p:spPr>
          <a:xfrm>
            <a:off x="12266741" y="7701475"/>
            <a:ext cx="5102616"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64" name="Google Shape;705;p53"/>
          <p:cNvSpPr txBox="1"/>
          <p:nvPr/>
        </p:nvSpPr>
        <p:spPr>
          <a:xfrm>
            <a:off x="12837914" y="9135831"/>
            <a:ext cx="268422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$89</a:t>
            </a:r>
          </a:p>
        </p:txBody>
      </p:sp>
      <p:sp>
        <p:nvSpPr>
          <p:cNvPr id="765" name="Google Shape;706;p53"/>
          <p:cNvSpPr txBox="1"/>
          <p:nvPr/>
        </p:nvSpPr>
        <p:spPr>
          <a:xfrm>
            <a:off x="12837914" y="10872845"/>
            <a:ext cx="3960271"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66" name="Google Shape;707;p53"/>
          <p:cNvSpPr txBox="1"/>
          <p:nvPr/>
        </p:nvSpPr>
        <p:spPr>
          <a:xfrm>
            <a:off x="12837914" y="8221391"/>
            <a:ext cx="2521646"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4</a:t>
            </a:r>
          </a:p>
        </p:txBody>
      </p:sp>
      <p:sp>
        <p:nvSpPr>
          <p:cNvPr id="767" name="Google Shape;708;p53"/>
          <p:cNvSpPr txBox="1"/>
          <p:nvPr/>
        </p:nvSpPr>
        <p:spPr>
          <a:xfrm>
            <a:off x="12837914" y="12719858"/>
            <a:ext cx="3960271"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68" name="Google Shape;709;p53"/>
          <p:cNvSpPr/>
          <p:nvPr/>
        </p:nvSpPr>
        <p:spPr>
          <a:xfrm>
            <a:off x="6588924" y="5839523"/>
            <a:ext cx="5102614" cy="7883168"/>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69" name="Google Shape;711;p53"/>
          <p:cNvSpPr txBox="1"/>
          <p:nvPr/>
        </p:nvSpPr>
        <p:spPr>
          <a:xfrm>
            <a:off x="7203385" y="7238037"/>
            <a:ext cx="290227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10600">
                <a:solidFill>
                  <a:srgbClr val="FBFCFF"/>
                </a:solidFill>
                <a:latin typeface="Metropolis"/>
                <a:ea typeface="Metropolis"/>
                <a:cs typeface="Metropolis"/>
                <a:sym typeface="Metropolis"/>
              </a:defRPr>
            </a:pPr>
            <a:r>
              <a:t>$59</a:t>
            </a:r>
          </a:p>
        </p:txBody>
      </p:sp>
      <p:sp>
        <p:nvSpPr>
          <p:cNvPr id="770" name="Google Shape;712;p53"/>
          <p:cNvSpPr txBox="1"/>
          <p:nvPr/>
        </p:nvSpPr>
        <p:spPr>
          <a:xfrm>
            <a:off x="7160095" y="10897470"/>
            <a:ext cx="3960270"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71" name="Google Shape;713;p53"/>
          <p:cNvSpPr txBox="1"/>
          <p:nvPr/>
        </p:nvSpPr>
        <p:spPr>
          <a:xfrm>
            <a:off x="7160095" y="6262605"/>
            <a:ext cx="2180184" cy="12387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Package 3</a:t>
            </a:r>
          </a:p>
        </p:txBody>
      </p:sp>
      <p:sp>
        <p:nvSpPr>
          <p:cNvPr id="772" name="Google Shape;714;p53"/>
          <p:cNvSpPr txBox="1"/>
          <p:nvPr/>
        </p:nvSpPr>
        <p:spPr>
          <a:xfrm>
            <a:off x="7160095" y="12871484"/>
            <a:ext cx="3960270" cy="462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a:t>
            </a:r>
          </a:p>
        </p:txBody>
      </p:sp>
      <p:sp>
        <p:nvSpPr>
          <p:cNvPr id="773" name="Google Shape;715;p53"/>
          <p:cNvSpPr txBox="1"/>
          <p:nvPr/>
        </p:nvSpPr>
        <p:spPr>
          <a:xfrm>
            <a:off x="7128827" y="9171230"/>
            <a:ext cx="396026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a:t>
            </a:r>
          </a:p>
        </p:txBody>
      </p:sp>
      <p:sp>
        <p:nvSpPr>
          <p:cNvPr id="774" name="Google Shape;167;p27"/>
          <p:cNvSpPr txBox="1"/>
          <p:nvPr/>
        </p:nvSpPr>
        <p:spPr>
          <a:xfrm>
            <a:off x="18547002" y="6831893"/>
            <a:ext cx="4395928" cy="25615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775" name="Google Shape;716;p53"/>
          <p:cNvSpPr txBox="1"/>
          <p:nvPr/>
        </p:nvSpPr>
        <p:spPr>
          <a:xfrm>
            <a:off x="8396908" y="522840"/>
            <a:ext cx="481274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Pricing</a:t>
            </a:r>
          </a:p>
        </p:txBody>
      </p:sp>
      <p:sp>
        <p:nvSpPr>
          <p:cNvPr id="776" name="Google Shape;716;p53"/>
          <p:cNvSpPr txBox="1"/>
          <p:nvPr/>
        </p:nvSpPr>
        <p:spPr>
          <a:xfrm>
            <a:off x="14187938" y="493088"/>
            <a:ext cx="10012439" cy="48989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price is the lower number ever</a:t>
            </a:r>
          </a:p>
        </p:txBody>
      </p:sp>
      <p:sp>
        <p:nvSpPr>
          <p:cNvPr id="777" name="Google Shape;716;p53"/>
          <p:cNvSpPr txBox="1"/>
          <p:nvPr/>
        </p:nvSpPr>
        <p:spPr>
          <a:xfrm>
            <a:off x="14060938" y="366088"/>
            <a:ext cx="9661728" cy="48989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solidFill>
                  <a:srgbClr val="000000"/>
                </a:solidFill>
                <a:latin typeface="+mn-lt"/>
                <a:ea typeface="+mn-ea"/>
                <a:cs typeface="+mn-cs"/>
                <a:sym typeface="Metropolis Extra Bold"/>
              </a:defRPr>
            </a:lvl1pPr>
          </a:lstStyle>
          <a:p>
            <a:r>
              <a:t>Our price is the lower number ever</a:t>
            </a:r>
          </a:p>
        </p:txBody>
      </p:sp>
      <p:sp>
        <p:nvSpPr>
          <p:cNvPr id="778" name="Google Shape;716;p53"/>
          <p:cNvSpPr txBox="1"/>
          <p:nvPr/>
        </p:nvSpPr>
        <p:spPr>
          <a:xfrm>
            <a:off x="8396908" y="2105988"/>
            <a:ext cx="4812740"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Pricing</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a:solidFill>
            <a:schemeClr val="bg2"/>
          </a:solidFill>
        </p:spPr>
      </p:sp>
      <p:sp>
        <p:nvSpPr>
          <p:cNvPr id="780" name="Google Shape;527;p45"/>
          <p:cNvSpPr txBox="1"/>
          <p:nvPr/>
        </p:nvSpPr>
        <p:spPr>
          <a:xfrm>
            <a:off x="1982023" y="1489018"/>
            <a:ext cx="7887971"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Check this mobile view</a:t>
            </a:r>
          </a:p>
        </p:txBody>
      </p:sp>
      <p:sp>
        <p:nvSpPr>
          <p:cNvPr id="782" name="Google Shape;527;p45"/>
          <p:cNvSpPr txBox="1"/>
          <p:nvPr/>
        </p:nvSpPr>
        <p:spPr>
          <a:xfrm>
            <a:off x="1855023" y="1362018"/>
            <a:ext cx="7887971"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Check this mobile view</a:t>
            </a:r>
          </a:p>
        </p:txBody>
      </p:sp>
      <p:sp>
        <p:nvSpPr>
          <p:cNvPr id="783" name="Google Shape;260;p33"/>
          <p:cNvSpPr txBox="1"/>
          <p:nvPr/>
        </p:nvSpPr>
        <p:spPr>
          <a:xfrm>
            <a:off x="1887065" y="7062156"/>
            <a:ext cx="5779348" cy="2312615"/>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p>
        </p:txBody>
      </p:sp>
      <p:sp>
        <p:nvSpPr>
          <p:cNvPr id="784" name="Google Shape;746;p55"/>
          <p:cNvSpPr/>
          <p:nvPr/>
        </p:nvSpPr>
        <p:spPr>
          <a:xfrm>
            <a:off x="13719570" y="1890275"/>
            <a:ext cx="2301100" cy="2301100"/>
          </a:xfrm>
          <a:prstGeom prst="ellipse">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85" name="Google Shape;746;p55"/>
          <p:cNvSpPr/>
          <p:nvPr/>
        </p:nvSpPr>
        <p:spPr>
          <a:xfrm>
            <a:off x="13719570" y="4997186"/>
            <a:ext cx="2301100" cy="2301099"/>
          </a:xfrm>
          <a:prstGeom prst="ellipse">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86" name="Google Shape;746;p55"/>
          <p:cNvSpPr/>
          <p:nvPr/>
        </p:nvSpPr>
        <p:spPr>
          <a:xfrm>
            <a:off x="13719570" y="8104096"/>
            <a:ext cx="2301100" cy="2301100"/>
          </a:xfrm>
          <a:prstGeom prst="ellipse">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787" name="Google Shape;764;p55"/>
          <p:cNvSpPr txBox="1"/>
          <p:nvPr/>
        </p:nvSpPr>
        <p:spPr>
          <a:xfrm>
            <a:off x="16828799" y="1946905"/>
            <a:ext cx="2177320"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Info one</a:t>
            </a:r>
          </a:p>
        </p:txBody>
      </p:sp>
      <p:sp>
        <p:nvSpPr>
          <p:cNvPr id="788" name="Google Shape;765;p55"/>
          <p:cNvSpPr txBox="1"/>
          <p:nvPr/>
        </p:nvSpPr>
        <p:spPr>
          <a:xfrm>
            <a:off x="16828799" y="2808356"/>
            <a:ext cx="530828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789" name="Google Shape;33;p3"/>
          <p:cNvSpPr/>
          <p:nvPr/>
        </p:nvSpPr>
        <p:spPr>
          <a:xfrm>
            <a:off x="14520869" y="8905396"/>
            <a:ext cx="698501" cy="6985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790" name="Google Shape;34;p3"/>
          <p:cNvSpPr/>
          <p:nvPr/>
        </p:nvSpPr>
        <p:spPr>
          <a:xfrm>
            <a:off x="14520869" y="2691574"/>
            <a:ext cx="698501" cy="6985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791" name="Google Shape;750;p55"/>
          <p:cNvSpPr/>
          <p:nvPr/>
        </p:nvSpPr>
        <p:spPr>
          <a:xfrm>
            <a:off x="14415450" y="5798485"/>
            <a:ext cx="909339" cy="698501"/>
          </a:xfrm>
          <a:custGeom>
            <a:avLst/>
            <a:gdLst/>
            <a:ahLst/>
            <a:cxnLst>
              <a:cxn ang="0">
                <a:pos x="wd2" y="hd2"/>
              </a:cxn>
              <a:cxn ang="5400000">
                <a:pos x="wd2" y="hd2"/>
              </a:cxn>
              <a:cxn ang="10800000">
                <a:pos x="wd2" y="hd2"/>
              </a:cxn>
              <a:cxn ang="16200000">
                <a:pos x="wd2" y="hd2"/>
              </a:cxn>
            </a:cxnLst>
            <a:rect l="0" t="0" r="r" b="b"/>
            <a:pathLst>
              <a:path w="21600" h="21600"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rgbClr val="FFFFFF"/>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792" name="Google Shape;764;p55"/>
          <p:cNvSpPr txBox="1"/>
          <p:nvPr/>
        </p:nvSpPr>
        <p:spPr>
          <a:xfrm>
            <a:off x="16828799" y="5053815"/>
            <a:ext cx="2177320"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Info two</a:t>
            </a:r>
          </a:p>
        </p:txBody>
      </p:sp>
      <p:sp>
        <p:nvSpPr>
          <p:cNvPr id="793" name="Google Shape;765;p55"/>
          <p:cNvSpPr txBox="1"/>
          <p:nvPr/>
        </p:nvSpPr>
        <p:spPr>
          <a:xfrm>
            <a:off x="16828799" y="5915266"/>
            <a:ext cx="5308289" cy="13263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794" name="Google Shape;764;p55"/>
          <p:cNvSpPr txBox="1"/>
          <p:nvPr/>
        </p:nvSpPr>
        <p:spPr>
          <a:xfrm>
            <a:off x="16828799" y="8160726"/>
            <a:ext cx="2177320"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Info three</a:t>
            </a:r>
          </a:p>
        </p:txBody>
      </p:sp>
      <p:sp>
        <p:nvSpPr>
          <p:cNvPr id="795" name="Google Shape;765;p55"/>
          <p:cNvSpPr txBox="1"/>
          <p:nvPr/>
        </p:nvSpPr>
        <p:spPr>
          <a:xfrm>
            <a:off x="16828799" y="9022177"/>
            <a:ext cx="530828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796" name="Google Shape;716;p53"/>
          <p:cNvSpPr txBox="1"/>
          <p:nvPr/>
        </p:nvSpPr>
        <p:spPr>
          <a:xfrm>
            <a:off x="-502888" y="7594853"/>
            <a:ext cx="8058089"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24</a:t>
            </a:r>
          </a:p>
        </p:txBody>
      </p:sp>
      <p:sp>
        <p:nvSpPr>
          <p:cNvPr id="797" name="Google Shape;716;p53"/>
          <p:cNvSpPr txBox="1"/>
          <p:nvPr/>
        </p:nvSpPr>
        <p:spPr>
          <a:xfrm>
            <a:off x="9294085" y="12346357"/>
            <a:ext cx="481274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Mobile</a:t>
            </a:r>
          </a:p>
        </p:txBody>
      </p:sp>
      <p:sp>
        <p:nvSpPr>
          <p:cNvPr id="798" name="Google Shape;716;p53"/>
          <p:cNvSpPr txBox="1"/>
          <p:nvPr/>
        </p:nvSpPr>
        <p:spPr>
          <a:xfrm>
            <a:off x="14227392" y="12346357"/>
            <a:ext cx="4812741"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Mobile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 name="Google Shape;527;p45"/>
          <p:cNvSpPr txBox="1"/>
          <p:nvPr/>
        </p:nvSpPr>
        <p:spPr>
          <a:xfrm>
            <a:off x="1982023" y="1328808"/>
            <a:ext cx="7887971"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Check this desktop view</a:t>
            </a:r>
          </a:p>
        </p:txBody>
      </p:sp>
      <p:sp>
        <p:nvSpPr>
          <p:cNvPr id="802" name="Google Shape;527;p45"/>
          <p:cNvSpPr txBox="1"/>
          <p:nvPr/>
        </p:nvSpPr>
        <p:spPr>
          <a:xfrm>
            <a:off x="1855023" y="1201808"/>
            <a:ext cx="7887971"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Check this desktop view</a:t>
            </a:r>
          </a:p>
        </p:txBody>
      </p:sp>
      <p:sp>
        <p:nvSpPr>
          <p:cNvPr id="803" name="Google Shape;260;p33"/>
          <p:cNvSpPr txBox="1"/>
          <p:nvPr/>
        </p:nvSpPr>
        <p:spPr>
          <a:xfrm>
            <a:off x="1887065" y="7062156"/>
            <a:ext cx="5779348" cy="2312615"/>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p>
        </p:txBody>
      </p:sp>
      <p:sp>
        <p:nvSpPr>
          <p:cNvPr id="804" name="Google Shape;716;p53"/>
          <p:cNvSpPr txBox="1"/>
          <p:nvPr/>
        </p:nvSpPr>
        <p:spPr>
          <a:xfrm>
            <a:off x="17504744" y="7594853"/>
            <a:ext cx="8058089"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25</a:t>
            </a:r>
          </a:p>
        </p:txBody>
      </p:sp>
      <p:sp>
        <p:nvSpPr>
          <p:cNvPr id="805" name="Google Shape;716;p53"/>
          <p:cNvSpPr txBox="1"/>
          <p:nvPr/>
        </p:nvSpPr>
        <p:spPr>
          <a:xfrm>
            <a:off x="13139131" y="2413321"/>
            <a:ext cx="577934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Desktop</a:t>
            </a:r>
          </a:p>
        </p:txBody>
      </p:sp>
      <p:sp>
        <p:nvSpPr>
          <p:cNvPr id="806" name="Google Shape;716;p53"/>
          <p:cNvSpPr txBox="1"/>
          <p:nvPr/>
        </p:nvSpPr>
        <p:spPr>
          <a:xfrm rot="16200000">
            <a:off x="15701327" y="6021450"/>
            <a:ext cx="577934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Desktop</a:t>
            </a:r>
          </a:p>
        </p:txBody>
      </p:sp>
      <p:sp>
        <p:nvSpPr>
          <p:cNvPr id="2" name="Picture Placeholder 1"/>
          <p:cNvSpPr>
            <a:spLocks noGrp="1"/>
          </p:cNvSpPr>
          <p:nvPr>
            <p:ph type="pic" sz="quarter" idx="13"/>
          </p:nvPr>
        </p:nvSpPr>
        <p:spPr>
          <a:solidFill>
            <a:schemeClr val="bg2"/>
          </a:solidFill>
        </p:spPr>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 name="Google Shape;716;p53"/>
          <p:cNvSpPr txBox="1"/>
          <p:nvPr/>
        </p:nvSpPr>
        <p:spPr>
          <a:xfrm>
            <a:off x="-288985" y="7594853"/>
            <a:ext cx="8058088"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26</a:t>
            </a:r>
          </a:p>
        </p:txBody>
      </p:sp>
      <p:sp>
        <p:nvSpPr>
          <p:cNvPr id="809" name="Google Shape;719;p54"/>
          <p:cNvSpPr txBox="1"/>
          <p:nvPr/>
        </p:nvSpPr>
        <p:spPr>
          <a:xfrm>
            <a:off x="2567114" y="1243840"/>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Company in Number</a:t>
            </a:r>
          </a:p>
        </p:txBody>
      </p:sp>
      <p:grpSp>
        <p:nvGrpSpPr>
          <p:cNvPr id="812" name="Group"/>
          <p:cNvGrpSpPr/>
          <p:nvPr/>
        </p:nvGrpSpPr>
        <p:grpSpPr>
          <a:xfrm>
            <a:off x="13723859" y="1315010"/>
            <a:ext cx="2954097" cy="2954096"/>
            <a:chOff x="0" y="0"/>
            <a:chExt cx="2954095" cy="2954095"/>
          </a:xfrm>
        </p:grpSpPr>
        <p:graphicFrame>
          <p:nvGraphicFramePr>
            <p:cNvPr id="810" name="2D Donut Chart"/>
            <p:cNvGraphicFramePr/>
            <p:nvPr/>
          </p:nvGraphicFramePr>
          <p:xfrm>
            <a:off x="0" y="0"/>
            <a:ext cx="2954096" cy="2954096"/>
          </p:xfrm>
          <a:graphic>
            <a:graphicData uri="http://schemas.openxmlformats.org/drawingml/2006/chart">
              <c:chart xmlns:c="http://schemas.openxmlformats.org/drawingml/2006/chart" xmlns:r="http://schemas.openxmlformats.org/officeDocument/2006/relationships" r:id="rId2"/>
            </a:graphicData>
          </a:graphic>
        </p:graphicFrame>
        <p:sp>
          <p:nvSpPr>
            <p:cNvPr id="811" name="80%"/>
            <p:cNvSpPr txBox="1"/>
            <p:nvPr/>
          </p:nvSpPr>
          <p:spPr>
            <a:xfrm>
              <a:off x="966891" y="1192568"/>
              <a:ext cx="1020313" cy="5689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a:solidFill>
                    <a:srgbClr val="4C4C4C"/>
                  </a:solidFill>
                  <a:latin typeface="Poppins Bold"/>
                  <a:ea typeface="Poppins Bold"/>
                  <a:cs typeface="Poppins Bold"/>
                  <a:sym typeface="Poppins Bold"/>
                </a:defRPr>
              </a:lvl1pPr>
            </a:lstStyle>
            <a:p>
              <a:r>
                <a:t>80%</a:t>
              </a:r>
            </a:p>
          </p:txBody>
        </p:sp>
      </p:grpSp>
      <p:grpSp>
        <p:nvGrpSpPr>
          <p:cNvPr id="815" name="Group"/>
          <p:cNvGrpSpPr/>
          <p:nvPr/>
        </p:nvGrpSpPr>
        <p:grpSpPr>
          <a:xfrm>
            <a:off x="13721038" y="8881402"/>
            <a:ext cx="2959737" cy="2959737"/>
            <a:chOff x="0" y="0"/>
            <a:chExt cx="2959736" cy="2959736"/>
          </a:xfrm>
        </p:grpSpPr>
        <p:graphicFrame>
          <p:nvGraphicFramePr>
            <p:cNvPr id="813"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3"/>
            </a:graphicData>
          </a:graphic>
        </p:graphicFrame>
        <p:sp>
          <p:nvSpPr>
            <p:cNvPr id="814" name="70%"/>
            <p:cNvSpPr txBox="1"/>
            <p:nvPr/>
          </p:nvSpPr>
          <p:spPr>
            <a:xfrm>
              <a:off x="965731" y="1195389"/>
              <a:ext cx="1028274" cy="5689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a:solidFill>
                    <a:srgbClr val="4C4C4C"/>
                  </a:solidFill>
                  <a:latin typeface="Poppins Bold"/>
                  <a:ea typeface="Poppins Bold"/>
                  <a:cs typeface="Poppins Bold"/>
                  <a:sym typeface="Poppins Bold"/>
                </a:defRPr>
              </a:lvl1pPr>
            </a:lstStyle>
            <a:p>
              <a:r>
                <a:t>70%</a:t>
              </a:r>
            </a:p>
          </p:txBody>
        </p:sp>
      </p:grpSp>
      <p:grpSp>
        <p:nvGrpSpPr>
          <p:cNvPr id="818" name="Group"/>
          <p:cNvGrpSpPr/>
          <p:nvPr/>
        </p:nvGrpSpPr>
        <p:grpSpPr>
          <a:xfrm>
            <a:off x="13721038" y="5095363"/>
            <a:ext cx="2959737" cy="2959737"/>
            <a:chOff x="0" y="0"/>
            <a:chExt cx="2959736" cy="2959736"/>
          </a:xfrm>
        </p:grpSpPr>
        <p:graphicFrame>
          <p:nvGraphicFramePr>
            <p:cNvPr id="816" name="2D Donut Chart"/>
            <p:cNvGraphicFramePr/>
            <p:nvPr/>
          </p:nvGraphicFramePr>
          <p:xfrm>
            <a:off x="0" y="0"/>
            <a:ext cx="2959737" cy="2959737"/>
          </p:xfrm>
          <a:graphic>
            <a:graphicData uri="http://schemas.openxmlformats.org/drawingml/2006/chart">
              <c:chart xmlns:c="http://schemas.openxmlformats.org/drawingml/2006/chart" xmlns:r="http://schemas.openxmlformats.org/officeDocument/2006/relationships" r:id="rId4"/>
            </a:graphicData>
          </a:graphic>
        </p:graphicFrame>
        <p:sp>
          <p:nvSpPr>
            <p:cNvPr id="817" name="35%"/>
            <p:cNvSpPr txBox="1"/>
            <p:nvPr/>
          </p:nvSpPr>
          <p:spPr>
            <a:xfrm>
              <a:off x="966965" y="1195389"/>
              <a:ext cx="1025806" cy="5689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3200">
                  <a:solidFill>
                    <a:srgbClr val="4C4C4C"/>
                  </a:solidFill>
                  <a:latin typeface="Poppins Bold"/>
                  <a:ea typeface="Poppins Bold"/>
                  <a:cs typeface="Poppins Bold"/>
                  <a:sym typeface="Poppins Bold"/>
                </a:defRPr>
              </a:lvl1pPr>
            </a:lstStyle>
            <a:p>
              <a:r>
                <a:t>35%</a:t>
              </a:r>
            </a:p>
          </p:txBody>
        </p:sp>
      </p:grpSp>
      <p:sp>
        <p:nvSpPr>
          <p:cNvPr id="819" name="Google Shape;719;p54"/>
          <p:cNvSpPr txBox="1"/>
          <p:nvPr/>
        </p:nvSpPr>
        <p:spPr>
          <a:xfrm>
            <a:off x="2440114" y="1116840"/>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000000"/>
                </a:solidFill>
                <a:latin typeface="+mn-lt"/>
                <a:ea typeface="+mn-ea"/>
                <a:cs typeface="+mn-cs"/>
                <a:sym typeface="Metropolis Extra Bold"/>
              </a:defRPr>
            </a:lvl1pPr>
          </a:lstStyle>
          <a:p>
            <a:r>
              <a:t>Our Company in Number</a:t>
            </a:r>
          </a:p>
        </p:txBody>
      </p:sp>
      <p:sp>
        <p:nvSpPr>
          <p:cNvPr id="820" name="Lorem Ipsum has been the industry's standard dummy text ever since the 1500s, when an unknown printer took a galley of type and scrambled it to make a type specimen book."/>
          <p:cNvSpPr txBox="1"/>
          <p:nvPr/>
        </p:nvSpPr>
        <p:spPr>
          <a:xfrm>
            <a:off x="4337076" y="5338970"/>
            <a:ext cx="6820898"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 it to make a type specimen book.</a:t>
            </a:r>
          </a:p>
        </p:txBody>
      </p:sp>
      <p:sp>
        <p:nvSpPr>
          <p:cNvPr id="821" name="Google Shape;182;p30"/>
          <p:cNvSpPr/>
          <p:nvPr/>
        </p:nvSpPr>
        <p:spPr>
          <a:xfrm>
            <a:off x="4341679" y="7849290"/>
            <a:ext cx="7401395" cy="262565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22" name="Google Shape;182;p30"/>
          <p:cNvSpPr/>
          <p:nvPr/>
        </p:nvSpPr>
        <p:spPr>
          <a:xfrm>
            <a:off x="4341679" y="7846040"/>
            <a:ext cx="127002" cy="2628902"/>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23" name="Lorem Ipsum has been the industry's standard dummy text ever since the 1500s, when an unknown printer took a galley of type and scrambled it to make a type."/>
          <p:cNvSpPr txBox="1"/>
          <p:nvPr/>
        </p:nvSpPr>
        <p:spPr>
          <a:xfrm>
            <a:off x="5323867" y="8313121"/>
            <a:ext cx="5437018"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 of type and scrambled..</a:t>
            </a:r>
          </a:p>
        </p:txBody>
      </p:sp>
      <p:sp>
        <p:nvSpPr>
          <p:cNvPr id="824" name="Google Shape;764;p55"/>
          <p:cNvSpPr txBox="1"/>
          <p:nvPr/>
        </p:nvSpPr>
        <p:spPr>
          <a:xfrm>
            <a:off x="17437598" y="1698138"/>
            <a:ext cx="2177320"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Chart one</a:t>
            </a:r>
          </a:p>
        </p:txBody>
      </p:sp>
      <p:sp>
        <p:nvSpPr>
          <p:cNvPr id="825" name="Google Shape;765;p55"/>
          <p:cNvSpPr txBox="1"/>
          <p:nvPr/>
        </p:nvSpPr>
        <p:spPr>
          <a:xfrm>
            <a:off x="17437598" y="2559589"/>
            <a:ext cx="530828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826" name="Google Shape;764;p55"/>
          <p:cNvSpPr txBox="1"/>
          <p:nvPr/>
        </p:nvSpPr>
        <p:spPr>
          <a:xfrm>
            <a:off x="17437598" y="5481312"/>
            <a:ext cx="2177320"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Chart two</a:t>
            </a:r>
          </a:p>
        </p:txBody>
      </p:sp>
      <p:sp>
        <p:nvSpPr>
          <p:cNvPr id="827" name="Google Shape;765;p55"/>
          <p:cNvSpPr txBox="1"/>
          <p:nvPr/>
        </p:nvSpPr>
        <p:spPr>
          <a:xfrm>
            <a:off x="17437598" y="6342763"/>
            <a:ext cx="530828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828" name="Google Shape;764;p55"/>
          <p:cNvSpPr txBox="1"/>
          <p:nvPr/>
        </p:nvSpPr>
        <p:spPr>
          <a:xfrm>
            <a:off x="17437598" y="9267350"/>
            <a:ext cx="2786369"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Chart three</a:t>
            </a:r>
          </a:p>
        </p:txBody>
      </p:sp>
      <p:sp>
        <p:nvSpPr>
          <p:cNvPr id="829" name="Google Shape;765;p55"/>
          <p:cNvSpPr txBox="1"/>
          <p:nvPr/>
        </p:nvSpPr>
        <p:spPr>
          <a:xfrm>
            <a:off x="17437598" y="10128801"/>
            <a:ext cx="530828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Your hands are already sweating at the thought of having to speak in front of a crowd.</a:t>
            </a:r>
          </a:p>
        </p:txBody>
      </p:sp>
      <p:sp>
        <p:nvSpPr>
          <p:cNvPr id="830" name="Google Shape;716;p53"/>
          <p:cNvSpPr txBox="1"/>
          <p:nvPr/>
        </p:nvSpPr>
        <p:spPr>
          <a:xfrm>
            <a:off x="13270936" y="12430532"/>
            <a:ext cx="407192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Chart</a:t>
            </a:r>
          </a:p>
        </p:txBody>
      </p:sp>
      <p:sp>
        <p:nvSpPr>
          <p:cNvPr id="831" name="Google Shape;716;p53"/>
          <p:cNvSpPr txBox="1"/>
          <p:nvPr/>
        </p:nvSpPr>
        <p:spPr>
          <a:xfrm>
            <a:off x="17714563" y="12430532"/>
            <a:ext cx="407192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Chart</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3" name="2D Column Chart"/>
          <p:cNvGraphicFramePr/>
          <p:nvPr/>
        </p:nvGraphicFramePr>
        <p:xfrm>
          <a:off x="13352966" y="5156371"/>
          <a:ext cx="9729649" cy="6681631"/>
        </p:xfrm>
        <a:graphic>
          <a:graphicData uri="http://schemas.openxmlformats.org/drawingml/2006/chart">
            <c:chart xmlns:c="http://schemas.openxmlformats.org/drawingml/2006/chart" xmlns:r="http://schemas.openxmlformats.org/officeDocument/2006/relationships" r:id="rId2"/>
          </a:graphicData>
        </a:graphic>
      </p:graphicFrame>
      <p:sp>
        <p:nvSpPr>
          <p:cNvPr id="834" name="Lorem Ipsum has been the industry's standard dummy text ever since the 1500s, when an unknown printer took a galley of type and scrambled it to make a type specimen book."/>
          <p:cNvSpPr txBox="1"/>
          <p:nvPr/>
        </p:nvSpPr>
        <p:spPr>
          <a:xfrm>
            <a:off x="10723283" y="3134618"/>
            <a:ext cx="6244062"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a:t>
            </a:r>
          </a:p>
        </p:txBody>
      </p:sp>
      <p:sp>
        <p:nvSpPr>
          <p:cNvPr id="835" name="Google Shape;182;p30"/>
          <p:cNvSpPr/>
          <p:nvPr/>
        </p:nvSpPr>
        <p:spPr>
          <a:xfrm>
            <a:off x="2207992" y="5541181"/>
            <a:ext cx="5102616"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graphicFrame>
        <p:nvGraphicFramePr>
          <p:cNvPr id="836" name="2D Line Chart"/>
          <p:cNvGraphicFramePr/>
          <p:nvPr/>
        </p:nvGraphicFramePr>
        <p:xfrm>
          <a:off x="4918743" y="5882417"/>
          <a:ext cx="1839157" cy="1951166"/>
        </p:xfrm>
        <a:graphic>
          <a:graphicData uri="http://schemas.openxmlformats.org/drawingml/2006/chart">
            <c:chart xmlns:c="http://schemas.openxmlformats.org/drawingml/2006/chart" xmlns:r="http://schemas.openxmlformats.org/officeDocument/2006/relationships" r:id="rId3"/>
          </a:graphicData>
        </a:graphic>
      </p:graphicFrame>
      <p:sp>
        <p:nvSpPr>
          <p:cNvPr id="837" name="Google Shape;504;p45"/>
          <p:cNvSpPr txBox="1"/>
          <p:nvPr/>
        </p:nvSpPr>
        <p:spPr>
          <a:xfrm>
            <a:off x="2779165" y="6141638"/>
            <a:ext cx="2180184" cy="123880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4C4C4C"/>
                </a:solidFill>
                <a:latin typeface="Poppins Bold"/>
                <a:ea typeface="Poppins Bold"/>
                <a:cs typeface="Poppins Bold"/>
                <a:sym typeface="Poppins Bold"/>
              </a:defRPr>
            </a:pPr>
            <a:r>
              <a:t>Graphic data</a:t>
            </a:r>
          </a:p>
        </p:txBody>
      </p:sp>
      <p:sp>
        <p:nvSpPr>
          <p:cNvPr id="838" name="Google Shape;505;p45"/>
          <p:cNvSpPr txBox="1"/>
          <p:nvPr/>
        </p:nvSpPr>
        <p:spPr>
          <a:xfrm>
            <a:off x="2779165" y="7856618"/>
            <a:ext cx="3960272" cy="13264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Lorem Ipsum has been the industry's standard dummy text ever.</a:t>
            </a:r>
          </a:p>
        </p:txBody>
      </p:sp>
      <p:sp>
        <p:nvSpPr>
          <p:cNvPr id="839" name="Google Shape;504;p45"/>
          <p:cNvSpPr txBox="1"/>
          <p:nvPr/>
        </p:nvSpPr>
        <p:spPr>
          <a:xfrm>
            <a:off x="2779165" y="9620960"/>
            <a:ext cx="2180184" cy="629206"/>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4C4C4C"/>
                </a:solidFill>
                <a:latin typeface="Poppins Bold"/>
                <a:ea typeface="Poppins Bold"/>
                <a:cs typeface="Poppins Bold"/>
                <a:sym typeface="Poppins Bold"/>
              </a:defRPr>
            </a:pPr>
            <a:r>
              <a:t>489+</a:t>
            </a:r>
          </a:p>
        </p:txBody>
      </p:sp>
      <p:sp>
        <p:nvSpPr>
          <p:cNvPr id="840" name="Google Shape;505;p45"/>
          <p:cNvSpPr txBox="1"/>
          <p:nvPr/>
        </p:nvSpPr>
        <p:spPr>
          <a:xfrm>
            <a:off x="2779165" y="10559563"/>
            <a:ext cx="3960272" cy="4628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r>
              <a:t>Growth number</a:t>
            </a:r>
          </a:p>
        </p:txBody>
      </p:sp>
      <p:sp>
        <p:nvSpPr>
          <p:cNvPr id="841" name="Google Shape;182;p30"/>
          <p:cNvSpPr/>
          <p:nvPr/>
        </p:nvSpPr>
        <p:spPr>
          <a:xfrm>
            <a:off x="7780480" y="5541181"/>
            <a:ext cx="5102615" cy="5996592"/>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graphicFrame>
        <p:nvGraphicFramePr>
          <p:cNvPr id="842" name="2D Line Chart"/>
          <p:cNvGraphicFramePr/>
          <p:nvPr/>
        </p:nvGraphicFramePr>
        <p:xfrm>
          <a:off x="10503930" y="5882417"/>
          <a:ext cx="1839155" cy="1951166"/>
        </p:xfrm>
        <a:graphic>
          <a:graphicData uri="http://schemas.openxmlformats.org/drawingml/2006/chart">
            <c:chart xmlns:c="http://schemas.openxmlformats.org/drawingml/2006/chart" xmlns:r="http://schemas.openxmlformats.org/officeDocument/2006/relationships" r:id="rId4"/>
          </a:graphicData>
        </a:graphic>
      </p:graphicFrame>
      <p:sp>
        <p:nvSpPr>
          <p:cNvPr id="843" name="Google Shape;504;p45"/>
          <p:cNvSpPr txBox="1"/>
          <p:nvPr/>
        </p:nvSpPr>
        <p:spPr>
          <a:xfrm>
            <a:off x="8351652" y="6141638"/>
            <a:ext cx="2180183" cy="1238806"/>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FFFFFF"/>
                </a:solidFill>
                <a:latin typeface="Poppins Bold"/>
                <a:ea typeface="Poppins Bold"/>
                <a:cs typeface="Poppins Bold"/>
                <a:sym typeface="Poppins Bold"/>
              </a:defRPr>
            </a:pPr>
            <a:r>
              <a:t>Graphic data</a:t>
            </a:r>
          </a:p>
        </p:txBody>
      </p:sp>
      <p:sp>
        <p:nvSpPr>
          <p:cNvPr id="844" name="Google Shape;505;p45"/>
          <p:cNvSpPr txBox="1"/>
          <p:nvPr/>
        </p:nvSpPr>
        <p:spPr>
          <a:xfrm>
            <a:off x="8351652" y="7856618"/>
            <a:ext cx="3960271" cy="13264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a:solidFill>
                  <a:srgbClr val="FFFFFF"/>
                </a:solidFill>
              </a:defRPr>
            </a:pPr>
            <a:r>
              <a:t>Lorem Ipsum has been the industry's standard dummy text ever.</a:t>
            </a:r>
          </a:p>
        </p:txBody>
      </p:sp>
      <p:sp>
        <p:nvSpPr>
          <p:cNvPr id="845" name="Google Shape;504;p45"/>
          <p:cNvSpPr txBox="1"/>
          <p:nvPr/>
        </p:nvSpPr>
        <p:spPr>
          <a:xfrm>
            <a:off x="8351652" y="9620959"/>
            <a:ext cx="2180183" cy="62920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sz="3200">
                <a:solidFill>
                  <a:srgbClr val="FFFFFF"/>
                </a:solidFill>
                <a:latin typeface="Poppins Bold"/>
                <a:ea typeface="Poppins Bold"/>
                <a:cs typeface="Poppins Bold"/>
                <a:sym typeface="Poppins Bold"/>
              </a:defRPr>
            </a:pPr>
            <a:r>
              <a:t>799+</a:t>
            </a:r>
          </a:p>
        </p:txBody>
      </p:sp>
      <p:sp>
        <p:nvSpPr>
          <p:cNvPr id="846" name="Google Shape;505;p45"/>
          <p:cNvSpPr txBox="1"/>
          <p:nvPr/>
        </p:nvSpPr>
        <p:spPr>
          <a:xfrm>
            <a:off x="8351652" y="10559563"/>
            <a:ext cx="3960271" cy="462837"/>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spAutoFit/>
          </a:bodyPr>
          <a:lstStyle/>
          <a:p>
            <a:pPr lvl="3" indent="0">
              <a:defRPr>
                <a:solidFill>
                  <a:srgbClr val="FFFFFF"/>
                </a:solidFill>
              </a:defRPr>
            </a:pPr>
            <a:r>
              <a:t>Growth number</a:t>
            </a:r>
          </a:p>
        </p:txBody>
      </p:sp>
      <p:sp>
        <p:nvSpPr>
          <p:cNvPr id="847" name="Google Shape;716;p53"/>
          <p:cNvSpPr txBox="1"/>
          <p:nvPr/>
        </p:nvSpPr>
        <p:spPr>
          <a:xfrm>
            <a:off x="17537696" y="-2059893"/>
            <a:ext cx="8058089"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27</a:t>
            </a:r>
          </a:p>
        </p:txBody>
      </p:sp>
      <p:sp>
        <p:nvSpPr>
          <p:cNvPr id="848" name="Google Shape;719;p54"/>
          <p:cNvSpPr txBox="1"/>
          <p:nvPr/>
        </p:nvSpPr>
        <p:spPr>
          <a:xfrm>
            <a:off x="1842184" y="1243840"/>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Our Company in Number</a:t>
            </a:r>
          </a:p>
        </p:txBody>
      </p:sp>
      <p:sp>
        <p:nvSpPr>
          <p:cNvPr id="849" name="Google Shape;719;p54"/>
          <p:cNvSpPr txBox="1"/>
          <p:nvPr/>
        </p:nvSpPr>
        <p:spPr>
          <a:xfrm>
            <a:off x="1715184" y="1116840"/>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000000"/>
                </a:solidFill>
                <a:latin typeface="+mn-lt"/>
                <a:ea typeface="+mn-ea"/>
                <a:cs typeface="+mn-cs"/>
                <a:sym typeface="Metropolis Extra Bold"/>
              </a:defRPr>
            </a:lvl1pPr>
          </a:lstStyle>
          <a:p>
            <a:r>
              <a:t>Our Company in Number</a:t>
            </a:r>
          </a:p>
        </p:txBody>
      </p:sp>
      <p:sp>
        <p:nvSpPr>
          <p:cNvPr id="850" name="Google Shape;716;p53"/>
          <p:cNvSpPr txBox="1"/>
          <p:nvPr/>
        </p:nvSpPr>
        <p:spPr>
          <a:xfrm>
            <a:off x="6911326" y="12509785"/>
            <a:ext cx="407192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Chart</a:t>
            </a:r>
          </a:p>
        </p:txBody>
      </p:sp>
      <p:sp>
        <p:nvSpPr>
          <p:cNvPr id="851" name="Google Shape;716;p53"/>
          <p:cNvSpPr txBox="1"/>
          <p:nvPr/>
        </p:nvSpPr>
        <p:spPr>
          <a:xfrm>
            <a:off x="11091342" y="12509785"/>
            <a:ext cx="407192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Chart</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3" name="Google Shape;716;p53"/>
          <p:cNvSpPr txBox="1"/>
          <p:nvPr/>
        </p:nvSpPr>
        <p:spPr>
          <a:xfrm>
            <a:off x="-953865" y="7647212"/>
            <a:ext cx="8058089"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28</a:t>
            </a:r>
          </a:p>
        </p:txBody>
      </p:sp>
      <p:sp>
        <p:nvSpPr>
          <p:cNvPr id="854" name="Google Shape;719;p54"/>
          <p:cNvSpPr txBox="1"/>
          <p:nvPr/>
        </p:nvSpPr>
        <p:spPr>
          <a:xfrm>
            <a:off x="1599521" y="854251"/>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To the point workflow</a:t>
            </a:r>
          </a:p>
        </p:txBody>
      </p:sp>
      <p:sp>
        <p:nvSpPr>
          <p:cNvPr id="855" name="Google Shape;744;p55"/>
          <p:cNvSpPr/>
          <p:nvPr/>
        </p:nvSpPr>
        <p:spPr>
          <a:xfrm>
            <a:off x="2206109" y="4868747"/>
            <a:ext cx="22199604" cy="2050019"/>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56" name="Google Shape;746;p55"/>
          <p:cNvSpPr/>
          <p:nvPr/>
        </p:nvSpPr>
        <p:spPr>
          <a:xfrm>
            <a:off x="4523502" y="4295807"/>
            <a:ext cx="3195899" cy="3195899"/>
          </a:xfrm>
          <a:prstGeom prst="ellipse">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57" name="Google Shape;749;p55"/>
          <p:cNvSpPr/>
          <p:nvPr/>
        </p:nvSpPr>
        <p:spPr>
          <a:xfrm>
            <a:off x="16254741" y="4293556"/>
            <a:ext cx="3200403" cy="3200403"/>
          </a:xfrm>
          <a:prstGeom prst="ellipse">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58" name="Google Shape;750;p55"/>
          <p:cNvSpPr/>
          <p:nvPr/>
        </p:nvSpPr>
        <p:spPr>
          <a:xfrm>
            <a:off x="17410441" y="5550065"/>
            <a:ext cx="889002" cy="682879"/>
          </a:xfrm>
          <a:custGeom>
            <a:avLst/>
            <a:gdLst/>
            <a:ahLst/>
            <a:cxnLst>
              <a:cxn ang="0">
                <a:pos x="wd2" y="hd2"/>
              </a:cxn>
              <a:cxn ang="5400000">
                <a:pos x="wd2" y="hd2"/>
              </a:cxn>
              <a:cxn ang="10800000">
                <a:pos x="wd2" y="hd2"/>
              </a:cxn>
              <a:cxn ang="16200000">
                <a:pos x="wd2" y="hd2"/>
              </a:cxn>
            </a:cxnLst>
            <a:rect l="0" t="0" r="r" b="b"/>
            <a:pathLst>
              <a:path w="21600" h="21600"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rgbClr val="FFFFFF"/>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59" name="Google Shape;752;p55"/>
          <p:cNvSpPr/>
          <p:nvPr/>
        </p:nvSpPr>
        <p:spPr>
          <a:xfrm>
            <a:off x="12342827" y="4293556"/>
            <a:ext cx="3200403" cy="3200403"/>
          </a:xfrm>
          <a:prstGeom prst="ellipse">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60" name="Google Shape;753;p55"/>
          <p:cNvSpPr/>
          <p:nvPr/>
        </p:nvSpPr>
        <p:spPr>
          <a:xfrm>
            <a:off x="13498526" y="5453750"/>
            <a:ext cx="889002" cy="875509"/>
          </a:xfrm>
          <a:custGeom>
            <a:avLst/>
            <a:gdLst/>
            <a:ahLst/>
            <a:cxnLst>
              <a:cxn ang="0">
                <a:pos x="wd2" y="hd2"/>
              </a:cxn>
              <a:cxn ang="5400000">
                <a:pos x="wd2" y="hd2"/>
              </a:cxn>
              <a:cxn ang="10800000">
                <a:pos x="wd2" y="hd2"/>
              </a:cxn>
              <a:cxn ang="16200000">
                <a:pos x="wd2" y="hd2"/>
              </a:cxn>
            </a:cxnLst>
            <a:rect l="0" t="0" r="r" b="b"/>
            <a:pathLst>
              <a:path w="21600" h="21600"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rgbClr val="FFFFFF"/>
          </a:solidFill>
          <a:ln w="12700">
            <a:miter lim="400000"/>
          </a:ln>
        </p:spPr>
        <p:txBody>
          <a:bodyPr lIns="45719" rIns="45719"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861" name="Google Shape;755;p55"/>
          <p:cNvSpPr/>
          <p:nvPr/>
        </p:nvSpPr>
        <p:spPr>
          <a:xfrm>
            <a:off x="8430911" y="4293556"/>
            <a:ext cx="3200403" cy="3200403"/>
          </a:xfrm>
          <a:prstGeom prst="ellipse">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62" name="Google Shape;758;p55"/>
          <p:cNvSpPr/>
          <p:nvPr/>
        </p:nvSpPr>
        <p:spPr>
          <a:xfrm>
            <a:off x="20166654" y="4293556"/>
            <a:ext cx="3200403" cy="3200403"/>
          </a:xfrm>
          <a:prstGeom prst="ellipse">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63" name="Google Shape;761;p55"/>
          <p:cNvSpPr/>
          <p:nvPr/>
        </p:nvSpPr>
        <p:spPr>
          <a:xfrm>
            <a:off x="10031111" y="8051795"/>
            <a:ext cx="2" cy="522187"/>
          </a:xfrm>
          <a:prstGeom prst="line">
            <a:avLst/>
          </a:prstGeom>
          <a:ln w="38100">
            <a:solidFill>
              <a:srgbClr val="535353"/>
            </a:solidFill>
            <a:tailEnd type="triangle"/>
          </a:ln>
        </p:spPr>
        <p:txBody>
          <a:bodyPr lIns="45719" rIns="45719"/>
          <a:lstStyle/>
          <a:p>
            <a:pPr>
              <a:defRPr sz="1400">
                <a:solidFill>
                  <a:srgbClr val="333333"/>
                </a:solidFill>
                <a:latin typeface="Arial"/>
                <a:ea typeface="Arial"/>
                <a:cs typeface="Arial"/>
                <a:sym typeface="Arial"/>
              </a:defRPr>
            </a:pPr>
            <a:endParaRPr/>
          </a:p>
        </p:txBody>
      </p:sp>
      <p:sp>
        <p:nvSpPr>
          <p:cNvPr id="864" name="Google Shape;762;p55"/>
          <p:cNvSpPr/>
          <p:nvPr/>
        </p:nvSpPr>
        <p:spPr>
          <a:xfrm flipH="1">
            <a:off x="6248449" y="8051795"/>
            <a:ext cx="2" cy="2093967"/>
          </a:xfrm>
          <a:prstGeom prst="line">
            <a:avLst/>
          </a:prstGeom>
          <a:ln w="38100">
            <a:solidFill>
              <a:srgbClr val="535353"/>
            </a:solidFill>
            <a:tailEnd type="triangle"/>
          </a:ln>
        </p:spPr>
        <p:txBody>
          <a:bodyPr lIns="45719" rIns="45719"/>
          <a:lstStyle/>
          <a:p>
            <a:pPr>
              <a:defRPr sz="1400">
                <a:solidFill>
                  <a:srgbClr val="333333"/>
                </a:solidFill>
                <a:latin typeface="Arial"/>
                <a:ea typeface="Arial"/>
                <a:cs typeface="Arial"/>
                <a:sym typeface="Arial"/>
              </a:defRPr>
            </a:pPr>
            <a:endParaRPr/>
          </a:p>
        </p:txBody>
      </p:sp>
      <p:sp>
        <p:nvSpPr>
          <p:cNvPr id="865" name="Google Shape;763;p55"/>
          <p:cNvSpPr/>
          <p:nvPr/>
        </p:nvSpPr>
        <p:spPr>
          <a:xfrm>
            <a:off x="21766855" y="8051795"/>
            <a:ext cx="2" cy="2093967"/>
          </a:xfrm>
          <a:prstGeom prst="line">
            <a:avLst/>
          </a:prstGeom>
          <a:ln w="38100">
            <a:solidFill>
              <a:srgbClr val="535353"/>
            </a:solidFill>
            <a:tailEnd type="triangle"/>
          </a:ln>
        </p:spPr>
        <p:txBody>
          <a:bodyPr lIns="45719" rIns="45719"/>
          <a:lstStyle/>
          <a:p>
            <a:pPr>
              <a:defRPr sz="1400">
                <a:solidFill>
                  <a:srgbClr val="333333"/>
                </a:solidFill>
                <a:latin typeface="Arial"/>
                <a:ea typeface="Arial"/>
                <a:cs typeface="Arial"/>
                <a:sym typeface="Arial"/>
              </a:defRPr>
            </a:pPr>
            <a:endParaRPr/>
          </a:p>
        </p:txBody>
      </p:sp>
      <p:sp>
        <p:nvSpPr>
          <p:cNvPr id="866" name="Google Shape;764;p55"/>
          <p:cNvSpPr txBox="1"/>
          <p:nvPr/>
        </p:nvSpPr>
        <p:spPr>
          <a:xfrm>
            <a:off x="5317662" y="10639382"/>
            <a:ext cx="1861576"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defRPr sz="3200">
                <a:solidFill>
                  <a:srgbClr val="4C4C4C"/>
                </a:solidFill>
                <a:latin typeface="Poppins Bold"/>
                <a:ea typeface="Poppins Bold"/>
                <a:cs typeface="Poppins Bold"/>
                <a:sym typeface="Poppins Bold"/>
              </a:defRPr>
            </a:pPr>
            <a:r>
              <a:t>Info one</a:t>
            </a:r>
          </a:p>
        </p:txBody>
      </p:sp>
      <p:sp>
        <p:nvSpPr>
          <p:cNvPr id="867" name="Google Shape;765;p55"/>
          <p:cNvSpPr txBox="1"/>
          <p:nvPr/>
        </p:nvSpPr>
        <p:spPr>
          <a:xfrm>
            <a:off x="4268315" y="11405790"/>
            <a:ext cx="3960270"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r>
              <a:t>Lorem Ipsum has been the industry's standard dummy text ever.</a:t>
            </a:r>
          </a:p>
        </p:txBody>
      </p:sp>
      <p:sp>
        <p:nvSpPr>
          <p:cNvPr id="868" name="Google Shape;766;p55"/>
          <p:cNvSpPr txBox="1"/>
          <p:nvPr/>
        </p:nvSpPr>
        <p:spPr>
          <a:xfrm>
            <a:off x="12958002" y="10639382"/>
            <a:ext cx="2224050" cy="6291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defRPr sz="3200">
                <a:solidFill>
                  <a:srgbClr val="4C4C4C"/>
                </a:solidFill>
                <a:latin typeface="Poppins Bold"/>
                <a:ea typeface="Poppins Bold"/>
                <a:cs typeface="Poppins Bold"/>
                <a:sym typeface="Poppins Bold"/>
              </a:defRPr>
            </a:pPr>
            <a:r>
              <a:t>Info three</a:t>
            </a:r>
          </a:p>
        </p:txBody>
      </p:sp>
      <p:sp>
        <p:nvSpPr>
          <p:cNvPr id="869" name="Google Shape;767;p55"/>
          <p:cNvSpPr txBox="1"/>
          <p:nvPr/>
        </p:nvSpPr>
        <p:spPr>
          <a:xfrm>
            <a:off x="11962893" y="11403538"/>
            <a:ext cx="3960270" cy="1326390"/>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r>
              <a:t>Lorem Ipsum has been the industry's standard dummy text ever.</a:t>
            </a:r>
          </a:p>
        </p:txBody>
      </p:sp>
      <p:sp>
        <p:nvSpPr>
          <p:cNvPr id="870" name="Google Shape;768;p55"/>
          <p:cNvSpPr txBox="1"/>
          <p:nvPr/>
        </p:nvSpPr>
        <p:spPr>
          <a:xfrm>
            <a:off x="20869780" y="10643885"/>
            <a:ext cx="1794151"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defRPr sz="3200">
                <a:solidFill>
                  <a:srgbClr val="4C4C4C"/>
                </a:solidFill>
                <a:latin typeface="Poppins Bold"/>
                <a:ea typeface="Poppins Bold"/>
                <a:cs typeface="Poppins Bold"/>
                <a:sym typeface="Poppins Bold"/>
              </a:defRPr>
            </a:pPr>
            <a:r>
              <a:t>Info five</a:t>
            </a:r>
          </a:p>
        </p:txBody>
      </p:sp>
      <p:sp>
        <p:nvSpPr>
          <p:cNvPr id="871" name="Google Shape;769;p55"/>
          <p:cNvSpPr txBox="1"/>
          <p:nvPr/>
        </p:nvSpPr>
        <p:spPr>
          <a:xfrm>
            <a:off x="19786722" y="11408043"/>
            <a:ext cx="3960270"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r>
              <a:t>Lorem Ipsum has been the industry's standard dummy text ever.</a:t>
            </a:r>
          </a:p>
        </p:txBody>
      </p:sp>
      <p:sp>
        <p:nvSpPr>
          <p:cNvPr id="872" name="Google Shape;771;p55"/>
          <p:cNvSpPr txBox="1"/>
          <p:nvPr/>
        </p:nvSpPr>
        <p:spPr>
          <a:xfrm>
            <a:off x="8917962" y="9137316"/>
            <a:ext cx="2226302"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defRPr sz="3200">
                <a:solidFill>
                  <a:srgbClr val="4C4C4C"/>
                </a:solidFill>
                <a:latin typeface="Poppins Bold"/>
                <a:ea typeface="Poppins Bold"/>
                <a:cs typeface="Poppins Bold"/>
                <a:sym typeface="Poppins Bold"/>
              </a:defRPr>
            </a:pPr>
            <a:r>
              <a:t>Info two</a:t>
            </a:r>
          </a:p>
        </p:txBody>
      </p:sp>
      <p:sp>
        <p:nvSpPr>
          <p:cNvPr id="873" name="Google Shape;772;p55"/>
          <p:cNvSpPr txBox="1"/>
          <p:nvPr/>
        </p:nvSpPr>
        <p:spPr>
          <a:xfrm>
            <a:off x="8050979" y="9834011"/>
            <a:ext cx="3960269"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r>
              <a:t>Lorem Ipsum has been the industry's standard dummy text ever.</a:t>
            </a:r>
          </a:p>
        </p:txBody>
      </p:sp>
      <p:sp>
        <p:nvSpPr>
          <p:cNvPr id="874" name="Google Shape;773;p55"/>
          <p:cNvSpPr txBox="1"/>
          <p:nvPr/>
        </p:nvSpPr>
        <p:spPr>
          <a:xfrm>
            <a:off x="16806417" y="9137316"/>
            <a:ext cx="2224050" cy="6291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defRPr sz="3200">
                <a:solidFill>
                  <a:srgbClr val="4C4C4C"/>
                </a:solidFill>
                <a:latin typeface="Poppins Bold"/>
                <a:ea typeface="Poppins Bold"/>
                <a:cs typeface="Poppins Bold"/>
                <a:sym typeface="Poppins Bold"/>
              </a:defRPr>
            </a:pPr>
            <a:r>
              <a:t>Info four</a:t>
            </a:r>
          </a:p>
        </p:txBody>
      </p:sp>
      <p:sp>
        <p:nvSpPr>
          <p:cNvPr id="875" name="Google Shape;774;p55"/>
          <p:cNvSpPr txBox="1"/>
          <p:nvPr/>
        </p:nvSpPr>
        <p:spPr>
          <a:xfrm>
            <a:off x="15874806" y="9827652"/>
            <a:ext cx="3960270" cy="13263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lgn="ctr"/>
            <a:r>
              <a:t>Lorem Ipsum has been the industry's standard dummy text ever.</a:t>
            </a:r>
          </a:p>
        </p:txBody>
      </p:sp>
      <p:sp>
        <p:nvSpPr>
          <p:cNvPr id="876" name="Google Shape;775;p55"/>
          <p:cNvSpPr/>
          <p:nvPr/>
        </p:nvSpPr>
        <p:spPr>
          <a:xfrm>
            <a:off x="14070026" y="8178795"/>
            <a:ext cx="2" cy="2093967"/>
          </a:xfrm>
          <a:prstGeom prst="line">
            <a:avLst/>
          </a:prstGeom>
          <a:ln w="38100">
            <a:solidFill>
              <a:srgbClr val="535353"/>
            </a:solidFill>
            <a:tailEnd type="triangle"/>
          </a:ln>
        </p:spPr>
        <p:txBody>
          <a:bodyPr lIns="45719" rIns="45719"/>
          <a:lstStyle/>
          <a:p>
            <a:pPr>
              <a:defRPr sz="1400">
                <a:solidFill>
                  <a:srgbClr val="333333"/>
                </a:solidFill>
                <a:latin typeface="Arial"/>
                <a:ea typeface="Arial"/>
                <a:cs typeface="Arial"/>
                <a:sym typeface="Arial"/>
              </a:defRPr>
            </a:pPr>
            <a:endParaRPr/>
          </a:p>
        </p:txBody>
      </p:sp>
      <p:sp>
        <p:nvSpPr>
          <p:cNvPr id="877" name="Google Shape;776;p55"/>
          <p:cNvSpPr/>
          <p:nvPr/>
        </p:nvSpPr>
        <p:spPr>
          <a:xfrm>
            <a:off x="17854941" y="8051795"/>
            <a:ext cx="2" cy="522187"/>
          </a:xfrm>
          <a:prstGeom prst="line">
            <a:avLst/>
          </a:prstGeom>
          <a:ln w="38100">
            <a:solidFill>
              <a:srgbClr val="535353"/>
            </a:solidFill>
            <a:tailEnd type="triangle"/>
          </a:ln>
        </p:spPr>
        <p:txBody>
          <a:bodyPr lIns="45719" rIns="45719"/>
          <a:lstStyle/>
          <a:p>
            <a:pPr>
              <a:defRPr sz="1400">
                <a:solidFill>
                  <a:srgbClr val="333333"/>
                </a:solidFill>
                <a:latin typeface="Arial"/>
                <a:ea typeface="Arial"/>
                <a:cs typeface="Arial"/>
                <a:sym typeface="Arial"/>
              </a:defRPr>
            </a:pPr>
            <a:endParaRPr/>
          </a:p>
        </p:txBody>
      </p:sp>
      <p:sp>
        <p:nvSpPr>
          <p:cNvPr id="878" name="Google Shape;777;p55"/>
          <p:cNvSpPr txBox="1"/>
          <p:nvPr/>
        </p:nvSpPr>
        <p:spPr>
          <a:xfrm>
            <a:off x="10679878" y="1894025"/>
            <a:ext cx="6266203"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has been the industry's standard dummy text ever since the 1500s, when an unknown printer took a galley.</a:t>
            </a:r>
          </a:p>
        </p:txBody>
      </p:sp>
      <p:sp>
        <p:nvSpPr>
          <p:cNvPr id="879" name="Google Shape;719;p54"/>
          <p:cNvSpPr txBox="1"/>
          <p:nvPr/>
        </p:nvSpPr>
        <p:spPr>
          <a:xfrm>
            <a:off x="1472521" y="727251"/>
            <a:ext cx="9655897" cy="3286049"/>
          </a:xfrm>
          <a:prstGeom prst="rect">
            <a:avLst/>
          </a:prstGeom>
          <a:ln w="12700">
            <a:miter lim="400000"/>
          </a:ln>
          <a:extLst>
            <a:ext uri="{C572A759-6A51-4108-AA02-DFA0A04FC94B}">
              <ma14:wrappingTextBoxFlag xmlns:ma14="http://schemas.microsoft.com/office/mac/drawingml/2011/main" val="1"/>
            </a:ext>
          </a:extLst>
        </p:spPr>
        <p:txBody>
          <a:bodyPr lIns="30124" tIns="30124" rIns="30124" bIns="30124" anchor="ctr">
            <a:spAutoFit/>
          </a:bodyPr>
          <a:lstStyle>
            <a:lvl1pPr>
              <a:defRPr sz="10600">
                <a:solidFill>
                  <a:srgbClr val="000000"/>
                </a:solidFill>
                <a:latin typeface="+mn-lt"/>
                <a:ea typeface="+mn-ea"/>
                <a:cs typeface="+mn-cs"/>
                <a:sym typeface="Metropolis Extra Bold"/>
              </a:defRPr>
            </a:lvl1pPr>
          </a:lstStyle>
          <a:p>
            <a:r>
              <a:t>To the point workflow</a:t>
            </a:r>
          </a:p>
        </p:txBody>
      </p:sp>
      <p:sp>
        <p:nvSpPr>
          <p:cNvPr id="880" name="Google Shape;716;p53"/>
          <p:cNvSpPr txBox="1"/>
          <p:nvPr/>
        </p:nvSpPr>
        <p:spPr>
          <a:xfrm>
            <a:off x="15993895" y="-524968"/>
            <a:ext cx="792620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Infographic</a:t>
            </a:r>
          </a:p>
        </p:txBody>
      </p:sp>
      <p:sp>
        <p:nvSpPr>
          <p:cNvPr id="881" name="Google Shape;31;p3"/>
          <p:cNvSpPr/>
          <p:nvPr/>
        </p:nvSpPr>
        <p:spPr>
          <a:xfrm>
            <a:off x="21383609" y="5510065"/>
            <a:ext cx="766493" cy="767382"/>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882" name="Google Shape;33;p3"/>
          <p:cNvSpPr/>
          <p:nvPr/>
        </p:nvSpPr>
        <p:spPr>
          <a:xfrm>
            <a:off x="9593358" y="5456001"/>
            <a:ext cx="875509" cy="875510"/>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883" name="Google Shape;34;p3"/>
          <p:cNvSpPr/>
          <p:nvPr/>
        </p:nvSpPr>
        <p:spPr>
          <a:xfrm>
            <a:off x="5738205" y="5510509"/>
            <a:ext cx="766493" cy="766494"/>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885" name="Why Choose Us"/>
          <p:cNvSpPr txBox="1"/>
          <p:nvPr/>
        </p:nvSpPr>
        <p:spPr>
          <a:xfrm>
            <a:off x="1190526" y="1126680"/>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Keep in touch with us</a:t>
            </a:r>
          </a:p>
        </p:txBody>
      </p:sp>
      <p:sp>
        <p:nvSpPr>
          <p:cNvPr id="887" name="Google Shape;182;p30"/>
          <p:cNvSpPr/>
          <p:nvPr/>
        </p:nvSpPr>
        <p:spPr>
          <a:xfrm>
            <a:off x="16086836" y="3678930"/>
            <a:ext cx="8297164" cy="641264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888" name="Why Choose Us"/>
          <p:cNvSpPr txBox="1"/>
          <p:nvPr/>
        </p:nvSpPr>
        <p:spPr>
          <a:xfrm>
            <a:off x="1063526" y="999680"/>
            <a:ext cx="6336469"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Keep in touch with us</a:t>
            </a:r>
          </a:p>
        </p:txBody>
      </p:sp>
      <p:sp>
        <p:nvSpPr>
          <p:cNvPr id="889" name="Lorem ipsum dolor sit amet, consectetur adipiscing elit, sed do eiusmod tempor incididunt ut labore et dolore magna aliqua."/>
          <p:cNvSpPr txBox="1"/>
          <p:nvPr/>
        </p:nvSpPr>
        <p:spPr>
          <a:xfrm>
            <a:off x="1190525" y="6582892"/>
            <a:ext cx="5611927"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890" name="Google Shape;504;p45"/>
          <p:cNvSpPr txBox="1"/>
          <p:nvPr/>
        </p:nvSpPr>
        <p:spPr>
          <a:xfrm>
            <a:off x="16661023" y="4472073"/>
            <a:ext cx="4015163"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Address</a:t>
            </a:r>
          </a:p>
        </p:txBody>
      </p:sp>
      <p:sp>
        <p:nvSpPr>
          <p:cNvPr id="891" name="Google Shape;505;p45"/>
          <p:cNvSpPr txBox="1"/>
          <p:nvPr/>
        </p:nvSpPr>
        <p:spPr>
          <a:xfrm>
            <a:off x="16659380" y="5317923"/>
            <a:ext cx="3702911" cy="13263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2" name="Google Shape;504;p45"/>
          <p:cNvSpPr txBox="1"/>
          <p:nvPr/>
        </p:nvSpPr>
        <p:spPr>
          <a:xfrm>
            <a:off x="16661023" y="7123476"/>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Email</a:t>
            </a:r>
          </a:p>
        </p:txBody>
      </p:sp>
      <p:sp>
        <p:nvSpPr>
          <p:cNvPr id="893" name="Google Shape;505;p45"/>
          <p:cNvSpPr txBox="1"/>
          <p:nvPr/>
        </p:nvSpPr>
        <p:spPr>
          <a:xfrm>
            <a:off x="16659380" y="7969325"/>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4" name="Google Shape;504;p45"/>
          <p:cNvSpPr txBox="1"/>
          <p:nvPr/>
        </p:nvSpPr>
        <p:spPr>
          <a:xfrm>
            <a:off x="20528238" y="4472073"/>
            <a:ext cx="4015163"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Phone</a:t>
            </a:r>
          </a:p>
        </p:txBody>
      </p:sp>
      <p:sp>
        <p:nvSpPr>
          <p:cNvPr id="895" name="Google Shape;505;p45"/>
          <p:cNvSpPr txBox="1"/>
          <p:nvPr/>
        </p:nvSpPr>
        <p:spPr>
          <a:xfrm>
            <a:off x="20526596" y="5317923"/>
            <a:ext cx="3702911" cy="13263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6" name="Google Shape;504;p45"/>
          <p:cNvSpPr txBox="1"/>
          <p:nvPr/>
        </p:nvSpPr>
        <p:spPr>
          <a:xfrm>
            <a:off x="20528238" y="7123476"/>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Website</a:t>
            </a:r>
          </a:p>
        </p:txBody>
      </p:sp>
      <p:sp>
        <p:nvSpPr>
          <p:cNvPr id="897" name="Google Shape;505;p45"/>
          <p:cNvSpPr txBox="1"/>
          <p:nvPr/>
        </p:nvSpPr>
        <p:spPr>
          <a:xfrm>
            <a:off x="20526596" y="7969325"/>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898" name="Google Shape;716;p53"/>
          <p:cNvSpPr txBox="1"/>
          <p:nvPr/>
        </p:nvSpPr>
        <p:spPr>
          <a:xfrm>
            <a:off x="-953864" y="7647212"/>
            <a:ext cx="8058088"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29</a:t>
            </a:r>
          </a:p>
        </p:txBody>
      </p:sp>
      <p:sp>
        <p:nvSpPr>
          <p:cNvPr id="899" name="Google Shape;716;p53"/>
          <p:cNvSpPr txBox="1"/>
          <p:nvPr/>
        </p:nvSpPr>
        <p:spPr>
          <a:xfrm>
            <a:off x="15993895" y="-524968"/>
            <a:ext cx="792620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
        <p:nvSpPr>
          <p:cNvPr id="900" name="Google Shape;716;p53"/>
          <p:cNvSpPr txBox="1"/>
          <p:nvPr/>
        </p:nvSpPr>
        <p:spPr>
          <a:xfrm>
            <a:off x="15993895" y="776715"/>
            <a:ext cx="792620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Rectangle"/>
          <p:cNvSpPr/>
          <p:nvPr/>
        </p:nvSpPr>
        <p:spPr>
          <a:xfrm>
            <a:off x="0" y="0"/>
            <a:ext cx="9195027" cy="13716000"/>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12" name="Google Shape;201;p27"/>
          <p:cNvSpPr txBox="1"/>
          <p:nvPr/>
        </p:nvSpPr>
        <p:spPr>
          <a:xfrm>
            <a:off x="1307695" y="1415107"/>
            <a:ext cx="6552057"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Everyone believe in us - Preview</a:t>
            </a:r>
          </a:p>
        </p:txBody>
      </p:sp>
      <p:sp>
        <p:nvSpPr>
          <p:cNvPr id="414" name="Google Shape;333;p37"/>
          <p:cNvSpPr txBox="1"/>
          <p:nvPr/>
        </p:nvSpPr>
        <p:spPr>
          <a:xfrm>
            <a:off x="1180695" y="8474125"/>
            <a:ext cx="5289812" cy="1789276"/>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Lorem ipsum dolor sit amet, consectetur adipiscing elit, sed do eiusmod tempor incididunt ut labore et dolore magna aliqua..</a:t>
            </a:r>
          </a:p>
        </p:txBody>
      </p:sp>
      <p:sp>
        <p:nvSpPr>
          <p:cNvPr id="415" name="Why Choose Us"/>
          <p:cNvSpPr txBox="1"/>
          <p:nvPr/>
        </p:nvSpPr>
        <p:spPr>
          <a:xfrm>
            <a:off x="1180695" y="10814992"/>
            <a:ext cx="6552057"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416" name="Google Shape;201;p27"/>
          <p:cNvSpPr txBox="1"/>
          <p:nvPr/>
        </p:nvSpPr>
        <p:spPr>
          <a:xfrm>
            <a:off x="1180695" y="1288107"/>
            <a:ext cx="6552057"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Everyone believe in us - Preview</a:t>
            </a:r>
          </a:p>
        </p:txBody>
      </p:sp>
      <p:sp>
        <p:nvSpPr>
          <p:cNvPr id="417" name="Why Choose Us"/>
          <p:cNvSpPr txBox="1"/>
          <p:nvPr/>
        </p:nvSpPr>
        <p:spPr>
          <a:xfrm>
            <a:off x="14932787" y="-1783452"/>
            <a:ext cx="3796261"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3</a:t>
            </a:r>
          </a:p>
        </p:txBody>
      </p:sp>
      <p:sp>
        <p:nvSpPr>
          <p:cNvPr id="8" name="Picture Placeholder 7"/>
          <p:cNvSpPr>
            <a:spLocks noGrp="1"/>
          </p:cNvSpPr>
          <p:nvPr>
            <p:ph type="pic" sz="half" idx="13"/>
          </p:nvPr>
        </p:nvSpPr>
        <p:spPr>
          <a:solidFill>
            <a:schemeClr val="bg2"/>
          </a:solidFill>
        </p:spPr>
      </p:sp>
      <p:sp>
        <p:nvSpPr>
          <p:cNvPr id="9" name="Picture Placeholder 8"/>
          <p:cNvSpPr>
            <a:spLocks noGrp="1"/>
          </p:cNvSpPr>
          <p:nvPr>
            <p:ph type="pic" sz="half" idx="14"/>
          </p:nvPr>
        </p:nvSpPr>
        <p:spPr>
          <a:solidFill>
            <a:schemeClr val="bg2"/>
          </a:solidFill>
        </p:spPr>
      </p:sp>
      <p:sp>
        <p:nvSpPr>
          <p:cNvPr id="10" name="Picture Placeholder 9"/>
          <p:cNvSpPr>
            <a:spLocks noGrp="1"/>
          </p:cNvSpPr>
          <p:nvPr>
            <p:ph type="pic" sz="half" idx="15"/>
          </p:nvPr>
        </p:nvSpPr>
        <p:spPr>
          <a:solidFill>
            <a:schemeClr val="bg2"/>
          </a:solidFill>
        </p:spPr>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903" name="Google Shape;182;p30"/>
          <p:cNvSpPr/>
          <p:nvPr/>
        </p:nvSpPr>
        <p:spPr>
          <a:xfrm>
            <a:off x="5366510" y="7200542"/>
            <a:ext cx="10599811" cy="6508321"/>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04" name="Lorem ipsum dolor sit amet, consectetur adipiscing elit, sed do eiusmod tempor incididunt ut labore et dolore magna aliqua."/>
          <p:cNvSpPr txBox="1"/>
          <p:nvPr/>
        </p:nvSpPr>
        <p:spPr>
          <a:xfrm>
            <a:off x="17287244" y="6897892"/>
            <a:ext cx="5681305" cy="16979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905" name="Why Choose Us"/>
          <p:cNvSpPr txBox="1"/>
          <p:nvPr/>
        </p:nvSpPr>
        <p:spPr>
          <a:xfrm>
            <a:off x="17350744" y="1312987"/>
            <a:ext cx="633647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Keep in touch with us</a:t>
            </a:r>
          </a:p>
        </p:txBody>
      </p:sp>
      <p:sp>
        <p:nvSpPr>
          <p:cNvPr id="906" name="Why Choose Us"/>
          <p:cNvSpPr txBox="1"/>
          <p:nvPr/>
        </p:nvSpPr>
        <p:spPr>
          <a:xfrm>
            <a:off x="17223744" y="1185987"/>
            <a:ext cx="6336470"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Keep in touch with us</a:t>
            </a:r>
          </a:p>
        </p:txBody>
      </p:sp>
      <p:sp>
        <p:nvSpPr>
          <p:cNvPr id="907" name="Google Shape;716;p53"/>
          <p:cNvSpPr txBox="1"/>
          <p:nvPr/>
        </p:nvSpPr>
        <p:spPr>
          <a:xfrm>
            <a:off x="17282778" y="7774278"/>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30</a:t>
            </a:r>
          </a:p>
        </p:txBody>
      </p:sp>
      <p:sp>
        <p:nvSpPr>
          <p:cNvPr id="908" name="Google Shape;716;p53"/>
          <p:cNvSpPr txBox="1"/>
          <p:nvPr/>
        </p:nvSpPr>
        <p:spPr>
          <a:xfrm>
            <a:off x="136299" y="6444347"/>
            <a:ext cx="5481885"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
        <p:nvSpPr>
          <p:cNvPr id="909" name="Google Shape;716;p53"/>
          <p:cNvSpPr txBox="1"/>
          <p:nvPr/>
        </p:nvSpPr>
        <p:spPr>
          <a:xfrm rot="16200000">
            <a:off x="2218755" y="10172313"/>
            <a:ext cx="5481885"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
        <p:nvSpPr>
          <p:cNvPr id="910" name="Google Shape;504;p45"/>
          <p:cNvSpPr txBox="1"/>
          <p:nvPr/>
        </p:nvSpPr>
        <p:spPr>
          <a:xfrm>
            <a:off x="6734714" y="8042889"/>
            <a:ext cx="4015162"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Address</a:t>
            </a:r>
          </a:p>
        </p:txBody>
      </p:sp>
      <p:sp>
        <p:nvSpPr>
          <p:cNvPr id="911" name="Google Shape;505;p45"/>
          <p:cNvSpPr txBox="1"/>
          <p:nvPr/>
        </p:nvSpPr>
        <p:spPr>
          <a:xfrm>
            <a:off x="6733070" y="8888739"/>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12" name="Google Shape;504;p45"/>
          <p:cNvSpPr txBox="1"/>
          <p:nvPr/>
        </p:nvSpPr>
        <p:spPr>
          <a:xfrm>
            <a:off x="6734714" y="10694291"/>
            <a:ext cx="4015162"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Email</a:t>
            </a:r>
          </a:p>
        </p:txBody>
      </p:sp>
      <p:sp>
        <p:nvSpPr>
          <p:cNvPr id="913" name="Google Shape;505;p45"/>
          <p:cNvSpPr txBox="1"/>
          <p:nvPr/>
        </p:nvSpPr>
        <p:spPr>
          <a:xfrm>
            <a:off x="6733070" y="11540141"/>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14" name="Google Shape;504;p45"/>
          <p:cNvSpPr txBox="1"/>
          <p:nvPr/>
        </p:nvSpPr>
        <p:spPr>
          <a:xfrm>
            <a:off x="10898491" y="8042889"/>
            <a:ext cx="2672009"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Phone</a:t>
            </a:r>
          </a:p>
        </p:txBody>
      </p:sp>
      <p:sp>
        <p:nvSpPr>
          <p:cNvPr id="915" name="Google Shape;505;p45"/>
          <p:cNvSpPr txBox="1"/>
          <p:nvPr/>
        </p:nvSpPr>
        <p:spPr>
          <a:xfrm>
            <a:off x="10896849" y="8888739"/>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16" name="Google Shape;504;p45"/>
          <p:cNvSpPr txBox="1"/>
          <p:nvPr/>
        </p:nvSpPr>
        <p:spPr>
          <a:xfrm>
            <a:off x="10898491" y="10694291"/>
            <a:ext cx="2441478"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Website</a:t>
            </a:r>
          </a:p>
        </p:txBody>
      </p:sp>
      <p:sp>
        <p:nvSpPr>
          <p:cNvPr id="917" name="Google Shape;505;p45"/>
          <p:cNvSpPr txBox="1"/>
          <p:nvPr/>
        </p:nvSpPr>
        <p:spPr>
          <a:xfrm>
            <a:off x="10896849" y="11540141"/>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idx="13"/>
          </p:nvPr>
        </p:nvSpPr>
        <p:spPr>
          <a:solidFill>
            <a:schemeClr val="bg2"/>
          </a:solidFill>
        </p:spPr>
      </p:sp>
      <p:sp>
        <p:nvSpPr>
          <p:cNvPr id="920" name="Google Shape;803;p57"/>
          <p:cNvSpPr/>
          <p:nvPr/>
        </p:nvSpPr>
        <p:spPr>
          <a:xfrm>
            <a:off x="8618248" y="10859237"/>
            <a:ext cx="1270002" cy="127000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21" name="Google Shape;804;p57"/>
          <p:cNvSpPr/>
          <p:nvPr/>
        </p:nvSpPr>
        <p:spPr>
          <a:xfrm>
            <a:off x="6789448" y="10859237"/>
            <a:ext cx="1270002" cy="127000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22" name="Google Shape;805;p57"/>
          <p:cNvSpPr/>
          <p:nvPr/>
        </p:nvSpPr>
        <p:spPr>
          <a:xfrm>
            <a:off x="4960647" y="10859237"/>
            <a:ext cx="1270003" cy="1270004"/>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23" name="Why Choose Us"/>
          <p:cNvSpPr txBox="1"/>
          <p:nvPr/>
        </p:nvSpPr>
        <p:spPr>
          <a:xfrm>
            <a:off x="14603828" y="1129009"/>
            <a:ext cx="9170671"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Keep in touch with us</a:t>
            </a:r>
          </a:p>
        </p:txBody>
      </p:sp>
      <p:sp>
        <p:nvSpPr>
          <p:cNvPr id="924" name="Why Choose Us"/>
          <p:cNvSpPr txBox="1"/>
          <p:nvPr/>
        </p:nvSpPr>
        <p:spPr>
          <a:xfrm>
            <a:off x="14476828" y="1002009"/>
            <a:ext cx="9170671"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Keep in touch with us</a:t>
            </a:r>
          </a:p>
        </p:txBody>
      </p:sp>
      <p:sp>
        <p:nvSpPr>
          <p:cNvPr id="925" name="Google Shape;716;p53"/>
          <p:cNvSpPr txBox="1"/>
          <p:nvPr/>
        </p:nvSpPr>
        <p:spPr>
          <a:xfrm>
            <a:off x="18490022" y="7622560"/>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31</a:t>
            </a:r>
          </a:p>
        </p:txBody>
      </p:sp>
      <p:sp>
        <p:nvSpPr>
          <p:cNvPr id="926" name="Google Shape;716;p53"/>
          <p:cNvSpPr txBox="1"/>
          <p:nvPr/>
        </p:nvSpPr>
        <p:spPr>
          <a:xfrm rot="16200000">
            <a:off x="-1045774" y="8887210"/>
            <a:ext cx="548188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
        <p:nvSpPr>
          <p:cNvPr id="927" name="Google Shape;504;p45"/>
          <p:cNvSpPr txBox="1"/>
          <p:nvPr/>
        </p:nvSpPr>
        <p:spPr>
          <a:xfrm>
            <a:off x="14544183" y="4954187"/>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Address</a:t>
            </a:r>
          </a:p>
        </p:txBody>
      </p:sp>
      <p:sp>
        <p:nvSpPr>
          <p:cNvPr id="928" name="Google Shape;505;p45"/>
          <p:cNvSpPr txBox="1"/>
          <p:nvPr/>
        </p:nvSpPr>
        <p:spPr>
          <a:xfrm>
            <a:off x="14542540" y="5800036"/>
            <a:ext cx="3702911" cy="13263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29" name="Google Shape;504;p45"/>
          <p:cNvSpPr txBox="1"/>
          <p:nvPr/>
        </p:nvSpPr>
        <p:spPr>
          <a:xfrm>
            <a:off x="14544183" y="7859589"/>
            <a:ext cx="4015163"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Email</a:t>
            </a:r>
          </a:p>
        </p:txBody>
      </p:sp>
      <p:sp>
        <p:nvSpPr>
          <p:cNvPr id="930" name="Google Shape;505;p45"/>
          <p:cNvSpPr txBox="1"/>
          <p:nvPr/>
        </p:nvSpPr>
        <p:spPr>
          <a:xfrm>
            <a:off x="14542540" y="8705438"/>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31" name="Google Shape;504;p45"/>
          <p:cNvSpPr txBox="1"/>
          <p:nvPr/>
        </p:nvSpPr>
        <p:spPr>
          <a:xfrm>
            <a:off x="18707961" y="4954187"/>
            <a:ext cx="2672009"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Phone</a:t>
            </a:r>
          </a:p>
        </p:txBody>
      </p:sp>
      <p:sp>
        <p:nvSpPr>
          <p:cNvPr id="932" name="Google Shape;505;p45"/>
          <p:cNvSpPr txBox="1"/>
          <p:nvPr/>
        </p:nvSpPr>
        <p:spPr>
          <a:xfrm>
            <a:off x="18706319" y="5800036"/>
            <a:ext cx="3702911" cy="13263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33" name="Google Shape;504;p45"/>
          <p:cNvSpPr txBox="1"/>
          <p:nvPr/>
        </p:nvSpPr>
        <p:spPr>
          <a:xfrm>
            <a:off x="18707961" y="7859589"/>
            <a:ext cx="2441479"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Website</a:t>
            </a:r>
          </a:p>
        </p:txBody>
      </p:sp>
      <p:sp>
        <p:nvSpPr>
          <p:cNvPr id="934" name="Google Shape;505;p45"/>
          <p:cNvSpPr txBox="1"/>
          <p:nvPr/>
        </p:nvSpPr>
        <p:spPr>
          <a:xfrm>
            <a:off x="18706319" y="8705438"/>
            <a:ext cx="3702911" cy="13263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35" name="Google Shape;27;p3"/>
          <p:cNvSpPr/>
          <p:nvPr/>
        </p:nvSpPr>
        <p:spPr>
          <a:xfrm>
            <a:off x="5341646" y="11240239"/>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6" name="Google Shape;29;p3"/>
          <p:cNvSpPr/>
          <p:nvPr/>
        </p:nvSpPr>
        <p:spPr>
          <a:xfrm>
            <a:off x="7170447" y="11240238"/>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7" name="Google Shape;30;p3"/>
          <p:cNvSpPr/>
          <p:nvPr/>
        </p:nvSpPr>
        <p:spPr>
          <a:xfrm>
            <a:off x="8999248" y="11240238"/>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38" name="Google Shape;716;p53"/>
          <p:cNvSpPr txBox="1"/>
          <p:nvPr/>
        </p:nvSpPr>
        <p:spPr>
          <a:xfrm rot="16200000">
            <a:off x="-1045774" y="3346578"/>
            <a:ext cx="5481886"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half" idx="13"/>
          </p:nvPr>
        </p:nvSpPr>
        <p:spPr>
          <a:solidFill>
            <a:schemeClr val="bg2"/>
          </a:solidFill>
        </p:spPr>
      </p:sp>
      <p:sp>
        <p:nvSpPr>
          <p:cNvPr id="941" name="Google Shape;827;p58"/>
          <p:cNvSpPr txBox="1"/>
          <p:nvPr/>
        </p:nvSpPr>
        <p:spPr>
          <a:xfrm>
            <a:off x="8605089" y="1946289"/>
            <a:ext cx="6191818"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Time for another Keynote presentation? Or maybe it's your first one, and your hands are already sweating at the thought of having to speak in front of a crowd.</a:t>
            </a:r>
          </a:p>
        </p:txBody>
      </p:sp>
      <p:sp>
        <p:nvSpPr>
          <p:cNvPr id="942" name="Google Shape;828;p58"/>
          <p:cNvSpPr/>
          <p:nvPr/>
        </p:nvSpPr>
        <p:spPr>
          <a:xfrm>
            <a:off x="20151745" y="9850973"/>
            <a:ext cx="1270002" cy="1270003"/>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43" name="Google Shape;829;p58"/>
          <p:cNvSpPr/>
          <p:nvPr/>
        </p:nvSpPr>
        <p:spPr>
          <a:xfrm>
            <a:off x="18322945" y="9850973"/>
            <a:ext cx="1270002" cy="1270003"/>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44" name="Google Shape;830;p58"/>
          <p:cNvSpPr/>
          <p:nvPr/>
        </p:nvSpPr>
        <p:spPr>
          <a:xfrm>
            <a:off x="16494145" y="9850973"/>
            <a:ext cx="1270002" cy="1270003"/>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945" name="Why Choose Us"/>
          <p:cNvSpPr txBox="1"/>
          <p:nvPr/>
        </p:nvSpPr>
        <p:spPr>
          <a:xfrm>
            <a:off x="2744847" y="502933"/>
            <a:ext cx="5701598"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Keep in touch with us</a:t>
            </a:r>
          </a:p>
        </p:txBody>
      </p:sp>
      <p:sp>
        <p:nvSpPr>
          <p:cNvPr id="946" name="Why Choose Us"/>
          <p:cNvSpPr txBox="1"/>
          <p:nvPr/>
        </p:nvSpPr>
        <p:spPr>
          <a:xfrm>
            <a:off x="2617847" y="375933"/>
            <a:ext cx="5955598" cy="4838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Keep in touch with us</a:t>
            </a:r>
          </a:p>
        </p:txBody>
      </p:sp>
      <p:sp>
        <p:nvSpPr>
          <p:cNvPr id="947" name="Google Shape;716;p53"/>
          <p:cNvSpPr txBox="1"/>
          <p:nvPr/>
        </p:nvSpPr>
        <p:spPr>
          <a:xfrm>
            <a:off x="-783430" y="7806539"/>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32</a:t>
            </a:r>
          </a:p>
        </p:txBody>
      </p:sp>
      <p:sp>
        <p:nvSpPr>
          <p:cNvPr id="948" name="Google Shape;716;p53"/>
          <p:cNvSpPr txBox="1"/>
          <p:nvPr/>
        </p:nvSpPr>
        <p:spPr>
          <a:xfrm rot="16200000">
            <a:off x="19746529" y="2593502"/>
            <a:ext cx="5481885"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Contact</a:t>
            </a:r>
          </a:p>
        </p:txBody>
      </p:sp>
      <p:sp>
        <p:nvSpPr>
          <p:cNvPr id="949" name="Google Shape;504;p45"/>
          <p:cNvSpPr txBox="1"/>
          <p:nvPr/>
        </p:nvSpPr>
        <p:spPr>
          <a:xfrm>
            <a:off x="5004869" y="6026788"/>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Address</a:t>
            </a:r>
          </a:p>
        </p:txBody>
      </p:sp>
      <p:sp>
        <p:nvSpPr>
          <p:cNvPr id="950" name="Google Shape;505;p45"/>
          <p:cNvSpPr txBox="1"/>
          <p:nvPr/>
        </p:nvSpPr>
        <p:spPr>
          <a:xfrm>
            <a:off x="5003226" y="6872638"/>
            <a:ext cx="4326412" cy="8945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51" name="Google Shape;504;p45"/>
          <p:cNvSpPr txBox="1"/>
          <p:nvPr/>
        </p:nvSpPr>
        <p:spPr>
          <a:xfrm>
            <a:off x="5004869" y="8932190"/>
            <a:ext cx="4015163"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Email</a:t>
            </a:r>
          </a:p>
        </p:txBody>
      </p:sp>
      <p:sp>
        <p:nvSpPr>
          <p:cNvPr id="952" name="Google Shape;505;p45"/>
          <p:cNvSpPr txBox="1"/>
          <p:nvPr/>
        </p:nvSpPr>
        <p:spPr>
          <a:xfrm>
            <a:off x="5003226" y="9778039"/>
            <a:ext cx="4483703" cy="8945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53" name="Google Shape;504;p45"/>
          <p:cNvSpPr txBox="1"/>
          <p:nvPr/>
        </p:nvSpPr>
        <p:spPr>
          <a:xfrm>
            <a:off x="10057647" y="6026788"/>
            <a:ext cx="2672010"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Phone</a:t>
            </a:r>
          </a:p>
        </p:txBody>
      </p:sp>
      <p:sp>
        <p:nvSpPr>
          <p:cNvPr id="954" name="Google Shape;505;p45"/>
          <p:cNvSpPr txBox="1"/>
          <p:nvPr/>
        </p:nvSpPr>
        <p:spPr>
          <a:xfrm>
            <a:off x="10056006" y="6872638"/>
            <a:ext cx="4483703" cy="8945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55" name="Google Shape;504;p45"/>
          <p:cNvSpPr txBox="1"/>
          <p:nvPr/>
        </p:nvSpPr>
        <p:spPr>
          <a:xfrm>
            <a:off x="10057647" y="8932190"/>
            <a:ext cx="2441479"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Website</a:t>
            </a:r>
          </a:p>
        </p:txBody>
      </p:sp>
      <p:sp>
        <p:nvSpPr>
          <p:cNvPr id="956" name="Google Shape;505;p45"/>
          <p:cNvSpPr txBox="1"/>
          <p:nvPr/>
        </p:nvSpPr>
        <p:spPr>
          <a:xfrm>
            <a:off x="10056006" y="9778039"/>
            <a:ext cx="4483703" cy="8945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r>
              <a:t>Lorem ipsum dolor sit amet, consectetur adipiscing elit..</a:t>
            </a:r>
          </a:p>
        </p:txBody>
      </p:sp>
      <p:sp>
        <p:nvSpPr>
          <p:cNvPr id="957" name="Google Shape;27;p3"/>
          <p:cNvSpPr/>
          <p:nvPr/>
        </p:nvSpPr>
        <p:spPr>
          <a:xfrm>
            <a:off x="16875145" y="102319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484" y="4505"/>
                </a:moveTo>
                <a:lnTo>
                  <a:pt x="11727" y="4505"/>
                </a:lnTo>
                <a:cubicBezTo>
                  <a:pt x="9905" y="4505"/>
                  <a:pt x="9075" y="5272"/>
                  <a:pt x="9011" y="6774"/>
                </a:cubicBezTo>
                <a:lnTo>
                  <a:pt x="9011" y="9011"/>
                </a:lnTo>
                <a:lnTo>
                  <a:pt x="7221" y="9011"/>
                </a:lnTo>
                <a:lnTo>
                  <a:pt x="7221" y="10832"/>
                </a:lnTo>
                <a:lnTo>
                  <a:pt x="9011" y="10832"/>
                </a:lnTo>
                <a:lnTo>
                  <a:pt x="9011" y="17095"/>
                </a:lnTo>
                <a:lnTo>
                  <a:pt x="11695" y="17095"/>
                </a:lnTo>
                <a:lnTo>
                  <a:pt x="11695" y="10832"/>
                </a:lnTo>
                <a:lnTo>
                  <a:pt x="13292" y="10832"/>
                </a:lnTo>
                <a:lnTo>
                  <a:pt x="13484" y="9011"/>
                </a:lnTo>
                <a:lnTo>
                  <a:pt x="11695" y="9011"/>
                </a:lnTo>
                <a:lnTo>
                  <a:pt x="11695" y="7924"/>
                </a:lnTo>
                <a:cubicBezTo>
                  <a:pt x="11695" y="7445"/>
                  <a:pt x="11759" y="7253"/>
                  <a:pt x="12174" y="7221"/>
                </a:cubicBezTo>
                <a:lnTo>
                  <a:pt x="13484" y="7221"/>
                </a:lnTo>
                <a:lnTo>
                  <a:pt x="13484" y="4505"/>
                </a:ln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58" name="Google Shape;29;p3"/>
          <p:cNvSpPr/>
          <p:nvPr/>
        </p:nvSpPr>
        <p:spPr>
          <a:xfrm>
            <a:off x="18703946" y="102319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9011" y="9011"/>
                </a:moveTo>
                <a:lnTo>
                  <a:pt x="7221" y="9011"/>
                </a:lnTo>
                <a:lnTo>
                  <a:pt x="7221" y="14379"/>
                </a:lnTo>
                <a:lnTo>
                  <a:pt x="9011" y="14379"/>
                </a:lnTo>
                <a:lnTo>
                  <a:pt x="9011" y="9011"/>
                </a:lnTo>
                <a:close/>
                <a:moveTo>
                  <a:pt x="15305" y="11375"/>
                </a:moveTo>
                <a:cubicBezTo>
                  <a:pt x="15305" y="8499"/>
                  <a:pt x="12589" y="8531"/>
                  <a:pt x="11727" y="9905"/>
                </a:cubicBezTo>
                <a:lnTo>
                  <a:pt x="11695" y="10001"/>
                </a:lnTo>
                <a:lnTo>
                  <a:pt x="11695" y="9011"/>
                </a:lnTo>
                <a:lnTo>
                  <a:pt x="9905" y="9011"/>
                </a:lnTo>
                <a:lnTo>
                  <a:pt x="9905" y="14379"/>
                </a:lnTo>
                <a:lnTo>
                  <a:pt x="11695" y="14379"/>
                </a:lnTo>
                <a:lnTo>
                  <a:pt x="11695" y="11822"/>
                </a:lnTo>
                <a:cubicBezTo>
                  <a:pt x="11695" y="10353"/>
                  <a:pt x="13388" y="10161"/>
                  <a:pt x="13484" y="11663"/>
                </a:cubicBezTo>
                <a:lnTo>
                  <a:pt x="13484" y="14379"/>
                </a:lnTo>
                <a:lnTo>
                  <a:pt x="15305" y="14379"/>
                </a:lnTo>
                <a:lnTo>
                  <a:pt x="15305" y="11375"/>
                </a:lnTo>
                <a:close/>
                <a:moveTo>
                  <a:pt x="8116" y="6199"/>
                </a:moveTo>
                <a:cubicBezTo>
                  <a:pt x="7573" y="6199"/>
                  <a:pt x="7125" y="6646"/>
                  <a:pt x="7125" y="7221"/>
                </a:cubicBezTo>
                <a:cubicBezTo>
                  <a:pt x="7125" y="7764"/>
                  <a:pt x="7573" y="8212"/>
                  <a:pt x="8116" y="8212"/>
                </a:cubicBezTo>
                <a:cubicBezTo>
                  <a:pt x="8659" y="8212"/>
                  <a:pt x="9107" y="7764"/>
                  <a:pt x="9107" y="7221"/>
                </a:cubicBezTo>
                <a:cubicBezTo>
                  <a:pt x="9107" y="6646"/>
                  <a:pt x="8659" y="6199"/>
                  <a:pt x="8116" y="6199"/>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
        <p:nvSpPr>
          <p:cNvPr id="959" name="Google Shape;30;p3"/>
          <p:cNvSpPr/>
          <p:nvPr/>
        </p:nvSpPr>
        <p:spPr>
          <a:xfrm>
            <a:off x="20532745" y="1023197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32" y="0"/>
                </a:moveTo>
                <a:cubicBezTo>
                  <a:pt x="16743" y="0"/>
                  <a:pt x="21600" y="4857"/>
                  <a:pt x="21600" y="10832"/>
                </a:cubicBezTo>
                <a:cubicBezTo>
                  <a:pt x="21600" y="16775"/>
                  <a:pt x="16775" y="21600"/>
                  <a:pt x="10832" y="21600"/>
                </a:cubicBezTo>
                <a:cubicBezTo>
                  <a:pt x="4857" y="21600"/>
                  <a:pt x="0" y="16775"/>
                  <a:pt x="0" y="10832"/>
                </a:cubicBezTo>
                <a:cubicBezTo>
                  <a:pt x="0" y="4857"/>
                  <a:pt x="4857" y="0"/>
                  <a:pt x="10832" y="0"/>
                </a:cubicBezTo>
                <a:close/>
                <a:moveTo>
                  <a:pt x="13676" y="6135"/>
                </a:moveTo>
                <a:cubicBezTo>
                  <a:pt x="11982" y="6135"/>
                  <a:pt x="10800" y="7701"/>
                  <a:pt x="11151" y="9330"/>
                </a:cubicBezTo>
                <a:cubicBezTo>
                  <a:pt x="9011" y="9202"/>
                  <a:pt x="7125" y="8180"/>
                  <a:pt x="5847" y="6614"/>
                </a:cubicBezTo>
                <a:cubicBezTo>
                  <a:pt x="5144" y="7764"/>
                  <a:pt x="5496" y="9298"/>
                  <a:pt x="6646" y="10065"/>
                </a:cubicBezTo>
                <a:cubicBezTo>
                  <a:pt x="6199" y="10065"/>
                  <a:pt x="5815" y="9937"/>
                  <a:pt x="5464" y="9746"/>
                </a:cubicBezTo>
                <a:cubicBezTo>
                  <a:pt x="5432" y="10928"/>
                  <a:pt x="6295" y="12046"/>
                  <a:pt x="7541" y="12270"/>
                </a:cubicBezTo>
                <a:cubicBezTo>
                  <a:pt x="7189" y="12398"/>
                  <a:pt x="6774" y="12398"/>
                  <a:pt x="6359" y="12334"/>
                </a:cubicBezTo>
                <a:cubicBezTo>
                  <a:pt x="6710" y="13356"/>
                  <a:pt x="7669" y="14091"/>
                  <a:pt x="8787" y="14123"/>
                </a:cubicBezTo>
                <a:cubicBezTo>
                  <a:pt x="7701" y="14986"/>
                  <a:pt x="6327" y="15369"/>
                  <a:pt x="4953" y="15209"/>
                </a:cubicBezTo>
                <a:cubicBezTo>
                  <a:pt x="6103" y="15944"/>
                  <a:pt x="7477" y="16360"/>
                  <a:pt x="8915" y="16360"/>
                </a:cubicBezTo>
                <a:cubicBezTo>
                  <a:pt x="13708" y="16360"/>
                  <a:pt x="16424" y="12302"/>
                  <a:pt x="16264" y="8691"/>
                </a:cubicBezTo>
                <a:cubicBezTo>
                  <a:pt x="16743" y="8340"/>
                  <a:pt x="17191" y="7860"/>
                  <a:pt x="17542" y="7349"/>
                </a:cubicBezTo>
                <a:cubicBezTo>
                  <a:pt x="17063" y="7573"/>
                  <a:pt x="16583" y="7701"/>
                  <a:pt x="16040" y="7764"/>
                </a:cubicBezTo>
                <a:cubicBezTo>
                  <a:pt x="16583" y="7445"/>
                  <a:pt x="16999" y="6934"/>
                  <a:pt x="17191" y="6327"/>
                </a:cubicBezTo>
                <a:cubicBezTo>
                  <a:pt x="16679" y="6614"/>
                  <a:pt x="16136" y="6838"/>
                  <a:pt x="15561" y="6966"/>
                </a:cubicBezTo>
                <a:cubicBezTo>
                  <a:pt x="15082" y="6454"/>
                  <a:pt x="14411" y="6135"/>
                  <a:pt x="13676" y="6135"/>
                </a:cubicBezTo>
                <a:close/>
              </a:path>
            </a:pathLst>
          </a:custGeom>
          <a:solidFill>
            <a:srgbClr val="FFFFFF"/>
          </a:solidFill>
          <a:ln w="12700">
            <a:miter lim="400000"/>
          </a:ln>
        </p:spPr>
        <p:txBody>
          <a:bodyPr lIns="0" tIns="0" rIns="0" bIns="0" anchor="ctr"/>
          <a:lstStyle/>
          <a:p>
            <a:pPr algn="ctr" defTabSz="821531">
              <a:defRPr sz="30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half" idx="13"/>
          </p:nvPr>
        </p:nvSpPr>
        <p:spPr>
          <a:solidFill>
            <a:schemeClr val="bg2"/>
          </a:solidFill>
        </p:spPr>
      </p:sp>
      <p:sp>
        <p:nvSpPr>
          <p:cNvPr id="961" name="Why Choose Us"/>
          <p:cNvSpPr txBox="1"/>
          <p:nvPr/>
        </p:nvSpPr>
        <p:spPr>
          <a:xfrm>
            <a:off x="2250577" y="766544"/>
            <a:ext cx="5955598"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It’s time to break</a:t>
            </a:r>
          </a:p>
        </p:txBody>
      </p:sp>
      <p:sp>
        <p:nvSpPr>
          <p:cNvPr id="963" name="Google Shape;211;p28"/>
          <p:cNvSpPr txBox="1"/>
          <p:nvPr/>
        </p:nvSpPr>
        <p:spPr>
          <a:xfrm>
            <a:off x="9932805" y="2100659"/>
            <a:ext cx="13652320" cy="4856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7300">
                <a:solidFill>
                  <a:srgbClr val="535353"/>
                </a:solidFill>
                <a:latin typeface="Merriweather Italic"/>
                <a:ea typeface="Merriweather Italic"/>
                <a:cs typeface="Merriweather Italic"/>
                <a:sym typeface="Merriweather Italic"/>
              </a:defRPr>
            </a:lvl1pPr>
          </a:lstStyle>
          <a:p>
            <a:r>
              <a:t>“This is a quote. Words full of wisdom that someone important said and can make the reader get inspired.”</a:t>
            </a:r>
          </a:p>
        </p:txBody>
      </p:sp>
      <p:sp>
        <p:nvSpPr>
          <p:cNvPr id="964" name="Why Choose Us"/>
          <p:cNvSpPr txBox="1"/>
          <p:nvPr/>
        </p:nvSpPr>
        <p:spPr>
          <a:xfrm>
            <a:off x="2123577" y="639544"/>
            <a:ext cx="5955598"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It’s time to break</a:t>
            </a:r>
          </a:p>
        </p:txBody>
      </p:sp>
      <p:sp>
        <p:nvSpPr>
          <p:cNvPr id="965" name="Google Shape;716;p53"/>
          <p:cNvSpPr txBox="1"/>
          <p:nvPr/>
        </p:nvSpPr>
        <p:spPr>
          <a:xfrm>
            <a:off x="865421" y="3456961"/>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rPr dirty="0"/>
              <a:t>33</a:t>
            </a:r>
          </a:p>
        </p:txBody>
      </p:sp>
      <p:sp>
        <p:nvSpPr>
          <p:cNvPr id="966" name="Google Shape;716;p53"/>
          <p:cNvSpPr txBox="1"/>
          <p:nvPr/>
        </p:nvSpPr>
        <p:spPr>
          <a:xfrm>
            <a:off x="12035913" y="8030475"/>
            <a:ext cx="4383679"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Break</a:t>
            </a:r>
          </a:p>
        </p:txBody>
      </p:sp>
      <p:sp>
        <p:nvSpPr>
          <p:cNvPr id="967" name="Google Shape;716;p53"/>
          <p:cNvSpPr txBox="1"/>
          <p:nvPr/>
        </p:nvSpPr>
        <p:spPr>
          <a:xfrm>
            <a:off x="16380686" y="8030475"/>
            <a:ext cx="4383679"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Break</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3"/>
          </p:nvPr>
        </p:nvSpPr>
        <p:spPr>
          <a:solidFill>
            <a:schemeClr val="bg2"/>
          </a:solidFill>
        </p:spPr>
      </p:sp>
      <p:sp>
        <p:nvSpPr>
          <p:cNvPr id="970" name="Google Shape;633;p50"/>
          <p:cNvSpPr/>
          <p:nvPr/>
        </p:nvSpPr>
        <p:spPr>
          <a:xfrm>
            <a:off x="2184396" y="2"/>
            <a:ext cx="22199604" cy="13716002"/>
          </a:xfrm>
          <a:prstGeom prst="rect">
            <a:avLst/>
          </a:prstGeom>
          <a:solidFill>
            <a:srgbClr val="535353">
              <a:alpha val="50195"/>
            </a:srgbClr>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sp>
        <p:nvSpPr>
          <p:cNvPr id="971" name="Google Shape;635;p50"/>
          <p:cNvSpPr txBox="1"/>
          <p:nvPr/>
        </p:nvSpPr>
        <p:spPr>
          <a:xfrm>
            <a:off x="4062477" y="8043311"/>
            <a:ext cx="6006157"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Maybe it's your first one, and your hands are already sweating at the thought of having to speak in front of a crowd.</a:t>
            </a:r>
          </a:p>
        </p:txBody>
      </p:sp>
      <p:grpSp>
        <p:nvGrpSpPr>
          <p:cNvPr id="974" name="Group"/>
          <p:cNvGrpSpPr/>
          <p:nvPr/>
        </p:nvGrpSpPr>
        <p:grpSpPr>
          <a:xfrm>
            <a:off x="4024256" y="4406500"/>
            <a:ext cx="6082598" cy="3352801"/>
            <a:chOff x="0" y="0"/>
            <a:chExt cx="6082596" cy="3352800"/>
          </a:xfrm>
        </p:grpSpPr>
        <p:sp>
          <p:nvSpPr>
            <p:cNvPr id="972" name="Why Choose Us"/>
            <p:cNvSpPr txBox="1"/>
            <p:nvPr/>
          </p:nvSpPr>
          <p:spPr>
            <a:xfrm>
              <a:off x="127000" y="127000"/>
              <a:ext cx="5955597" cy="32258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It’s time to break</a:t>
              </a:r>
            </a:p>
          </p:txBody>
        </p:sp>
        <p:sp>
          <p:nvSpPr>
            <p:cNvPr id="973" name="Why Choose Us"/>
            <p:cNvSpPr txBox="1"/>
            <p:nvPr/>
          </p:nvSpPr>
          <p:spPr>
            <a:xfrm>
              <a:off x="0" y="0"/>
              <a:ext cx="5955597" cy="32258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0600">
                  <a:solidFill>
                    <a:srgbClr val="FFFFFF"/>
                  </a:solidFill>
                  <a:latin typeface="+mn-lt"/>
                  <a:ea typeface="+mn-ea"/>
                  <a:cs typeface="+mn-cs"/>
                  <a:sym typeface="Metropolis Extra Bold"/>
                </a:defRPr>
              </a:lvl1pPr>
            </a:lstStyle>
            <a:p>
              <a:r>
                <a:t>It’s time to break</a:t>
              </a:r>
            </a:p>
          </p:txBody>
        </p:sp>
      </p:grpSp>
      <p:sp>
        <p:nvSpPr>
          <p:cNvPr id="975" name="Google Shape;716;p53"/>
          <p:cNvSpPr txBox="1"/>
          <p:nvPr/>
        </p:nvSpPr>
        <p:spPr>
          <a:xfrm>
            <a:off x="17571756" y="-2276575"/>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34</a:t>
            </a:r>
          </a:p>
        </p:txBody>
      </p:sp>
      <p:sp>
        <p:nvSpPr>
          <p:cNvPr id="976" name="Google Shape;716;p53"/>
          <p:cNvSpPr txBox="1"/>
          <p:nvPr/>
        </p:nvSpPr>
        <p:spPr>
          <a:xfrm>
            <a:off x="14930827" y="10337070"/>
            <a:ext cx="4383679"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Break</a:t>
            </a:r>
          </a:p>
        </p:txBody>
      </p:sp>
      <p:sp>
        <p:nvSpPr>
          <p:cNvPr id="977" name="Google Shape;716;p53"/>
          <p:cNvSpPr txBox="1"/>
          <p:nvPr/>
        </p:nvSpPr>
        <p:spPr>
          <a:xfrm>
            <a:off x="19077893" y="10337070"/>
            <a:ext cx="438367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Break</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idx="13"/>
          </p:nvPr>
        </p:nvSpPr>
        <p:spPr>
          <a:xfrm>
            <a:off x="2187806" y="0"/>
            <a:ext cx="22196194" cy="13716007"/>
          </a:xfrm>
          <a:solidFill>
            <a:schemeClr val="bg2"/>
          </a:solidFill>
        </p:spPr>
      </p:sp>
      <p:sp>
        <p:nvSpPr>
          <p:cNvPr id="980" name="Google Shape;866;p60"/>
          <p:cNvSpPr/>
          <p:nvPr/>
        </p:nvSpPr>
        <p:spPr>
          <a:xfrm>
            <a:off x="5507011" y="2449735"/>
            <a:ext cx="15407294" cy="9458326"/>
          </a:xfrm>
          <a:prstGeom prst="rect">
            <a:avLst/>
          </a:prstGeom>
          <a:solidFill>
            <a:srgbClr val="535353">
              <a:alpha val="50195"/>
            </a:srgbClr>
          </a:solidFill>
          <a:ln w="12700">
            <a:miter lim="400000"/>
          </a:ln>
        </p:spPr>
        <p:txBody>
          <a:bodyPr lIns="45719" rIns="45719" anchor="ctr"/>
          <a:lstStyle/>
          <a:p>
            <a:pPr>
              <a:defRPr sz="6200">
                <a:solidFill>
                  <a:srgbClr val="333333"/>
                </a:solidFill>
                <a:latin typeface="Montserrat Black"/>
                <a:ea typeface="Montserrat Black"/>
                <a:cs typeface="Montserrat Black"/>
                <a:sym typeface="Montserrat Black"/>
              </a:defRPr>
            </a:pPr>
            <a:endParaRPr/>
          </a:p>
        </p:txBody>
      </p:sp>
      <p:grpSp>
        <p:nvGrpSpPr>
          <p:cNvPr id="983" name="Group"/>
          <p:cNvGrpSpPr/>
          <p:nvPr/>
        </p:nvGrpSpPr>
        <p:grpSpPr>
          <a:xfrm>
            <a:off x="7418245" y="4193059"/>
            <a:ext cx="6082598" cy="3352801"/>
            <a:chOff x="0" y="0"/>
            <a:chExt cx="6082596" cy="3352800"/>
          </a:xfrm>
        </p:grpSpPr>
        <p:sp>
          <p:nvSpPr>
            <p:cNvPr id="981" name="Why Choose Us"/>
            <p:cNvSpPr txBox="1"/>
            <p:nvPr/>
          </p:nvSpPr>
          <p:spPr>
            <a:xfrm>
              <a:off x="127000" y="127000"/>
              <a:ext cx="5955597" cy="32258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It’s time to break</a:t>
              </a:r>
            </a:p>
          </p:txBody>
        </p:sp>
        <p:sp>
          <p:nvSpPr>
            <p:cNvPr id="982" name="Why Choose Us"/>
            <p:cNvSpPr txBox="1"/>
            <p:nvPr/>
          </p:nvSpPr>
          <p:spPr>
            <a:xfrm>
              <a:off x="0" y="0"/>
              <a:ext cx="5955597" cy="32258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0600">
                  <a:solidFill>
                    <a:srgbClr val="FFFFFF"/>
                  </a:solidFill>
                  <a:latin typeface="+mn-lt"/>
                  <a:ea typeface="+mn-ea"/>
                  <a:cs typeface="+mn-cs"/>
                  <a:sym typeface="Metropolis Extra Bold"/>
                </a:defRPr>
              </a:lvl1pPr>
            </a:lstStyle>
            <a:p>
              <a:r>
                <a:t>It’s time to break</a:t>
              </a:r>
            </a:p>
          </p:txBody>
        </p:sp>
      </p:grpSp>
      <p:sp>
        <p:nvSpPr>
          <p:cNvPr id="984" name="Google Shape;635;p50"/>
          <p:cNvSpPr txBox="1"/>
          <p:nvPr/>
        </p:nvSpPr>
        <p:spPr>
          <a:xfrm>
            <a:off x="14730605" y="5341363"/>
            <a:ext cx="4850027"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a:solidFill>
                  <a:srgbClr val="FFFFFF"/>
                </a:solidFill>
              </a:defRPr>
            </a:lvl1pPr>
          </a:lstStyle>
          <a:p>
            <a:r>
              <a:t>Maybe it's your first one, and your hands are already sweating at the thought of having to speak in front of a crowd.</a:t>
            </a:r>
          </a:p>
        </p:txBody>
      </p:sp>
      <p:sp>
        <p:nvSpPr>
          <p:cNvPr id="985" name="Google Shape;716;p53"/>
          <p:cNvSpPr txBox="1"/>
          <p:nvPr/>
        </p:nvSpPr>
        <p:spPr>
          <a:xfrm>
            <a:off x="-782146" y="7848385"/>
            <a:ext cx="8471911" cy="73754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48000">
                <a:solidFill>
                  <a:srgbClr val="E9E1DA"/>
                </a:solidFill>
                <a:latin typeface="+mn-lt"/>
                <a:ea typeface="+mn-ea"/>
                <a:cs typeface="+mn-cs"/>
                <a:sym typeface="Metropolis Extra Bold"/>
              </a:defRPr>
            </a:lvl1pPr>
          </a:lstStyle>
          <a:p>
            <a:r>
              <a:t>35</a:t>
            </a:r>
          </a:p>
        </p:txBody>
      </p:sp>
      <p:sp>
        <p:nvSpPr>
          <p:cNvPr id="986" name="Google Shape;716;p53"/>
          <p:cNvSpPr txBox="1"/>
          <p:nvPr/>
        </p:nvSpPr>
        <p:spPr>
          <a:xfrm>
            <a:off x="9998422" y="10699535"/>
            <a:ext cx="4383679"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Break</a:t>
            </a:r>
          </a:p>
        </p:txBody>
      </p:sp>
      <p:sp>
        <p:nvSpPr>
          <p:cNvPr id="987" name="Google Shape;716;p53"/>
          <p:cNvSpPr txBox="1"/>
          <p:nvPr/>
        </p:nvSpPr>
        <p:spPr>
          <a:xfrm>
            <a:off x="14211390" y="10699535"/>
            <a:ext cx="438367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Break</a:t>
            </a:r>
          </a:p>
        </p:txBody>
      </p:sp>
      <p:sp>
        <p:nvSpPr>
          <p:cNvPr id="988" name="Google Shape;716;p53"/>
          <p:cNvSpPr txBox="1"/>
          <p:nvPr/>
        </p:nvSpPr>
        <p:spPr>
          <a:xfrm>
            <a:off x="18528017" y="10699535"/>
            <a:ext cx="4383678" cy="16731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spAutoFit/>
          </a:bodyPr>
          <a:lstStyle>
            <a:lvl1pPr>
              <a:defRPr sz="10600">
                <a:ln w="12700" cap="flat">
                  <a:solidFill>
                    <a:srgbClr val="FFFFFF"/>
                  </a:solidFill>
                  <a:prstDash val="solid"/>
                  <a:miter lim="400000"/>
                </a:ln>
                <a:solidFill>
                  <a:srgbClr val="000000">
                    <a:alpha val="0"/>
                  </a:srgbClr>
                </a:solidFill>
                <a:latin typeface="+mn-lt"/>
                <a:ea typeface="+mn-ea"/>
                <a:cs typeface="+mn-cs"/>
                <a:sym typeface="Metropolis Extra Bold"/>
              </a:defRPr>
            </a:lvl1pPr>
          </a:lstStyle>
          <a:p>
            <a:r>
              <a:t>Break</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Google Shape;208;p28"/>
          <p:cNvSpPr txBox="1"/>
          <p:nvPr/>
        </p:nvSpPr>
        <p:spPr>
          <a:xfrm>
            <a:off x="1132984" y="1829427"/>
            <a:ext cx="6361736"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Everyone believe in us - Preview</a:t>
            </a:r>
          </a:p>
        </p:txBody>
      </p:sp>
      <p:sp>
        <p:nvSpPr>
          <p:cNvPr id="421" name="Google Shape;208;p28"/>
          <p:cNvSpPr txBox="1"/>
          <p:nvPr/>
        </p:nvSpPr>
        <p:spPr>
          <a:xfrm>
            <a:off x="1005984" y="1702427"/>
            <a:ext cx="6361736"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Everyone believe in us - Preview</a:t>
            </a:r>
          </a:p>
        </p:txBody>
      </p:sp>
      <p:sp>
        <p:nvSpPr>
          <p:cNvPr id="422" name="Google Shape;209;p28"/>
          <p:cNvSpPr txBox="1"/>
          <p:nvPr/>
        </p:nvSpPr>
        <p:spPr>
          <a:xfrm>
            <a:off x="1083897" y="8648785"/>
            <a:ext cx="5779349" cy="2312615"/>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p>
            <a:r>
              <a:t>Lorem Ipsum has been the industry's standard dummy text ever since the 1500s, when an unknown printer took a galley of type and scrambled it to make a type specimen book.</a:t>
            </a:r>
          </a:p>
        </p:txBody>
      </p:sp>
      <p:sp>
        <p:nvSpPr>
          <p:cNvPr id="423" name="Google Shape;211;p28"/>
          <p:cNvSpPr txBox="1"/>
          <p:nvPr/>
        </p:nvSpPr>
        <p:spPr>
          <a:xfrm>
            <a:off x="14911934" y="2092987"/>
            <a:ext cx="7486426" cy="95300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7300">
                <a:solidFill>
                  <a:srgbClr val="535353"/>
                </a:solidFill>
                <a:latin typeface="Merriweather Italic"/>
                <a:ea typeface="Merriweather Italic"/>
                <a:cs typeface="Merriweather Italic"/>
                <a:sym typeface="Merriweather Italic"/>
              </a:defRPr>
            </a:lvl1pPr>
          </a:lstStyle>
          <a:p>
            <a:r>
              <a:t>“This is a quote. Words full of wisdom that someone important said and can make the reader get inspired.”</a:t>
            </a:r>
          </a:p>
        </p:txBody>
      </p:sp>
      <p:sp>
        <p:nvSpPr>
          <p:cNvPr id="424" name="Why Choose Us"/>
          <p:cNvSpPr txBox="1"/>
          <p:nvPr/>
        </p:nvSpPr>
        <p:spPr>
          <a:xfrm>
            <a:off x="4383388" y="12096674"/>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425" name="Why Choose Us"/>
          <p:cNvSpPr txBox="1"/>
          <p:nvPr/>
        </p:nvSpPr>
        <p:spPr>
          <a:xfrm>
            <a:off x="21070992" y="7733037"/>
            <a:ext cx="3796261"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4</a:t>
            </a:r>
          </a:p>
        </p:txBody>
      </p:sp>
      <p:sp>
        <p:nvSpPr>
          <p:cNvPr id="2" name="Picture Placeholder 1"/>
          <p:cNvSpPr>
            <a:spLocks noGrp="1"/>
          </p:cNvSpPr>
          <p:nvPr>
            <p:ph type="pic" sz="half" idx="13"/>
          </p:nvPr>
        </p:nvSpPr>
        <p:spPr>
          <a:solidFill>
            <a:schemeClr val="bg2"/>
          </a:solidFill>
        </p:spPr>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Why Choose Us"/>
          <p:cNvSpPr txBox="1"/>
          <p:nvPr/>
        </p:nvSpPr>
        <p:spPr>
          <a:xfrm>
            <a:off x="6890232" y="-1432814"/>
            <a:ext cx="3796261"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5</a:t>
            </a:r>
          </a:p>
        </p:txBody>
      </p:sp>
      <p:sp>
        <p:nvSpPr>
          <p:cNvPr id="428" name="Google Shape;342;p38"/>
          <p:cNvSpPr txBox="1"/>
          <p:nvPr/>
        </p:nvSpPr>
        <p:spPr>
          <a:xfrm>
            <a:off x="10227139" y="9692994"/>
            <a:ext cx="8479631" cy="1789276"/>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Lorem ipsum dolor sit amet, consectetur adipiscing elit, sed do eiusmod tempor incididunt ut labore et dolore magna aliqua. Ut enim ad minim veniam, quis nostrud exercitation ullamco laboris nisi ut aliquip ex </a:t>
            </a:r>
          </a:p>
        </p:txBody>
      </p:sp>
      <p:sp>
        <p:nvSpPr>
          <p:cNvPr id="430" name="Google Shape;208;p28"/>
          <p:cNvSpPr txBox="1"/>
          <p:nvPr/>
        </p:nvSpPr>
        <p:spPr>
          <a:xfrm>
            <a:off x="12860374" y="1198017"/>
            <a:ext cx="9592476"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Everyone believe in us - Preview</a:t>
            </a:r>
          </a:p>
        </p:txBody>
      </p:sp>
      <p:sp>
        <p:nvSpPr>
          <p:cNvPr id="431" name="Google Shape;208;p28"/>
          <p:cNvSpPr txBox="1"/>
          <p:nvPr/>
        </p:nvSpPr>
        <p:spPr>
          <a:xfrm>
            <a:off x="12733374" y="1071017"/>
            <a:ext cx="9592476" cy="50215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Everyone believe in us - Preview</a:t>
            </a:r>
          </a:p>
        </p:txBody>
      </p:sp>
      <p:sp>
        <p:nvSpPr>
          <p:cNvPr id="432" name="Why Choose Us"/>
          <p:cNvSpPr txBox="1"/>
          <p:nvPr/>
        </p:nvSpPr>
        <p:spPr>
          <a:xfrm>
            <a:off x="7235131" y="6981240"/>
            <a:ext cx="6552057"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433" name="Why Choose Us"/>
          <p:cNvSpPr txBox="1"/>
          <p:nvPr/>
        </p:nvSpPr>
        <p:spPr>
          <a:xfrm>
            <a:off x="13771709" y="6981240"/>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434" name="Why Choose Us"/>
          <p:cNvSpPr txBox="1"/>
          <p:nvPr/>
        </p:nvSpPr>
        <p:spPr>
          <a:xfrm>
            <a:off x="20340328" y="6981240"/>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2" name="Picture Placeholder 1"/>
          <p:cNvSpPr>
            <a:spLocks noGrp="1"/>
          </p:cNvSpPr>
          <p:nvPr>
            <p:ph type="pic" sz="quarter" idx="13"/>
          </p:nvPr>
        </p:nvSpPr>
        <p:spPr>
          <a:solidFill>
            <a:schemeClr val="bg2"/>
          </a:solidFill>
        </p:spPr>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Why Choose Us"/>
          <p:cNvSpPr txBox="1"/>
          <p:nvPr/>
        </p:nvSpPr>
        <p:spPr>
          <a:xfrm>
            <a:off x="20764441" y="7603044"/>
            <a:ext cx="3796260"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6</a:t>
            </a:r>
          </a:p>
        </p:txBody>
      </p:sp>
      <p:sp>
        <p:nvSpPr>
          <p:cNvPr id="437" name="Google Shape;182;p30"/>
          <p:cNvSpPr/>
          <p:nvPr/>
        </p:nvSpPr>
        <p:spPr>
          <a:xfrm>
            <a:off x="1343668" y="8933864"/>
            <a:ext cx="12091993" cy="233557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38" name="Google Shape;182;p30"/>
          <p:cNvSpPr/>
          <p:nvPr/>
        </p:nvSpPr>
        <p:spPr>
          <a:xfrm>
            <a:off x="1343667" y="8933864"/>
            <a:ext cx="127001" cy="2335572"/>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39" name="TextBox 5"/>
          <p:cNvSpPr txBox="1"/>
          <p:nvPr/>
        </p:nvSpPr>
        <p:spPr>
          <a:xfrm>
            <a:off x="3026183" y="9422885"/>
            <a:ext cx="8726963" cy="1357531"/>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p>
            <a:r>
              <a:t>Lorem ipsum dolor sit amet, consectetur adipiscing elit, sed do eiusmod tempor incididunt ut labore et dolore magna aliqua. Ut enim ad minim veniam.</a:t>
            </a:r>
          </a:p>
        </p:txBody>
      </p:sp>
      <p:sp>
        <p:nvSpPr>
          <p:cNvPr id="440" name="TextBox 5"/>
          <p:cNvSpPr txBox="1"/>
          <p:nvPr/>
        </p:nvSpPr>
        <p:spPr>
          <a:xfrm>
            <a:off x="15386724" y="9206985"/>
            <a:ext cx="7156888" cy="1789331"/>
          </a:xfrm>
          <a:prstGeom prst="rect">
            <a:avLst/>
          </a:prstGeom>
          <a:ln w="12700">
            <a:miter lim="400000"/>
          </a:ln>
          <a:extLst>
            <a:ext uri="{C572A759-6A51-4108-AA02-DFA0A04FC94B}">
              <ma14:wrappingTextBoxFlag xmlns:ma14="http://schemas.microsoft.com/office/mac/drawingml/2011/main" val="1"/>
            </a:ext>
          </a:extLst>
        </p:spPr>
        <p:txBody>
          <a:bodyPr lIns="45671" tIns="45671" rIns="45671" bIns="45671" anchor="ctr">
            <a:spAutoFit/>
          </a:bodyPr>
          <a:lstStyle/>
          <a:p>
            <a:r>
              <a:t>Lorem ipsum dolor sit amet, consectetur adipiscing elit, sed do eiusmod tempor incididunt ut labore et dolore magna aliqua. Ut enim ad minim veniam.</a:t>
            </a:r>
          </a:p>
        </p:txBody>
      </p:sp>
      <p:sp>
        <p:nvSpPr>
          <p:cNvPr id="442" name="Why Choose Us"/>
          <p:cNvSpPr txBox="1"/>
          <p:nvPr/>
        </p:nvSpPr>
        <p:spPr>
          <a:xfrm>
            <a:off x="9125612" y="6372441"/>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443" name="Google Shape;208;p28"/>
          <p:cNvSpPr txBox="1"/>
          <p:nvPr/>
        </p:nvSpPr>
        <p:spPr>
          <a:xfrm>
            <a:off x="1293194" y="1060418"/>
            <a:ext cx="6361736"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Everyone believe in us - Preview</a:t>
            </a:r>
          </a:p>
        </p:txBody>
      </p:sp>
      <p:sp>
        <p:nvSpPr>
          <p:cNvPr id="444" name="Google Shape;208;p28"/>
          <p:cNvSpPr txBox="1"/>
          <p:nvPr/>
        </p:nvSpPr>
        <p:spPr>
          <a:xfrm>
            <a:off x="1166194" y="933418"/>
            <a:ext cx="6361736" cy="6634427"/>
          </a:xfrm>
          <a:prstGeom prst="rect">
            <a:avLst/>
          </a:prstGeom>
          <a:ln w="12700">
            <a:miter lim="400000"/>
          </a:ln>
          <a:extLst>
            <a:ext uri="{C572A759-6A51-4108-AA02-DFA0A04FC94B}">
              <ma14:wrappingTextBoxFlag xmlns:ma14="http://schemas.microsoft.com/office/mac/drawingml/2011/main" val="1"/>
            </a:ext>
          </a:extLst>
        </p:spPr>
        <p:txBody>
          <a:bodyPr lIns="91413" tIns="91413" rIns="91413" bIns="91413" anchor="ctr">
            <a:spAutoFit/>
          </a:bodyPr>
          <a:lstStyle>
            <a:lvl1pPr>
              <a:defRPr sz="10600">
                <a:solidFill>
                  <a:srgbClr val="000000"/>
                </a:solidFill>
                <a:latin typeface="+mn-lt"/>
                <a:ea typeface="+mn-ea"/>
                <a:cs typeface="+mn-cs"/>
                <a:sym typeface="Metropolis Extra Bold"/>
              </a:defRPr>
            </a:lvl1pPr>
          </a:lstStyle>
          <a:p>
            <a:r>
              <a:t>Everyone believe in us - Preview</a:t>
            </a:r>
          </a:p>
        </p:txBody>
      </p:sp>
      <p:sp>
        <p:nvSpPr>
          <p:cNvPr id="445" name="Why Choose Us"/>
          <p:cNvSpPr txBox="1"/>
          <p:nvPr/>
        </p:nvSpPr>
        <p:spPr>
          <a:xfrm>
            <a:off x="15689138" y="6372441"/>
            <a:ext cx="655205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About Us</a:t>
            </a:r>
          </a:p>
        </p:txBody>
      </p:sp>
      <p:sp>
        <p:nvSpPr>
          <p:cNvPr id="2" name="Picture Placeholder 1"/>
          <p:cNvSpPr>
            <a:spLocks noGrp="1"/>
          </p:cNvSpPr>
          <p:nvPr>
            <p:ph type="pic" sz="half" idx="13"/>
          </p:nvPr>
        </p:nvSpPr>
        <p:spPr>
          <a:solidFill>
            <a:schemeClr val="bg2"/>
          </a:solidFill>
        </p:spPr>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p:cNvSpPr>
            <a:spLocks noGrp="1"/>
          </p:cNvSpPr>
          <p:nvPr>
            <p:ph type="pic" idx="13"/>
          </p:nvPr>
        </p:nvSpPr>
        <p:spPr>
          <a:solidFill>
            <a:schemeClr val="bg2"/>
          </a:solidFill>
        </p:spPr>
      </p:sp>
      <p:sp>
        <p:nvSpPr>
          <p:cNvPr id="447" name="Why Choose Us"/>
          <p:cNvSpPr txBox="1"/>
          <p:nvPr/>
        </p:nvSpPr>
        <p:spPr>
          <a:xfrm>
            <a:off x="20718695" y="-1117784"/>
            <a:ext cx="7741938"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7</a:t>
            </a:r>
          </a:p>
        </p:txBody>
      </p:sp>
      <p:sp>
        <p:nvSpPr>
          <p:cNvPr id="448" name="Google Shape;469;p42"/>
          <p:cNvSpPr txBox="1"/>
          <p:nvPr/>
        </p:nvSpPr>
        <p:spPr>
          <a:xfrm>
            <a:off x="3243779" y="672922"/>
            <a:ext cx="10586115"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These why you choose us</a:t>
            </a:r>
          </a:p>
        </p:txBody>
      </p:sp>
      <p:sp>
        <p:nvSpPr>
          <p:cNvPr id="450" name="Google Shape;467;p42"/>
          <p:cNvSpPr/>
          <p:nvPr/>
        </p:nvSpPr>
        <p:spPr>
          <a:xfrm>
            <a:off x="19280401" y="4601410"/>
            <a:ext cx="5102615"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51" name="Google Shape;469;p42"/>
          <p:cNvSpPr txBox="1"/>
          <p:nvPr/>
        </p:nvSpPr>
        <p:spPr>
          <a:xfrm>
            <a:off x="3116779" y="545922"/>
            <a:ext cx="10586115"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These why you choose us</a:t>
            </a:r>
          </a:p>
        </p:txBody>
      </p:sp>
      <p:sp>
        <p:nvSpPr>
          <p:cNvPr id="452" name="Google Shape;470;p42"/>
          <p:cNvSpPr txBox="1"/>
          <p:nvPr/>
        </p:nvSpPr>
        <p:spPr>
          <a:xfrm>
            <a:off x="3243779" y="4192623"/>
            <a:ext cx="5354066" cy="16979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453" name="Google Shape;471;p42"/>
          <p:cNvSpPr/>
          <p:nvPr/>
        </p:nvSpPr>
        <p:spPr>
          <a:xfrm>
            <a:off x="9083006" y="4601410"/>
            <a:ext cx="5102615" cy="5996592"/>
          </a:xfrm>
          <a:prstGeom prst="rect">
            <a:avLst/>
          </a:prstGeom>
          <a:solidFill>
            <a:srgbClr val="A8D9D9"/>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54" name="Google Shape;472;p42"/>
          <p:cNvSpPr txBox="1"/>
          <p:nvPr/>
        </p:nvSpPr>
        <p:spPr>
          <a:xfrm>
            <a:off x="9654178" y="5490423"/>
            <a:ext cx="3960270" cy="12387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Lorem ipsum dolor</a:t>
            </a:r>
            <a:endParaRPr>
              <a:solidFill>
                <a:srgbClr val="000000"/>
              </a:solidFill>
            </a:endParaRPr>
          </a:p>
          <a:p>
            <a:pPr lvl="3" indent="0">
              <a:defRPr sz="3200">
                <a:solidFill>
                  <a:srgbClr val="4C4C4C"/>
                </a:solidFill>
                <a:latin typeface="Poppins Bold"/>
                <a:ea typeface="Poppins Bold"/>
                <a:cs typeface="Poppins Bold"/>
                <a:sym typeface="Poppins Bold"/>
              </a:defRPr>
            </a:pPr>
            <a:r>
              <a:t>sit amet</a:t>
            </a:r>
          </a:p>
        </p:txBody>
      </p:sp>
      <p:sp>
        <p:nvSpPr>
          <p:cNvPr id="455" name="Google Shape;473;p42"/>
          <p:cNvSpPr txBox="1"/>
          <p:nvPr/>
        </p:nvSpPr>
        <p:spPr>
          <a:xfrm>
            <a:off x="9654178" y="6985380"/>
            <a:ext cx="3960270" cy="2621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 magna aliqua..</a:t>
            </a:r>
          </a:p>
        </p:txBody>
      </p:sp>
      <p:sp>
        <p:nvSpPr>
          <p:cNvPr id="456" name="Google Shape;475;p42"/>
          <p:cNvSpPr/>
          <p:nvPr/>
        </p:nvSpPr>
        <p:spPr>
          <a:xfrm>
            <a:off x="14188054" y="4095169"/>
            <a:ext cx="5102616" cy="5996591"/>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57" name="Google Shape;476;p42"/>
          <p:cNvSpPr txBox="1"/>
          <p:nvPr/>
        </p:nvSpPr>
        <p:spPr>
          <a:xfrm>
            <a:off x="14759226" y="4984180"/>
            <a:ext cx="3960270" cy="123875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FFFFFF"/>
                </a:solidFill>
                <a:latin typeface="Poppins Bold"/>
                <a:ea typeface="Poppins Bold"/>
                <a:cs typeface="Poppins Bold"/>
                <a:sym typeface="Poppins Bold"/>
              </a:defRPr>
            </a:pPr>
            <a:r>
              <a:t>Lorem ipsum dolor</a:t>
            </a:r>
            <a:endParaRPr>
              <a:solidFill>
                <a:srgbClr val="000000"/>
              </a:solidFill>
            </a:endParaRPr>
          </a:p>
          <a:p>
            <a:pPr lvl="3" indent="0">
              <a:defRPr sz="3200">
                <a:solidFill>
                  <a:srgbClr val="FFFFFF"/>
                </a:solidFill>
                <a:latin typeface="Poppins Bold"/>
                <a:ea typeface="Poppins Bold"/>
                <a:cs typeface="Poppins Bold"/>
                <a:sym typeface="Poppins Bold"/>
              </a:defRPr>
            </a:pPr>
            <a:r>
              <a:t>sit amet</a:t>
            </a:r>
          </a:p>
        </p:txBody>
      </p:sp>
      <p:sp>
        <p:nvSpPr>
          <p:cNvPr id="458" name="Google Shape;477;p42"/>
          <p:cNvSpPr txBox="1"/>
          <p:nvPr/>
        </p:nvSpPr>
        <p:spPr>
          <a:xfrm>
            <a:off x="14759226" y="6479139"/>
            <a:ext cx="3960270" cy="2621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a:solidFill>
                  <a:srgbClr val="FFFFFF"/>
                </a:solidFill>
              </a:defRPr>
            </a:pPr>
            <a:r>
              <a:t>Lorem ipsum dolor sit amet, consectetur adipiscing elit, sed do eiusmod tempor incididunt ut labore et dolore magna aliqua..</a:t>
            </a:r>
          </a:p>
        </p:txBody>
      </p:sp>
      <p:sp>
        <p:nvSpPr>
          <p:cNvPr id="459" name="Google Shape;479;p42"/>
          <p:cNvSpPr txBox="1"/>
          <p:nvPr/>
        </p:nvSpPr>
        <p:spPr>
          <a:xfrm>
            <a:off x="19851572" y="5490423"/>
            <a:ext cx="3960269" cy="1238758"/>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defRPr sz="3200">
                <a:solidFill>
                  <a:srgbClr val="4C4C4C"/>
                </a:solidFill>
                <a:latin typeface="Poppins Bold"/>
                <a:ea typeface="Poppins Bold"/>
                <a:cs typeface="Poppins Bold"/>
                <a:sym typeface="Poppins Bold"/>
              </a:defRPr>
            </a:pPr>
            <a:r>
              <a:t>Lorem ipsum dolor</a:t>
            </a:r>
            <a:endParaRPr>
              <a:solidFill>
                <a:srgbClr val="000000"/>
              </a:solidFill>
            </a:endParaRPr>
          </a:p>
          <a:p>
            <a:pPr lvl="3" indent="0">
              <a:defRPr sz="3200">
                <a:solidFill>
                  <a:srgbClr val="4C4C4C"/>
                </a:solidFill>
                <a:latin typeface="Poppins Bold"/>
                <a:ea typeface="Poppins Bold"/>
                <a:cs typeface="Poppins Bold"/>
                <a:sym typeface="Poppins Bold"/>
              </a:defRPr>
            </a:pPr>
            <a:r>
              <a:t>sit amet</a:t>
            </a:r>
          </a:p>
        </p:txBody>
      </p:sp>
      <p:sp>
        <p:nvSpPr>
          <p:cNvPr id="460" name="Google Shape;480;p42"/>
          <p:cNvSpPr txBox="1"/>
          <p:nvPr/>
        </p:nvSpPr>
        <p:spPr>
          <a:xfrm>
            <a:off x="19851572" y="6985380"/>
            <a:ext cx="3960269" cy="2621789"/>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spAutoFit/>
          </a:bodyPr>
          <a:lstStyle/>
          <a:p>
            <a:pPr lvl="3" indent="0"/>
            <a:r>
              <a:t>Lorem ipsum dolor sit amet, consectetur adipiscing elit, sed do eiusmod tempor incididunt ut labore et dolore magna aliqua..</a:t>
            </a:r>
          </a:p>
        </p:txBody>
      </p:sp>
      <p:sp>
        <p:nvSpPr>
          <p:cNvPr id="461" name="Why Choose Us"/>
          <p:cNvSpPr txBox="1"/>
          <p:nvPr/>
        </p:nvSpPr>
        <p:spPr>
          <a:xfrm rot="16200000">
            <a:off x="-3448086" y="7363529"/>
            <a:ext cx="1080050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Why Choose Us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Google Shape;182;p30"/>
          <p:cNvSpPr/>
          <p:nvPr/>
        </p:nvSpPr>
        <p:spPr>
          <a:xfrm>
            <a:off x="13273677" y="7165594"/>
            <a:ext cx="1397001" cy="1397001"/>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67" name="Google Shape;498;p45"/>
          <p:cNvSpPr txBox="1"/>
          <p:nvPr/>
        </p:nvSpPr>
        <p:spPr>
          <a:xfrm>
            <a:off x="4728776" y="3342927"/>
            <a:ext cx="3035470" cy="62914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468" name="Google Shape;505;p45"/>
          <p:cNvSpPr txBox="1"/>
          <p:nvPr/>
        </p:nvSpPr>
        <p:spPr>
          <a:xfrm>
            <a:off x="4728776" y="4176732"/>
            <a:ext cx="3467412" cy="2189976"/>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a:t>
            </a:r>
          </a:p>
        </p:txBody>
      </p:sp>
      <p:sp>
        <p:nvSpPr>
          <p:cNvPr id="469" name="Google Shape;498;p45"/>
          <p:cNvSpPr txBox="1"/>
          <p:nvPr/>
        </p:nvSpPr>
        <p:spPr>
          <a:xfrm>
            <a:off x="4728776" y="7909061"/>
            <a:ext cx="3035470"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470" name="Google Shape;505;p45"/>
          <p:cNvSpPr txBox="1"/>
          <p:nvPr/>
        </p:nvSpPr>
        <p:spPr>
          <a:xfrm>
            <a:off x="4728776" y="8742864"/>
            <a:ext cx="3467412" cy="21899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a:t>
            </a:r>
          </a:p>
        </p:txBody>
      </p:sp>
      <p:sp>
        <p:nvSpPr>
          <p:cNvPr id="471" name="Google Shape;498;p45"/>
          <p:cNvSpPr txBox="1"/>
          <p:nvPr/>
        </p:nvSpPr>
        <p:spPr>
          <a:xfrm>
            <a:off x="18412921" y="7909061"/>
            <a:ext cx="3071904" cy="629144"/>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defRPr sz="3200">
                <a:solidFill>
                  <a:srgbClr val="4C4C4C"/>
                </a:solidFill>
                <a:latin typeface="Poppins Bold"/>
                <a:ea typeface="Poppins Bold"/>
                <a:cs typeface="Poppins Bold"/>
                <a:sym typeface="Poppins Bold"/>
              </a:defRPr>
            </a:pPr>
            <a:r>
              <a:t>Lorem ipsum</a:t>
            </a:r>
          </a:p>
        </p:txBody>
      </p:sp>
      <p:sp>
        <p:nvSpPr>
          <p:cNvPr id="472" name="Google Shape;505;p45"/>
          <p:cNvSpPr txBox="1"/>
          <p:nvPr/>
        </p:nvSpPr>
        <p:spPr>
          <a:xfrm>
            <a:off x="18412921" y="8742864"/>
            <a:ext cx="3467412" cy="2189975"/>
          </a:xfrm>
          <a:prstGeom prst="rect">
            <a:avLst/>
          </a:prstGeom>
          <a:ln w="12700">
            <a:miter lim="400000"/>
          </a:ln>
          <a:extLst>
            <a:ext uri="{C572A759-6A51-4108-AA02-DFA0A04FC94B}">
              <ma14:wrappingTextBoxFlag xmlns:ma14="http://schemas.microsoft.com/office/mac/drawingml/2011/main" val="1"/>
            </a:ext>
          </a:extLst>
        </p:spPr>
        <p:txBody>
          <a:bodyPr lIns="30093" tIns="30093" rIns="30093" bIns="30093">
            <a:spAutoFit/>
          </a:bodyPr>
          <a:lstStyle/>
          <a:p>
            <a:pPr lvl="3" indent="0"/>
            <a:r>
              <a:t>Lorem ipsum dolor sit amet, consectetur adipiscing elit, sed do eiusmod tempor incididunt ut labore et.</a:t>
            </a:r>
          </a:p>
        </p:txBody>
      </p:sp>
      <p:sp>
        <p:nvSpPr>
          <p:cNvPr id="473" name="Lorem ipsum dolor sit amet, consectetur adipiscing elit, sed do eiusmod tempor incididunt ut labore et dolore magna aliqua."/>
          <p:cNvSpPr txBox="1"/>
          <p:nvPr/>
        </p:nvSpPr>
        <p:spPr>
          <a:xfrm>
            <a:off x="14485849" y="4451762"/>
            <a:ext cx="6670409" cy="126618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r>
              <a:t>Lorem ipsum dolor sit amet, consectetur adipiscing elit, sed do eiusmod tempor incididunt ut labore et dolore magna aliqua.</a:t>
            </a:r>
          </a:p>
        </p:txBody>
      </p:sp>
      <p:sp>
        <p:nvSpPr>
          <p:cNvPr id="474" name="Google Shape;469;p42"/>
          <p:cNvSpPr txBox="1"/>
          <p:nvPr/>
        </p:nvSpPr>
        <p:spPr>
          <a:xfrm>
            <a:off x="12104691" y="769048"/>
            <a:ext cx="10586114"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These why you choose us</a:t>
            </a:r>
          </a:p>
        </p:txBody>
      </p:sp>
      <p:sp>
        <p:nvSpPr>
          <p:cNvPr id="475" name="Google Shape;469;p42"/>
          <p:cNvSpPr txBox="1"/>
          <p:nvPr/>
        </p:nvSpPr>
        <p:spPr>
          <a:xfrm>
            <a:off x="11977691" y="642048"/>
            <a:ext cx="10586114"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These why you choose us</a:t>
            </a:r>
          </a:p>
        </p:txBody>
      </p:sp>
      <p:sp>
        <p:nvSpPr>
          <p:cNvPr id="476" name="Google Shape;182;p30"/>
          <p:cNvSpPr/>
          <p:nvPr/>
        </p:nvSpPr>
        <p:spPr>
          <a:xfrm>
            <a:off x="11876677" y="5818659"/>
            <a:ext cx="1397001" cy="1397001"/>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77" name="Google Shape;182;p30"/>
          <p:cNvSpPr/>
          <p:nvPr/>
        </p:nvSpPr>
        <p:spPr>
          <a:xfrm>
            <a:off x="11876677" y="7165594"/>
            <a:ext cx="1397001" cy="1397001"/>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78" name="Google Shape;31;p3"/>
          <p:cNvSpPr/>
          <p:nvPr/>
        </p:nvSpPr>
        <p:spPr>
          <a:xfrm>
            <a:off x="13718177" y="7609799"/>
            <a:ext cx="508001" cy="508590"/>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79" name="Google Shape;33;p3"/>
          <p:cNvSpPr/>
          <p:nvPr/>
        </p:nvSpPr>
        <p:spPr>
          <a:xfrm>
            <a:off x="12321177" y="761009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80" name="Google Shape;34;p3"/>
          <p:cNvSpPr/>
          <p:nvPr/>
        </p:nvSpPr>
        <p:spPr>
          <a:xfrm>
            <a:off x="12321177" y="6263159"/>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81" name="Why Choose Us"/>
          <p:cNvSpPr txBox="1"/>
          <p:nvPr/>
        </p:nvSpPr>
        <p:spPr>
          <a:xfrm rot="16200000">
            <a:off x="17068743" y="7029935"/>
            <a:ext cx="10800509"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Why Choose Us</a:t>
            </a:r>
          </a:p>
        </p:txBody>
      </p:sp>
      <p:sp>
        <p:nvSpPr>
          <p:cNvPr id="482" name="Why Choose Us"/>
          <p:cNvSpPr txBox="1"/>
          <p:nvPr/>
        </p:nvSpPr>
        <p:spPr>
          <a:xfrm>
            <a:off x="-12512" y="7909061"/>
            <a:ext cx="4282130"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8</a:t>
            </a:r>
          </a:p>
        </p:txBody>
      </p:sp>
      <p:sp>
        <p:nvSpPr>
          <p:cNvPr id="2" name="Picture Placeholder 1"/>
          <p:cNvSpPr>
            <a:spLocks noGrp="1"/>
          </p:cNvSpPr>
          <p:nvPr>
            <p:ph type="pic" sz="quarter" idx="15"/>
          </p:nvPr>
        </p:nvSpPr>
        <p:spPr>
          <a:solidFill>
            <a:schemeClr val="bg2"/>
          </a:solidFill>
        </p:spPr>
      </p:sp>
      <p:sp>
        <p:nvSpPr>
          <p:cNvPr id="3" name="Picture Placeholder 2"/>
          <p:cNvSpPr>
            <a:spLocks noGrp="1"/>
          </p:cNvSpPr>
          <p:nvPr>
            <p:ph type="pic" sz="quarter" idx="14"/>
          </p:nvPr>
        </p:nvSpPr>
        <p:spPr>
          <a:solidFill>
            <a:schemeClr val="bg2"/>
          </a:solidFill>
        </p:spPr>
      </p:sp>
      <p:sp>
        <p:nvSpPr>
          <p:cNvPr id="4" name="Picture Placeholder 3"/>
          <p:cNvSpPr>
            <a:spLocks noGrp="1"/>
          </p:cNvSpPr>
          <p:nvPr>
            <p:ph type="pic" sz="quarter" idx="13"/>
          </p:nvPr>
        </p:nvSpPr>
        <p:spPr>
          <a:solidFill>
            <a:schemeClr val="bg2"/>
          </a:solidFill>
        </p:spPr>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a:solidFill>
            <a:schemeClr val="bg2"/>
          </a:solidFill>
        </p:spPr>
      </p:sp>
      <p:sp>
        <p:nvSpPr>
          <p:cNvPr id="5" name="Picture Placeholder 4"/>
          <p:cNvSpPr>
            <a:spLocks noGrp="1"/>
          </p:cNvSpPr>
          <p:nvPr>
            <p:ph type="pic" sz="quarter" idx="14"/>
          </p:nvPr>
        </p:nvSpPr>
        <p:spPr>
          <a:solidFill>
            <a:schemeClr val="bg2"/>
          </a:solidFill>
        </p:spPr>
      </p:sp>
      <p:sp>
        <p:nvSpPr>
          <p:cNvPr id="484" name="Google Shape;514;p52"/>
          <p:cNvSpPr txBox="1">
            <a:spLocks noGrp="1"/>
          </p:cNvSpPr>
          <p:nvPr>
            <p:ph type="body" sz="quarter" idx="4294967295"/>
          </p:nvPr>
        </p:nvSpPr>
        <p:spPr>
          <a:xfrm>
            <a:off x="18265949" y="7166749"/>
            <a:ext cx="2933520" cy="825572"/>
          </a:xfrm>
          <a:prstGeom prst="rect">
            <a:avLst/>
          </a:prstGeom>
        </p:spPr>
        <p:txBody>
          <a:bodyPr>
            <a:normAutofit/>
          </a:bodyPr>
          <a:lstStyle>
            <a:lvl1pPr marL="0" indent="0">
              <a:buSzTx/>
              <a:buNone/>
              <a:defRPr sz="3200">
                <a:solidFill>
                  <a:srgbClr val="4C4C4C"/>
                </a:solidFill>
                <a:latin typeface="Poppins Bold"/>
                <a:ea typeface="Poppins Bold"/>
                <a:cs typeface="Poppins Bold"/>
                <a:sym typeface="Poppins Bold"/>
              </a:defRPr>
            </a:lvl1pPr>
          </a:lstStyle>
          <a:p>
            <a:r>
              <a:t>Lorem Ipsum</a:t>
            </a:r>
          </a:p>
        </p:txBody>
      </p:sp>
      <p:sp>
        <p:nvSpPr>
          <p:cNvPr id="485" name="Google Shape;515;p52"/>
          <p:cNvSpPr txBox="1"/>
          <p:nvPr/>
        </p:nvSpPr>
        <p:spPr>
          <a:xfrm>
            <a:off x="18265950" y="7954919"/>
            <a:ext cx="4657069" cy="1612901"/>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ormAutofit/>
          </a:bodyPr>
          <a:lstStyle>
            <a:lvl1pPr indent="82443"/>
          </a:lstStyle>
          <a:p>
            <a:r>
              <a:t>Lorem Ipsum has been the industry's standard dummy text ever since the 1500s.</a:t>
            </a:r>
          </a:p>
        </p:txBody>
      </p:sp>
      <p:sp>
        <p:nvSpPr>
          <p:cNvPr id="486" name="Google Shape;516;p52"/>
          <p:cNvSpPr txBox="1"/>
          <p:nvPr/>
        </p:nvSpPr>
        <p:spPr>
          <a:xfrm>
            <a:off x="18265949" y="10192274"/>
            <a:ext cx="2933520" cy="722812"/>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chor="ctr">
            <a:normAutofit/>
          </a:bodyPr>
          <a:lstStyle>
            <a:lvl1pPr>
              <a:defRPr sz="3200">
                <a:solidFill>
                  <a:srgbClr val="4C4C4C"/>
                </a:solidFill>
                <a:latin typeface="Poppins Bold"/>
                <a:ea typeface="Poppins Bold"/>
                <a:cs typeface="Poppins Bold"/>
                <a:sym typeface="Poppins Bold"/>
              </a:defRPr>
            </a:lvl1pPr>
          </a:lstStyle>
          <a:p>
            <a:r>
              <a:t>Lorem Ipsum</a:t>
            </a:r>
          </a:p>
        </p:txBody>
      </p:sp>
      <p:sp>
        <p:nvSpPr>
          <p:cNvPr id="489" name="Google Shape;519;p52"/>
          <p:cNvSpPr txBox="1"/>
          <p:nvPr/>
        </p:nvSpPr>
        <p:spPr>
          <a:xfrm>
            <a:off x="16843592" y="1969223"/>
            <a:ext cx="6508397" cy="1789276"/>
          </a:xfrm>
          <a:prstGeom prst="rect">
            <a:avLst/>
          </a:prstGeom>
          <a:ln w="12700">
            <a:miter lim="400000"/>
          </a:ln>
          <a:extLst>
            <a:ext uri="{C572A759-6A51-4108-AA02-DFA0A04FC94B}">
              <ma14:wrappingTextBoxFlag xmlns:ma14="http://schemas.microsoft.com/office/mac/drawingml/2011/main" val="1"/>
            </a:ext>
          </a:extLst>
        </p:spPr>
        <p:txBody>
          <a:bodyPr lIns="45642" tIns="45642" rIns="45642" bIns="45642" anchor="ctr">
            <a:spAutoFit/>
          </a:bodyPr>
          <a:lstStyle/>
          <a:p>
            <a:r>
              <a:t>Lorem ipsum dolor sit amet, consectetur adipiscing elit, sed do eiusmod tempor incididunt ut labore et dolore magna aliqua. Ut enim ad minim veniam.</a:t>
            </a:r>
          </a:p>
        </p:txBody>
      </p:sp>
      <p:sp>
        <p:nvSpPr>
          <p:cNvPr id="490" name="Google Shape;521;p52"/>
          <p:cNvSpPr/>
          <p:nvPr/>
        </p:nvSpPr>
        <p:spPr>
          <a:xfrm>
            <a:off x="16471063" y="7045707"/>
            <a:ext cx="1301292" cy="1298894"/>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91" name="Google Shape;522;p52"/>
          <p:cNvSpPr/>
          <p:nvPr/>
        </p:nvSpPr>
        <p:spPr>
          <a:xfrm>
            <a:off x="16471063" y="10187540"/>
            <a:ext cx="1301292" cy="1298894"/>
          </a:xfrm>
          <a:prstGeom prst="rect">
            <a:avLst/>
          </a:prstGeom>
          <a:solidFill>
            <a:srgbClr val="8FCEB1"/>
          </a:solidFill>
          <a:ln w="12700">
            <a:miter lim="400000"/>
          </a:ln>
        </p:spPr>
        <p:txBody>
          <a:bodyPr lIns="45719" rIns="45719" anchor="ctr"/>
          <a:lstStyle/>
          <a:p>
            <a:pPr>
              <a:defRPr sz="6200">
                <a:solidFill>
                  <a:srgbClr val="F0E8DF"/>
                </a:solidFill>
                <a:latin typeface="Montserrat Black"/>
                <a:ea typeface="Montserrat Black"/>
                <a:cs typeface="Montserrat Black"/>
                <a:sym typeface="Montserrat Black"/>
              </a:defRPr>
            </a:pPr>
            <a:endParaRPr/>
          </a:p>
        </p:txBody>
      </p:sp>
      <p:sp>
        <p:nvSpPr>
          <p:cNvPr id="492" name="Google Shape;469;p42"/>
          <p:cNvSpPr txBox="1"/>
          <p:nvPr/>
        </p:nvSpPr>
        <p:spPr>
          <a:xfrm>
            <a:off x="2235739" y="897216"/>
            <a:ext cx="10586115"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These why you choose us</a:t>
            </a:r>
          </a:p>
        </p:txBody>
      </p:sp>
      <p:sp>
        <p:nvSpPr>
          <p:cNvPr id="493" name="Google Shape;469;p42"/>
          <p:cNvSpPr txBox="1"/>
          <p:nvPr/>
        </p:nvSpPr>
        <p:spPr>
          <a:xfrm>
            <a:off x="2108739" y="770216"/>
            <a:ext cx="10586115" cy="3225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solidFill>
                  <a:srgbClr val="000000"/>
                </a:solidFill>
                <a:latin typeface="+mn-lt"/>
                <a:ea typeface="+mn-ea"/>
                <a:cs typeface="+mn-cs"/>
                <a:sym typeface="Metropolis Extra Bold"/>
              </a:defRPr>
            </a:lvl1pPr>
          </a:lstStyle>
          <a:p>
            <a:r>
              <a:t>These why you choose us</a:t>
            </a:r>
          </a:p>
        </p:txBody>
      </p:sp>
      <p:sp>
        <p:nvSpPr>
          <p:cNvPr id="494" name="Google Shape;31;p3"/>
          <p:cNvSpPr/>
          <p:nvPr/>
        </p:nvSpPr>
        <p:spPr>
          <a:xfrm>
            <a:off x="14794261" y="2373459"/>
            <a:ext cx="979668" cy="980804"/>
          </a:xfrm>
          <a:custGeom>
            <a:avLst/>
            <a:gdLst/>
            <a:ahLst/>
            <a:cxnLst>
              <a:cxn ang="0">
                <a:pos x="wd2" y="hd2"/>
              </a:cxn>
              <a:cxn ang="5400000">
                <a:pos x="wd2" y="hd2"/>
              </a:cxn>
              <a:cxn ang="10800000">
                <a:pos x="wd2" y="hd2"/>
              </a:cxn>
              <a:cxn ang="16200000">
                <a:pos x="wd2" y="hd2"/>
              </a:cxn>
            </a:cxnLst>
            <a:rect l="0" t="0" r="r" b="b"/>
            <a:pathLst>
              <a:path w="20717" h="21557" extrusionOk="0">
                <a:moveTo>
                  <a:pt x="8763" y="21557"/>
                </a:moveTo>
                <a:cubicBezTo>
                  <a:pt x="7517" y="21509"/>
                  <a:pt x="6317" y="21221"/>
                  <a:pt x="5209" y="20645"/>
                </a:cubicBezTo>
                <a:cubicBezTo>
                  <a:pt x="6086" y="15605"/>
                  <a:pt x="8625" y="11189"/>
                  <a:pt x="12179" y="8069"/>
                </a:cubicBezTo>
                <a:cubicBezTo>
                  <a:pt x="7979" y="10373"/>
                  <a:pt x="4563" y="14165"/>
                  <a:pt x="2625" y="18773"/>
                </a:cubicBezTo>
                <a:cubicBezTo>
                  <a:pt x="-883" y="15077"/>
                  <a:pt x="-883" y="9125"/>
                  <a:pt x="2671" y="5429"/>
                </a:cubicBezTo>
                <a:cubicBezTo>
                  <a:pt x="6548" y="1397"/>
                  <a:pt x="17117" y="245"/>
                  <a:pt x="20025" y="5"/>
                </a:cubicBezTo>
                <a:cubicBezTo>
                  <a:pt x="20394" y="-43"/>
                  <a:pt x="20717" y="293"/>
                  <a:pt x="20717" y="725"/>
                </a:cubicBezTo>
                <a:cubicBezTo>
                  <a:pt x="20486" y="3749"/>
                  <a:pt x="19379" y="14741"/>
                  <a:pt x="15502" y="18773"/>
                </a:cubicBezTo>
                <a:cubicBezTo>
                  <a:pt x="13794" y="20549"/>
                  <a:pt x="11625" y="21461"/>
                  <a:pt x="9409" y="21557"/>
                </a:cubicBezTo>
                <a:lnTo>
                  <a:pt x="8763" y="21557"/>
                </a:lnTo>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95" name="Google Shape;33;p3"/>
          <p:cNvSpPr/>
          <p:nvPr/>
        </p:nvSpPr>
        <p:spPr>
          <a:xfrm>
            <a:off x="16867709" y="10582986"/>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10819" y="0"/>
                </a:moveTo>
                <a:cubicBezTo>
                  <a:pt x="16766" y="0"/>
                  <a:pt x="21600" y="4834"/>
                  <a:pt x="21600" y="10819"/>
                </a:cubicBezTo>
                <a:cubicBezTo>
                  <a:pt x="21600" y="16766"/>
                  <a:pt x="16766" y="21600"/>
                  <a:pt x="10819" y="21600"/>
                </a:cubicBezTo>
                <a:cubicBezTo>
                  <a:pt x="4834" y="21600"/>
                  <a:pt x="0" y="16766"/>
                  <a:pt x="0" y="10819"/>
                </a:cubicBezTo>
                <a:cubicBezTo>
                  <a:pt x="0" y="4834"/>
                  <a:pt x="4834" y="0"/>
                  <a:pt x="10819" y="0"/>
                </a:cubicBezTo>
                <a:close/>
                <a:moveTo>
                  <a:pt x="11280" y="4412"/>
                </a:moveTo>
                <a:cubicBezTo>
                  <a:pt x="11126" y="4028"/>
                  <a:pt x="10589" y="3990"/>
                  <a:pt x="10359" y="4335"/>
                </a:cubicBezTo>
                <a:lnTo>
                  <a:pt x="10320" y="4412"/>
                </a:lnTo>
                <a:lnTo>
                  <a:pt x="8747" y="8172"/>
                </a:lnTo>
                <a:lnTo>
                  <a:pt x="4681" y="8517"/>
                </a:lnTo>
                <a:cubicBezTo>
                  <a:pt x="4259" y="8556"/>
                  <a:pt x="4067" y="9054"/>
                  <a:pt x="4335" y="9400"/>
                </a:cubicBezTo>
                <a:lnTo>
                  <a:pt x="4374" y="9438"/>
                </a:lnTo>
                <a:lnTo>
                  <a:pt x="7443" y="12085"/>
                </a:lnTo>
                <a:lnTo>
                  <a:pt x="6522" y="16037"/>
                </a:lnTo>
                <a:cubicBezTo>
                  <a:pt x="6407" y="16459"/>
                  <a:pt x="6867" y="16804"/>
                  <a:pt x="7251" y="16651"/>
                </a:cubicBezTo>
                <a:lnTo>
                  <a:pt x="7328" y="16612"/>
                </a:lnTo>
                <a:lnTo>
                  <a:pt x="10819" y="14502"/>
                </a:lnTo>
                <a:lnTo>
                  <a:pt x="14272" y="16612"/>
                </a:lnTo>
                <a:cubicBezTo>
                  <a:pt x="14656" y="16843"/>
                  <a:pt x="15116" y="16536"/>
                  <a:pt x="15078" y="16114"/>
                </a:cubicBezTo>
                <a:lnTo>
                  <a:pt x="15078" y="16037"/>
                </a:lnTo>
                <a:lnTo>
                  <a:pt x="14157" y="12047"/>
                </a:lnTo>
                <a:lnTo>
                  <a:pt x="17188" y="9438"/>
                </a:lnTo>
                <a:cubicBezTo>
                  <a:pt x="17533" y="9169"/>
                  <a:pt x="17418" y="8632"/>
                  <a:pt x="16996" y="8517"/>
                </a:cubicBezTo>
                <a:lnTo>
                  <a:pt x="16919" y="8479"/>
                </a:lnTo>
                <a:lnTo>
                  <a:pt x="12853" y="8134"/>
                </a:lnTo>
                <a:lnTo>
                  <a:pt x="11280" y="4412"/>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96" name="Google Shape;34;p3"/>
          <p:cNvSpPr/>
          <p:nvPr/>
        </p:nvSpPr>
        <p:spPr>
          <a:xfrm>
            <a:off x="16867709" y="7441154"/>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8409" y="11995"/>
                </a:moveTo>
                <a:cubicBezTo>
                  <a:pt x="9092" y="11995"/>
                  <a:pt x="9605" y="12508"/>
                  <a:pt x="9605" y="13191"/>
                </a:cubicBezTo>
                <a:lnTo>
                  <a:pt x="9605" y="20405"/>
                </a:lnTo>
                <a:cubicBezTo>
                  <a:pt x="9605" y="21045"/>
                  <a:pt x="9092" y="21600"/>
                  <a:pt x="8409" y="21600"/>
                </a:cubicBezTo>
                <a:lnTo>
                  <a:pt x="1195" y="21600"/>
                </a:lnTo>
                <a:cubicBezTo>
                  <a:pt x="555" y="21600"/>
                  <a:pt x="0" y="21045"/>
                  <a:pt x="0" y="20405"/>
                </a:cubicBezTo>
                <a:lnTo>
                  <a:pt x="0" y="13191"/>
                </a:lnTo>
                <a:cubicBezTo>
                  <a:pt x="0" y="12508"/>
                  <a:pt x="555" y="11995"/>
                  <a:pt x="1195" y="11995"/>
                </a:cubicBezTo>
                <a:lnTo>
                  <a:pt x="8409" y="11995"/>
                </a:lnTo>
                <a:close/>
                <a:moveTo>
                  <a:pt x="16776" y="11995"/>
                </a:moveTo>
                <a:lnTo>
                  <a:pt x="16947" y="11995"/>
                </a:lnTo>
                <a:cubicBezTo>
                  <a:pt x="17459" y="12038"/>
                  <a:pt x="17929" y="12508"/>
                  <a:pt x="17972" y="13062"/>
                </a:cubicBezTo>
                <a:lnTo>
                  <a:pt x="17972" y="15581"/>
                </a:lnTo>
                <a:lnTo>
                  <a:pt x="20405" y="15581"/>
                </a:lnTo>
                <a:cubicBezTo>
                  <a:pt x="21002" y="15581"/>
                  <a:pt x="21515" y="16051"/>
                  <a:pt x="21600" y="16648"/>
                </a:cubicBezTo>
                <a:lnTo>
                  <a:pt x="21600" y="16947"/>
                </a:lnTo>
                <a:cubicBezTo>
                  <a:pt x="21515" y="17459"/>
                  <a:pt x="21088" y="17929"/>
                  <a:pt x="20533" y="17972"/>
                </a:cubicBezTo>
                <a:lnTo>
                  <a:pt x="17972" y="17972"/>
                </a:lnTo>
                <a:lnTo>
                  <a:pt x="17972" y="20405"/>
                </a:lnTo>
                <a:cubicBezTo>
                  <a:pt x="17972" y="21002"/>
                  <a:pt x="17545" y="21515"/>
                  <a:pt x="16947" y="21600"/>
                </a:cubicBezTo>
                <a:lnTo>
                  <a:pt x="16648" y="21600"/>
                </a:lnTo>
                <a:cubicBezTo>
                  <a:pt x="16093" y="21515"/>
                  <a:pt x="15666" y="21088"/>
                  <a:pt x="15581" y="20533"/>
                </a:cubicBezTo>
                <a:lnTo>
                  <a:pt x="15581" y="17972"/>
                </a:lnTo>
                <a:lnTo>
                  <a:pt x="13191" y="17972"/>
                </a:lnTo>
                <a:cubicBezTo>
                  <a:pt x="12550" y="17972"/>
                  <a:pt x="12038" y="17545"/>
                  <a:pt x="11995" y="16947"/>
                </a:cubicBezTo>
                <a:lnTo>
                  <a:pt x="11995" y="16648"/>
                </a:lnTo>
                <a:cubicBezTo>
                  <a:pt x="12038" y="16093"/>
                  <a:pt x="12508" y="15666"/>
                  <a:pt x="13062" y="15581"/>
                </a:cubicBezTo>
                <a:lnTo>
                  <a:pt x="15581" y="15581"/>
                </a:lnTo>
                <a:lnTo>
                  <a:pt x="15581" y="13191"/>
                </a:lnTo>
                <a:cubicBezTo>
                  <a:pt x="15581" y="12550"/>
                  <a:pt x="16051" y="12038"/>
                  <a:pt x="16648" y="11995"/>
                </a:cubicBezTo>
                <a:lnTo>
                  <a:pt x="16776" y="11995"/>
                </a:lnTo>
                <a:close/>
                <a:moveTo>
                  <a:pt x="8409" y="0"/>
                </a:moveTo>
                <a:cubicBezTo>
                  <a:pt x="9092" y="0"/>
                  <a:pt x="9605" y="555"/>
                  <a:pt x="9605" y="1195"/>
                </a:cubicBezTo>
                <a:lnTo>
                  <a:pt x="9605" y="8409"/>
                </a:lnTo>
                <a:cubicBezTo>
                  <a:pt x="9605" y="9092"/>
                  <a:pt x="9092" y="9605"/>
                  <a:pt x="8409" y="9605"/>
                </a:cubicBezTo>
                <a:lnTo>
                  <a:pt x="1195" y="9605"/>
                </a:lnTo>
                <a:cubicBezTo>
                  <a:pt x="555" y="9605"/>
                  <a:pt x="0" y="9092"/>
                  <a:pt x="0" y="8409"/>
                </a:cubicBezTo>
                <a:lnTo>
                  <a:pt x="0" y="1195"/>
                </a:lnTo>
                <a:cubicBezTo>
                  <a:pt x="0" y="555"/>
                  <a:pt x="555" y="0"/>
                  <a:pt x="1195" y="0"/>
                </a:cubicBezTo>
                <a:lnTo>
                  <a:pt x="8409" y="0"/>
                </a:lnTo>
                <a:close/>
                <a:moveTo>
                  <a:pt x="20405" y="0"/>
                </a:moveTo>
                <a:cubicBezTo>
                  <a:pt x="21045" y="0"/>
                  <a:pt x="21600" y="555"/>
                  <a:pt x="21600" y="1195"/>
                </a:cubicBezTo>
                <a:lnTo>
                  <a:pt x="21600" y="8409"/>
                </a:lnTo>
                <a:cubicBezTo>
                  <a:pt x="21600" y="9092"/>
                  <a:pt x="21045" y="9605"/>
                  <a:pt x="20405" y="9605"/>
                </a:cubicBezTo>
                <a:lnTo>
                  <a:pt x="13191" y="9605"/>
                </a:lnTo>
                <a:cubicBezTo>
                  <a:pt x="12508" y="9605"/>
                  <a:pt x="11995" y="9092"/>
                  <a:pt x="11995" y="8409"/>
                </a:cubicBezTo>
                <a:lnTo>
                  <a:pt x="11995" y="1195"/>
                </a:lnTo>
                <a:cubicBezTo>
                  <a:pt x="11995" y="555"/>
                  <a:pt x="12508" y="0"/>
                  <a:pt x="13191" y="0"/>
                </a:cubicBezTo>
                <a:lnTo>
                  <a:pt x="20405" y="0"/>
                </a:lnTo>
                <a:close/>
              </a:path>
            </a:pathLst>
          </a:custGeom>
          <a:solidFill>
            <a:srgbClr val="FFFFFF"/>
          </a:solidFill>
          <a:ln w="12700">
            <a:miter lim="400000"/>
          </a:ln>
        </p:spPr>
        <p:txBody>
          <a:bodyPr lIns="0" tIns="0" rIns="0" bIns="0" anchor="ctr"/>
          <a:lstStyle/>
          <a:p>
            <a:pPr>
              <a:lnSpc>
                <a:spcPct val="93000"/>
              </a:lnSpc>
              <a:defRPr sz="1800">
                <a:solidFill>
                  <a:srgbClr val="000000"/>
                </a:solidFill>
                <a:latin typeface="Arial"/>
                <a:ea typeface="Arial"/>
                <a:cs typeface="Arial"/>
                <a:sym typeface="Arial"/>
              </a:defRPr>
            </a:pPr>
            <a:endParaRPr/>
          </a:p>
        </p:txBody>
      </p:sp>
      <p:sp>
        <p:nvSpPr>
          <p:cNvPr id="497" name="Why Choose Us"/>
          <p:cNvSpPr txBox="1"/>
          <p:nvPr/>
        </p:nvSpPr>
        <p:spPr>
          <a:xfrm>
            <a:off x="11717722" y="3825730"/>
            <a:ext cx="10800508" cy="1612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0600">
                <a:ln w="12700" cap="flat">
                  <a:solidFill>
                    <a:srgbClr val="000000"/>
                  </a:solidFill>
                  <a:prstDash val="solid"/>
                  <a:miter lim="400000"/>
                </a:ln>
                <a:solidFill>
                  <a:srgbClr val="000000">
                    <a:alpha val="0"/>
                  </a:srgbClr>
                </a:solidFill>
                <a:latin typeface="+mn-lt"/>
                <a:ea typeface="+mn-ea"/>
                <a:cs typeface="+mn-cs"/>
                <a:sym typeface="Metropolis Extra Bold"/>
              </a:defRPr>
            </a:lvl1pPr>
          </a:lstStyle>
          <a:p>
            <a:r>
              <a:t>Why Choose Us</a:t>
            </a:r>
          </a:p>
        </p:txBody>
      </p:sp>
      <p:sp>
        <p:nvSpPr>
          <p:cNvPr id="498" name="Google Shape;515;p52"/>
          <p:cNvSpPr txBox="1"/>
          <p:nvPr/>
        </p:nvSpPr>
        <p:spPr>
          <a:xfrm>
            <a:off x="18265950" y="11098544"/>
            <a:ext cx="4657069" cy="1460672"/>
          </a:xfrm>
          <a:prstGeom prst="rect">
            <a:avLst/>
          </a:prstGeom>
          <a:ln w="12700">
            <a:miter lim="400000"/>
          </a:ln>
          <a:extLst>
            <a:ext uri="{C572A759-6A51-4108-AA02-DFA0A04FC94B}">
              <ma14:wrappingTextBoxFlag xmlns:ma14="http://schemas.microsoft.com/office/mac/drawingml/2011/main" val="1"/>
            </a:ext>
          </a:extLst>
        </p:spPr>
        <p:txBody>
          <a:bodyPr lIns="30100" tIns="30100" rIns="30100" bIns="30100">
            <a:normAutofit/>
          </a:bodyPr>
          <a:lstStyle>
            <a:lvl1pPr indent="82443"/>
          </a:lstStyle>
          <a:p>
            <a:r>
              <a:t>Lorem Ipsum has been the industry's standard dummy text ever since the 1500s.</a:t>
            </a:r>
          </a:p>
        </p:txBody>
      </p:sp>
      <p:sp>
        <p:nvSpPr>
          <p:cNvPr id="499" name="Why Choose Us"/>
          <p:cNvSpPr txBox="1"/>
          <p:nvPr/>
        </p:nvSpPr>
        <p:spPr>
          <a:xfrm>
            <a:off x="-172722" y="7909061"/>
            <a:ext cx="4282130" cy="7315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48000">
                <a:solidFill>
                  <a:srgbClr val="E9E1DA"/>
                </a:solidFill>
                <a:latin typeface="+mn-lt"/>
                <a:ea typeface="+mn-ea"/>
                <a:cs typeface="+mn-cs"/>
                <a:sym typeface="Metropolis Extra Bold"/>
              </a:defRPr>
            </a:lvl1pPr>
          </a:lstStyle>
          <a:p>
            <a:r>
              <a:t>9</a:t>
            </a:r>
          </a:p>
        </p:txBody>
      </p:sp>
    </p:spTree>
  </p:cSld>
  <p:clrMapOvr>
    <a:masterClrMapping/>
  </p:clrMapOvr>
  <p:transition spd="med"/>
</p:sld>
</file>

<file path=ppt/theme/theme1.xml><?xml version="1.0" encoding="utf-8"?>
<a:theme xmlns:a="http://schemas.openxmlformats.org/drawingml/2006/main" name="White">
  <a:themeElements>
    <a:clrScheme name="White">
      <a:dk1>
        <a:srgbClr val="5E5E5E"/>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etropolis Extra Bold"/>
        <a:ea typeface="Metropolis Extra Bold"/>
        <a:cs typeface="Metropolis Extra Bold"/>
      </a:majorFont>
      <a:minorFont>
        <a:latin typeface="Metropolis Extra Bold"/>
        <a:ea typeface="Metropolis Extra Bold"/>
        <a:cs typeface="Metropolis Extra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0E8DF"/>
        </a:solidFill>
        <a:ln w="12700" cap="flat">
          <a:noFill/>
          <a:miter lim="4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6200" b="0" i="0" u="none" strike="noStrike" cap="none" spc="0" normalizeH="0" baseline="0">
            <a:ln>
              <a:noFill/>
            </a:ln>
            <a:solidFill>
              <a:srgbClr val="F0E8DF"/>
            </a:solidFill>
            <a:effectLst/>
            <a:uFillTx/>
            <a:latin typeface="Montserrat Black"/>
            <a:ea typeface="Montserrat Black"/>
            <a:cs typeface="Montserrat Black"/>
            <a:sym typeface="Montserrat Blac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0002">
              <a:alpha val="25000"/>
            </a:srgb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etropolis Extra Bold"/>
        <a:ea typeface="Metropolis Extra Bold"/>
        <a:cs typeface="Metropolis Extra Bold"/>
      </a:majorFont>
      <a:minorFont>
        <a:latin typeface="Metropolis Extra Bold"/>
        <a:ea typeface="Metropolis Extra Bold"/>
        <a:cs typeface="Metropolis Extra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0E8DF"/>
        </a:solidFill>
        <a:ln w="12700" cap="flat">
          <a:noFill/>
          <a:miter lim="4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6200" b="0" i="0" u="none" strike="noStrike" cap="none" spc="0" normalizeH="0" baseline="0">
            <a:ln>
              <a:noFill/>
            </a:ln>
            <a:solidFill>
              <a:srgbClr val="F0E8DF"/>
            </a:solidFill>
            <a:effectLst/>
            <a:uFillTx/>
            <a:latin typeface="Montserrat Black"/>
            <a:ea typeface="Montserrat Black"/>
            <a:cs typeface="Montserrat Black"/>
            <a:sym typeface="Montserrat Blac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0002">
              <a:alpha val="25000"/>
            </a:srgb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5E5E5E"/>
            </a:solidFill>
            <a:effectLst/>
            <a:uFillTx/>
            <a:latin typeface="Poppins Light"/>
            <a:ea typeface="Poppins Light"/>
            <a:cs typeface="Poppins Light"/>
            <a:sym typeface="Poppi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TotalTime>
  <Words>2631</Words>
  <PresentationFormat>Custom</PresentationFormat>
  <Paragraphs>373</Paragraphs>
  <Slides>35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Helvetica Neue</vt:lpstr>
      <vt:lpstr>Helvetica Neue Medium</vt:lpstr>
      <vt:lpstr>Merriweather Italic</vt:lpstr>
      <vt:lpstr>Metropolis</vt:lpstr>
      <vt:lpstr>Metropolis Extra Bold</vt:lpstr>
      <vt:lpstr>Montserrat Black</vt:lpstr>
      <vt:lpstr>Montserrat-Regular</vt:lpstr>
      <vt:lpstr>Poppins Bold</vt:lpstr>
      <vt:lpstr>Poppins Light</vt:lpstr>
      <vt:lpstr>Roboto</vt:lpstr>
      <vt:lpstr>Arial</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2021-03-17T13:57:01Z</dcterms:modified>
</cp:coreProperties>
</file>