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4DE1DA-9D57-4593-9A08-DEF7F8D02CF2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008920-CEAC-4831-B093-F4503249A364}">
      <dgm:prSet phldrT="[Text]" custT="1"/>
      <dgm:spPr/>
      <dgm:t>
        <a:bodyPr/>
        <a:lstStyle/>
        <a:p>
          <a:r>
            <a:rPr lang="en-US" sz="2800" b="1" dirty="0">
              <a:latin typeface="Times New Roman" pitchFamily="18" charset="0"/>
              <a:cs typeface="Times New Roman" pitchFamily="18" charset="0"/>
            </a:rPr>
            <a:t>PHÂN BÓN HÓA HỌC</a:t>
          </a:r>
        </a:p>
      </dgm:t>
    </dgm:pt>
    <dgm:pt modelId="{16E079D2-7D4E-4EBB-A95B-64050DFE8CA3}" type="parTrans" cxnId="{7EECC3E2-17DF-43E8-966B-8B7268DF07B4}">
      <dgm:prSet/>
      <dgm:spPr/>
      <dgm:t>
        <a:bodyPr/>
        <a:lstStyle/>
        <a:p>
          <a:endParaRPr lang="en-US"/>
        </a:p>
      </dgm:t>
    </dgm:pt>
    <dgm:pt modelId="{FCCBB50E-C67B-43DC-B4AF-17CB6B4B0CFB}" type="sibTrans" cxnId="{7EECC3E2-17DF-43E8-966B-8B7268DF07B4}">
      <dgm:prSet/>
      <dgm:spPr/>
      <dgm:t>
        <a:bodyPr/>
        <a:lstStyle/>
        <a:p>
          <a:endParaRPr lang="en-US"/>
        </a:p>
      </dgm:t>
    </dgm:pt>
    <dgm:pt modelId="{3BF4529D-BE62-4203-8C9F-21ACEE69DE90}">
      <dgm:prSet phldrT="[Text]" custT="1"/>
      <dgm:spPr/>
      <dgm:t>
        <a:bodyPr/>
        <a:lstStyle/>
        <a:p>
          <a:r>
            <a:rPr lang="en-US" sz="2400" b="1" dirty="0">
              <a:latin typeface="Times New Roman" pitchFamily="18" charset="0"/>
              <a:cs typeface="Times New Roman" pitchFamily="18" charset="0"/>
            </a:rPr>
            <a:t>VAI TRÒ CỦA CÁC NGUYÊN TỐ</a:t>
          </a:r>
        </a:p>
      </dgm:t>
    </dgm:pt>
    <dgm:pt modelId="{B27E2CE0-D907-4202-BF93-B4555E095453}" type="parTrans" cxnId="{5B21C64A-4BA0-477A-BEA8-CCB8A5298F52}">
      <dgm:prSet/>
      <dgm:spPr/>
      <dgm:t>
        <a:bodyPr/>
        <a:lstStyle/>
        <a:p>
          <a:endParaRPr lang="en-US"/>
        </a:p>
      </dgm:t>
    </dgm:pt>
    <dgm:pt modelId="{160EC7CB-50C3-4DF5-A402-A90C035364C9}" type="sibTrans" cxnId="{5B21C64A-4BA0-477A-BEA8-CCB8A5298F52}">
      <dgm:prSet/>
      <dgm:spPr/>
      <dgm:t>
        <a:bodyPr/>
        <a:lstStyle/>
        <a:p>
          <a:endParaRPr lang="en-US"/>
        </a:p>
      </dgm:t>
    </dgm:pt>
    <dgm:pt modelId="{509AF603-ADAB-4BC4-83E0-D4E0778474F2}">
      <dgm:prSet phldrT="[Text]" custT="1"/>
      <dgm:spPr/>
      <dgm:t>
        <a:bodyPr/>
        <a:lstStyle/>
        <a:p>
          <a:r>
            <a:rPr lang="en-US" sz="2400" b="1" dirty="0">
              <a:latin typeface="Times New Roman" pitchFamily="18" charset="0"/>
              <a:cs typeface="Times New Roman" pitchFamily="18" charset="0"/>
            </a:rPr>
            <a:t>Nitrogen</a:t>
          </a:r>
        </a:p>
      </dgm:t>
    </dgm:pt>
    <dgm:pt modelId="{D501D076-DE79-458B-B6C6-A1FD5751413C}" type="parTrans" cxnId="{498289C7-4D0E-48FB-A94F-EADBFDE82C91}">
      <dgm:prSet/>
      <dgm:spPr/>
      <dgm:t>
        <a:bodyPr/>
        <a:lstStyle/>
        <a:p>
          <a:endParaRPr lang="en-US"/>
        </a:p>
      </dgm:t>
    </dgm:pt>
    <dgm:pt modelId="{976927AE-7EFA-4CC5-9870-0B80084156B2}" type="sibTrans" cxnId="{498289C7-4D0E-48FB-A94F-EADBFDE82C91}">
      <dgm:prSet/>
      <dgm:spPr/>
      <dgm:t>
        <a:bodyPr/>
        <a:lstStyle/>
        <a:p>
          <a:endParaRPr lang="en-US"/>
        </a:p>
      </dgm:t>
    </dgm:pt>
    <dgm:pt modelId="{B4B79B6E-9B42-4C05-A74B-075B41D408BA}">
      <dgm:prSet phldrT="[Text]" custT="1"/>
      <dgm:spPr/>
      <dgm:t>
        <a:bodyPr/>
        <a:lstStyle/>
        <a:p>
          <a:r>
            <a:rPr lang="en-US" sz="2400" b="1" dirty="0">
              <a:latin typeface="Times New Roman" pitchFamily="18" charset="0"/>
              <a:cs typeface="Times New Roman" pitchFamily="18" charset="0"/>
            </a:rPr>
            <a:t>Phosphorus</a:t>
          </a:r>
        </a:p>
      </dgm:t>
    </dgm:pt>
    <dgm:pt modelId="{4D30D6A1-A4D1-4086-BB29-DAAF278D5513}" type="parTrans" cxnId="{B6611F25-0A00-4D3A-AF4F-F197B3A31C85}">
      <dgm:prSet/>
      <dgm:spPr/>
      <dgm:t>
        <a:bodyPr/>
        <a:lstStyle/>
        <a:p>
          <a:endParaRPr lang="en-US"/>
        </a:p>
      </dgm:t>
    </dgm:pt>
    <dgm:pt modelId="{99A38493-2736-4469-B935-4DE8599DC515}" type="sibTrans" cxnId="{B6611F25-0A00-4D3A-AF4F-F197B3A31C85}">
      <dgm:prSet/>
      <dgm:spPr/>
      <dgm:t>
        <a:bodyPr/>
        <a:lstStyle/>
        <a:p>
          <a:endParaRPr lang="en-US"/>
        </a:p>
      </dgm:t>
    </dgm:pt>
    <dgm:pt modelId="{40E2D245-E295-46C7-81F8-5F78CE567062}">
      <dgm:prSet phldrT="[Text]" custT="1"/>
      <dgm:spPr/>
      <dgm:t>
        <a:bodyPr/>
        <a:lstStyle/>
        <a:p>
          <a:r>
            <a:rPr lang="en-US" sz="2400" b="1" dirty="0">
              <a:latin typeface="Times New Roman" pitchFamily="18" charset="0"/>
              <a:cs typeface="Times New Roman" pitchFamily="18" charset="0"/>
            </a:rPr>
            <a:t>MỘT SỐ LOẠI PHÂN BÓN HÓA HỌC</a:t>
          </a:r>
        </a:p>
      </dgm:t>
    </dgm:pt>
    <dgm:pt modelId="{B633F8B9-867C-4F4E-A9D3-C87BD06D4D7C}" type="parTrans" cxnId="{0FBBF5EB-C92F-412D-B582-CD3736B106AB}">
      <dgm:prSet/>
      <dgm:spPr/>
      <dgm:t>
        <a:bodyPr/>
        <a:lstStyle/>
        <a:p>
          <a:endParaRPr lang="en-US"/>
        </a:p>
      </dgm:t>
    </dgm:pt>
    <dgm:pt modelId="{9BAD480F-D465-4E98-A9C6-913DC1C87542}" type="sibTrans" cxnId="{0FBBF5EB-C92F-412D-B582-CD3736B106AB}">
      <dgm:prSet/>
      <dgm:spPr/>
      <dgm:t>
        <a:bodyPr/>
        <a:lstStyle/>
        <a:p>
          <a:endParaRPr lang="en-US"/>
        </a:p>
      </dgm:t>
    </dgm:pt>
    <dgm:pt modelId="{E47A21AA-D534-4797-BDAA-CCE9D8E05522}">
      <dgm:prSet phldrT="[Text]" custT="1"/>
      <dgm:spPr/>
      <dgm:t>
        <a:bodyPr/>
        <a:lstStyle/>
        <a:p>
          <a:r>
            <a:rPr lang="en-US" sz="2400" b="1" dirty="0" err="1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4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>
              <a:latin typeface="Times New Roman" pitchFamily="18" charset="0"/>
              <a:cs typeface="Times New Roman" pitchFamily="18" charset="0"/>
            </a:rPr>
            <a:t>đạm</a:t>
          </a:r>
          <a:endParaRPr lang="en-US" sz="2400" b="1" dirty="0">
            <a:latin typeface="Times New Roman" pitchFamily="18" charset="0"/>
            <a:cs typeface="Times New Roman" pitchFamily="18" charset="0"/>
          </a:endParaRPr>
        </a:p>
      </dgm:t>
    </dgm:pt>
    <dgm:pt modelId="{CCB97820-3C72-4DE6-9670-F04B1E0B10A7}" type="parTrans" cxnId="{E55A2C47-D891-49B7-8630-C5A72342543C}">
      <dgm:prSet/>
      <dgm:spPr/>
      <dgm:t>
        <a:bodyPr/>
        <a:lstStyle/>
        <a:p>
          <a:endParaRPr lang="en-US"/>
        </a:p>
      </dgm:t>
    </dgm:pt>
    <dgm:pt modelId="{199D27DC-A713-4552-9957-ECEB752FA0F9}" type="sibTrans" cxnId="{E55A2C47-D891-49B7-8630-C5A72342543C}">
      <dgm:prSet/>
      <dgm:spPr/>
      <dgm:t>
        <a:bodyPr/>
        <a:lstStyle/>
        <a:p>
          <a:endParaRPr lang="en-US"/>
        </a:p>
      </dgm:t>
    </dgm:pt>
    <dgm:pt modelId="{844AFD39-3D02-4E23-9EE0-6C8F49FF6417}">
      <dgm:prSet phldrT="[Text]" custT="1"/>
      <dgm:spPr/>
      <dgm:t>
        <a:bodyPr/>
        <a:lstStyle/>
        <a:p>
          <a:r>
            <a:rPr lang="en-US" sz="2400" b="1" dirty="0">
              <a:latin typeface="Times New Roman" pitchFamily="18" charset="0"/>
              <a:cs typeface="Times New Roman" pitchFamily="18" charset="0"/>
            </a:rPr>
            <a:t>Potassium</a:t>
          </a:r>
        </a:p>
      </dgm:t>
    </dgm:pt>
    <dgm:pt modelId="{2A5F5675-E333-45B2-9BB2-554CF32F067C}" type="parTrans" cxnId="{8118E57D-2D5F-4794-AAFE-35B51A1A1D54}">
      <dgm:prSet/>
      <dgm:spPr/>
      <dgm:t>
        <a:bodyPr/>
        <a:lstStyle/>
        <a:p>
          <a:endParaRPr lang="en-US"/>
        </a:p>
      </dgm:t>
    </dgm:pt>
    <dgm:pt modelId="{EBCE70FD-44C3-4022-AA2E-3C2FA789BFAB}" type="sibTrans" cxnId="{8118E57D-2D5F-4794-AAFE-35B51A1A1D54}">
      <dgm:prSet/>
      <dgm:spPr/>
      <dgm:t>
        <a:bodyPr/>
        <a:lstStyle/>
        <a:p>
          <a:endParaRPr lang="en-US"/>
        </a:p>
      </dgm:t>
    </dgm:pt>
    <dgm:pt modelId="{061BF6F0-BA1F-4BEE-8566-3AE16C59344B}">
      <dgm:prSet phldrT="[Text]" custT="1"/>
      <dgm:spPr/>
      <dgm:t>
        <a:bodyPr/>
        <a:lstStyle/>
        <a:p>
          <a:r>
            <a:rPr lang="en-US" sz="2400" b="1" dirty="0" err="1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4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dirty="0" err="1">
              <a:latin typeface="Times New Roman" pitchFamily="18" charset="0"/>
              <a:cs typeface="Times New Roman" pitchFamily="18" charset="0"/>
            </a:rPr>
            <a:t>lân</a:t>
          </a:r>
          <a:endParaRPr lang="en-US" sz="2400" b="1" dirty="0">
            <a:latin typeface="Times New Roman" pitchFamily="18" charset="0"/>
            <a:cs typeface="Times New Roman" pitchFamily="18" charset="0"/>
          </a:endParaRPr>
        </a:p>
      </dgm:t>
    </dgm:pt>
    <dgm:pt modelId="{16FCFF3D-A5D7-46A8-8B2B-A2A4758684B3}" type="parTrans" cxnId="{9AD69476-3059-4C5E-88D5-C30C3E2C6311}">
      <dgm:prSet/>
      <dgm:spPr/>
      <dgm:t>
        <a:bodyPr/>
        <a:lstStyle/>
        <a:p>
          <a:endParaRPr lang="en-US"/>
        </a:p>
      </dgm:t>
    </dgm:pt>
    <dgm:pt modelId="{078B544B-F81C-42B2-A719-DC03B049ABFA}" type="sibTrans" cxnId="{9AD69476-3059-4C5E-88D5-C30C3E2C6311}">
      <dgm:prSet/>
      <dgm:spPr/>
      <dgm:t>
        <a:bodyPr/>
        <a:lstStyle/>
        <a:p>
          <a:endParaRPr lang="en-US"/>
        </a:p>
      </dgm:t>
    </dgm:pt>
    <dgm:pt modelId="{8CB0B3D2-C0A9-4542-974A-D084F4AF5C22}">
      <dgm:prSet phldrT="[Text]" custT="1"/>
      <dgm:spPr/>
      <dgm:t>
        <a:bodyPr/>
        <a:lstStyle/>
        <a:p>
          <a:r>
            <a:rPr lang="en-US" sz="2400" b="1" dirty="0" err="1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400" b="1" dirty="0">
              <a:latin typeface="Times New Roman" pitchFamily="18" charset="0"/>
              <a:cs typeface="Times New Roman" pitchFamily="18" charset="0"/>
            </a:rPr>
            <a:t> kali</a:t>
          </a:r>
        </a:p>
      </dgm:t>
    </dgm:pt>
    <dgm:pt modelId="{04420702-9CB9-4D6A-B794-B89B54695B0B}" type="parTrans" cxnId="{68C30F82-F966-48BD-BA64-7C2155426B7E}">
      <dgm:prSet/>
      <dgm:spPr/>
      <dgm:t>
        <a:bodyPr/>
        <a:lstStyle/>
        <a:p>
          <a:endParaRPr lang="en-US"/>
        </a:p>
      </dgm:t>
    </dgm:pt>
    <dgm:pt modelId="{8A9448AE-0905-4AFC-BD09-41B747D17915}" type="sibTrans" cxnId="{68C30F82-F966-48BD-BA64-7C2155426B7E}">
      <dgm:prSet/>
      <dgm:spPr/>
      <dgm:t>
        <a:bodyPr/>
        <a:lstStyle/>
        <a:p>
          <a:endParaRPr lang="en-US"/>
        </a:p>
      </dgm:t>
    </dgm:pt>
    <dgm:pt modelId="{0D4E0D16-6BB3-4895-AAAC-4E0E5B41D202}">
      <dgm:prSet phldrT="[Text]" custT="1"/>
      <dgm:spPr/>
      <dgm:t>
        <a:bodyPr/>
        <a:lstStyle/>
        <a:p>
          <a:r>
            <a:rPr lang="en-US" sz="2400" b="1" dirty="0" err="1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400" b="1" dirty="0">
              <a:latin typeface="Times New Roman" pitchFamily="18" charset="0"/>
              <a:cs typeface="Times New Roman" pitchFamily="18" charset="0"/>
            </a:rPr>
            <a:t> NPK</a:t>
          </a:r>
        </a:p>
      </dgm:t>
    </dgm:pt>
    <dgm:pt modelId="{8F6A6CEA-9969-4C49-A9EB-D02CCAD6FDB2}" type="parTrans" cxnId="{E9195752-998B-440E-8449-0EBB2B2FF3F4}">
      <dgm:prSet/>
      <dgm:spPr/>
      <dgm:t>
        <a:bodyPr/>
        <a:lstStyle/>
        <a:p>
          <a:endParaRPr lang="en-US"/>
        </a:p>
      </dgm:t>
    </dgm:pt>
    <dgm:pt modelId="{7BFAAB29-402F-45F4-91B7-6CC04F785610}" type="sibTrans" cxnId="{E9195752-998B-440E-8449-0EBB2B2FF3F4}">
      <dgm:prSet/>
      <dgm:spPr/>
      <dgm:t>
        <a:bodyPr/>
        <a:lstStyle/>
        <a:p>
          <a:endParaRPr lang="en-US"/>
        </a:p>
      </dgm:t>
    </dgm:pt>
    <dgm:pt modelId="{CE92BFE3-7C4B-447A-9F9E-9620CD3D7304}">
      <dgm:prSet phldrT="[Text]" custT="1"/>
      <dgm:spPr/>
      <dgm:t>
        <a:bodyPr/>
        <a:lstStyle/>
        <a:p>
          <a:r>
            <a:rPr lang="en-US" sz="2400" b="1" dirty="0">
              <a:latin typeface="Times New Roman" pitchFamily="18" charset="0"/>
              <a:cs typeface="Times New Roman" pitchFamily="18" charset="0"/>
            </a:rPr>
            <a:t>CÁCH SỬ DỤNG PHÂN BÓN</a:t>
          </a:r>
        </a:p>
      </dgm:t>
    </dgm:pt>
    <dgm:pt modelId="{970B97F7-E00D-47B8-AB46-E34A23361ADD}" type="parTrans" cxnId="{4674D18F-75D4-43A6-A150-D01BCFB3765F}">
      <dgm:prSet/>
      <dgm:spPr/>
      <dgm:t>
        <a:bodyPr/>
        <a:lstStyle/>
        <a:p>
          <a:endParaRPr lang="en-US"/>
        </a:p>
      </dgm:t>
    </dgm:pt>
    <dgm:pt modelId="{82815952-B14A-41D1-BB15-7B334188594E}" type="sibTrans" cxnId="{4674D18F-75D4-43A6-A150-D01BCFB3765F}">
      <dgm:prSet/>
      <dgm:spPr/>
      <dgm:t>
        <a:bodyPr/>
        <a:lstStyle/>
        <a:p>
          <a:endParaRPr lang="en-US"/>
        </a:p>
      </dgm:t>
    </dgm:pt>
    <dgm:pt modelId="{43409923-EB12-4B96-A0FA-DDA781ACF24F}" type="pres">
      <dgm:prSet presAssocID="{664DE1DA-9D57-4593-9A08-DEF7F8D02CF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09AD5ED-5211-429B-83C5-ABC0E29C66F4}" type="pres">
      <dgm:prSet presAssocID="{47008920-CEAC-4831-B093-F4503249A364}" presName="root1" presStyleCnt="0"/>
      <dgm:spPr/>
    </dgm:pt>
    <dgm:pt modelId="{17F548F3-A99D-4C57-9A35-C213DCBD659D}" type="pres">
      <dgm:prSet presAssocID="{47008920-CEAC-4831-B093-F4503249A364}" presName="LevelOneTextNode" presStyleLbl="node0" presStyleIdx="0" presStyleCnt="1" custScaleX="79094" custScaleY="258301" custLinFactNeighborX="-87027" custLinFactNeighborY="3661">
        <dgm:presLayoutVars>
          <dgm:chPref val="3"/>
        </dgm:presLayoutVars>
      </dgm:prSet>
      <dgm:spPr/>
    </dgm:pt>
    <dgm:pt modelId="{858A70E7-EB83-49DD-BA54-8A357789027B}" type="pres">
      <dgm:prSet presAssocID="{47008920-CEAC-4831-B093-F4503249A364}" presName="level2hierChild" presStyleCnt="0"/>
      <dgm:spPr/>
    </dgm:pt>
    <dgm:pt modelId="{6D844185-07BD-4367-AF4C-A89F95808787}" type="pres">
      <dgm:prSet presAssocID="{B27E2CE0-D907-4202-BF93-B4555E095453}" presName="conn2-1" presStyleLbl="parChTrans1D2" presStyleIdx="0" presStyleCnt="3"/>
      <dgm:spPr/>
    </dgm:pt>
    <dgm:pt modelId="{475E0804-B1DC-4A82-825D-FE3D0F61F31E}" type="pres">
      <dgm:prSet presAssocID="{B27E2CE0-D907-4202-BF93-B4555E095453}" presName="connTx" presStyleLbl="parChTrans1D2" presStyleIdx="0" presStyleCnt="3"/>
      <dgm:spPr/>
    </dgm:pt>
    <dgm:pt modelId="{113FC9D6-7E3E-40A5-AA13-F6431CEC0BDF}" type="pres">
      <dgm:prSet presAssocID="{3BF4529D-BE62-4203-8C9F-21ACEE69DE90}" presName="root2" presStyleCnt="0"/>
      <dgm:spPr/>
    </dgm:pt>
    <dgm:pt modelId="{338D48F5-B9BF-4394-9832-5401FD0565CA}" type="pres">
      <dgm:prSet presAssocID="{3BF4529D-BE62-4203-8C9F-21ACEE69DE90}" presName="LevelTwoTextNode" presStyleLbl="node2" presStyleIdx="0" presStyleCnt="3" custScaleY="187945" custLinFactNeighborX="-86315" custLinFactNeighborY="-10219">
        <dgm:presLayoutVars>
          <dgm:chPref val="3"/>
        </dgm:presLayoutVars>
      </dgm:prSet>
      <dgm:spPr/>
    </dgm:pt>
    <dgm:pt modelId="{230411E7-625C-4AA8-A843-650D06C038DB}" type="pres">
      <dgm:prSet presAssocID="{3BF4529D-BE62-4203-8C9F-21ACEE69DE90}" presName="level3hierChild" presStyleCnt="0"/>
      <dgm:spPr/>
    </dgm:pt>
    <dgm:pt modelId="{628A3E8F-39D9-4A4C-BE25-405EC0F03AE3}" type="pres">
      <dgm:prSet presAssocID="{D501D076-DE79-458B-B6C6-A1FD5751413C}" presName="conn2-1" presStyleLbl="parChTrans1D3" presStyleIdx="0" presStyleCnt="7"/>
      <dgm:spPr/>
    </dgm:pt>
    <dgm:pt modelId="{69AF9F45-1871-41E9-A2C0-17099D951C7D}" type="pres">
      <dgm:prSet presAssocID="{D501D076-DE79-458B-B6C6-A1FD5751413C}" presName="connTx" presStyleLbl="parChTrans1D3" presStyleIdx="0" presStyleCnt="7"/>
      <dgm:spPr/>
    </dgm:pt>
    <dgm:pt modelId="{BC9192FF-AAB2-43A4-B2F0-24D19A6EFEAB}" type="pres">
      <dgm:prSet presAssocID="{509AF603-ADAB-4BC4-83E0-D4E0778474F2}" presName="root2" presStyleCnt="0"/>
      <dgm:spPr/>
    </dgm:pt>
    <dgm:pt modelId="{98E8B167-419D-4CF7-B2EA-92B34EEA5F55}" type="pres">
      <dgm:prSet presAssocID="{509AF603-ADAB-4BC4-83E0-D4E0778474F2}" presName="LevelTwoTextNode" presStyleLbl="node3" presStyleIdx="0" presStyleCnt="7" custScaleX="115201">
        <dgm:presLayoutVars>
          <dgm:chPref val="3"/>
        </dgm:presLayoutVars>
      </dgm:prSet>
      <dgm:spPr/>
    </dgm:pt>
    <dgm:pt modelId="{0F4C50C5-6248-418B-948E-F1B854428BB4}" type="pres">
      <dgm:prSet presAssocID="{509AF603-ADAB-4BC4-83E0-D4E0778474F2}" presName="level3hierChild" presStyleCnt="0"/>
      <dgm:spPr/>
    </dgm:pt>
    <dgm:pt modelId="{E05F15E1-0FAB-4196-B278-584B99F6EA94}" type="pres">
      <dgm:prSet presAssocID="{4D30D6A1-A4D1-4086-BB29-DAAF278D5513}" presName="conn2-1" presStyleLbl="parChTrans1D3" presStyleIdx="1" presStyleCnt="7"/>
      <dgm:spPr/>
    </dgm:pt>
    <dgm:pt modelId="{77CA7B90-BC3D-4E4F-AAD4-17FD76787B28}" type="pres">
      <dgm:prSet presAssocID="{4D30D6A1-A4D1-4086-BB29-DAAF278D5513}" presName="connTx" presStyleLbl="parChTrans1D3" presStyleIdx="1" presStyleCnt="7"/>
      <dgm:spPr/>
    </dgm:pt>
    <dgm:pt modelId="{BDE66091-EB26-412F-923E-BE0699FBA25F}" type="pres">
      <dgm:prSet presAssocID="{B4B79B6E-9B42-4C05-A74B-075B41D408BA}" presName="root2" presStyleCnt="0"/>
      <dgm:spPr/>
    </dgm:pt>
    <dgm:pt modelId="{9C38FB5D-5792-4741-AF51-5DE3433A3C4C}" type="pres">
      <dgm:prSet presAssocID="{B4B79B6E-9B42-4C05-A74B-075B41D408BA}" presName="LevelTwoTextNode" presStyleLbl="node3" presStyleIdx="1" presStyleCnt="7" custScaleX="115201">
        <dgm:presLayoutVars>
          <dgm:chPref val="3"/>
        </dgm:presLayoutVars>
      </dgm:prSet>
      <dgm:spPr/>
    </dgm:pt>
    <dgm:pt modelId="{C92B251C-C5E3-4D00-9C66-A5FC92AA4F77}" type="pres">
      <dgm:prSet presAssocID="{B4B79B6E-9B42-4C05-A74B-075B41D408BA}" presName="level3hierChild" presStyleCnt="0"/>
      <dgm:spPr/>
    </dgm:pt>
    <dgm:pt modelId="{40752932-7A54-43ED-9178-4FB945A2BB03}" type="pres">
      <dgm:prSet presAssocID="{2A5F5675-E333-45B2-9BB2-554CF32F067C}" presName="conn2-1" presStyleLbl="parChTrans1D3" presStyleIdx="2" presStyleCnt="7"/>
      <dgm:spPr/>
    </dgm:pt>
    <dgm:pt modelId="{C3381374-BD81-4373-85F1-98A40934AFB8}" type="pres">
      <dgm:prSet presAssocID="{2A5F5675-E333-45B2-9BB2-554CF32F067C}" presName="connTx" presStyleLbl="parChTrans1D3" presStyleIdx="2" presStyleCnt="7"/>
      <dgm:spPr/>
    </dgm:pt>
    <dgm:pt modelId="{68F0DC22-D4F0-422E-8AA3-D3EE5AD9DF1A}" type="pres">
      <dgm:prSet presAssocID="{844AFD39-3D02-4E23-9EE0-6C8F49FF6417}" presName="root2" presStyleCnt="0"/>
      <dgm:spPr/>
    </dgm:pt>
    <dgm:pt modelId="{92401AC4-8803-43C8-9D81-99273E4EFD17}" type="pres">
      <dgm:prSet presAssocID="{844AFD39-3D02-4E23-9EE0-6C8F49FF6417}" presName="LevelTwoTextNode" presStyleLbl="node3" presStyleIdx="2" presStyleCnt="7" custScaleX="115201">
        <dgm:presLayoutVars>
          <dgm:chPref val="3"/>
        </dgm:presLayoutVars>
      </dgm:prSet>
      <dgm:spPr/>
    </dgm:pt>
    <dgm:pt modelId="{15E5A69E-707E-4FB3-A4D8-48AB2424E01B}" type="pres">
      <dgm:prSet presAssocID="{844AFD39-3D02-4E23-9EE0-6C8F49FF6417}" presName="level3hierChild" presStyleCnt="0"/>
      <dgm:spPr/>
    </dgm:pt>
    <dgm:pt modelId="{143E0430-17D1-4C0C-9A31-73EBAAC350A6}" type="pres">
      <dgm:prSet presAssocID="{B633F8B9-867C-4F4E-A9D3-C87BD06D4D7C}" presName="conn2-1" presStyleLbl="parChTrans1D2" presStyleIdx="1" presStyleCnt="3"/>
      <dgm:spPr/>
    </dgm:pt>
    <dgm:pt modelId="{3A7D0280-4114-403C-8691-676447379AFE}" type="pres">
      <dgm:prSet presAssocID="{B633F8B9-867C-4F4E-A9D3-C87BD06D4D7C}" presName="connTx" presStyleLbl="parChTrans1D2" presStyleIdx="1" presStyleCnt="3"/>
      <dgm:spPr/>
    </dgm:pt>
    <dgm:pt modelId="{7EF69E25-F6D5-4160-919D-4561F50E71FF}" type="pres">
      <dgm:prSet presAssocID="{40E2D245-E295-46C7-81F8-5F78CE567062}" presName="root2" presStyleCnt="0"/>
      <dgm:spPr/>
    </dgm:pt>
    <dgm:pt modelId="{4C52768A-B864-403B-A1A8-14ABD5D7A4BF}" type="pres">
      <dgm:prSet presAssocID="{40E2D245-E295-46C7-81F8-5F78CE567062}" presName="LevelTwoTextNode" presStyleLbl="node2" presStyleIdx="1" presStyleCnt="3" custScaleY="216602" custLinFactNeighborX="-81918" custLinFactNeighborY="-78527">
        <dgm:presLayoutVars>
          <dgm:chPref val="3"/>
        </dgm:presLayoutVars>
      </dgm:prSet>
      <dgm:spPr/>
    </dgm:pt>
    <dgm:pt modelId="{6DD718CD-50AC-4481-A333-246B0C2F3373}" type="pres">
      <dgm:prSet presAssocID="{40E2D245-E295-46C7-81F8-5F78CE567062}" presName="level3hierChild" presStyleCnt="0"/>
      <dgm:spPr/>
    </dgm:pt>
    <dgm:pt modelId="{AA6D7A39-8C65-4BD6-937A-F35733F2F3F9}" type="pres">
      <dgm:prSet presAssocID="{CCB97820-3C72-4DE6-9670-F04B1E0B10A7}" presName="conn2-1" presStyleLbl="parChTrans1D3" presStyleIdx="3" presStyleCnt="7"/>
      <dgm:spPr/>
    </dgm:pt>
    <dgm:pt modelId="{E5841899-0DC1-498B-A0CB-DF7E9D8A9D4E}" type="pres">
      <dgm:prSet presAssocID="{CCB97820-3C72-4DE6-9670-F04B1E0B10A7}" presName="connTx" presStyleLbl="parChTrans1D3" presStyleIdx="3" presStyleCnt="7"/>
      <dgm:spPr/>
    </dgm:pt>
    <dgm:pt modelId="{297CF653-6703-40B3-B45A-C979C486FA3C}" type="pres">
      <dgm:prSet presAssocID="{E47A21AA-D534-4797-BDAA-CCE9D8E05522}" presName="root2" presStyleCnt="0"/>
      <dgm:spPr/>
    </dgm:pt>
    <dgm:pt modelId="{CDF7F36D-BCF6-4BEF-8132-97E079659131}" type="pres">
      <dgm:prSet presAssocID="{E47A21AA-D534-4797-BDAA-CCE9D8E05522}" presName="LevelTwoTextNode" presStyleLbl="node3" presStyleIdx="3" presStyleCnt="7" custScaleX="110702" custLinFactNeighborX="1928">
        <dgm:presLayoutVars>
          <dgm:chPref val="3"/>
        </dgm:presLayoutVars>
      </dgm:prSet>
      <dgm:spPr/>
    </dgm:pt>
    <dgm:pt modelId="{C9CD4E4A-F5FE-4A7B-9D5C-15749A3BBFDF}" type="pres">
      <dgm:prSet presAssocID="{E47A21AA-D534-4797-BDAA-CCE9D8E05522}" presName="level3hierChild" presStyleCnt="0"/>
      <dgm:spPr/>
    </dgm:pt>
    <dgm:pt modelId="{D879226B-DD9B-47F6-9A10-A609A8B6CCC6}" type="pres">
      <dgm:prSet presAssocID="{16FCFF3D-A5D7-46A8-8B2B-A2A4758684B3}" presName="conn2-1" presStyleLbl="parChTrans1D3" presStyleIdx="4" presStyleCnt="7"/>
      <dgm:spPr/>
    </dgm:pt>
    <dgm:pt modelId="{847A0FB7-CA43-4070-BAEB-3AD3FAD44193}" type="pres">
      <dgm:prSet presAssocID="{16FCFF3D-A5D7-46A8-8B2B-A2A4758684B3}" presName="connTx" presStyleLbl="parChTrans1D3" presStyleIdx="4" presStyleCnt="7"/>
      <dgm:spPr/>
    </dgm:pt>
    <dgm:pt modelId="{1C543647-C341-4232-91D3-1F27816AB2FA}" type="pres">
      <dgm:prSet presAssocID="{061BF6F0-BA1F-4BEE-8566-3AE16C59344B}" presName="root2" presStyleCnt="0"/>
      <dgm:spPr/>
    </dgm:pt>
    <dgm:pt modelId="{1AA31951-4569-4F2E-9EA7-1F92C8CBDA31}" type="pres">
      <dgm:prSet presAssocID="{061BF6F0-BA1F-4BEE-8566-3AE16C59344B}" presName="LevelTwoTextNode" presStyleLbl="node3" presStyleIdx="4" presStyleCnt="7" custScaleX="110702" custLinFactNeighborX="1928">
        <dgm:presLayoutVars>
          <dgm:chPref val="3"/>
        </dgm:presLayoutVars>
      </dgm:prSet>
      <dgm:spPr/>
    </dgm:pt>
    <dgm:pt modelId="{5E324792-DB9A-4C4D-8F07-CBCBCF48CE15}" type="pres">
      <dgm:prSet presAssocID="{061BF6F0-BA1F-4BEE-8566-3AE16C59344B}" presName="level3hierChild" presStyleCnt="0"/>
      <dgm:spPr/>
    </dgm:pt>
    <dgm:pt modelId="{830C3CF8-CF7A-49E0-9FFE-248835F344F7}" type="pres">
      <dgm:prSet presAssocID="{04420702-9CB9-4D6A-B794-B89B54695B0B}" presName="conn2-1" presStyleLbl="parChTrans1D3" presStyleIdx="5" presStyleCnt="7"/>
      <dgm:spPr/>
    </dgm:pt>
    <dgm:pt modelId="{5EC4FC06-1CA0-4379-951F-42FA1141CF07}" type="pres">
      <dgm:prSet presAssocID="{04420702-9CB9-4D6A-B794-B89B54695B0B}" presName="connTx" presStyleLbl="parChTrans1D3" presStyleIdx="5" presStyleCnt="7"/>
      <dgm:spPr/>
    </dgm:pt>
    <dgm:pt modelId="{970854A6-18A3-491D-B0D3-DCF4E3D7E9ED}" type="pres">
      <dgm:prSet presAssocID="{8CB0B3D2-C0A9-4542-974A-D084F4AF5C22}" presName="root2" presStyleCnt="0"/>
      <dgm:spPr/>
    </dgm:pt>
    <dgm:pt modelId="{C34EA94E-4914-4EC6-AD6E-2ABB324322B0}" type="pres">
      <dgm:prSet presAssocID="{8CB0B3D2-C0A9-4542-974A-D084F4AF5C22}" presName="LevelTwoTextNode" presStyleLbl="node3" presStyleIdx="5" presStyleCnt="7" custScaleX="110702" custLinFactNeighborX="1928">
        <dgm:presLayoutVars>
          <dgm:chPref val="3"/>
        </dgm:presLayoutVars>
      </dgm:prSet>
      <dgm:spPr/>
    </dgm:pt>
    <dgm:pt modelId="{73F73FB1-38C2-4225-B5D5-5AA79A5885BC}" type="pres">
      <dgm:prSet presAssocID="{8CB0B3D2-C0A9-4542-974A-D084F4AF5C22}" presName="level3hierChild" presStyleCnt="0"/>
      <dgm:spPr/>
    </dgm:pt>
    <dgm:pt modelId="{E4FD59B8-2809-44BB-8052-BDAA93D9DAA9}" type="pres">
      <dgm:prSet presAssocID="{8F6A6CEA-9969-4C49-A9EB-D02CCAD6FDB2}" presName="conn2-1" presStyleLbl="parChTrans1D3" presStyleIdx="6" presStyleCnt="7"/>
      <dgm:spPr/>
    </dgm:pt>
    <dgm:pt modelId="{89AB4FDE-92A3-4BA0-915B-BFF80A016944}" type="pres">
      <dgm:prSet presAssocID="{8F6A6CEA-9969-4C49-A9EB-D02CCAD6FDB2}" presName="connTx" presStyleLbl="parChTrans1D3" presStyleIdx="6" presStyleCnt="7"/>
      <dgm:spPr/>
    </dgm:pt>
    <dgm:pt modelId="{B7932862-64B6-48DF-8267-0AF9F9429D77}" type="pres">
      <dgm:prSet presAssocID="{0D4E0D16-6BB3-4895-AAAC-4E0E5B41D202}" presName="root2" presStyleCnt="0"/>
      <dgm:spPr/>
    </dgm:pt>
    <dgm:pt modelId="{253F9D39-DDF7-4CD7-8744-06ED4A74270C}" type="pres">
      <dgm:prSet presAssocID="{0D4E0D16-6BB3-4895-AAAC-4E0E5B41D202}" presName="LevelTwoTextNode" presStyleLbl="node3" presStyleIdx="6" presStyleCnt="7" custScaleX="110702">
        <dgm:presLayoutVars>
          <dgm:chPref val="3"/>
        </dgm:presLayoutVars>
      </dgm:prSet>
      <dgm:spPr/>
    </dgm:pt>
    <dgm:pt modelId="{9C2A80C6-8484-4C5B-B6F1-F526B641D5C8}" type="pres">
      <dgm:prSet presAssocID="{0D4E0D16-6BB3-4895-AAAC-4E0E5B41D202}" presName="level3hierChild" presStyleCnt="0"/>
      <dgm:spPr/>
    </dgm:pt>
    <dgm:pt modelId="{CE08436A-EF17-4B71-8FE6-01D95F142A37}" type="pres">
      <dgm:prSet presAssocID="{970B97F7-E00D-47B8-AB46-E34A23361ADD}" presName="conn2-1" presStyleLbl="parChTrans1D2" presStyleIdx="2" presStyleCnt="3"/>
      <dgm:spPr/>
    </dgm:pt>
    <dgm:pt modelId="{6AEADDE2-1D1C-4BBE-A460-5FCBE0541C8F}" type="pres">
      <dgm:prSet presAssocID="{970B97F7-E00D-47B8-AB46-E34A23361ADD}" presName="connTx" presStyleLbl="parChTrans1D2" presStyleIdx="2" presStyleCnt="3"/>
      <dgm:spPr/>
    </dgm:pt>
    <dgm:pt modelId="{170DF772-66D6-4C3B-A3D3-EB772FA95BBE}" type="pres">
      <dgm:prSet presAssocID="{CE92BFE3-7C4B-447A-9F9E-9620CD3D7304}" presName="root2" presStyleCnt="0"/>
      <dgm:spPr/>
    </dgm:pt>
    <dgm:pt modelId="{2BB8549E-324E-4819-8E1D-4BBC31F9D6F5}" type="pres">
      <dgm:prSet presAssocID="{CE92BFE3-7C4B-447A-9F9E-9620CD3D7304}" presName="LevelTwoTextNode" presStyleLbl="node2" presStyleIdx="2" presStyleCnt="3" custScaleY="194412" custLinFactNeighborX="-77801" custLinFactNeighborY="-13432">
        <dgm:presLayoutVars>
          <dgm:chPref val="3"/>
        </dgm:presLayoutVars>
      </dgm:prSet>
      <dgm:spPr/>
    </dgm:pt>
    <dgm:pt modelId="{11857F24-6B35-427F-9616-E3896C8DAF29}" type="pres">
      <dgm:prSet presAssocID="{CE92BFE3-7C4B-447A-9F9E-9620CD3D7304}" presName="level3hierChild" presStyleCnt="0"/>
      <dgm:spPr/>
    </dgm:pt>
  </dgm:ptLst>
  <dgm:cxnLst>
    <dgm:cxn modelId="{5C350603-2EC2-4D23-873D-D35EBBDB9553}" type="presOf" srcId="{B27E2CE0-D907-4202-BF93-B4555E095453}" destId="{6D844185-07BD-4367-AF4C-A89F95808787}" srcOrd="0" destOrd="0" presId="urn:microsoft.com/office/officeart/2005/8/layout/hierarchy2"/>
    <dgm:cxn modelId="{18FF420E-E2AC-4B91-B612-6079695111C5}" type="presOf" srcId="{B633F8B9-867C-4F4E-A9D3-C87BD06D4D7C}" destId="{3A7D0280-4114-403C-8691-676447379AFE}" srcOrd="1" destOrd="0" presId="urn:microsoft.com/office/officeart/2005/8/layout/hierarchy2"/>
    <dgm:cxn modelId="{53D31818-FC15-4948-9D6F-AD949B5AF2CB}" type="presOf" srcId="{8F6A6CEA-9969-4C49-A9EB-D02CCAD6FDB2}" destId="{89AB4FDE-92A3-4BA0-915B-BFF80A016944}" srcOrd="1" destOrd="0" presId="urn:microsoft.com/office/officeart/2005/8/layout/hierarchy2"/>
    <dgm:cxn modelId="{224BB818-72FB-40A2-805A-089F432D4339}" type="presOf" srcId="{509AF603-ADAB-4BC4-83E0-D4E0778474F2}" destId="{98E8B167-419D-4CF7-B2EA-92B34EEA5F55}" srcOrd="0" destOrd="0" presId="urn:microsoft.com/office/officeart/2005/8/layout/hierarchy2"/>
    <dgm:cxn modelId="{B6611F25-0A00-4D3A-AF4F-F197B3A31C85}" srcId="{3BF4529D-BE62-4203-8C9F-21ACEE69DE90}" destId="{B4B79B6E-9B42-4C05-A74B-075B41D408BA}" srcOrd="1" destOrd="0" parTransId="{4D30D6A1-A4D1-4086-BB29-DAAF278D5513}" sibTransId="{99A38493-2736-4469-B935-4DE8599DC515}"/>
    <dgm:cxn modelId="{A619F72A-6F72-4481-A2CE-434EEC946DE9}" type="presOf" srcId="{CCB97820-3C72-4DE6-9670-F04B1E0B10A7}" destId="{AA6D7A39-8C65-4BD6-937A-F35733F2F3F9}" srcOrd="0" destOrd="0" presId="urn:microsoft.com/office/officeart/2005/8/layout/hierarchy2"/>
    <dgm:cxn modelId="{7A439530-AA56-4A98-B0F9-091587F478CB}" type="presOf" srcId="{B4B79B6E-9B42-4C05-A74B-075B41D408BA}" destId="{9C38FB5D-5792-4741-AF51-5DE3433A3C4C}" srcOrd="0" destOrd="0" presId="urn:microsoft.com/office/officeart/2005/8/layout/hierarchy2"/>
    <dgm:cxn modelId="{3174F030-32C8-47A4-87D4-9C803943F36A}" type="presOf" srcId="{8F6A6CEA-9969-4C49-A9EB-D02CCAD6FDB2}" destId="{E4FD59B8-2809-44BB-8052-BDAA93D9DAA9}" srcOrd="0" destOrd="0" presId="urn:microsoft.com/office/officeart/2005/8/layout/hierarchy2"/>
    <dgm:cxn modelId="{8E52DD40-9F0E-4E70-A4F1-3FD8AA79F371}" type="presOf" srcId="{E47A21AA-D534-4797-BDAA-CCE9D8E05522}" destId="{CDF7F36D-BCF6-4BEF-8132-97E079659131}" srcOrd="0" destOrd="0" presId="urn:microsoft.com/office/officeart/2005/8/layout/hierarchy2"/>
    <dgm:cxn modelId="{E55A2C47-D891-49B7-8630-C5A72342543C}" srcId="{40E2D245-E295-46C7-81F8-5F78CE567062}" destId="{E47A21AA-D534-4797-BDAA-CCE9D8E05522}" srcOrd="0" destOrd="0" parTransId="{CCB97820-3C72-4DE6-9670-F04B1E0B10A7}" sibTransId="{199D27DC-A713-4552-9957-ECEB752FA0F9}"/>
    <dgm:cxn modelId="{E7A5D048-1008-432E-9483-8581A050CAF8}" type="presOf" srcId="{970B97F7-E00D-47B8-AB46-E34A23361ADD}" destId="{6AEADDE2-1D1C-4BBE-A460-5FCBE0541C8F}" srcOrd="1" destOrd="0" presId="urn:microsoft.com/office/officeart/2005/8/layout/hierarchy2"/>
    <dgm:cxn modelId="{5B21C64A-4BA0-477A-BEA8-CCB8A5298F52}" srcId="{47008920-CEAC-4831-B093-F4503249A364}" destId="{3BF4529D-BE62-4203-8C9F-21ACEE69DE90}" srcOrd="0" destOrd="0" parTransId="{B27E2CE0-D907-4202-BF93-B4555E095453}" sibTransId="{160EC7CB-50C3-4DF5-A402-A90C035364C9}"/>
    <dgm:cxn modelId="{969A2D4B-B19F-418F-812B-696108B4A068}" type="presOf" srcId="{3BF4529D-BE62-4203-8C9F-21ACEE69DE90}" destId="{338D48F5-B9BF-4394-9832-5401FD0565CA}" srcOrd="0" destOrd="0" presId="urn:microsoft.com/office/officeart/2005/8/layout/hierarchy2"/>
    <dgm:cxn modelId="{6E837C70-54FB-4B74-B8B8-670FF6BD4A7E}" type="presOf" srcId="{B27E2CE0-D907-4202-BF93-B4555E095453}" destId="{475E0804-B1DC-4A82-825D-FE3D0F61F31E}" srcOrd="1" destOrd="0" presId="urn:microsoft.com/office/officeart/2005/8/layout/hierarchy2"/>
    <dgm:cxn modelId="{E9195752-998B-440E-8449-0EBB2B2FF3F4}" srcId="{40E2D245-E295-46C7-81F8-5F78CE567062}" destId="{0D4E0D16-6BB3-4895-AAAC-4E0E5B41D202}" srcOrd="3" destOrd="0" parTransId="{8F6A6CEA-9969-4C49-A9EB-D02CCAD6FDB2}" sibTransId="{7BFAAB29-402F-45F4-91B7-6CC04F785610}"/>
    <dgm:cxn modelId="{C98B6573-D860-4ED0-9778-F705D310837B}" type="presOf" srcId="{CE92BFE3-7C4B-447A-9F9E-9620CD3D7304}" destId="{2BB8549E-324E-4819-8E1D-4BBC31F9D6F5}" srcOrd="0" destOrd="0" presId="urn:microsoft.com/office/officeart/2005/8/layout/hierarchy2"/>
    <dgm:cxn modelId="{8024F474-B92F-4266-86FC-000BCBC65A3D}" type="presOf" srcId="{4D30D6A1-A4D1-4086-BB29-DAAF278D5513}" destId="{77CA7B90-BC3D-4E4F-AAD4-17FD76787B28}" srcOrd="1" destOrd="0" presId="urn:microsoft.com/office/officeart/2005/8/layout/hierarchy2"/>
    <dgm:cxn modelId="{9AD69476-3059-4C5E-88D5-C30C3E2C6311}" srcId="{40E2D245-E295-46C7-81F8-5F78CE567062}" destId="{061BF6F0-BA1F-4BEE-8566-3AE16C59344B}" srcOrd="1" destOrd="0" parTransId="{16FCFF3D-A5D7-46A8-8B2B-A2A4758684B3}" sibTransId="{078B544B-F81C-42B2-A719-DC03B049ABFA}"/>
    <dgm:cxn modelId="{8118E57D-2D5F-4794-AAFE-35B51A1A1D54}" srcId="{3BF4529D-BE62-4203-8C9F-21ACEE69DE90}" destId="{844AFD39-3D02-4E23-9EE0-6C8F49FF6417}" srcOrd="2" destOrd="0" parTransId="{2A5F5675-E333-45B2-9BB2-554CF32F067C}" sibTransId="{EBCE70FD-44C3-4022-AA2E-3C2FA789BFAB}"/>
    <dgm:cxn modelId="{B2F29581-7AC2-444D-B46A-EF18985957A6}" type="presOf" srcId="{47008920-CEAC-4831-B093-F4503249A364}" destId="{17F548F3-A99D-4C57-9A35-C213DCBD659D}" srcOrd="0" destOrd="0" presId="urn:microsoft.com/office/officeart/2005/8/layout/hierarchy2"/>
    <dgm:cxn modelId="{68C30F82-F966-48BD-BA64-7C2155426B7E}" srcId="{40E2D245-E295-46C7-81F8-5F78CE567062}" destId="{8CB0B3D2-C0A9-4542-974A-D084F4AF5C22}" srcOrd="2" destOrd="0" parTransId="{04420702-9CB9-4D6A-B794-B89B54695B0B}" sibTransId="{8A9448AE-0905-4AFC-BD09-41B747D17915}"/>
    <dgm:cxn modelId="{0426808A-F0CF-4818-97A5-9BC10E496428}" type="presOf" srcId="{2A5F5675-E333-45B2-9BB2-554CF32F067C}" destId="{C3381374-BD81-4373-85F1-98A40934AFB8}" srcOrd="1" destOrd="0" presId="urn:microsoft.com/office/officeart/2005/8/layout/hierarchy2"/>
    <dgm:cxn modelId="{4674D18F-75D4-43A6-A150-D01BCFB3765F}" srcId="{47008920-CEAC-4831-B093-F4503249A364}" destId="{CE92BFE3-7C4B-447A-9F9E-9620CD3D7304}" srcOrd="2" destOrd="0" parTransId="{970B97F7-E00D-47B8-AB46-E34A23361ADD}" sibTransId="{82815952-B14A-41D1-BB15-7B334188594E}"/>
    <dgm:cxn modelId="{EEEE0E98-DD7A-4A84-A7FC-1C5B90C6CE21}" type="presOf" srcId="{4D30D6A1-A4D1-4086-BB29-DAAF278D5513}" destId="{E05F15E1-0FAB-4196-B278-584B99F6EA94}" srcOrd="0" destOrd="0" presId="urn:microsoft.com/office/officeart/2005/8/layout/hierarchy2"/>
    <dgm:cxn modelId="{ECF134A3-4D27-4F4C-A04B-95E9BF3E8D99}" type="presOf" srcId="{2A5F5675-E333-45B2-9BB2-554CF32F067C}" destId="{40752932-7A54-43ED-9178-4FB945A2BB03}" srcOrd="0" destOrd="0" presId="urn:microsoft.com/office/officeart/2005/8/layout/hierarchy2"/>
    <dgm:cxn modelId="{D70F60A3-295E-44D4-AAB5-F5F111E05E60}" type="presOf" srcId="{16FCFF3D-A5D7-46A8-8B2B-A2A4758684B3}" destId="{D879226B-DD9B-47F6-9A10-A609A8B6CCC6}" srcOrd="0" destOrd="0" presId="urn:microsoft.com/office/officeart/2005/8/layout/hierarchy2"/>
    <dgm:cxn modelId="{BDE274A7-30F4-4BA4-8E24-2B618216396F}" type="presOf" srcId="{061BF6F0-BA1F-4BEE-8566-3AE16C59344B}" destId="{1AA31951-4569-4F2E-9EA7-1F92C8CBDA31}" srcOrd="0" destOrd="0" presId="urn:microsoft.com/office/officeart/2005/8/layout/hierarchy2"/>
    <dgm:cxn modelId="{D61DAEB6-1E76-4C09-B207-D4A6480B8804}" type="presOf" srcId="{844AFD39-3D02-4E23-9EE0-6C8F49FF6417}" destId="{92401AC4-8803-43C8-9D81-99273E4EFD17}" srcOrd="0" destOrd="0" presId="urn:microsoft.com/office/officeart/2005/8/layout/hierarchy2"/>
    <dgm:cxn modelId="{636564BB-0459-47EB-8B35-1F54C8F9EA8B}" type="presOf" srcId="{970B97F7-E00D-47B8-AB46-E34A23361ADD}" destId="{CE08436A-EF17-4B71-8FE6-01D95F142A37}" srcOrd="0" destOrd="0" presId="urn:microsoft.com/office/officeart/2005/8/layout/hierarchy2"/>
    <dgm:cxn modelId="{95E258BF-131E-4F78-8559-E640C76EE707}" type="presOf" srcId="{B633F8B9-867C-4F4E-A9D3-C87BD06D4D7C}" destId="{143E0430-17D1-4C0C-9A31-73EBAAC350A6}" srcOrd="0" destOrd="0" presId="urn:microsoft.com/office/officeart/2005/8/layout/hierarchy2"/>
    <dgm:cxn modelId="{97F677C1-CC7D-4402-A044-9A2566EA3CFF}" type="presOf" srcId="{40E2D245-E295-46C7-81F8-5F78CE567062}" destId="{4C52768A-B864-403B-A1A8-14ABD5D7A4BF}" srcOrd="0" destOrd="0" presId="urn:microsoft.com/office/officeart/2005/8/layout/hierarchy2"/>
    <dgm:cxn modelId="{498289C7-4D0E-48FB-A94F-EADBFDE82C91}" srcId="{3BF4529D-BE62-4203-8C9F-21ACEE69DE90}" destId="{509AF603-ADAB-4BC4-83E0-D4E0778474F2}" srcOrd="0" destOrd="0" parTransId="{D501D076-DE79-458B-B6C6-A1FD5751413C}" sibTransId="{976927AE-7EFA-4CC5-9870-0B80084156B2}"/>
    <dgm:cxn modelId="{405295C7-FE4C-42E1-9B5F-DEF62C2BE8F9}" type="presOf" srcId="{D501D076-DE79-458B-B6C6-A1FD5751413C}" destId="{628A3E8F-39D9-4A4C-BE25-405EC0F03AE3}" srcOrd="0" destOrd="0" presId="urn:microsoft.com/office/officeart/2005/8/layout/hierarchy2"/>
    <dgm:cxn modelId="{D42067D2-779D-4930-8FDE-9AEF235DF958}" type="presOf" srcId="{16FCFF3D-A5D7-46A8-8B2B-A2A4758684B3}" destId="{847A0FB7-CA43-4070-BAEB-3AD3FAD44193}" srcOrd="1" destOrd="0" presId="urn:microsoft.com/office/officeart/2005/8/layout/hierarchy2"/>
    <dgm:cxn modelId="{CBF0CEE1-23CA-46F0-8C5C-86E2D4D5BD83}" type="presOf" srcId="{D501D076-DE79-458B-B6C6-A1FD5751413C}" destId="{69AF9F45-1871-41E9-A2C0-17099D951C7D}" srcOrd="1" destOrd="0" presId="urn:microsoft.com/office/officeart/2005/8/layout/hierarchy2"/>
    <dgm:cxn modelId="{7EECC3E2-17DF-43E8-966B-8B7268DF07B4}" srcId="{664DE1DA-9D57-4593-9A08-DEF7F8D02CF2}" destId="{47008920-CEAC-4831-B093-F4503249A364}" srcOrd="0" destOrd="0" parTransId="{16E079D2-7D4E-4EBB-A95B-64050DFE8CA3}" sibTransId="{FCCBB50E-C67B-43DC-B4AF-17CB6B4B0CFB}"/>
    <dgm:cxn modelId="{0FBBF5EB-C92F-412D-B582-CD3736B106AB}" srcId="{47008920-CEAC-4831-B093-F4503249A364}" destId="{40E2D245-E295-46C7-81F8-5F78CE567062}" srcOrd="1" destOrd="0" parTransId="{B633F8B9-867C-4F4E-A9D3-C87BD06D4D7C}" sibTransId="{9BAD480F-D465-4E98-A9C6-913DC1C87542}"/>
    <dgm:cxn modelId="{670F1DF2-7EA8-4C52-907D-954D83D93534}" type="presOf" srcId="{04420702-9CB9-4D6A-B794-B89B54695B0B}" destId="{830C3CF8-CF7A-49E0-9FFE-248835F344F7}" srcOrd="0" destOrd="0" presId="urn:microsoft.com/office/officeart/2005/8/layout/hierarchy2"/>
    <dgm:cxn modelId="{FE734AF2-875D-48CB-B857-E01747E1E903}" type="presOf" srcId="{8CB0B3D2-C0A9-4542-974A-D084F4AF5C22}" destId="{C34EA94E-4914-4EC6-AD6E-2ABB324322B0}" srcOrd="0" destOrd="0" presId="urn:microsoft.com/office/officeart/2005/8/layout/hierarchy2"/>
    <dgm:cxn modelId="{2ED8F3F8-05C6-45D8-A358-678D0D35EB70}" type="presOf" srcId="{04420702-9CB9-4D6A-B794-B89B54695B0B}" destId="{5EC4FC06-1CA0-4379-951F-42FA1141CF07}" srcOrd="1" destOrd="0" presId="urn:microsoft.com/office/officeart/2005/8/layout/hierarchy2"/>
    <dgm:cxn modelId="{7AB663F9-7423-4D65-8858-F625F44BF090}" type="presOf" srcId="{664DE1DA-9D57-4593-9A08-DEF7F8D02CF2}" destId="{43409923-EB12-4B96-A0FA-DDA781ACF24F}" srcOrd="0" destOrd="0" presId="urn:microsoft.com/office/officeart/2005/8/layout/hierarchy2"/>
    <dgm:cxn modelId="{25BD2DFC-E811-4E97-AB6F-A3650FBDFE6D}" type="presOf" srcId="{0D4E0D16-6BB3-4895-AAAC-4E0E5B41D202}" destId="{253F9D39-DDF7-4CD7-8744-06ED4A74270C}" srcOrd="0" destOrd="0" presId="urn:microsoft.com/office/officeart/2005/8/layout/hierarchy2"/>
    <dgm:cxn modelId="{81394BFD-19A9-40FD-B1E3-409ED0041F33}" type="presOf" srcId="{CCB97820-3C72-4DE6-9670-F04B1E0B10A7}" destId="{E5841899-0DC1-498B-A0CB-DF7E9D8A9D4E}" srcOrd="1" destOrd="0" presId="urn:microsoft.com/office/officeart/2005/8/layout/hierarchy2"/>
    <dgm:cxn modelId="{67681E54-12C2-4CA9-99DB-0D8AE0C59B6E}" type="presParOf" srcId="{43409923-EB12-4B96-A0FA-DDA781ACF24F}" destId="{A09AD5ED-5211-429B-83C5-ABC0E29C66F4}" srcOrd="0" destOrd="0" presId="urn:microsoft.com/office/officeart/2005/8/layout/hierarchy2"/>
    <dgm:cxn modelId="{869608BD-DB9A-4821-95A6-8680AEB6800A}" type="presParOf" srcId="{A09AD5ED-5211-429B-83C5-ABC0E29C66F4}" destId="{17F548F3-A99D-4C57-9A35-C213DCBD659D}" srcOrd="0" destOrd="0" presId="urn:microsoft.com/office/officeart/2005/8/layout/hierarchy2"/>
    <dgm:cxn modelId="{7DFA2FD4-78BF-4ED1-9EBF-74B03F86515F}" type="presParOf" srcId="{A09AD5ED-5211-429B-83C5-ABC0E29C66F4}" destId="{858A70E7-EB83-49DD-BA54-8A357789027B}" srcOrd="1" destOrd="0" presId="urn:microsoft.com/office/officeart/2005/8/layout/hierarchy2"/>
    <dgm:cxn modelId="{353CC143-895F-4323-9929-F577BCD1ECAE}" type="presParOf" srcId="{858A70E7-EB83-49DD-BA54-8A357789027B}" destId="{6D844185-07BD-4367-AF4C-A89F95808787}" srcOrd="0" destOrd="0" presId="urn:microsoft.com/office/officeart/2005/8/layout/hierarchy2"/>
    <dgm:cxn modelId="{6B879D5E-A738-402F-B645-C5E7389FE17E}" type="presParOf" srcId="{6D844185-07BD-4367-AF4C-A89F95808787}" destId="{475E0804-B1DC-4A82-825D-FE3D0F61F31E}" srcOrd="0" destOrd="0" presId="urn:microsoft.com/office/officeart/2005/8/layout/hierarchy2"/>
    <dgm:cxn modelId="{DC1B433C-8781-4193-992C-A84C86CACCDF}" type="presParOf" srcId="{858A70E7-EB83-49DD-BA54-8A357789027B}" destId="{113FC9D6-7E3E-40A5-AA13-F6431CEC0BDF}" srcOrd="1" destOrd="0" presId="urn:microsoft.com/office/officeart/2005/8/layout/hierarchy2"/>
    <dgm:cxn modelId="{13A1B6A9-544D-4CB8-A5AA-3526A8E51E44}" type="presParOf" srcId="{113FC9D6-7E3E-40A5-AA13-F6431CEC0BDF}" destId="{338D48F5-B9BF-4394-9832-5401FD0565CA}" srcOrd="0" destOrd="0" presId="urn:microsoft.com/office/officeart/2005/8/layout/hierarchy2"/>
    <dgm:cxn modelId="{B7290585-FA43-4041-9F32-60C89011A764}" type="presParOf" srcId="{113FC9D6-7E3E-40A5-AA13-F6431CEC0BDF}" destId="{230411E7-625C-4AA8-A843-650D06C038DB}" srcOrd="1" destOrd="0" presId="urn:microsoft.com/office/officeart/2005/8/layout/hierarchy2"/>
    <dgm:cxn modelId="{47D8D055-3ED5-45C5-BE17-7E99FA1FC6A3}" type="presParOf" srcId="{230411E7-625C-4AA8-A843-650D06C038DB}" destId="{628A3E8F-39D9-4A4C-BE25-405EC0F03AE3}" srcOrd="0" destOrd="0" presId="urn:microsoft.com/office/officeart/2005/8/layout/hierarchy2"/>
    <dgm:cxn modelId="{D9BED06E-F53E-42AF-9FA6-FE314458F145}" type="presParOf" srcId="{628A3E8F-39D9-4A4C-BE25-405EC0F03AE3}" destId="{69AF9F45-1871-41E9-A2C0-17099D951C7D}" srcOrd="0" destOrd="0" presId="urn:microsoft.com/office/officeart/2005/8/layout/hierarchy2"/>
    <dgm:cxn modelId="{2AD72D8C-9746-4CCD-95AA-8886212F9D14}" type="presParOf" srcId="{230411E7-625C-4AA8-A843-650D06C038DB}" destId="{BC9192FF-AAB2-43A4-B2F0-24D19A6EFEAB}" srcOrd="1" destOrd="0" presId="urn:microsoft.com/office/officeart/2005/8/layout/hierarchy2"/>
    <dgm:cxn modelId="{BE849762-170B-42FB-9BD2-A12FF37DF54C}" type="presParOf" srcId="{BC9192FF-AAB2-43A4-B2F0-24D19A6EFEAB}" destId="{98E8B167-419D-4CF7-B2EA-92B34EEA5F55}" srcOrd="0" destOrd="0" presId="urn:microsoft.com/office/officeart/2005/8/layout/hierarchy2"/>
    <dgm:cxn modelId="{24D5E949-EF37-447E-B35D-866C46EA5B04}" type="presParOf" srcId="{BC9192FF-AAB2-43A4-B2F0-24D19A6EFEAB}" destId="{0F4C50C5-6248-418B-948E-F1B854428BB4}" srcOrd="1" destOrd="0" presId="urn:microsoft.com/office/officeart/2005/8/layout/hierarchy2"/>
    <dgm:cxn modelId="{D71A1BDF-47E1-41F5-9EBA-FEBB3D67E8CF}" type="presParOf" srcId="{230411E7-625C-4AA8-A843-650D06C038DB}" destId="{E05F15E1-0FAB-4196-B278-584B99F6EA94}" srcOrd="2" destOrd="0" presId="urn:microsoft.com/office/officeart/2005/8/layout/hierarchy2"/>
    <dgm:cxn modelId="{B837E7F6-F573-466A-99FD-2CB9B850B117}" type="presParOf" srcId="{E05F15E1-0FAB-4196-B278-584B99F6EA94}" destId="{77CA7B90-BC3D-4E4F-AAD4-17FD76787B28}" srcOrd="0" destOrd="0" presId="urn:microsoft.com/office/officeart/2005/8/layout/hierarchy2"/>
    <dgm:cxn modelId="{FF478493-2543-446D-8F62-CCCC3F613089}" type="presParOf" srcId="{230411E7-625C-4AA8-A843-650D06C038DB}" destId="{BDE66091-EB26-412F-923E-BE0699FBA25F}" srcOrd="3" destOrd="0" presId="urn:microsoft.com/office/officeart/2005/8/layout/hierarchy2"/>
    <dgm:cxn modelId="{EF26C6B1-E8EF-4E69-869D-9300471C07FF}" type="presParOf" srcId="{BDE66091-EB26-412F-923E-BE0699FBA25F}" destId="{9C38FB5D-5792-4741-AF51-5DE3433A3C4C}" srcOrd="0" destOrd="0" presId="urn:microsoft.com/office/officeart/2005/8/layout/hierarchy2"/>
    <dgm:cxn modelId="{303B535E-489A-417E-A44D-A8FD9777FD94}" type="presParOf" srcId="{BDE66091-EB26-412F-923E-BE0699FBA25F}" destId="{C92B251C-C5E3-4D00-9C66-A5FC92AA4F77}" srcOrd="1" destOrd="0" presId="urn:microsoft.com/office/officeart/2005/8/layout/hierarchy2"/>
    <dgm:cxn modelId="{14F9C361-1D9E-4380-9D5E-5D49C8B0FA0F}" type="presParOf" srcId="{230411E7-625C-4AA8-A843-650D06C038DB}" destId="{40752932-7A54-43ED-9178-4FB945A2BB03}" srcOrd="4" destOrd="0" presId="urn:microsoft.com/office/officeart/2005/8/layout/hierarchy2"/>
    <dgm:cxn modelId="{D7F3A74D-9B55-442B-86B9-DCFCCA659495}" type="presParOf" srcId="{40752932-7A54-43ED-9178-4FB945A2BB03}" destId="{C3381374-BD81-4373-85F1-98A40934AFB8}" srcOrd="0" destOrd="0" presId="urn:microsoft.com/office/officeart/2005/8/layout/hierarchy2"/>
    <dgm:cxn modelId="{8337AE30-4612-464C-967C-5C1E9B2BDFE6}" type="presParOf" srcId="{230411E7-625C-4AA8-A843-650D06C038DB}" destId="{68F0DC22-D4F0-422E-8AA3-D3EE5AD9DF1A}" srcOrd="5" destOrd="0" presId="urn:microsoft.com/office/officeart/2005/8/layout/hierarchy2"/>
    <dgm:cxn modelId="{0ED080FF-E55B-45FF-AF0D-E1B7B7C4939D}" type="presParOf" srcId="{68F0DC22-D4F0-422E-8AA3-D3EE5AD9DF1A}" destId="{92401AC4-8803-43C8-9D81-99273E4EFD17}" srcOrd="0" destOrd="0" presId="urn:microsoft.com/office/officeart/2005/8/layout/hierarchy2"/>
    <dgm:cxn modelId="{657B3E16-4C0C-4C35-8AD6-300E234DBA6C}" type="presParOf" srcId="{68F0DC22-D4F0-422E-8AA3-D3EE5AD9DF1A}" destId="{15E5A69E-707E-4FB3-A4D8-48AB2424E01B}" srcOrd="1" destOrd="0" presId="urn:microsoft.com/office/officeart/2005/8/layout/hierarchy2"/>
    <dgm:cxn modelId="{CBE948F7-F7F4-44D4-B352-0558DAEFC47F}" type="presParOf" srcId="{858A70E7-EB83-49DD-BA54-8A357789027B}" destId="{143E0430-17D1-4C0C-9A31-73EBAAC350A6}" srcOrd="2" destOrd="0" presId="urn:microsoft.com/office/officeart/2005/8/layout/hierarchy2"/>
    <dgm:cxn modelId="{6EA8353D-2E97-40AA-A428-7460B2985182}" type="presParOf" srcId="{143E0430-17D1-4C0C-9A31-73EBAAC350A6}" destId="{3A7D0280-4114-403C-8691-676447379AFE}" srcOrd="0" destOrd="0" presId="urn:microsoft.com/office/officeart/2005/8/layout/hierarchy2"/>
    <dgm:cxn modelId="{6B1B4761-4419-4D7A-BEC5-EE99783A2EAC}" type="presParOf" srcId="{858A70E7-EB83-49DD-BA54-8A357789027B}" destId="{7EF69E25-F6D5-4160-919D-4561F50E71FF}" srcOrd="3" destOrd="0" presId="urn:microsoft.com/office/officeart/2005/8/layout/hierarchy2"/>
    <dgm:cxn modelId="{98034029-9347-4A72-AF74-F92852AC6907}" type="presParOf" srcId="{7EF69E25-F6D5-4160-919D-4561F50E71FF}" destId="{4C52768A-B864-403B-A1A8-14ABD5D7A4BF}" srcOrd="0" destOrd="0" presId="urn:microsoft.com/office/officeart/2005/8/layout/hierarchy2"/>
    <dgm:cxn modelId="{794E6AB3-5880-4E5D-A261-62221BFA1947}" type="presParOf" srcId="{7EF69E25-F6D5-4160-919D-4561F50E71FF}" destId="{6DD718CD-50AC-4481-A333-246B0C2F3373}" srcOrd="1" destOrd="0" presId="urn:microsoft.com/office/officeart/2005/8/layout/hierarchy2"/>
    <dgm:cxn modelId="{8CAF8B79-35E3-4858-AD2B-8A765F762CCA}" type="presParOf" srcId="{6DD718CD-50AC-4481-A333-246B0C2F3373}" destId="{AA6D7A39-8C65-4BD6-937A-F35733F2F3F9}" srcOrd="0" destOrd="0" presId="urn:microsoft.com/office/officeart/2005/8/layout/hierarchy2"/>
    <dgm:cxn modelId="{14D474FC-D4B5-40CA-B153-AB79F204290B}" type="presParOf" srcId="{AA6D7A39-8C65-4BD6-937A-F35733F2F3F9}" destId="{E5841899-0DC1-498B-A0CB-DF7E9D8A9D4E}" srcOrd="0" destOrd="0" presId="urn:microsoft.com/office/officeart/2005/8/layout/hierarchy2"/>
    <dgm:cxn modelId="{D06DCAAB-78DC-4092-B596-9310A176B4D2}" type="presParOf" srcId="{6DD718CD-50AC-4481-A333-246B0C2F3373}" destId="{297CF653-6703-40B3-B45A-C979C486FA3C}" srcOrd="1" destOrd="0" presId="urn:microsoft.com/office/officeart/2005/8/layout/hierarchy2"/>
    <dgm:cxn modelId="{F34D154B-80C6-48E9-AEBE-CA532A792529}" type="presParOf" srcId="{297CF653-6703-40B3-B45A-C979C486FA3C}" destId="{CDF7F36D-BCF6-4BEF-8132-97E079659131}" srcOrd="0" destOrd="0" presId="urn:microsoft.com/office/officeart/2005/8/layout/hierarchy2"/>
    <dgm:cxn modelId="{4364475A-AF9E-4CA9-845D-119F8ACFA806}" type="presParOf" srcId="{297CF653-6703-40B3-B45A-C979C486FA3C}" destId="{C9CD4E4A-F5FE-4A7B-9D5C-15749A3BBFDF}" srcOrd="1" destOrd="0" presId="urn:microsoft.com/office/officeart/2005/8/layout/hierarchy2"/>
    <dgm:cxn modelId="{A2D04341-D64B-4B5F-84B6-BC3C0185ACFB}" type="presParOf" srcId="{6DD718CD-50AC-4481-A333-246B0C2F3373}" destId="{D879226B-DD9B-47F6-9A10-A609A8B6CCC6}" srcOrd="2" destOrd="0" presId="urn:microsoft.com/office/officeart/2005/8/layout/hierarchy2"/>
    <dgm:cxn modelId="{9E41786A-01D9-402A-88E7-35D6860422A4}" type="presParOf" srcId="{D879226B-DD9B-47F6-9A10-A609A8B6CCC6}" destId="{847A0FB7-CA43-4070-BAEB-3AD3FAD44193}" srcOrd="0" destOrd="0" presId="urn:microsoft.com/office/officeart/2005/8/layout/hierarchy2"/>
    <dgm:cxn modelId="{9E0B17D8-94DE-4175-BFD2-C932B3B46FB2}" type="presParOf" srcId="{6DD718CD-50AC-4481-A333-246B0C2F3373}" destId="{1C543647-C341-4232-91D3-1F27816AB2FA}" srcOrd="3" destOrd="0" presId="urn:microsoft.com/office/officeart/2005/8/layout/hierarchy2"/>
    <dgm:cxn modelId="{6DCC48C5-657D-4C55-8DCE-6B48707992AF}" type="presParOf" srcId="{1C543647-C341-4232-91D3-1F27816AB2FA}" destId="{1AA31951-4569-4F2E-9EA7-1F92C8CBDA31}" srcOrd="0" destOrd="0" presId="urn:microsoft.com/office/officeart/2005/8/layout/hierarchy2"/>
    <dgm:cxn modelId="{12637D66-877C-4188-A8A0-37964B91E824}" type="presParOf" srcId="{1C543647-C341-4232-91D3-1F27816AB2FA}" destId="{5E324792-DB9A-4C4D-8F07-CBCBCF48CE15}" srcOrd="1" destOrd="0" presId="urn:microsoft.com/office/officeart/2005/8/layout/hierarchy2"/>
    <dgm:cxn modelId="{5FB43E3E-CF68-4F1B-B76D-0F5A15987EE8}" type="presParOf" srcId="{6DD718CD-50AC-4481-A333-246B0C2F3373}" destId="{830C3CF8-CF7A-49E0-9FFE-248835F344F7}" srcOrd="4" destOrd="0" presId="urn:microsoft.com/office/officeart/2005/8/layout/hierarchy2"/>
    <dgm:cxn modelId="{D4746A9B-67FB-4147-B856-A5897247EB1B}" type="presParOf" srcId="{830C3CF8-CF7A-49E0-9FFE-248835F344F7}" destId="{5EC4FC06-1CA0-4379-951F-42FA1141CF07}" srcOrd="0" destOrd="0" presId="urn:microsoft.com/office/officeart/2005/8/layout/hierarchy2"/>
    <dgm:cxn modelId="{38C74C6E-6DDD-4B52-BCF8-DC4C39AEC9D1}" type="presParOf" srcId="{6DD718CD-50AC-4481-A333-246B0C2F3373}" destId="{970854A6-18A3-491D-B0D3-DCF4E3D7E9ED}" srcOrd="5" destOrd="0" presId="urn:microsoft.com/office/officeart/2005/8/layout/hierarchy2"/>
    <dgm:cxn modelId="{338DF702-DD85-4A7D-818F-74ECAA7B856F}" type="presParOf" srcId="{970854A6-18A3-491D-B0D3-DCF4E3D7E9ED}" destId="{C34EA94E-4914-4EC6-AD6E-2ABB324322B0}" srcOrd="0" destOrd="0" presId="urn:microsoft.com/office/officeart/2005/8/layout/hierarchy2"/>
    <dgm:cxn modelId="{4F8C5F2E-BD17-4F90-8934-E0010E9551AB}" type="presParOf" srcId="{970854A6-18A3-491D-B0D3-DCF4E3D7E9ED}" destId="{73F73FB1-38C2-4225-B5D5-5AA79A5885BC}" srcOrd="1" destOrd="0" presId="urn:microsoft.com/office/officeart/2005/8/layout/hierarchy2"/>
    <dgm:cxn modelId="{A799CA3D-F334-4797-A040-B20B61F0E9A0}" type="presParOf" srcId="{6DD718CD-50AC-4481-A333-246B0C2F3373}" destId="{E4FD59B8-2809-44BB-8052-BDAA93D9DAA9}" srcOrd="6" destOrd="0" presId="urn:microsoft.com/office/officeart/2005/8/layout/hierarchy2"/>
    <dgm:cxn modelId="{EAACDAD0-B915-43AF-B234-38A882B79228}" type="presParOf" srcId="{E4FD59B8-2809-44BB-8052-BDAA93D9DAA9}" destId="{89AB4FDE-92A3-4BA0-915B-BFF80A016944}" srcOrd="0" destOrd="0" presId="urn:microsoft.com/office/officeart/2005/8/layout/hierarchy2"/>
    <dgm:cxn modelId="{2302C36D-31C4-4DCA-94DE-2A4315F3ABA7}" type="presParOf" srcId="{6DD718CD-50AC-4481-A333-246B0C2F3373}" destId="{B7932862-64B6-48DF-8267-0AF9F9429D77}" srcOrd="7" destOrd="0" presId="urn:microsoft.com/office/officeart/2005/8/layout/hierarchy2"/>
    <dgm:cxn modelId="{AD7BC59F-E5DF-40CE-8907-0B5544E8C4CC}" type="presParOf" srcId="{B7932862-64B6-48DF-8267-0AF9F9429D77}" destId="{253F9D39-DDF7-4CD7-8744-06ED4A74270C}" srcOrd="0" destOrd="0" presId="urn:microsoft.com/office/officeart/2005/8/layout/hierarchy2"/>
    <dgm:cxn modelId="{12A26EAB-59F1-4FFE-89CA-8255D8D14120}" type="presParOf" srcId="{B7932862-64B6-48DF-8267-0AF9F9429D77}" destId="{9C2A80C6-8484-4C5B-B6F1-F526B641D5C8}" srcOrd="1" destOrd="0" presId="urn:microsoft.com/office/officeart/2005/8/layout/hierarchy2"/>
    <dgm:cxn modelId="{27960942-7BE3-4809-8E4A-A1DE9D14D50C}" type="presParOf" srcId="{858A70E7-EB83-49DD-BA54-8A357789027B}" destId="{CE08436A-EF17-4B71-8FE6-01D95F142A37}" srcOrd="4" destOrd="0" presId="urn:microsoft.com/office/officeart/2005/8/layout/hierarchy2"/>
    <dgm:cxn modelId="{B929F110-C6AC-4EF3-B8A6-9EC1FB7B1786}" type="presParOf" srcId="{CE08436A-EF17-4B71-8FE6-01D95F142A37}" destId="{6AEADDE2-1D1C-4BBE-A460-5FCBE0541C8F}" srcOrd="0" destOrd="0" presId="urn:microsoft.com/office/officeart/2005/8/layout/hierarchy2"/>
    <dgm:cxn modelId="{63708D51-B838-4D9F-91EB-ABB0C7B23CB1}" type="presParOf" srcId="{858A70E7-EB83-49DD-BA54-8A357789027B}" destId="{170DF772-66D6-4C3B-A3D3-EB772FA95BBE}" srcOrd="5" destOrd="0" presId="urn:microsoft.com/office/officeart/2005/8/layout/hierarchy2"/>
    <dgm:cxn modelId="{CDBAA13A-1717-4CD3-9D72-45BEBE350338}" type="presParOf" srcId="{170DF772-66D6-4C3B-A3D3-EB772FA95BBE}" destId="{2BB8549E-324E-4819-8E1D-4BBC31F9D6F5}" srcOrd="0" destOrd="0" presId="urn:microsoft.com/office/officeart/2005/8/layout/hierarchy2"/>
    <dgm:cxn modelId="{7F7D2BA7-2CC8-401D-AB3E-FAA87D7791C3}" type="presParOf" srcId="{170DF772-66D6-4C3B-A3D3-EB772FA95BBE}" destId="{11857F24-6B35-427F-9616-E3896C8DAF2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548F3-A99D-4C57-9A35-C213DCBD659D}">
      <dsp:nvSpPr>
        <dsp:cNvPr id="0" name=""/>
        <dsp:cNvSpPr/>
      </dsp:nvSpPr>
      <dsp:spPr>
        <a:xfrm>
          <a:off x="329889" y="2732933"/>
          <a:ext cx="1223766" cy="199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itchFamily="18" charset="0"/>
              <a:cs typeface="Times New Roman" pitchFamily="18" charset="0"/>
            </a:rPr>
            <a:t>PHÂN BÓN HÓA HỌC</a:t>
          </a:r>
        </a:p>
      </dsp:txBody>
      <dsp:txXfrm>
        <a:off x="365732" y="2768776"/>
        <a:ext cx="1152080" cy="1926569"/>
      </dsp:txXfrm>
    </dsp:sp>
    <dsp:sp modelId="{6D844185-07BD-4367-AF4C-A89F95808787}">
      <dsp:nvSpPr>
        <dsp:cNvPr id="0" name=""/>
        <dsp:cNvSpPr/>
      </dsp:nvSpPr>
      <dsp:spPr>
        <a:xfrm rot="17038948">
          <a:off x="565125" y="2457047"/>
          <a:ext cx="2606968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2606968" y="1015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803435" y="2402025"/>
        <a:ext cx="130348" cy="130348"/>
      </dsp:txXfrm>
    </dsp:sp>
    <dsp:sp modelId="{338D48F5-B9BF-4394-9832-5401FD0565CA}">
      <dsp:nvSpPr>
        <dsp:cNvPr id="0" name=""/>
        <dsp:cNvSpPr/>
      </dsp:nvSpPr>
      <dsp:spPr>
        <a:xfrm>
          <a:off x="2183563" y="475352"/>
          <a:ext cx="1547230" cy="14539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VAI TRÒ CỦA CÁC NGUYÊN TỐ</a:t>
          </a:r>
        </a:p>
      </dsp:txBody>
      <dsp:txXfrm>
        <a:off x="2226148" y="517937"/>
        <a:ext cx="1462060" cy="1368800"/>
      </dsp:txXfrm>
    </dsp:sp>
    <dsp:sp modelId="{628A3E8F-39D9-4A4C-BE25-405EC0F03AE3}">
      <dsp:nvSpPr>
        <dsp:cNvPr id="0" name=""/>
        <dsp:cNvSpPr/>
      </dsp:nvSpPr>
      <dsp:spPr>
        <a:xfrm rot="20248395">
          <a:off x="3650076" y="786885"/>
          <a:ext cx="2115819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2115819" y="1015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655090" y="744142"/>
        <a:ext cx="105790" cy="105790"/>
      </dsp:txXfrm>
    </dsp:sp>
    <dsp:sp modelId="{98E8B167-419D-4CF7-B2EA-92B34EEA5F55}">
      <dsp:nvSpPr>
        <dsp:cNvPr id="0" name=""/>
        <dsp:cNvSpPr/>
      </dsp:nvSpPr>
      <dsp:spPr>
        <a:xfrm>
          <a:off x="5685177" y="4929"/>
          <a:ext cx="1782424" cy="7736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Nitrogen</a:t>
          </a:r>
        </a:p>
      </dsp:txBody>
      <dsp:txXfrm>
        <a:off x="5707835" y="27587"/>
        <a:ext cx="1737108" cy="728299"/>
      </dsp:txXfrm>
    </dsp:sp>
    <dsp:sp modelId="{E05F15E1-0FAB-4196-B278-584B99F6EA94}">
      <dsp:nvSpPr>
        <dsp:cNvPr id="0" name=""/>
        <dsp:cNvSpPr/>
      </dsp:nvSpPr>
      <dsp:spPr>
        <a:xfrm rot="138983">
          <a:off x="3729994" y="1231713"/>
          <a:ext cx="1955982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1955982" y="1015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659086" y="1192966"/>
        <a:ext cx="97799" cy="97799"/>
      </dsp:txXfrm>
    </dsp:sp>
    <dsp:sp modelId="{9C38FB5D-5792-4741-AF51-5DE3433A3C4C}">
      <dsp:nvSpPr>
        <dsp:cNvPr id="0" name=""/>
        <dsp:cNvSpPr/>
      </dsp:nvSpPr>
      <dsp:spPr>
        <a:xfrm>
          <a:off x="5685177" y="894586"/>
          <a:ext cx="1782424" cy="7736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Phosphorus</a:t>
          </a:r>
        </a:p>
      </dsp:txBody>
      <dsp:txXfrm>
        <a:off x="5707835" y="917244"/>
        <a:ext cx="1737108" cy="728299"/>
      </dsp:txXfrm>
    </dsp:sp>
    <dsp:sp modelId="{40752932-7A54-43ED-9178-4FB945A2BB03}">
      <dsp:nvSpPr>
        <dsp:cNvPr id="0" name=""/>
        <dsp:cNvSpPr/>
      </dsp:nvSpPr>
      <dsp:spPr>
        <a:xfrm rot="1581951">
          <a:off x="3617341" y="1676542"/>
          <a:ext cx="2181288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2181288" y="1015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653453" y="1632162"/>
        <a:ext cx="109064" cy="109064"/>
      </dsp:txXfrm>
    </dsp:sp>
    <dsp:sp modelId="{92401AC4-8803-43C8-9D81-99273E4EFD17}">
      <dsp:nvSpPr>
        <dsp:cNvPr id="0" name=""/>
        <dsp:cNvSpPr/>
      </dsp:nvSpPr>
      <dsp:spPr>
        <a:xfrm>
          <a:off x="5685177" y="1784243"/>
          <a:ext cx="1782424" cy="7736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Potassium</a:t>
          </a:r>
        </a:p>
      </dsp:txBody>
      <dsp:txXfrm>
        <a:off x="5707835" y="1806901"/>
        <a:ext cx="1737108" cy="728299"/>
      </dsp:txXfrm>
    </dsp:sp>
    <dsp:sp modelId="{143E0430-17D1-4C0C-9A31-73EBAAC350A6}">
      <dsp:nvSpPr>
        <dsp:cNvPr id="0" name=""/>
        <dsp:cNvSpPr/>
      </dsp:nvSpPr>
      <dsp:spPr>
        <a:xfrm rot="273463">
          <a:off x="1552548" y="3749727"/>
          <a:ext cx="700154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700154" y="1015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85121" y="3742376"/>
        <a:ext cx="35007" cy="35007"/>
      </dsp:txXfrm>
    </dsp:sp>
    <dsp:sp modelId="{4C52768A-B864-403B-A1A8-14ABD5D7A4BF}">
      <dsp:nvSpPr>
        <dsp:cNvPr id="0" name=""/>
        <dsp:cNvSpPr/>
      </dsp:nvSpPr>
      <dsp:spPr>
        <a:xfrm>
          <a:off x="2251595" y="2949865"/>
          <a:ext cx="1547230" cy="16756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MỘT SỐ LOẠI PHÂN BÓN HÓA HỌC</a:t>
          </a:r>
        </a:p>
      </dsp:txBody>
      <dsp:txXfrm>
        <a:off x="2296912" y="2995182"/>
        <a:ext cx="1456596" cy="1585031"/>
      </dsp:txXfrm>
    </dsp:sp>
    <dsp:sp modelId="{AA6D7A39-8C65-4BD6-937A-F35733F2F3F9}">
      <dsp:nvSpPr>
        <dsp:cNvPr id="0" name=""/>
        <dsp:cNvSpPr/>
      </dsp:nvSpPr>
      <dsp:spPr>
        <a:xfrm rot="20353412">
          <a:off x="3732189" y="3414051"/>
          <a:ext cx="2049455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2049455" y="1015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705680" y="3372967"/>
        <a:ext cx="102472" cy="102472"/>
      </dsp:txXfrm>
    </dsp:sp>
    <dsp:sp modelId="{CDF7F36D-BCF6-4BEF-8132-97E079659131}">
      <dsp:nvSpPr>
        <dsp:cNvPr id="0" name=""/>
        <dsp:cNvSpPr/>
      </dsp:nvSpPr>
      <dsp:spPr>
        <a:xfrm>
          <a:off x="5715008" y="2673901"/>
          <a:ext cx="1712814" cy="7736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>
              <a:latin typeface="Times New Roman" pitchFamily="18" charset="0"/>
              <a:cs typeface="Times New Roman" pitchFamily="18" charset="0"/>
            </a:rPr>
            <a:t>đạm</a:t>
          </a:r>
          <a:endParaRPr lang="en-US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37666" y="2696559"/>
        <a:ext cx="1667498" cy="728299"/>
      </dsp:txXfrm>
    </dsp:sp>
    <dsp:sp modelId="{D879226B-DD9B-47F6-9A10-A609A8B6CCC6}">
      <dsp:nvSpPr>
        <dsp:cNvPr id="0" name=""/>
        <dsp:cNvSpPr/>
      </dsp:nvSpPr>
      <dsp:spPr>
        <a:xfrm rot="291138">
          <a:off x="3795379" y="3858879"/>
          <a:ext cx="1923074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1923074" y="1015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708840" y="3820955"/>
        <a:ext cx="96153" cy="96153"/>
      </dsp:txXfrm>
    </dsp:sp>
    <dsp:sp modelId="{1AA31951-4569-4F2E-9EA7-1F92C8CBDA31}">
      <dsp:nvSpPr>
        <dsp:cNvPr id="0" name=""/>
        <dsp:cNvSpPr/>
      </dsp:nvSpPr>
      <dsp:spPr>
        <a:xfrm>
          <a:off x="5715008" y="3563558"/>
          <a:ext cx="1712814" cy="7736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b="1" kern="1200" dirty="0" err="1">
              <a:latin typeface="Times New Roman" pitchFamily="18" charset="0"/>
              <a:cs typeface="Times New Roman" pitchFamily="18" charset="0"/>
            </a:rPr>
            <a:t>lân</a:t>
          </a:r>
          <a:endParaRPr lang="en-US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37666" y="3586216"/>
        <a:ext cx="1667498" cy="728299"/>
      </dsp:txXfrm>
    </dsp:sp>
    <dsp:sp modelId="{830C3CF8-CF7A-49E0-9FFE-248835F344F7}">
      <dsp:nvSpPr>
        <dsp:cNvPr id="0" name=""/>
        <dsp:cNvSpPr/>
      </dsp:nvSpPr>
      <dsp:spPr>
        <a:xfrm rot="1726477">
          <a:off x="3663854" y="4303708"/>
          <a:ext cx="2186125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2186125" y="1015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702264" y="4259207"/>
        <a:ext cx="109306" cy="109306"/>
      </dsp:txXfrm>
    </dsp:sp>
    <dsp:sp modelId="{C34EA94E-4914-4EC6-AD6E-2ABB324322B0}">
      <dsp:nvSpPr>
        <dsp:cNvPr id="0" name=""/>
        <dsp:cNvSpPr/>
      </dsp:nvSpPr>
      <dsp:spPr>
        <a:xfrm>
          <a:off x="5715008" y="4453216"/>
          <a:ext cx="1712814" cy="7736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 kali</a:t>
          </a:r>
        </a:p>
      </dsp:txBody>
      <dsp:txXfrm>
        <a:off x="5737666" y="4475874"/>
        <a:ext cx="1667498" cy="728299"/>
      </dsp:txXfrm>
    </dsp:sp>
    <dsp:sp modelId="{E4FD59B8-2809-44BB-8052-BDAA93D9DAA9}">
      <dsp:nvSpPr>
        <dsp:cNvPr id="0" name=""/>
        <dsp:cNvSpPr/>
      </dsp:nvSpPr>
      <dsp:spPr>
        <a:xfrm rot="2749951">
          <a:off x="3388338" y="4748537"/>
          <a:ext cx="2707327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2707327" y="1015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4674318" y="4691006"/>
        <a:ext cx="135366" cy="135366"/>
      </dsp:txXfrm>
    </dsp:sp>
    <dsp:sp modelId="{253F9D39-DDF7-4CD7-8744-06ED4A74270C}">
      <dsp:nvSpPr>
        <dsp:cNvPr id="0" name=""/>
        <dsp:cNvSpPr/>
      </dsp:nvSpPr>
      <dsp:spPr>
        <a:xfrm>
          <a:off x="5685177" y="5342873"/>
          <a:ext cx="1712814" cy="7736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latin typeface="Times New Roman" pitchFamily="18" charset="0"/>
              <a:cs typeface="Times New Roman" pitchFamily="18" charset="0"/>
            </a:rPr>
            <a:t>Phân</a:t>
          </a: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 NPK</a:t>
          </a:r>
        </a:p>
      </dsp:txBody>
      <dsp:txXfrm>
        <a:off x="5707835" y="5365531"/>
        <a:ext cx="1667498" cy="728299"/>
      </dsp:txXfrm>
    </dsp:sp>
    <dsp:sp modelId="{CE08436A-EF17-4B71-8FE6-01D95F142A37}">
      <dsp:nvSpPr>
        <dsp:cNvPr id="0" name=""/>
        <dsp:cNvSpPr/>
      </dsp:nvSpPr>
      <dsp:spPr>
        <a:xfrm rot="4284886">
          <a:off x="739615" y="4854457"/>
          <a:ext cx="2389719" cy="20304"/>
        </a:xfrm>
        <a:custGeom>
          <a:avLst/>
          <a:gdLst/>
          <a:ahLst/>
          <a:cxnLst/>
          <a:rect l="0" t="0" r="0" b="0"/>
          <a:pathLst>
            <a:path>
              <a:moveTo>
                <a:pt x="0" y="10152"/>
              </a:moveTo>
              <a:lnTo>
                <a:pt x="2389719" y="1015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874732" y="4804867"/>
        <a:ext cx="119485" cy="119485"/>
      </dsp:txXfrm>
    </dsp:sp>
    <dsp:sp modelId="{2BB8549E-324E-4819-8E1D-4BBC31F9D6F5}">
      <dsp:nvSpPr>
        <dsp:cNvPr id="0" name=""/>
        <dsp:cNvSpPr/>
      </dsp:nvSpPr>
      <dsp:spPr>
        <a:xfrm>
          <a:off x="2315295" y="5245158"/>
          <a:ext cx="1547230" cy="15040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CÁCH SỬ DỤNG PHÂN BÓN</a:t>
          </a:r>
        </a:p>
      </dsp:txBody>
      <dsp:txXfrm>
        <a:off x="2359346" y="5289209"/>
        <a:ext cx="1459128" cy="1415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4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5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5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0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0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0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3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738D9-1C6A-4C32-8808-718029AF90D2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DADC6-09C8-4DEA-A3B5-F635160B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1286616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846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F548F3-A99D-4C57-9A35-C213DCBD6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17F548F3-A99D-4C57-9A35-C213DCBD65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844185-07BD-4367-AF4C-A89F958087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6D844185-07BD-4367-AF4C-A89F958087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8D48F5-B9BF-4394-9832-5401FD0565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338D48F5-B9BF-4394-9832-5401FD0565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43E0430-17D1-4C0C-9A31-73EBAAC350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143E0430-17D1-4C0C-9A31-73EBAAC350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52768A-B864-403B-A1A8-14ABD5D7A4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4C52768A-B864-403B-A1A8-14ABD5D7A4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08436A-EF17-4B71-8FE6-01D95F142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CE08436A-EF17-4B71-8FE6-01D95F142A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B8549E-324E-4819-8E1D-4BBC31F9D6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2BB8549E-324E-4819-8E1D-4BBC31F9D6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8A3E8F-39D9-4A4C-BE25-405EC0F03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628A3E8F-39D9-4A4C-BE25-405EC0F03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E8B167-419D-4CF7-B2EA-92B34EEA5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98E8B167-419D-4CF7-B2EA-92B34EEA5F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05F15E1-0FAB-4196-B278-584B99F6EA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E05F15E1-0FAB-4196-B278-584B99F6EA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38FB5D-5792-4741-AF51-5DE3433A3C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9C38FB5D-5792-4741-AF51-5DE3433A3C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752932-7A54-43ED-9178-4FB945A2BB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40752932-7A54-43ED-9178-4FB945A2BB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2401AC4-8803-43C8-9D81-99273E4EFD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>
                                            <p:graphicEl>
                                              <a:dgm id="{92401AC4-8803-43C8-9D81-99273E4EFD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A6D7A39-8C65-4BD6-937A-F35733F2F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">
                                            <p:graphicEl>
                                              <a:dgm id="{AA6D7A39-8C65-4BD6-937A-F35733F2F3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F7F36D-BCF6-4BEF-8132-97E0796591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">
                                            <p:graphicEl>
                                              <a:dgm id="{CDF7F36D-BCF6-4BEF-8132-97E0796591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79226B-DD9B-47F6-9A10-A609A8B6CC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">
                                            <p:graphicEl>
                                              <a:dgm id="{D879226B-DD9B-47F6-9A10-A609A8B6CC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A31951-4569-4F2E-9EA7-1F92C8CBDA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">
                                            <p:graphicEl>
                                              <a:dgm id="{1AA31951-4569-4F2E-9EA7-1F92C8CBDA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0C3CF8-CF7A-49E0-9FFE-248835F344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">
                                            <p:graphicEl>
                                              <a:dgm id="{830C3CF8-CF7A-49E0-9FFE-248835F344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4EA94E-4914-4EC6-AD6E-2ABB324322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">
                                            <p:graphicEl>
                                              <a:dgm id="{C34EA94E-4914-4EC6-AD6E-2ABB324322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FD59B8-2809-44BB-8052-BDAA93D9DA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">
                                            <p:graphicEl>
                                              <a:dgm id="{E4FD59B8-2809-44BB-8052-BDAA93D9DA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3F9D39-DDF7-4CD7-8744-06ED4A7427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">
                                            <p:graphicEl>
                                              <a:dgm id="{253F9D39-DDF7-4CD7-8744-06ED4A7427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</Words>
  <PresentationFormat>Trình chiếu Trên màn hình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2023-07-13T01:04:32Z</dcterms:created>
  <dcterms:modified xsi:type="dcterms:W3CDTF">2023-07-21T03:31:51Z</dcterms:modified>
</cp:coreProperties>
</file>