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5" r:id="rId4"/>
    <p:sldMasterId id="2147483670" r:id="rId5"/>
  </p:sldMasterIdLst>
  <p:notesMasterIdLst>
    <p:notesMasterId r:id="rId14"/>
  </p:notesMasterIdLst>
  <p:sldIdLst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78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p>
            <a:pPr lvl="0" algn="r" defTabSz="990600" eaLnBrk="1" hangingPunct="1"/>
            <a:fld id="{9A0DB2DC-4C9A-4742-B13C-FB6460FD3503}" type="slidenum">
              <a:rPr lang="en-US" altLang="zh-CN" sz="13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en-US" altLang="zh-CN" sz="13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.wav"/><Relationship Id="rId1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.wav"/><Relationship Id="rId1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.wav"/><Relationship Id="rId1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.wav"/><Relationship Id="rId1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.wav"/><Relationship Id="rId1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1" Type="http://schemas.openxmlformats.org/officeDocument/2006/relationships/slideLayout" Target="../slideLayouts/slideLayout1.xml"/><Relationship Id="rId30" Type="http://schemas.openxmlformats.org/officeDocument/2006/relationships/image" Target="../media/image31.png"/><Relationship Id="rId3" Type="http://schemas.openxmlformats.org/officeDocument/2006/relationships/image" Target="../media/image6.png"/><Relationship Id="rId29" Type="http://schemas.microsoft.com/office/2007/relationships/media" Target="../media/audio1.wav"/><Relationship Id="rId28" Type="http://schemas.openxmlformats.org/officeDocument/2006/relationships/audio" Target="../media/audio1.wav"/><Relationship Id="rId27" Type="http://schemas.openxmlformats.org/officeDocument/2006/relationships/image" Target="../media/image30.png"/><Relationship Id="rId26" Type="http://schemas.microsoft.com/office/2007/relationships/hdphoto" Target="../media/image29.wdp"/><Relationship Id="rId25" Type="http://schemas.openxmlformats.org/officeDocument/2006/relationships/image" Target="../media/image28.png"/><Relationship Id="rId24" Type="http://schemas.microsoft.com/office/2007/relationships/hdphoto" Target="../media/image27.wdp"/><Relationship Id="rId23" Type="http://schemas.openxmlformats.org/officeDocument/2006/relationships/image" Target="../media/image26.png"/><Relationship Id="rId22" Type="http://schemas.microsoft.com/office/2007/relationships/hdphoto" Target="../media/image25.wdp"/><Relationship Id="rId21" Type="http://schemas.openxmlformats.org/officeDocument/2006/relationships/image" Target="../media/image24.png"/><Relationship Id="rId20" Type="http://schemas.microsoft.com/office/2007/relationships/hdphoto" Target="../media/image23.wdp"/><Relationship Id="rId2" Type="http://schemas.microsoft.com/office/2007/relationships/hdphoto" Target="../media/image5.wdp"/><Relationship Id="rId19" Type="http://schemas.openxmlformats.org/officeDocument/2006/relationships/image" Target="../media/image22.png"/><Relationship Id="rId18" Type="http://schemas.microsoft.com/office/2007/relationships/hdphoto" Target="../media/image21.wdp"/><Relationship Id="rId17" Type="http://schemas.openxmlformats.org/officeDocument/2006/relationships/image" Target="../media/image20.png"/><Relationship Id="rId16" Type="http://schemas.microsoft.com/office/2007/relationships/hdphoto" Target="../media/image19.wdp"/><Relationship Id="rId15" Type="http://schemas.openxmlformats.org/officeDocument/2006/relationships/image" Target="../media/image18.png"/><Relationship Id="rId14" Type="http://schemas.microsoft.com/office/2007/relationships/hdphoto" Target="../media/image17.wdp"/><Relationship Id="rId13" Type="http://schemas.openxmlformats.org/officeDocument/2006/relationships/image" Target="../media/image16.png"/><Relationship Id="rId12" Type="http://schemas.microsoft.com/office/2007/relationships/hdphoto" Target="../media/image15.wdp"/><Relationship Id="rId11" Type="http://schemas.openxmlformats.org/officeDocument/2006/relationships/image" Target="../media/image14.png"/><Relationship Id="rId10" Type="http://schemas.microsoft.com/office/2007/relationships/hdphoto" Target="../media/image13.wdp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image" Target="../media/image71.emf"/><Relationship Id="rId1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audio3.wav"/><Relationship Id="rId1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43.wdp"/><Relationship Id="rId8" Type="http://schemas.openxmlformats.org/officeDocument/2006/relationships/image" Target="../media/image42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microsoft.com/office/2007/relationships/hdphoto" Target="../media/image39.wdp"/><Relationship Id="rId42" Type="http://schemas.openxmlformats.org/officeDocument/2006/relationships/slideLayout" Target="../slideLayouts/slideLayout1.xml"/><Relationship Id="rId41" Type="http://schemas.microsoft.com/office/2007/relationships/hdphoto" Target="../media/image67.wdp"/><Relationship Id="rId40" Type="http://schemas.openxmlformats.org/officeDocument/2006/relationships/image" Target="../media/image66.png"/><Relationship Id="rId4" Type="http://schemas.openxmlformats.org/officeDocument/2006/relationships/image" Target="../media/image38.png"/><Relationship Id="rId39" Type="http://schemas.microsoft.com/office/2007/relationships/hdphoto" Target="../media/image65.wdp"/><Relationship Id="rId38" Type="http://schemas.openxmlformats.org/officeDocument/2006/relationships/image" Target="../media/image64.png"/><Relationship Id="rId37" Type="http://schemas.microsoft.com/office/2007/relationships/hdphoto" Target="../media/image63.wdp"/><Relationship Id="rId36" Type="http://schemas.openxmlformats.org/officeDocument/2006/relationships/image" Target="../media/image62.png"/><Relationship Id="rId35" Type="http://schemas.microsoft.com/office/2007/relationships/hdphoto" Target="../media/image61.wdp"/><Relationship Id="rId34" Type="http://schemas.openxmlformats.org/officeDocument/2006/relationships/image" Target="../media/image60.png"/><Relationship Id="rId33" Type="http://schemas.microsoft.com/office/2007/relationships/hdphoto" Target="../media/image59.wdp"/><Relationship Id="rId32" Type="http://schemas.openxmlformats.org/officeDocument/2006/relationships/image" Target="../media/image58.png"/><Relationship Id="rId31" Type="http://schemas.microsoft.com/office/2007/relationships/hdphoto" Target="../media/image57.wdp"/><Relationship Id="rId30" Type="http://schemas.openxmlformats.org/officeDocument/2006/relationships/image" Target="../media/image56.png"/><Relationship Id="rId3" Type="http://schemas.microsoft.com/office/2007/relationships/hdphoto" Target="../media/image37.wdp"/><Relationship Id="rId29" Type="http://schemas.openxmlformats.org/officeDocument/2006/relationships/image" Target="../media/image55.png"/><Relationship Id="rId28" Type="http://schemas.microsoft.com/office/2007/relationships/hdphoto" Target="../media/image27.wdp"/><Relationship Id="rId27" Type="http://schemas.openxmlformats.org/officeDocument/2006/relationships/image" Target="../media/image26.png"/><Relationship Id="rId26" Type="http://schemas.microsoft.com/office/2007/relationships/hdphoto" Target="../media/image54.wdp"/><Relationship Id="rId25" Type="http://schemas.openxmlformats.org/officeDocument/2006/relationships/image" Target="../media/image53.png"/><Relationship Id="rId24" Type="http://schemas.microsoft.com/office/2007/relationships/hdphoto" Target="../media/image52.wdp"/><Relationship Id="rId23" Type="http://schemas.openxmlformats.org/officeDocument/2006/relationships/image" Target="../media/image51.png"/><Relationship Id="rId22" Type="http://schemas.microsoft.com/office/2007/relationships/hdphoto" Target="../media/image25.wdp"/><Relationship Id="rId21" Type="http://schemas.openxmlformats.org/officeDocument/2006/relationships/image" Target="../media/image24.png"/><Relationship Id="rId20" Type="http://schemas.microsoft.com/office/2007/relationships/hdphoto" Target="../media/image50.wdp"/><Relationship Id="rId2" Type="http://schemas.openxmlformats.org/officeDocument/2006/relationships/image" Target="../media/image36.png"/><Relationship Id="rId19" Type="http://schemas.openxmlformats.org/officeDocument/2006/relationships/image" Target="../media/image49.png"/><Relationship Id="rId18" Type="http://schemas.microsoft.com/office/2007/relationships/hdphoto" Target="../media/image19.wdp"/><Relationship Id="rId17" Type="http://schemas.openxmlformats.org/officeDocument/2006/relationships/image" Target="../media/image18.png"/><Relationship Id="rId16" Type="http://schemas.openxmlformats.org/officeDocument/2006/relationships/image" Target="../media/image48.png"/><Relationship Id="rId15" Type="http://schemas.openxmlformats.org/officeDocument/2006/relationships/image" Target="../media/image47.png"/><Relationship Id="rId14" Type="http://schemas.microsoft.com/office/2007/relationships/hdphoto" Target="../media/image21.wdp"/><Relationship Id="rId13" Type="http://schemas.openxmlformats.org/officeDocument/2006/relationships/image" Target="../media/image20.png"/><Relationship Id="rId12" Type="http://schemas.openxmlformats.org/officeDocument/2006/relationships/image" Target="../media/image46.png"/><Relationship Id="rId11" Type="http://schemas.microsoft.com/office/2007/relationships/hdphoto" Target="../media/image45.wdp"/><Relationship Id="rId10" Type="http://schemas.openxmlformats.org/officeDocument/2006/relationships/image" Target="../media/image44.png"/><Relationship Id="rId1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Relationship Id="rId3" Type="http://schemas.openxmlformats.org/officeDocument/2006/relationships/audio" Target="../media/audio2.wav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image" Target="../media/image71.emf"/><Relationship Id="rId1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ảnh xin chào cho bài thuyết trình Powerpoint - Thư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7235" y="0"/>
            <a:ext cx="7959725" cy="6783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1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Cốc, cốc, cốc!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Ai gọi đó?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Tôi là Thỏ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Nếu là Thỏ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Cho xem tai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1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Cốc, cốc, cốc!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Ai gọi đó?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Tôi là Nai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Thật là Nai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Cho xem gạc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1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Cốc, cốc, cốc!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Ai gọi đó?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Tôi là Vạc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Đúng là Vạc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Cho xem chân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r>
              <a:rPr lang="en-US" altLang="zh-CN" kern="1200" dirty="0">
                <a:latin typeface="Arial" panose="020B0604020202020204" pitchFamily="34" charset="0"/>
                <a:ea typeface="Microsoft YaHei" panose="020B0503020204020204" charset="-122"/>
                <a:cs typeface="+mj-cs"/>
                <a:sym typeface="Arial" panose="020B0604020202020204" pitchFamily="34" charset="0"/>
              </a:rPr>
              <a:t>bbbbbbbb</a:t>
            </a:r>
            <a:endParaRPr lang="en-US" altLang="zh-CN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1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Cốc, cốc, cốc!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Ai gọi đó?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Tôi là Gió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– Xin mời vào! </a:t>
            </a:r>
            <a:endParaRPr lang="en-US" altLang="x-none" sz="44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r>
              <a:rPr lang="en-US" altLang="zh-CN" kern="1200" dirty="0">
                <a:latin typeface="Arial" panose="020B0604020202020204" pitchFamily="34" charset="0"/>
                <a:ea typeface="Microsoft YaHei" panose="020B0503020204020204" charset="-122"/>
                <a:cs typeface="+mj-cs"/>
                <a:sym typeface="Arial" panose="020B0604020202020204" pitchFamily="34" charset="0"/>
              </a:rPr>
              <a:t>bbbbbbbb</a:t>
            </a:r>
            <a:endParaRPr lang="en-US" altLang="zh-CN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1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59225" y="1122363"/>
            <a:ext cx="5181600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Kiễng chân cao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Trèo qua cửa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Cùng soạn sửa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Đón trăng lên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Quạt mát thêm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Hơi biển cả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Reo hoa lá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Đẩy buồm thuyền…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Đi khắp miền 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Làm việc tốt</a:t>
            </a:r>
            <a:endParaRPr lang="en-US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35785" y="-635"/>
            <a:ext cx="886079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57960" y="1217930"/>
            <a:ext cx="9665335" cy="4592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2520" y="1463040"/>
            <a:ext cx="10343515" cy="3931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7565" y="364490"/>
            <a:ext cx="10516235" cy="5551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1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001" y="4828596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617703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915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43199" y="-838199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2158968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6079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01400" y="5362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3155" y="243840"/>
            <a:ext cx="10240645" cy="6297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7905" y="1690370"/>
            <a:ext cx="10506710" cy="307721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1880" y="1690370"/>
            <a:ext cx="10281920" cy="310578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65885" y="1691005"/>
            <a:ext cx="9859645" cy="3028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538889"/>
            <a:ext cx="5588000" cy="1297305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algn="ctr" defTabSz="412750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5400" dirty="0">
                <a:solidFill>
                  <a:srgbClr val="FF0000"/>
                </a:solidFill>
                <a:latin typeface="UTM Avo" panose="02040603050506020204"/>
                <a:ea typeface="仓耳玄三M W05"/>
                <a:sym typeface="Lato Regular"/>
              </a:rPr>
              <a:t>2. Đọc, hiểu, viết</a:t>
            </a:r>
            <a:endParaRPr lang="en-US" altLang="x-none" sz="5400" dirty="0">
              <a:solidFill>
                <a:srgbClr val="FF0000"/>
              </a:solidFill>
              <a:latin typeface="UTM Avo" panose="02040603050506020204"/>
              <a:ea typeface="仓耳玄三M W05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595" y="242570"/>
            <a:ext cx="11306175" cy="62992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145415"/>
            <a:ext cx="11410950" cy="6202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135" y="434975"/>
            <a:ext cx="10068560" cy="562229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290830" y="325755"/>
            <a:ext cx="6436360" cy="110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latin typeface="UTM Avo" panose="02040603050506020204" pitchFamily="18" charset="0"/>
                <a:cs typeface="UTM Avo" panose="02040603050506020204" pitchFamily="18" charset="0"/>
              </a:rPr>
              <a:t>Chọn từ ngữ thích hợp để hoàn thành câu</a:t>
            </a:r>
            <a:endParaRPr lang="en-US" sz="2800" b="1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4670" y="1907540"/>
            <a:ext cx="9031605" cy="372237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41570" y="3616960"/>
            <a:ext cx="1506220" cy="127508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580880" y="3483610"/>
            <a:ext cx="363855" cy="150558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465" y="169545"/>
            <a:ext cx="3702050" cy="1235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55" y="2135505"/>
            <a:ext cx="10570845" cy="2877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55" y="2134870"/>
            <a:ext cx="10481945" cy="2783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705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05836" y="1957907"/>
            <a:ext cx="660892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đọc đúng các âm, tiếng, từ sau để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75" y="750570"/>
            <a:ext cx="11205845" cy="48837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2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59" y="4573299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111014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427" y="477880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16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1216296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42" y="132258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40" y="1839697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30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3427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11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775334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2438401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1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40" name="Oval 39">
            <a:hlinkClick r:id="" action="ppaction://noaction"/>
          </p:cNvPr>
          <p:cNvSpPr/>
          <p:nvPr/>
        </p:nvSpPr>
        <p:spPr>
          <a:xfrm>
            <a:off x="4056498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2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41" name="Oval 40">
            <a:hlinkClick r:id="" action="ppaction://noaction"/>
          </p:cNvPr>
          <p:cNvSpPr/>
          <p:nvPr/>
        </p:nvSpPr>
        <p:spPr>
          <a:xfrm>
            <a:off x="6395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3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42" name="Oval 41">
            <a:hlinkClick r:id="" action="ppaction://noaction"/>
          </p:cNvPr>
          <p:cNvSpPr/>
          <p:nvPr/>
        </p:nvSpPr>
        <p:spPr>
          <a:xfrm>
            <a:off x="7696201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4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24605" y="2884805"/>
            <a:ext cx="4735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noProof="0" dirty="0" err="1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c¸i x</a:t>
            </a:r>
            <a:r>
              <a:rPr lang="en-US" sz="72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oong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1365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676650" y="3430905"/>
            <a:ext cx="5006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000" noProof="0" dirty="0" err="1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quÇn x</a:t>
            </a:r>
            <a:r>
              <a:rPr lang="en-US" sz="7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oãc</a:t>
            </a:r>
            <a:endParaRPr lang="en-US" sz="70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15" y="54483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052570" y="3054350"/>
            <a:ext cx="42545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800" dirty="0">
                <a:solidFill>
                  <a:srgbClr val="008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®Ìn tuýp</a:t>
            </a:r>
            <a:endParaRPr lang="en-US" sz="6800" dirty="0">
              <a:solidFill>
                <a:srgbClr val="008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209042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1219200" eaLnBrk="1" hangingPunct="1">
              <a:spcBef>
                <a:spcPct val="50000"/>
              </a:spcBef>
            </a:pPr>
            <a:r>
              <a:rPr lang="en-US" sz="64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¤n tËp gi÷a häc kú II</a:t>
            </a:r>
            <a:endParaRPr lang="en-US" sz="640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  <a:cs typeface=".VnAvant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1915636"/>
            <a:ext cx="5588000" cy="2543810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algn="ctr" defTabSz="412750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5400" dirty="0">
                <a:solidFill>
                  <a:srgbClr val="FF0000"/>
                </a:solidFill>
                <a:latin typeface="UTM Avo" panose="02040603050506020204"/>
                <a:ea typeface="仓耳玄三M W05"/>
                <a:sym typeface="Lato Regular"/>
              </a:rPr>
              <a:t>1. Đọc thành tiếng</a:t>
            </a:r>
            <a:endParaRPr lang="en-US" altLang="x-none" sz="5400" dirty="0">
              <a:solidFill>
                <a:srgbClr val="FF0000"/>
              </a:solidFill>
              <a:latin typeface="UTM Avo" panose="02040603050506020204"/>
              <a:ea typeface="仓耳玄三M W05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WPS Presentation</Application>
  <PresentationFormat>Widescreen</PresentationFormat>
  <Paragraphs>67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UTM Avo</vt:lpstr>
      <vt:lpstr>Calibri</vt:lpstr>
      <vt:lpstr>UTM Avo</vt:lpstr>
      <vt:lpstr>.VnAvant</vt:lpstr>
      <vt:lpstr>Microsoft JhengHei</vt:lpstr>
      <vt:lpstr>VNI-Avo</vt:lpstr>
      <vt:lpstr>等线</vt:lpstr>
      <vt:lpstr>仓耳玄三M W05</vt:lpstr>
      <vt:lpstr>Segoe Print</vt:lpstr>
      <vt:lpstr>Lato Regular</vt:lpstr>
      <vt:lpstr>Arial</vt:lpstr>
      <vt:lpstr>1_Office Theme</vt:lpstr>
      <vt:lpstr>Office 主题</vt:lpstr>
      <vt:lpstr>1_Office 主题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bbbbbbbb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5</cp:revision>
  <dcterms:created xsi:type="dcterms:W3CDTF">2021-01-17T11:41:41Z</dcterms:created>
  <dcterms:modified xsi:type="dcterms:W3CDTF">2021-01-17T12:08:05Z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