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-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7.png"/><Relationship Id="rId50" Type="http://schemas.openxmlformats.org/officeDocument/2006/relationships/image" Target="../media/image28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slide" Target="slide4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29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3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31" Type="http://schemas.openxmlformats.org/officeDocument/2006/relationships/image" Target="../media/image20.png"/><Relationship Id="rId44" Type="http://schemas.openxmlformats.org/officeDocument/2006/relationships/image" Target="../media/image26.png"/><Relationship Id="rId52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6.wdp"/><Relationship Id="rId35" Type="http://schemas.openxmlformats.org/officeDocument/2006/relationships/image" Target="../media/image22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30.png"/><Relationship Id="rId8" Type="http://schemas.openxmlformats.org/officeDocument/2006/relationships/image" Target="../media/image8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819150"/>
            <a:ext cx="5327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Khi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nói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dài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nói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loanh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quanh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chưa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rõ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vấn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đề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</a:rPr>
              <a:t>thường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gọi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</a:rPr>
              <a:t>vòng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vo</a:t>
            </a:r>
            <a:r>
              <a:rPr lang="en-US" sz="2800" b="1" dirty="0">
                <a:solidFill>
                  <a:srgbClr val="0000FF"/>
                </a:solidFill>
              </a:rPr>
              <a:t>….. …”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67064"/>
            <a:ext cx="510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</a:rPr>
              <a:t>Tam </a:t>
            </a:r>
            <a:r>
              <a:rPr lang="en-US" sz="2400" b="1" dirty="0" err="1" smtClean="0">
                <a:solidFill>
                  <a:srgbClr val="0000FF"/>
                </a:solidFill>
              </a:rPr>
              <a:t>quốc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200150"/>
            <a:ext cx="6858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Tháo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047750"/>
            <a:ext cx="67818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“…. …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Tháo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</Words>
  <PresentationFormat>On-screen Show (16:9)</PresentationFormat>
  <Paragraphs>14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2018-03-09T07:14:39Z</dcterms:created>
  <dcterms:modified xsi:type="dcterms:W3CDTF">2019-03-18T12:07:47Z</dcterms:modified>
</cp:coreProperties>
</file>