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6858000" cx="12192000"/>
  <p:notesSz cx="6858000" cy="9144000"/>
  <p:embeddedFontLst>
    <p:embeddedFont>
      <p:font typeface="Libre Franklin Thin"/>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32" roundtripDataSignature="AMtx7miBx1sw7o2EBkyGkJfieq9aqIwI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724EEDE-7C78-41CB-ADCB-4B72C8A4AC15}">
  <a:tblStyle styleId="{D724EEDE-7C78-41CB-ADCB-4B72C8A4AC1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LibreFranklinThin-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ibreFranklinThin-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ibreFranklinThin-boldItalic.fntdata"/><Relationship Id="rId30" Type="http://schemas.openxmlformats.org/officeDocument/2006/relationships/font" Target="fonts/LibreFranklinThin-italic.fntdata"/><Relationship Id="rId11" Type="http://schemas.openxmlformats.org/officeDocument/2006/relationships/slide" Target="slides/slide5.xml"/><Relationship Id="rId10" Type="http://schemas.openxmlformats.org/officeDocument/2006/relationships/slide" Target="slides/slide4.xml"/><Relationship Id="rId32"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6" name="Google Shape;8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4" name="Google Shape;19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0" name="Google Shape;20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0" name="Google Shape;21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5" name="Google Shape;21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0" name="Google Shape;22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5" name="Google Shape;22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9" name="Google Shape;23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6" name="Google Shape;24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3" name="Google Shape;253;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9" name="Google Shape;25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b4bd88ae73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b4bd88ae73_1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4" name="Google Shape;124;gb4bd88ae73_1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5" name="Google Shape;265;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71" name="Google Shape;271;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0" name="Google Shape;13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7" name="Google Shape;14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6" name="Google Shape;15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4" name="Google Shape;16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1" name="Google Shape;17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9" name="Google Shape;17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7" name="Google Shape;187;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22"/>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2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Verdana"/>
                <a:ea typeface="Verdana"/>
                <a:cs typeface="Verdana"/>
                <a:sym typeface="Verdana"/>
              </a:defRPr>
            </a:lvl1pPr>
            <a:lvl2pPr indent="0" lvl="1" marL="0" marR="0" algn="r">
              <a:spcBef>
                <a:spcPts val="0"/>
              </a:spcBef>
              <a:spcAft>
                <a:spcPts val="0"/>
              </a:spcAft>
              <a:buNone/>
              <a:defRPr b="0" i="0" sz="1200" u="none" cap="none" strike="noStrike">
                <a:solidFill>
                  <a:srgbClr val="898989"/>
                </a:solidFill>
                <a:latin typeface="Verdana"/>
                <a:ea typeface="Verdana"/>
                <a:cs typeface="Verdana"/>
                <a:sym typeface="Verdana"/>
              </a:defRPr>
            </a:lvl2pPr>
            <a:lvl3pPr indent="0" lvl="2" marL="0" marR="0" algn="r">
              <a:spcBef>
                <a:spcPts val="0"/>
              </a:spcBef>
              <a:spcAft>
                <a:spcPts val="0"/>
              </a:spcAft>
              <a:buNone/>
              <a:defRPr b="0" i="0" sz="1200" u="none" cap="none" strike="noStrike">
                <a:solidFill>
                  <a:srgbClr val="898989"/>
                </a:solidFill>
                <a:latin typeface="Verdana"/>
                <a:ea typeface="Verdana"/>
                <a:cs typeface="Verdana"/>
                <a:sym typeface="Verdana"/>
              </a:defRPr>
            </a:lvl3pPr>
            <a:lvl4pPr indent="0" lvl="3" marL="0" marR="0" algn="r">
              <a:spcBef>
                <a:spcPts val="0"/>
              </a:spcBef>
              <a:spcAft>
                <a:spcPts val="0"/>
              </a:spcAft>
              <a:buNone/>
              <a:defRPr b="0" i="0" sz="1200" u="none" cap="none" strike="noStrike">
                <a:solidFill>
                  <a:srgbClr val="898989"/>
                </a:solidFill>
                <a:latin typeface="Verdana"/>
                <a:ea typeface="Verdana"/>
                <a:cs typeface="Verdana"/>
                <a:sym typeface="Verdana"/>
              </a:defRPr>
            </a:lvl4pPr>
            <a:lvl5pPr indent="0" lvl="4" marL="0" marR="0" algn="r">
              <a:spcBef>
                <a:spcPts val="0"/>
              </a:spcBef>
              <a:spcAft>
                <a:spcPts val="0"/>
              </a:spcAft>
              <a:buNone/>
              <a:defRPr b="0" i="0" sz="1200" u="none" cap="none" strike="noStrike">
                <a:solidFill>
                  <a:srgbClr val="898989"/>
                </a:solidFill>
                <a:latin typeface="Verdana"/>
                <a:ea typeface="Verdana"/>
                <a:cs typeface="Verdana"/>
                <a:sym typeface="Verdana"/>
              </a:defRPr>
            </a:lvl5pPr>
            <a:lvl6pPr indent="0" lvl="5" marL="0" marR="0" algn="r">
              <a:spcBef>
                <a:spcPts val="0"/>
              </a:spcBef>
              <a:spcAft>
                <a:spcPts val="0"/>
              </a:spcAft>
              <a:buNone/>
              <a:defRPr b="0" i="0" sz="1200" u="none" cap="none" strike="noStrike">
                <a:solidFill>
                  <a:srgbClr val="898989"/>
                </a:solidFill>
                <a:latin typeface="Verdana"/>
                <a:ea typeface="Verdana"/>
                <a:cs typeface="Verdana"/>
                <a:sym typeface="Verdana"/>
              </a:defRPr>
            </a:lvl6pPr>
            <a:lvl7pPr indent="0" lvl="6" marL="0" marR="0" algn="r">
              <a:spcBef>
                <a:spcPts val="0"/>
              </a:spcBef>
              <a:spcAft>
                <a:spcPts val="0"/>
              </a:spcAft>
              <a:buNone/>
              <a:defRPr b="0" i="0" sz="1200" u="none" cap="none" strike="noStrike">
                <a:solidFill>
                  <a:srgbClr val="898989"/>
                </a:solidFill>
                <a:latin typeface="Verdana"/>
                <a:ea typeface="Verdana"/>
                <a:cs typeface="Verdana"/>
                <a:sym typeface="Verdana"/>
              </a:defRPr>
            </a:lvl7pPr>
            <a:lvl8pPr indent="0" lvl="7" marL="0" marR="0" algn="r">
              <a:spcBef>
                <a:spcPts val="0"/>
              </a:spcBef>
              <a:spcAft>
                <a:spcPts val="0"/>
              </a:spcAft>
              <a:buNone/>
              <a:defRPr b="0" i="0" sz="1200" u="none" cap="none" strike="noStrike">
                <a:solidFill>
                  <a:srgbClr val="898989"/>
                </a:solidFill>
                <a:latin typeface="Verdana"/>
                <a:ea typeface="Verdana"/>
                <a:cs typeface="Verdana"/>
                <a:sym typeface="Verdana"/>
              </a:defRPr>
            </a:lvl8pPr>
            <a:lvl9pPr indent="0" lvl="8" marL="0" marR="0" algn="r">
              <a:spcBef>
                <a:spcPts val="0"/>
              </a:spcBef>
              <a:spcAft>
                <a:spcPts val="0"/>
              </a:spcAft>
              <a:buNone/>
              <a:defRPr b="0" i="0" sz="1200" u="none" cap="none" strike="noStrike">
                <a:solidFill>
                  <a:srgbClr val="898989"/>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31"/>
          <p:cNvSpPr txBox="1"/>
          <p:nvPr>
            <p:ph idx="1" type="body"/>
          </p:nvPr>
        </p:nvSpPr>
        <p:spPr>
          <a:xfrm rot="5400000">
            <a:off x="3833019" y="-1623217"/>
            <a:ext cx="4525963" cy="10972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3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Verdana"/>
                <a:ea typeface="Verdana"/>
                <a:cs typeface="Verdana"/>
                <a:sym typeface="Verdana"/>
              </a:defRPr>
            </a:lvl1pPr>
            <a:lvl2pPr indent="0" lvl="1" marL="0" marR="0" algn="r">
              <a:spcBef>
                <a:spcPts val="0"/>
              </a:spcBef>
              <a:spcAft>
                <a:spcPts val="0"/>
              </a:spcAft>
              <a:buNone/>
              <a:defRPr sz="1200">
                <a:solidFill>
                  <a:srgbClr val="898989"/>
                </a:solidFill>
                <a:latin typeface="Verdana"/>
                <a:ea typeface="Verdana"/>
                <a:cs typeface="Verdana"/>
                <a:sym typeface="Verdana"/>
              </a:defRPr>
            </a:lvl2pPr>
            <a:lvl3pPr indent="0" lvl="2" marL="0" marR="0" algn="r">
              <a:spcBef>
                <a:spcPts val="0"/>
              </a:spcBef>
              <a:spcAft>
                <a:spcPts val="0"/>
              </a:spcAft>
              <a:buNone/>
              <a:defRPr sz="1200">
                <a:solidFill>
                  <a:srgbClr val="898989"/>
                </a:solidFill>
                <a:latin typeface="Verdana"/>
                <a:ea typeface="Verdana"/>
                <a:cs typeface="Verdana"/>
                <a:sym typeface="Verdana"/>
              </a:defRPr>
            </a:lvl3pPr>
            <a:lvl4pPr indent="0" lvl="3" marL="0" marR="0" algn="r">
              <a:spcBef>
                <a:spcPts val="0"/>
              </a:spcBef>
              <a:spcAft>
                <a:spcPts val="0"/>
              </a:spcAft>
              <a:buNone/>
              <a:defRPr sz="1200">
                <a:solidFill>
                  <a:srgbClr val="898989"/>
                </a:solidFill>
                <a:latin typeface="Verdana"/>
                <a:ea typeface="Verdana"/>
                <a:cs typeface="Verdana"/>
                <a:sym typeface="Verdana"/>
              </a:defRPr>
            </a:lvl4pPr>
            <a:lvl5pPr indent="0" lvl="4" marL="0" marR="0" algn="r">
              <a:spcBef>
                <a:spcPts val="0"/>
              </a:spcBef>
              <a:spcAft>
                <a:spcPts val="0"/>
              </a:spcAft>
              <a:buNone/>
              <a:defRPr sz="1200">
                <a:solidFill>
                  <a:srgbClr val="898989"/>
                </a:solidFill>
                <a:latin typeface="Verdana"/>
                <a:ea typeface="Verdana"/>
                <a:cs typeface="Verdana"/>
                <a:sym typeface="Verdana"/>
              </a:defRPr>
            </a:lvl5pPr>
            <a:lvl6pPr indent="0" lvl="5" marL="0" marR="0" algn="r">
              <a:spcBef>
                <a:spcPts val="0"/>
              </a:spcBef>
              <a:spcAft>
                <a:spcPts val="0"/>
              </a:spcAft>
              <a:buNone/>
              <a:defRPr sz="1200">
                <a:solidFill>
                  <a:srgbClr val="898989"/>
                </a:solidFill>
                <a:latin typeface="Verdana"/>
                <a:ea typeface="Verdana"/>
                <a:cs typeface="Verdana"/>
                <a:sym typeface="Verdana"/>
              </a:defRPr>
            </a:lvl6pPr>
            <a:lvl7pPr indent="0" lvl="6" marL="0" marR="0" algn="r">
              <a:spcBef>
                <a:spcPts val="0"/>
              </a:spcBef>
              <a:spcAft>
                <a:spcPts val="0"/>
              </a:spcAft>
              <a:buNone/>
              <a:defRPr sz="1200">
                <a:solidFill>
                  <a:srgbClr val="898989"/>
                </a:solidFill>
                <a:latin typeface="Verdana"/>
                <a:ea typeface="Verdana"/>
                <a:cs typeface="Verdana"/>
                <a:sym typeface="Verdana"/>
              </a:defRPr>
            </a:lvl7pPr>
            <a:lvl8pPr indent="0" lvl="7" marL="0" marR="0" algn="r">
              <a:spcBef>
                <a:spcPts val="0"/>
              </a:spcBef>
              <a:spcAft>
                <a:spcPts val="0"/>
              </a:spcAft>
              <a:buNone/>
              <a:defRPr sz="1200">
                <a:solidFill>
                  <a:srgbClr val="898989"/>
                </a:solidFill>
                <a:latin typeface="Verdana"/>
                <a:ea typeface="Verdana"/>
                <a:cs typeface="Verdana"/>
                <a:sym typeface="Verdana"/>
              </a:defRPr>
            </a:lvl8pPr>
            <a:lvl9pPr indent="0" lvl="8" marL="0" marR="0" algn="r">
              <a:spcBef>
                <a:spcPts val="0"/>
              </a:spcBef>
              <a:spcAft>
                <a:spcPts val="0"/>
              </a:spcAft>
              <a:buNone/>
              <a:defRPr sz="1200">
                <a:solidFill>
                  <a:srgbClr val="898989"/>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2"/>
          <p:cNvSpPr txBox="1"/>
          <p:nvPr>
            <p:ph type="title"/>
          </p:nvPr>
        </p:nvSpPr>
        <p:spPr>
          <a:xfrm rot="5400000">
            <a:off x="7285041" y="1828806"/>
            <a:ext cx="5851525" cy="2743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32"/>
          <p:cNvSpPr txBox="1"/>
          <p:nvPr>
            <p:ph idx="1" type="body"/>
          </p:nvPr>
        </p:nvSpPr>
        <p:spPr>
          <a:xfrm rot="5400000">
            <a:off x="1697037" y="-812795"/>
            <a:ext cx="5851525" cy="8026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3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Verdana"/>
                <a:ea typeface="Verdana"/>
                <a:cs typeface="Verdana"/>
                <a:sym typeface="Verdana"/>
              </a:defRPr>
            </a:lvl1pPr>
            <a:lvl2pPr indent="0" lvl="1" marL="0" marR="0" algn="r">
              <a:spcBef>
                <a:spcPts val="0"/>
              </a:spcBef>
              <a:spcAft>
                <a:spcPts val="0"/>
              </a:spcAft>
              <a:buNone/>
              <a:defRPr sz="1200">
                <a:solidFill>
                  <a:srgbClr val="898989"/>
                </a:solidFill>
                <a:latin typeface="Verdana"/>
                <a:ea typeface="Verdana"/>
                <a:cs typeface="Verdana"/>
                <a:sym typeface="Verdana"/>
              </a:defRPr>
            </a:lvl2pPr>
            <a:lvl3pPr indent="0" lvl="2" marL="0" marR="0" algn="r">
              <a:spcBef>
                <a:spcPts val="0"/>
              </a:spcBef>
              <a:spcAft>
                <a:spcPts val="0"/>
              </a:spcAft>
              <a:buNone/>
              <a:defRPr sz="1200">
                <a:solidFill>
                  <a:srgbClr val="898989"/>
                </a:solidFill>
                <a:latin typeface="Verdana"/>
                <a:ea typeface="Verdana"/>
                <a:cs typeface="Verdana"/>
                <a:sym typeface="Verdana"/>
              </a:defRPr>
            </a:lvl3pPr>
            <a:lvl4pPr indent="0" lvl="3" marL="0" marR="0" algn="r">
              <a:spcBef>
                <a:spcPts val="0"/>
              </a:spcBef>
              <a:spcAft>
                <a:spcPts val="0"/>
              </a:spcAft>
              <a:buNone/>
              <a:defRPr sz="1200">
                <a:solidFill>
                  <a:srgbClr val="898989"/>
                </a:solidFill>
                <a:latin typeface="Verdana"/>
                <a:ea typeface="Verdana"/>
                <a:cs typeface="Verdana"/>
                <a:sym typeface="Verdana"/>
              </a:defRPr>
            </a:lvl4pPr>
            <a:lvl5pPr indent="0" lvl="4" marL="0" marR="0" algn="r">
              <a:spcBef>
                <a:spcPts val="0"/>
              </a:spcBef>
              <a:spcAft>
                <a:spcPts val="0"/>
              </a:spcAft>
              <a:buNone/>
              <a:defRPr sz="1200">
                <a:solidFill>
                  <a:srgbClr val="898989"/>
                </a:solidFill>
                <a:latin typeface="Verdana"/>
                <a:ea typeface="Verdana"/>
                <a:cs typeface="Verdana"/>
                <a:sym typeface="Verdana"/>
              </a:defRPr>
            </a:lvl5pPr>
            <a:lvl6pPr indent="0" lvl="5" marL="0" marR="0" algn="r">
              <a:spcBef>
                <a:spcPts val="0"/>
              </a:spcBef>
              <a:spcAft>
                <a:spcPts val="0"/>
              </a:spcAft>
              <a:buNone/>
              <a:defRPr sz="1200">
                <a:solidFill>
                  <a:srgbClr val="898989"/>
                </a:solidFill>
                <a:latin typeface="Verdana"/>
                <a:ea typeface="Verdana"/>
                <a:cs typeface="Verdana"/>
                <a:sym typeface="Verdana"/>
              </a:defRPr>
            </a:lvl6pPr>
            <a:lvl7pPr indent="0" lvl="6" marL="0" marR="0" algn="r">
              <a:spcBef>
                <a:spcPts val="0"/>
              </a:spcBef>
              <a:spcAft>
                <a:spcPts val="0"/>
              </a:spcAft>
              <a:buNone/>
              <a:defRPr sz="1200">
                <a:solidFill>
                  <a:srgbClr val="898989"/>
                </a:solidFill>
                <a:latin typeface="Verdana"/>
                <a:ea typeface="Verdana"/>
                <a:cs typeface="Verdana"/>
                <a:sym typeface="Verdana"/>
              </a:defRPr>
            </a:lvl7pPr>
            <a:lvl8pPr indent="0" lvl="7" marL="0" marR="0" algn="r">
              <a:spcBef>
                <a:spcPts val="0"/>
              </a:spcBef>
              <a:spcAft>
                <a:spcPts val="0"/>
              </a:spcAft>
              <a:buNone/>
              <a:defRPr sz="1200">
                <a:solidFill>
                  <a:srgbClr val="898989"/>
                </a:solidFill>
                <a:latin typeface="Verdana"/>
                <a:ea typeface="Verdana"/>
                <a:cs typeface="Verdana"/>
                <a:sym typeface="Verdana"/>
              </a:defRPr>
            </a:lvl8pPr>
            <a:lvl9pPr indent="0" lvl="8" marL="0" marR="0" algn="r">
              <a:spcBef>
                <a:spcPts val="0"/>
              </a:spcBef>
              <a:spcAft>
                <a:spcPts val="0"/>
              </a:spcAft>
              <a:buNone/>
              <a:defRPr sz="1200">
                <a:solidFill>
                  <a:srgbClr val="898989"/>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23"/>
          <p:cNvSpPr txBox="1"/>
          <p:nvPr>
            <p:ph type="ctrTitle"/>
          </p:nvPr>
        </p:nvSpPr>
        <p:spPr>
          <a:xfrm>
            <a:off x="914401" y="2130430"/>
            <a:ext cx="103632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23"/>
          <p:cNvSpPr txBox="1"/>
          <p:nvPr>
            <p:ph idx="1" type="subTitle"/>
          </p:nvPr>
        </p:nvSpPr>
        <p:spPr>
          <a:xfrm>
            <a:off x="1828801" y="3886200"/>
            <a:ext cx="8534401"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4" name="Google Shape;24;p2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Verdana"/>
                <a:ea typeface="Verdana"/>
                <a:cs typeface="Verdana"/>
                <a:sym typeface="Verdana"/>
              </a:defRPr>
            </a:lvl1pPr>
            <a:lvl2pPr indent="0" lvl="1" marL="0" marR="0" algn="r">
              <a:spcBef>
                <a:spcPts val="0"/>
              </a:spcBef>
              <a:spcAft>
                <a:spcPts val="0"/>
              </a:spcAft>
              <a:buNone/>
              <a:defRPr sz="1200">
                <a:solidFill>
                  <a:srgbClr val="898989"/>
                </a:solidFill>
                <a:latin typeface="Verdana"/>
                <a:ea typeface="Verdana"/>
                <a:cs typeface="Verdana"/>
                <a:sym typeface="Verdana"/>
              </a:defRPr>
            </a:lvl2pPr>
            <a:lvl3pPr indent="0" lvl="2" marL="0" marR="0" algn="r">
              <a:spcBef>
                <a:spcPts val="0"/>
              </a:spcBef>
              <a:spcAft>
                <a:spcPts val="0"/>
              </a:spcAft>
              <a:buNone/>
              <a:defRPr sz="1200">
                <a:solidFill>
                  <a:srgbClr val="898989"/>
                </a:solidFill>
                <a:latin typeface="Verdana"/>
                <a:ea typeface="Verdana"/>
                <a:cs typeface="Verdana"/>
                <a:sym typeface="Verdana"/>
              </a:defRPr>
            </a:lvl3pPr>
            <a:lvl4pPr indent="0" lvl="3" marL="0" marR="0" algn="r">
              <a:spcBef>
                <a:spcPts val="0"/>
              </a:spcBef>
              <a:spcAft>
                <a:spcPts val="0"/>
              </a:spcAft>
              <a:buNone/>
              <a:defRPr sz="1200">
                <a:solidFill>
                  <a:srgbClr val="898989"/>
                </a:solidFill>
                <a:latin typeface="Verdana"/>
                <a:ea typeface="Verdana"/>
                <a:cs typeface="Verdana"/>
                <a:sym typeface="Verdana"/>
              </a:defRPr>
            </a:lvl4pPr>
            <a:lvl5pPr indent="0" lvl="4" marL="0" marR="0" algn="r">
              <a:spcBef>
                <a:spcPts val="0"/>
              </a:spcBef>
              <a:spcAft>
                <a:spcPts val="0"/>
              </a:spcAft>
              <a:buNone/>
              <a:defRPr sz="1200">
                <a:solidFill>
                  <a:srgbClr val="898989"/>
                </a:solidFill>
                <a:latin typeface="Verdana"/>
                <a:ea typeface="Verdana"/>
                <a:cs typeface="Verdana"/>
                <a:sym typeface="Verdana"/>
              </a:defRPr>
            </a:lvl5pPr>
            <a:lvl6pPr indent="0" lvl="5" marL="0" marR="0" algn="r">
              <a:spcBef>
                <a:spcPts val="0"/>
              </a:spcBef>
              <a:spcAft>
                <a:spcPts val="0"/>
              </a:spcAft>
              <a:buNone/>
              <a:defRPr sz="1200">
                <a:solidFill>
                  <a:srgbClr val="898989"/>
                </a:solidFill>
                <a:latin typeface="Verdana"/>
                <a:ea typeface="Verdana"/>
                <a:cs typeface="Verdana"/>
                <a:sym typeface="Verdana"/>
              </a:defRPr>
            </a:lvl6pPr>
            <a:lvl7pPr indent="0" lvl="6" marL="0" marR="0" algn="r">
              <a:spcBef>
                <a:spcPts val="0"/>
              </a:spcBef>
              <a:spcAft>
                <a:spcPts val="0"/>
              </a:spcAft>
              <a:buNone/>
              <a:defRPr sz="1200">
                <a:solidFill>
                  <a:srgbClr val="898989"/>
                </a:solidFill>
                <a:latin typeface="Verdana"/>
                <a:ea typeface="Verdana"/>
                <a:cs typeface="Verdana"/>
                <a:sym typeface="Verdana"/>
              </a:defRPr>
            </a:lvl7pPr>
            <a:lvl8pPr indent="0" lvl="7" marL="0" marR="0" algn="r">
              <a:spcBef>
                <a:spcPts val="0"/>
              </a:spcBef>
              <a:spcAft>
                <a:spcPts val="0"/>
              </a:spcAft>
              <a:buNone/>
              <a:defRPr sz="1200">
                <a:solidFill>
                  <a:srgbClr val="898989"/>
                </a:solidFill>
                <a:latin typeface="Verdana"/>
                <a:ea typeface="Verdana"/>
                <a:cs typeface="Verdana"/>
                <a:sym typeface="Verdana"/>
              </a:defRPr>
            </a:lvl8pPr>
            <a:lvl9pPr indent="0" lvl="8" marL="0" marR="0" algn="r">
              <a:spcBef>
                <a:spcPts val="0"/>
              </a:spcBef>
              <a:spcAft>
                <a:spcPts val="0"/>
              </a:spcAft>
              <a:buNone/>
              <a:defRPr sz="1200">
                <a:solidFill>
                  <a:srgbClr val="898989"/>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4"/>
          <p:cNvSpPr txBox="1"/>
          <p:nvPr>
            <p:ph type="title"/>
          </p:nvPr>
        </p:nvSpPr>
        <p:spPr>
          <a:xfrm>
            <a:off x="963084" y="4406905"/>
            <a:ext cx="103632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 name="Google Shape;29;p24"/>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2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Verdana"/>
                <a:ea typeface="Verdana"/>
                <a:cs typeface="Verdana"/>
                <a:sym typeface="Verdana"/>
              </a:defRPr>
            </a:lvl1pPr>
            <a:lvl2pPr indent="0" lvl="1" marL="0" marR="0" algn="r">
              <a:spcBef>
                <a:spcPts val="0"/>
              </a:spcBef>
              <a:spcAft>
                <a:spcPts val="0"/>
              </a:spcAft>
              <a:buNone/>
              <a:defRPr sz="1200">
                <a:solidFill>
                  <a:srgbClr val="898989"/>
                </a:solidFill>
                <a:latin typeface="Verdana"/>
                <a:ea typeface="Verdana"/>
                <a:cs typeface="Verdana"/>
                <a:sym typeface="Verdana"/>
              </a:defRPr>
            </a:lvl2pPr>
            <a:lvl3pPr indent="0" lvl="2" marL="0" marR="0" algn="r">
              <a:spcBef>
                <a:spcPts val="0"/>
              </a:spcBef>
              <a:spcAft>
                <a:spcPts val="0"/>
              </a:spcAft>
              <a:buNone/>
              <a:defRPr sz="1200">
                <a:solidFill>
                  <a:srgbClr val="898989"/>
                </a:solidFill>
                <a:latin typeface="Verdana"/>
                <a:ea typeface="Verdana"/>
                <a:cs typeface="Verdana"/>
                <a:sym typeface="Verdana"/>
              </a:defRPr>
            </a:lvl3pPr>
            <a:lvl4pPr indent="0" lvl="3" marL="0" marR="0" algn="r">
              <a:spcBef>
                <a:spcPts val="0"/>
              </a:spcBef>
              <a:spcAft>
                <a:spcPts val="0"/>
              </a:spcAft>
              <a:buNone/>
              <a:defRPr sz="1200">
                <a:solidFill>
                  <a:srgbClr val="898989"/>
                </a:solidFill>
                <a:latin typeface="Verdana"/>
                <a:ea typeface="Verdana"/>
                <a:cs typeface="Verdana"/>
                <a:sym typeface="Verdana"/>
              </a:defRPr>
            </a:lvl4pPr>
            <a:lvl5pPr indent="0" lvl="4" marL="0" marR="0" algn="r">
              <a:spcBef>
                <a:spcPts val="0"/>
              </a:spcBef>
              <a:spcAft>
                <a:spcPts val="0"/>
              </a:spcAft>
              <a:buNone/>
              <a:defRPr sz="1200">
                <a:solidFill>
                  <a:srgbClr val="898989"/>
                </a:solidFill>
                <a:latin typeface="Verdana"/>
                <a:ea typeface="Verdana"/>
                <a:cs typeface="Verdana"/>
                <a:sym typeface="Verdana"/>
              </a:defRPr>
            </a:lvl5pPr>
            <a:lvl6pPr indent="0" lvl="5" marL="0" marR="0" algn="r">
              <a:spcBef>
                <a:spcPts val="0"/>
              </a:spcBef>
              <a:spcAft>
                <a:spcPts val="0"/>
              </a:spcAft>
              <a:buNone/>
              <a:defRPr sz="1200">
                <a:solidFill>
                  <a:srgbClr val="898989"/>
                </a:solidFill>
                <a:latin typeface="Verdana"/>
                <a:ea typeface="Verdana"/>
                <a:cs typeface="Verdana"/>
                <a:sym typeface="Verdana"/>
              </a:defRPr>
            </a:lvl6pPr>
            <a:lvl7pPr indent="0" lvl="6" marL="0" marR="0" algn="r">
              <a:spcBef>
                <a:spcPts val="0"/>
              </a:spcBef>
              <a:spcAft>
                <a:spcPts val="0"/>
              </a:spcAft>
              <a:buNone/>
              <a:defRPr sz="1200">
                <a:solidFill>
                  <a:srgbClr val="898989"/>
                </a:solidFill>
                <a:latin typeface="Verdana"/>
                <a:ea typeface="Verdana"/>
                <a:cs typeface="Verdana"/>
                <a:sym typeface="Verdana"/>
              </a:defRPr>
            </a:lvl7pPr>
            <a:lvl8pPr indent="0" lvl="7" marL="0" marR="0" algn="r">
              <a:spcBef>
                <a:spcPts val="0"/>
              </a:spcBef>
              <a:spcAft>
                <a:spcPts val="0"/>
              </a:spcAft>
              <a:buNone/>
              <a:defRPr sz="1200">
                <a:solidFill>
                  <a:srgbClr val="898989"/>
                </a:solidFill>
                <a:latin typeface="Verdana"/>
                <a:ea typeface="Verdana"/>
                <a:cs typeface="Verdana"/>
                <a:sym typeface="Verdana"/>
              </a:defRPr>
            </a:lvl8pPr>
            <a:lvl9pPr indent="0" lvl="8" marL="0" marR="0" algn="r">
              <a:spcBef>
                <a:spcPts val="0"/>
              </a:spcBef>
              <a:spcAft>
                <a:spcPts val="0"/>
              </a:spcAft>
              <a:buNone/>
              <a:defRPr sz="1200">
                <a:solidFill>
                  <a:srgbClr val="898989"/>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 name="Google Shape;35;p25"/>
          <p:cNvSpPr txBox="1"/>
          <p:nvPr>
            <p:ph idx="1" type="body"/>
          </p:nvPr>
        </p:nvSpPr>
        <p:spPr>
          <a:xfrm>
            <a:off x="609600" y="1600205"/>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25"/>
          <p:cNvSpPr txBox="1"/>
          <p:nvPr>
            <p:ph idx="2" type="body"/>
          </p:nvPr>
        </p:nvSpPr>
        <p:spPr>
          <a:xfrm>
            <a:off x="6197600" y="1600205"/>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2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Verdana"/>
                <a:ea typeface="Verdana"/>
                <a:cs typeface="Verdana"/>
                <a:sym typeface="Verdana"/>
              </a:defRPr>
            </a:lvl1pPr>
            <a:lvl2pPr indent="0" lvl="1" marL="0" marR="0" algn="r">
              <a:spcBef>
                <a:spcPts val="0"/>
              </a:spcBef>
              <a:spcAft>
                <a:spcPts val="0"/>
              </a:spcAft>
              <a:buNone/>
              <a:defRPr sz="1200">
                <a:solidFill>
                  <a:srgbClr val="898989"/>
                </a:solidFill>
                <a:latin typeface="Verdana"/>
                <a:ea typeface="Verdana"/>
                <a:cs typeface="Verdana"/>
                <a:sym typeface="Verdana"/>
              </a:defRPr>
            </a:lvl2pPr>
            <a:lvl3pPr indent="0" lvl="2" marL="0" marR="0" algn="r">
              <a:spcBef>
                <a:spcPts val="0"/>
              </a:spcBef>
              <a:spcAft>
                <a:spcPts val="0"/>
              </a:spcAft>
              <a:buNone/>
              <a:defRPr sz="1200">
                <a:solidFill>
                  <a:srgbClr val="898989"/>
                </a:solidFill>
                <a:latin typeface="Verdana"/>
                <a:ea typeface="Verdana"/>
                <a:cs typeface="Verdana"/>
                <a:sym typeface="Verdana"/>
              </a:defRPr>
            </a:lvl3pPr>
            <a:lvl4pPr indent="0" lvl="3" marL="0" marR="0" algn="r">
              <a:spcBef>
                <a:spcPts val="0"/>
              </a:spcBef>
              <a:spcAft>
                <a:spcPts val="0"/>
              </a:spcAft>
              <a:buNone/>
              <a:defRPr sz="1200">
                <a:solidFill>
                  <a:srgbClr val="898989"/>
                </a:solidFill>
                <a:latin typeface="Verdana"/>
                <a:ea typeface="Verdana"/>
                <a:cs typeface="Verdana"/>
                <a:sym typeface="Verdana"/>
              </a:defRPr>
            </a:lvl4pPr>
            <a:lvl5pPr indent="0" lvl="4" marL="0" marR="0" algn="r">
              <a:spcBef>
                <a:spcPts val="0"/>
              </a:spcBef>
              <a:spcAft>
                <a:spcPts val="0"/>
              </a:spcAft>
              <a:buNone/>
              <a:defRPr sz="1200">
                <a:solidFill>
                  <a:srgbClr val="898989"/>
                </a:solidFill>
                <a:latin typeface="Verdana"/>
                <a:ea typeface="Verdana"/>
                <a:cs typeface="Verdana"/>
                <a:sym typeface="Verdana"/>
              </a:defRPr>
            </a:lvl5pPr>
            <a:lvl6pPr indent="0" lvl="5" marL="0" marR="0" algn="r">
              <a:spcBef>
                <a:spcPts val="0"/>
              </a:spcBef>
              <a:spcAft>
                <a:spcPts val="0"/>
              </a:spcAft>
              <a:buNone/>
              <a:defRPr sz="1200">
                <a:solidFill>
                  <a:srgbClr val="898989"/>
                </a:solidFill>
                <a:latin typeface="Verdana"/>
                <a:ea typeface="Verdana"/>
                <a:cs typeface="Verdana"/>
                <a:sym typeface="Verdana"/>
              </a:defRPr>
            </a:lvl6pPr>
            <a:lvl7pPr indent="0" lvl="6" marL="0" marR="0" algn="r">
              <a:spcBef>
                <a:spcPts val="0"/>
              </a:spcBef>
              <a:spcAft>
                <a:spcPts val="0"/>
              </a:spcAft>
              <a:buNone/>
              <a:defRPr sz="1200">
                <a:solidFill>
                  <a:srgbClr val="898989"/>
                </a:solidFill>
                <a:latin typeface="Verdana"/>
                <a:ea typeface="Verdana"/>
                <a:cs typeface="Verdana"/>
                <a:sym typeface="Verdana"/>
              </a:defRPr>
            </a:lvl7pPr>
            <a:lvl8pPr indent="0" lvl="7" marL="0" marR="0" algn="r">
              <a:spcBef>
                <a:spcPts val="0"/>
              </a:spcBef>
              <a:spcAft>
                <a:spcPts val="0"/>
              </a:spcAft>
              <a:buNone/>
              <a:defRPr sz="1200">
                <a:solidFill>
                  <a:srgbClr val="898989"/>
                </a:solidFill>
                <a:latin typeface="Verdana"/>
                <a:ea typeface="Verdana"/>
                <a:cs typeface="Verdana"/>
                <a:sym typeface="Verdana"/>
              </a:defRPr>
            </a:lvl8pPr>
            <a:lvl9pPr indent="0" lvl="8" marL="0" marR="0" algn="r">
              <a:spcBef>
                <a:spcPts val="0"/>
              </a:spcBef>
              <a:spcAft>
                <a:spcPts val="0"/>
              </a:spcAft>
              <a:buNone/>
              <a:defRPr sz="1200">
                <a:solidFill>
                  <a:srgbClr val="898989"/>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 name="Google Shape;42;p26"/>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26"/>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26"/>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26"/>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2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Verdana"/>
                <a:ea typeface="Verdana"/>
                <a:cs typeface="Verdana"/>
                <a:sym typeface="Verdana"/>
              </a:defRPr>
            </a:lvl1pPr>
            <a:lvl2pPr indent="0" lvl="1" marL="0" marR="0" algn="r">
              <a:spcBef>
                <a:spcPts val="0"/>
              </a:spcBef>
              <a:spcAft>
                <a:spcPts val="0"/>
              </a:spcAft>
              <a:buNone/>
              <a:defRPr sz="1200">
                <a:solidFill>
                  <a:srgbClr val="898989"/>
                </a:solidFill>
                <a:latin typeface="Verdana"/>
                <a:ea typeface="Verdana"/>
                <a:cs typeface="Verdana"/>
                <a:sym typeface="Verdana"/>
              </a:defRPr>
            </a:lvl2pPr>
            <a:lvl3pPr indent="0" lvl="2" marL="0" marR="0" algn="r">
              <a:spcBef>
                <a:spcPts val="0"/>
              </a:spcBef>
              <a:spcAft>
                <a:spcPts val="0"/>
              </a:spcAft>
              <a:buNone/>
              <a:defRPr sz="1200">
                <a:solidFill>
                  <a:srgbClr val="898989"/>
                </a:solidFill>
                <a:latin typeface="Verdana"/>
                <a:ea typeface="Verdana"/>
                <a:cs typeface="Verdana"/>
                <a:sym typeface="Verdana"/>
              </a:defRPr>
            </a:lvl3pPr>
            <a:lvl4pPr indent="0" lvl="3" marL="0" marR="0" algn="r">
              <a:spcBef>
                <a:spcPts val="0"/>
              </a:spcBef>
              <a:spcAft>
                <a:spcPts val="0"/>
              </a:spcAft>
              <a:buNone/>
              <a:defRPr sz="1200">
                <a:solidFill>
                  <a:srgbClr val="898989"/>
                </a:solidFill>
                <a:latin typeface="Verdana"/>
                <a:ea typeface="Verdana"/>
                <a:cs typeface="Verdana"/>
                <a:sym typeface="Verdana"/>
              </a:defRPr>
            </a:lvl4pPr>
            <a:lvl5pPr indent="0" lvl="4" marL="0" marR="0" algn="r">
              <a:spcBef>
                <a:spcPts val="0"/>
              </a:spcBef>
              <a:spcAft>
                <a:spcPts val="0"/>
              </a:spcAft>
              <a:buNone/>
              <a:defRPr sz="1200">
                <a:solidFill>
                  <a:srgbClr val="898989"/>
                </a:solidFill>
                <a:latin typeface="Verdana"/>
                <a:ea typeface="Verdana"/>
                <a:cs typeface="Verdana"/>
                <a:sym typeface="Verdana"/>
              </a:defRPr>
            </a:lvl5pPr>
            <a:lvl6pPr indent="0" lvl="5" marL="0" marR="0" algn="r">
              <a:spcBef>
                <a:spcPts val="0"/>
              </a:spcBef>
              <a:spcAft>
                <a:spcPts val="0"/>
              </a:spcAft>
              <a:buNone/>
              <a:defRPr sz="1200">
                <a:solidFill>
                  <a:srgbClr val="898989"/>
                </a:solidFill>
                <a:latin typeface="Verdana"/>
                <a:ea typeface="Verdana"/>
                <a:cs typeface="Verdana"/>
                <a:sym typeface="Verdana"/>
              </a:defRPr>
            </a:lvl6pPr>
            <a:lvl7pPr indent="0" lvl="6" marL="0" marR="0" algn="r">
              <a:spcBef>
                <a:spcPts val="0"/>
              </a:spcBef>
              <a:spcAft>
                <a:spcPts val="0"/>
              </a:spcAft>
              <a:buNone/>
              <a:defRPr sz="1200">
                <a:solidFill>
                  <a:srgbClr val="898989"/>
                </a:solidFill>
                <a:latin typeface="Verdana"/>
                <a:ea typeface="Verdana"/>
                <a:cs typeface="Verdana"/>
                <a:sym typeface="Verdana"/>
              </a:defRPr>
            </a:lvl7pPr>
            <a:lvl8pPr indent="0" lvl="7" marL="0" marR="0" algn="r">
              <a:spcBef>
                <a:spcPts val="0"/>
              </a:spcBef>
              <a:spcAft>
                <a:spcPts val="0"/>
              </a:spcAft>
              <a:buNone/>
              <a:defRPr sz="1200">
                <a:solidFill>
                  <a:srgbClr val="898989"/>
                </a:solidFill>
                <a:latin typeface="Verdana"/>
                <a:ea typeface="Verdana"/>
                <a:cs typeface="Verdana"/>
                <a:sym typeface="Verdana"/>
              </a:defRPr>
            </a:lvl8pPr>
            <a:lvl9pPr indent="0" lvl="8" marL="0" marR="0" algn="r">
              <a:spcBef>
                <a:spcPts val="0"/>
              </a:spcBef>
              <a:spcAft>
                <a:spcPts val="0"/>
              </a:spcAft>
              <a:buNone/>
              <a:defRPr sz="1200">
                <a:solidFill>
                  <a:srgbClr val="898989"/>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1" name="Google Shape;51;p2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Verdana"/>
                <a:ea typeface="Verdana"/>
                <a:cs typeface="Verdana"/>
                <a:sym typeface="Verdana"/>
              </a:defRPr>
            </a:lvl1pPr>
            <a:lvl2pPr indent="0" lvl="1" marL="0" marR="0" algn="r">
              <a:spcBef>
                <a:spcPts val="0"/>
              </a:spcBef>
              <a:spcAft>
                <a:spcPts val="0"/>
              </a:spcAft>
              <a:buNone/>
              <a:defRPr sz="1200">
                <a:solidFill>
                  <a:srgbClr val="898989"/>
                </a:solidFill>
                <a:latin typeface="Verdana"/>
                <a:ea typeface="Verdana"/>
                <a:cs typeface="Verdana"/>
                <a:sym typeface="Verdana"/>
              </a:defRPr>
            </a:lvl2pPr>
            <a:lvl3pPr indent="0" lvl="2" marL="0" marR="0" algn="r">
              <a:spcBef>
                <a:spcPts val="0"/>
              </a:spcBef>
              <a:spcAft>
                <a:spcPts val="0"/>
              </a:spcAft>
              <a:buNone/>
              <a:defRPr sz="1200">
                <a:solidFill>
                  <a:srgbClr val="898989"/>
                </a:solidFill>
                <a:latin typeface="Verdana"/>
                <a:ea typeface="Verdana"/>
                <a:cs typeface="Verdana"/>
                <a:sym typeface="Verdana"/>
              </a:defRPr>
            </a:lvl3pPr>
            <a:lvl4pPr indent="0" lvl="3" marL="0" marR="0" algn="r">
              <a:spcBef>
                <a:spcPts val="0"/>
              </a:spcBef>
              <a:spcAft>
                <a:spcPts val="0"/>
              </a:spcAft>
              <a:buNone/>
              <a:defRPr sz="1200">
                <a:solidFill>
                  <a:srgbClr val="898989"/>
                </a:solidFill>
                <a:latin typeface="Verdana"/>
                <a:ea typeface="Verdana"/>
                <a:cs typeface="Verdana"/>
                <a:sym typeface="Verdana"/>
              </a:defRPr>
            </a:lvl4pPr>
            <a:lvl5pPr indent="0" lvl="4" marL="0" marR="0" algn="r">
              <a:spcBef>
                <a:spcPts val="0"/>
              </a:spcBef>
              <a:spcAft>
                <a:spcPts val="0"/>
              </a:spcAft>
              <a:buNone/>
              <a:defRPr sz="1200">
                <a:solidFill>
                  <a:srgbClr val="898989"/>
                </a:solidFill>
                <a:latin typeface="Verdana"/>
                <a:ea typeface="Verdana"/>
                <a:cs typeface="Verdana"/>
                <a:sym typeface="Verdana"/>
              </a:defRPr>
            </a:lvl5pPr>
            <a:lvl6pPr indent="0" lvl="5" marL="0" marR="0" algn="r">
              <a:spcBef>
                <a:spcPts val="0"/>
              </a:spcBef>
              <a:spcAft>
                <a:spcPts val="0"/>
              </a:spcAft>
              <a:buNone/>
              <a:defRPr sz="1200">
                <a:solidFill>
                  <a:srgbClr val="898989"/>
                </a:solidFill>
                <a:latin typeface="Verdana"/>
                <a:ea typeface="Verdana"/>
                <a:cs typeface="Verdana"/>
                <a:sym typeface="Verdana"/>
              </a:defRPr>
            </a:lvl6pPr>
            <a:lvl7pPr indent="0" lvl="6" marL="0" marR="0" algn="r">
              <a:spcBef>
                <a:spcPts val="0"/>
              </a:spcBef>
              <a:spcAft>
                <a:spcPts val="0"/>
              </a:spcAft>
              <a:buNone/>
              <a:defRPr sz="1200">
                <a:solidFill>
                  <a:srgbClr val="898989"/>
                </a:solidFill>
                <a:latin typeface="Verdana"/>
                <a:ea typeface="Verdana"/>
                <a:cs typeface="Verdana"/>
                <a:sym typeface="Verdana"/>
              </a:defRPr>
            </a:lvl7pPr>
            <a:lvl8pPr indent="0" lvl="7" marL="0" marR="0" algn="r">
              <a:spcBef>
                <a:spcPts val="0"/>
              </a:spcBef>
              <a:spcAft>
                <a:spcPts val="0"/>
              </a:spcAft>
              <a:buNone/>
              <a:defRPr sz="1200">
                <a:solidFill>
                  <a:srgbClr val="898989"/>
                </a:solidFill>
                <a:latin typeface="Verdana"/>
                <a:ea typeface="Verdana"/>
                <a:cs typeface="Verdana"/>
                <a:sym typeface="Verdana"/>
              </a:defRPr>
            </a:lvl8pPr>
            <a:lvl9pPr indent="0" lvl="8" marL="0" marR="0" algn="r">
              <a:spcBef>
                <a:spcPts val="0"/>
              </a:spcBef>
              <a:spcAft>
                <a:spcPts val="0"/>
              </a:spcAft>
              <a:buNone/>
              <a:defRPr sz="1200">
                <a:solidFill>
                  <a:srgbClr val="898989"/>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Verdana"/>
                <a:ea typeface="Verdana"/>
                <a:cs typeface="Verdana"/>
                <a:sym typeface="Verdana"/>
              </a:defRPr>
            </a:lvl1pPr>
            <a:lvl2pPr indent="0" lvl="1" marL="0" marR="0" algn="r">
              <a:spcBef>
                <a:spcPts val="0"/>
              </a:spcBef>
              <a:spcAft>
                <a:spcPts val="0"/>
              </a:spcAft>
              <a:buNone/>
              <a:defRPr sz="1200">
                <a:solidFill>
                  <a:srgbClr val="898989"/>
                </a:solidFill>
                <a:latin typeface="Verdana"/>
                <a:ea typeface="Verdana"/>
                <a:cs typeface="Verdana"/>
                <a:sym typeface="Verdana"/>
              </a:defRPr>
            </a:lvl2pPr>
            <a:lvl3pPr indent="0" lvl="2" marL="0" marR="0" algn="r">
              <a:spcBef>
                <a:spcPts val="0"/>
              </a:spcBef>
              <a:spcAft>
                <a:spcPts val="0"/>
              </a:spcAft>
              <a:buNone/>
              <a:defRPr sz="1200">
                <a:solidFill>
                  <a:srgbClr val="898989"/>
                </a:solidFill>
                <a:latin typeface="Verdana"/>
                <a:ea typeface="Verdana"/>
                <a:cs typeface="Verdana"/>
                <a:sym typeface="Verdana"/>
              </a:defRPr>
            </a:lvl3pPr>
            <a:lvl4pPr indent="0" lvl="3" marL="0" marR="0" algn="r">
              <a:spcBef>
                <a:spcPts val="0"/>
              </a:spcBef>
              <a:spcAft>
                <a:spcPts val="0"/>
              </a:spcAft>
              <a:buNone/>
              <a:defRPr sz="1200">
                <a:solidFill>
                  <a:srgbClr val="898989"/>
                </a:solidFill>
                <a:latin typeface="Verdana"/>
                <a:ea typeface="Verdana"/>
                <a:cs typeface="Verdana"/>
                <a:sym typeface="Verdana"/>
              </a:defRPr>
            </a:lvl4pPr>
            <a:lvl5pPr indent="0" lvl="4" marL="0" marR="0" algn="r">
              <a:spcBef>
                <a:spcPts val="0"/>
              </a:spcBef>
              <a:spcAft>
                <a:spcPts val="0"/>
              </a:spcAft>
              <a:buNone/>
              <a:defRPr sz="1200">
                <a:solidFill>
                  <a:srgbClr val="898989"/>
                </a:solidFill>
                <a:latin typeface="Verdana"/>
                <a:ea typeface="Verdana"/>
                <a:cs typeface="Verdana"/>
                <a:sym typeface="Verdana"/>
              </a:defRPr>
            </a:lvl5pPr>
            <a:lvl6pPr indent="0" lvl="5" marL="0" marR="0" algn="r">
              <a:spcBef>
                <a:spcPts val="0"/>
              </a:spcBef>
              <a:spcAft>
                <a:spcPts val="0"/>
              </a:spcAft>
              <a:buNone/>
              <a:defRPr sz="1200">
                <a:solidFill>
                  <a:srgbClr val="898989"/>
                </a:solidFill>
                <a:latin typeface="Verdana"/>
                <a:ea typeface="Verdana"/>
                <a:cs typeface="Verdana"/>
                <a:sym typeface="Verdana"/>
              </a:defRPr>
            </a:lvl6pPr>
            <a:lvl7pPr indent="0" lvl="6" marL="0" marR="0" algn="r">
              <a:spcBef>
                <a:spcPts val="0"/>
              </a:spcBef>
              <a:spcAft>
                <a:spcPts val="0"/>
              </a:spcAft>
              <a:buNone/>
              <a:defRPr sz="1200">
                <a:solidFill>
                  <a:srgbClr val="898989"/>
                </a:solidFill>
                <a:latin typeface="Verdana"/>
                <a:ea typeface="Verdana"/>
                <a:cs typeface="Verdana"/>
                <a:sym typeface="Verdana"/>
              </a:defRPr>
            </a:lvl7pPr>
            <a:lvl8pPr indent="0" lvl="7" marL="0" marR="0" algn="r">
              <a:spcBef>
                <a:spcPts val="0"/>
              </a:spcBef>
              <a:spcAft>
                <a:spcPts val="0"/>
              </a:spcAft>
              <a:buNone/>
              <a:defRPr sz="1200">
                <a:solidFill>
                  <a:srgbClr val="898989"/>
                </a:solidFill>
                <a:latin typeface="Verdana"/>
                <a:ea typeface="Verdana"/>
                <a:cs typeface="Verdana"/>
                <a:sym typeface="Verdana"/>
              </a:defRPr>
            </a:lvl8pPr>
            <a:lvl9pPr indent="0" lvl="8" marL="0" marR="0" algn="r">
              <a:spcBef>
                <a:spcPts val="0"/>
              </a:spcBef>
              <a:spcAft>
                <a:spcPts val="0"/>
              </a:spcAft>
              <a:buNone/>
              <a:defRPr sz="1200">
                <a:solidFill>
                  <a:srgbClr val="898989"/>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9"/>
          <p:cNvSpPr txBox="1"/>
          <p:nvPr>
            <p:ph type="title"/>
          </p:nvPr>
        </p:nvSpPr>
        <p:spPr>
          <a:xfrm>
            <a:off x="609603" y="273050"/>
            <a:ext cx="4011084"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29"/>
          <p:cNvSpPr txBox="1"/>
          <p:nvPr>
            <p:ph idx="1" type="body"/>
          </p:nvPr>
        </p:nvSpPr>
        <p:spPr>
          <a:xfrm>
            <a:off x="4766733" y="273055"/>
            <a:ext cx="6815667"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29"/>
          <p:cNvSpPr txBox="1"/>
          <p:nvPr>
            <p:ph idx="2" type="body"/>
          </p:nvPr>
        </p:nvSpPr>
        <p:spPr>
          <a:xfrm>
            <a:off x="609603" y="1435103"/>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2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Verdana"/>
                <a:ea typeface="Verdana"/>
                <a:cs typeface="Verdana"/>
                <a:sym typeface="Verdana"/>
              </a:defRPr>
            </a:lvl1pPr>
            <a:lvl2pPr indent="0" lvl="1" marL="0" marR="0" algn="r">
              <a:spcBef>
                <a:spcPts val="0"/>
              </a:spcBef>
              <a:spcAft>
                <a:spcPts val="0"/>
              </a:spcAft>
              <a:buNone/>
              <a:defRPr sz="1200">
                <a:solidFill>
                  <a:srgbClr val="898989"/>
                </a:solidFill>
                <a:latin typeface="Verdana"/>
                <a:ea typeface="Verdana"/>
                <a:cs typeface="Verdana"/>
                <a:sym typeface="Verdana"/>
              </a:defRPr>
            </a:lvl2pPr>
            <a:lvl3pPr indent="0" lvl="2" marL="0" marR="0" algn="r">
              <a:spcBef>
                <a:spcPts val="0"/>
              </a:spcBef>
              <a:spcAft>
                <a:spcPts val="0"/>
              </a:spcAft>
              <a:buNone/>
              <a:defRPr sz="1200">
                <a:solidFill>
                  <a:srgbClr val="898989"/>
                </a:solidFill>
                <a:latin typeface="Verdana"/>
                <a:ea typeface="Verdana"/>
                <a:cs typeface="Verdana"/>
                <a:sym typeface="Verdana"/>
              </a:defRPr>
            </a:lvl3pPr>
            <a:lvl4pPr indent="0" lvl="3" marL="0" marR="0" algn="r">
              <a:spcBef>
                <a:spcPts val="0"/>
              </a:spcBef>
              <a:spcAft>
                <a:spcPts val="0"/>
              </a:spcAft>
              <a:buNone/>
              <a:defRPr sz="1200">
                <a:solidFill>
                  <a:srgbClr val="898989"/>
                </a:solidFill>
                <a:latin typeface="Verdana"/>
                <a:ea typeface="Verdana"/>
                <a:cs typeface="Verdana"/>
                <a:sym typeface="Verdana"/>
              </a:defRPr>
            </a:lvl4pPr>
            <a:lvl5pPr indent="0" lvl="4" marL="0" marR="0" algn="r">
              <a:spcBef>
                <a:spcPts val="0"/>
              </a:spcBef>
              <a:spcAft>
                <a:spcPts val="0"/>
              </a:spcAft>
              <a:buNone/>
              <a:defRPr sz="1200">
                <a:solidFill>
                  <a:srgbClr val="898989"/>
                </a:solidFill>
                <a:latin typeface="Verdana"/>
                <a:ea typeface="Verdana"/>
                <a:cs typeface="Verdana"/>
                <a:sym typeface="Verdana"/>
              </a:defRPr>
            </a:lvl5pPr>
            <a:lvl6pPr indent="0" lvl="5" marL="0" marR="0" algn="r">
              <a:spcBef>
                <a:spcPts val="0"/>
              </a:spcBef>
              <a:spcAft>
                <a:spcPts val="0"/>
              </a:spcAft>
              <a:buNone/>
              <a:defRPr sz="1200">
                <a:solidFill>
                  <a:srgbClr val="898989"/>
                </a:solidFill>
                <a:latin typeface="Verdana"/>
                <a:ea typeface="Verdana"/>
                <a:cs typeface="Verdana"/>
                <a:sym typeface="Verdana"/>
              </a:defRPr>
            </a:lvl6pPr>
            <a:lvl7pPr indent="0" lvl="6" marL="0" marR="0" algn="r">
              <a:spcBef>
                <a:spcPts val="0"/>
              </a:spcBef>
              <a:spcAft>
                <a:spcPts val="0"/>
              </a:spcAft>
              <a:buNone/>
              <a:defRPr sz="1200">
                <a:solidFill>
                  <a:srgbClr val="898989"/>
                </a:solidFill>
                <a:latin typeface="Verdana"/>
                <a:ea typeface="Verdana"/>
                <a:cs typeface="Verdana"/>
                <a:sym typeface="Verdana"/>
              </a:defRPr>
            </a:lvl7pPr>
            <a:lvl8pPr indent="0" lvl="7" marL="0" marR="0" algn="r">
              <a:spcBef>
                <a:spcPts val="0"/>
              </a:spcBef>
              <a:spcAft>
                <a:spcPts val="0"/>
              </a:spcAft>
              <a:buNone/>
              <a:defRPr sz="1200">
                <a:solidFill>
                  <a:srgbClr val="898989"/>
                </a:solidFill>
                <a:latin typeface="Verdana"/>
                <a:ea typeface="Verdana"/>
                <a:cs typeface="Verdana"/>
                <a:sym typeface="Verdana"/>
              </a:defRPr>
            </a:lvl8pPr>
            <a:lvl9pPr indent="0" lvl="8" marL="0" marR="0" algn="r">
              <a:spcBef>
                <a:spcPts val="0"/>
              </a:spcBef>
              <a:spcAft>
                <a:spcPts val="0"/>
              </a:spcAft>
              <a:buNone/>
              <a:defRPr sz="1200">
                <a:solidFill>
                  <a:srgbClr val="898989"/>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0"/>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 name="Google Shape;67;p30"/>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30"/>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3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Verdana"/>
                <a:ea typeface="Verdana"/>
                <a:cs typeface="Verdana"/>
                <a:sym typeface="Verdana"/>
              </a:defRPr>
            </a:lvl1pPr>
            <a:lvl2pPr indent="0" lvl="1" marL="0" marR="0" algn="r">
              <a:spcBef>
                <a:spcPts val="0"/>
              </a:spcBef>
              <a:spcAft>
                <a:spcPts val="0"/>
              </a:spcAft>
              <a:buNone/>
              <a:defRPr sz="1200">
                <a:solidFill>
                  <a:srgbClr val="898989"/>
                </a:solidFill>
                <a:latin typeface="Verdana"/>
                <a:ea typeface="Verdana"/>
                <a:cs typeface="Verdana"/>
                <a:sym typeface="Verdana"/>
              </a:defRPr>
            </a:lvl2pPr>
            <a:lvl3pPr indent="0" lvl="2" marL="0" marR="0" algn="r">
              <a:spcBef>
                <a:spcPts val="0"/>
              </a:spcBef>
              <a:spcAft>
                <a:spcPts val="0"/>
              </a:spcAft>
              <a:buNone/>
              <a:defRPr sz="1200">
                <a:solidFill>
                  <a:srgbClr val="898989"/>
                </a:solidFill>
                <a:latin typeface="Verdana"/>
                <a:ea typeface="Verdana"/>
                <a:cs typeface="Verdana"/>
                <a:sym typeface="Verdana"/>
              </a:defRPr>
            </a:lvl3pPr>
            <a:lvl4pPr indent="0" lvl="3" marL="0" marR="0" algn="r">
              <a:spcBef>
                <a:spcPts val="0"/>
              </a:spcBef>
              <a:spcAft>
                <a:spcPts val="0"/>
              </a:spcAft>
              <a:buNone/>
              <a:defRPr sz="1200">
                <a:solidFill>
                  <a:srgbClr val="898989"/>
                </a:solidFill>
                <a:latin typeface="Verdana"/>
                <a:ea typeface="Verdana"/>
                <a:cs typeface="Verdana"/>
                <a:sym typeface="Verdana"/>
              </a:defRPr>
            </a:lvl4pPr>
            <a:lvl5pPr indent="0" lvl="4" marL="0" marR="0" algn="r">
              <a:spcBef>
                <a:spcPts val="0"/>
              </a:spcBef>
              <a:spcAft>
                <a:spcPts val="0"/>
              </a:spcAft>
              <a:buNone/>
              <a:defRPr sz="1200">
                <a:solidFill>
                  <a:srgbClr val="898989"/>
                </a:solidFill>
                <a:latin typeface="Verdana"/>
                <a:ea typeface="Verdana"/>
                <a:cs typeface="Verdana"/>
                <a:sym typeface="Verdana"/>
              </a:defRPr>
            </a:lvl5pPr>
            <a:lvl6pPr indent="0" lvl="5" marL="0" marR="0" algn="r">
              <a:spcBef>
                <a:spcPts val="0"/>
              </a:spcBef>
              <a:spcAft>
                <a:spcPts val="0"/>
              </a:spcAft>
              <a:buNone/>
              <a:defRPr sz="1200">
                <a:solidFill>
                  <a:srgbClr val="898989"/>
                </a:solidFill>
                <a:latin typeface="Verdana"/>
                <a:ea typeface="Verdana"/>
                <a:cs typeface="Verdana"/>
                <a:sym typeface="Verdana"/>
              </a:defRPr>
            </a:lvl6pPr>
            <a:lvl7pPr indent="0" lvl="6" marL="0" marR="0" algn="r">
              <a:spcBef>
                <a:spcPts val="0"/>
              </a:spcBef>
              <a:spcAft>
                <a:spcPts val="0"/>
              </a:spcAft>
              <a:buNone/>
              <a:defRPr sz="1200">
                <a:solidFill>
                  <a:srgbClr val="898989"/>
                </a:solidFill>
                <a:latin typeface="Verdana"/>
                <a:ea typeface="Verdana"/>
                <a:cs typeface="Verdana"/>
                <a:sym typeface="Verdana"/>
              </a:defRPr>
            </a:lvl7pPr>
            <a:lvl8pPr indent="0" lvl="7" marL="0" marR="0" algn="r">
              <a:spcBef>
                <a:spcPts val="0"/>
              </a:spcBef>
              <a:spcAft>
                <a:spcPts val="0"/>
              </a:spcAft>
              <a:buNone/>
              <a:defRPr sz="1200">
                <a:solidFill>
                  <a:srgbClr val="898989"/>
                </a:solidFill>
                <a:latin typeface="Verdana"/>
                <a:ea typeface="Verdana"/>
                <a:cs typeface="Verdana"/>
                <a:sym typeface="Verdana"/>
              </a:defRPr>
            </a:lvl8pPr>
            <a:lvl9pPr indent="0" lvl="8" marL="0" marR="0" algn="r">
              <a:spcBef>
                <a:spcPts val="0"/>
              </a:spcBef>
              <a:spcAft>
                <a:spcPts val="0"/>
              </a:spcAft>
              <a:buNone/>
              <a:defRPr sz="1200">
                <a:solidFill>
                  <a:srgbClr val="898989"/>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5000"/>
          </a:blip>
          <a:stretch>
            <a:fillRect/>
          </a:stretch>
        </a:blip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 name="Google Shape;11;p21"/>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13" name="Google Shape;13;p2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14" name="Google Shape;14;p2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98989"/>
                </a:solidFill>
                <a:latin typeface="Verdana"/>
                <a:ea typeface="Verdana"/>
                <a:cs typeface="Verdana"/>
                <a:sym typeface="Verdana"/>
              </a:defRPr>
            </a:lvl1pPr>
            <a:lvl2pPr indent="0" lvl="1" marL="0" marR="0" rtl="0" algn="r">
              <a:spcBef>
                <a:spcPts val="0"/>
              </a:spcBef>
              <a:spcAft>
                <a:spcPts val="0"/>
              </a:spcAft>
              <a:buNone/>
              <a:defRPr b="0" i="0" sz="1200" u="none" cap="none" strike="noStrike">
                <a:solidFill>
                  <a:srgbClr val="898989"/>
                </a:solidFill>
                <a:latin typeface="Verdana"/>
                <a:ea typeface="Verdana"/>
                <a:cs typeface="Verdana"/>
                <a:sym typeface="Verdana"/>
              </a:defRPr>
            </a:lvl2pPr>
            <a:lvl3pPr indent="0" lvl="2" marL="0" marR="0" rtl="0" algn="r">
              <a:spcBef>
                <a:spcPts val="0"/>
              </a:spcBef>
              <a:spcAft>
                <a:spcPts val="0"/>
              </a:spcAft>
              <a:buNone/>
              <a:defRPr b="0" i="0" sz="1200" u="none" cap="none" strike="noStrike">
                <a:solidFill>
                  <a:srgbClr val="898989"/>
                </a:solidFill>
                <a:latin typeface="Verdana"/>
                <a:ea typeface="Verdana"/>
                <a:cs typeface="Verdana"/>
                <a:sym typeface="Verdana"/>
              </a:defRPr>
            </a:lvl3pPr>
            <a:lvl4pPr indent="0" lvl="3" marL="0" marR="0" rtl="0" algn="r">
              <a:spcBef>
                <a:spcPts val="0"/>
              </a:spcBef>
              <a:spcAft>
                <a:spcPts val="0"/>
              </a:spcAft>
              <a:buNone/>
              <a:defRPr b="0" i="0" sz="1200" u="none" cap="none" strike="noStrike">
                <a:solidFill>
                  <a:srgbClr val="898989"/>
                </a:solidFill>
                <a:latin typeface="Verdana"/>
                <a:ea typeface="Verdana"/>
                <a:cs typeface="Verdana"/>
                <a:sym typeface="Verdana"/>
              </a:defRPr>
            </a:lvl4pPr>
            <a:lvl5pPr indent="0" lvl="4" marL="0" marR="0" rtl="0" algn="r">
              <a:spcBef>
                <a:spcPts val="0"/>
              </a:spcBef>
              <a:spcAft>
                <a:spcPts val="0"/>
              </a:spcAft>
              <a:buNone/>
              <a:defRPr b="0" i="0" sz="1200" u="none" cap="none" strike="noStrike">
                <a:solidFill>
                  <a:srgbClr val="898989"/>
                </a:solidFill>
                <a:latin typeface="Verdana"/>
                <a:ea typeface="Verdana"/>
                <a:cs typeface="Verdana"/>
                <a:sym typeface="Verdana"/>
              </a:defRPr>
            </a:lvl5pPr>
            <a:lvl6pPr indent="0" lvl="5" marL="0" marR="0" rtl="0" algn="r">
              <a:spcBef>
                <a:spcPts val="0"/>
              </a:spcBef>
              <a:spcAft>
                <a:spcPts val="0"/>
              </a:spcAft>
              <a:buNone/>
              <a:defRPr b="0" i="0" sz="1200" u="none" cap="none" strike="noStrike">
                <a:solidFill>
                  <a:srgbClr val="898989"/>
                </a:solidFill>
                <a:latin typeface="Verdana"/>
                <a:ea typeface="Verdana"/>
                <a:cs typeface="Verdana"/>
                <a:sym typeface="Verdana"/>
              </a:defRPr>
            </a:lvl6pPr>
            <a:lvl7pPr indent="0" lvl="6" marL="0" marR="0" rtl="0" algn="r">
              <a:spcBef>
                <a:spcPts val="0"/>
              </a:spcBef>
              <a:spcAft>
                <a:spcPts val="0"/>
              </a:spcAft>
              <a:buNone/>
              <a:defRPr b="0" i="0" sz="1200" u="none" cap="none" strike="noStrike">
                <a:solidFill>
                  <a:srgbClr val="898989"/>
                </a:solidFill>
                <a:latin typeface="Verdana"/>
                <a:ea typeface="Verdana"/>
                <a:cs typeface="Verdana"/>
                <a:sym typeface="Verdana"/>
              </a:defRPr>
            </a:lvl7pPr>
            <a:lvl8pPr indent="0" lvl="7" marL="0" marR="0" rtl="0" algn="r">
              <a:spcBef>
                <a:spcPts val="0"/>
              </a:spcBef>
              <a:spcAft>
                <a:spcPts val="0"/>
              </a:spcAft>
              <a:buNone/>
              <a:defRPr b="0" i="0" sz="1200" u="none" cap="none" strike="noStrike">
                <a:solidFill>
                  <a:srgbClr val="898989"/>
                </a:solidFill>
                <a:latin typeface="Verdana"/>
                <a:ea typeface="Verdana"/>
                <a:cs typeface="Verdana"/>
                <a:sym typeface="Verdana"/>
              </a:defRPr>
            </a:lvl8pPr>
            <a:lvl9pPr indent="0" lvl="8" marL="0" marR="0" rtl="0" algn="r">
              <a:spcBef>
                <a:spcPts val="0"/>
              </a:spcBef>
              <a:spcAft>
                <a:spcPts val="0"/>
              </a:spcAft>
              <a:buNone/>
              <a:defRPr b="0" i="0" sz="1200" u="none" cap="none" strike="noStrike">
                <a:solidFill>
                  <a:srgbClr val="898989"/>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3.png"/><Relationship Id="rId5" Type="http://schemas.openxmlformats.org/officeDocument/2006/relationships/image" Target="../media/image3.png"/><Relationship Id="rId6" Type="http://schemas.openxmlformats.org/officeDocument/2006/relationships/image" Target="../media/image10.png"/><Relationship Id="rId7" Type="http://schemas.openxmlformats.org/officeDocument/2006/relationships/image" Target="../media/image4.gif"/><Relationship Id="rId8" Type="http://schemas.openxmlformats.org/officeDocument/2006/relationships/image" Target="../media/image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7.jpg"/><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9.jpg"/><Relationship Id="rId9" Type="http://schemas.openxmlformats.org/officeDocument/2006/relationships/image" Target="../media/image7.jpg"/><Relationship Id="rId5" Type="http://schemas.openxmlformats.org/officeDocument/2006/relationships/image" Target="../media/image6.png"/><Relationship Id="rId6" Type="http://schemas.openxmlformats.org/officeDocument/2006/relationships/image" Target="../media/image12.png"/><Relationship Id="rId7" Type="http://schemas.openxmlformats.org/officeDocument/2006/relationships/image" Target="../media/image2.png"/><Relationship Id="rId8" Type="http://schemas.openxmlformats.org/officeDocument/2006/relationships/image" Target="../media/image11.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8.jpg"/><Relationship Id="rId4" Type="http://schemas.openxmlformats.org/officeDocument/2006/relationships/image" Target="../media/image2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8.jp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jpg"/><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0.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3.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0" y="0"/>
            <a:ext cx="12192000" cy="68580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342900" lvl="0" marL="342900" marR="0" rtl="0" algn="ctr">
              <a:spcBef>
                <a:spcPts val="0"/>
              </a:spcBef>
              <a:spcAft>
                <a:spcPts val="0"/>
              </a:spcAft>
              <a:buNone/>
            </a:pPr>
            <a:r>
              <a:t/>
            </a:r>
            <a:endParaRPr b="1" i="0" sz="1800" u="none" cap="none" strike="noStrike">
              <a:solidFill>
                <a:schemeClr val="dk1"/>
              </a:solidFill>
              <a:latin typeface="Verdana"/>
              <a:ea typeface="Verdana"/>
              <a:cs typeface="Verdana"/>
              <a:sym typeface="Verdana"/>
            </a:endParaRPr>
          </a:p>
        </p:txBody>
      </p:sp>
      <p:sp>
        <p:nvSpPr>
          <p:cNvPr id="89" name="Google Shape;89;p1"/>
          <p:cNvSpPr/>
          <p:nvPr/>
        </p:nvSpPr>
        <p:spPr>
          <a:xfrm>
            <a:off x="9753602" y="4876803"/>
            <a:ext cx="571500" cy="409575"/>
          </a:xfrm>
          <a:prstGeom prst="irregularSeal1">
            <a:avLst/>
          </a:prstGeom>
          <a:gradFill>
            <a:gsLst>
              <a:gs pos="0">
                <a:srgbClr val="E6F8A6">
                  <a:alpha val="61960"/>
                </a:srgbClr>
              </a:gs>
              <a:gs pos="100000">
                <a:srgbClr val="FF0066"/>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90" name="Google Shape;90;p1"/>
          <p:cNvSpPr/>
          <p:nvPr/>
        </p:nvSpPr>
        <p:spPr>
          <a:xfrm>
            <a:off x="2" y="3505200"/>
            <a:ext cx="488951" cy="431800"/>
          </a:xfrm>
          <a:prstGeom prst="irregularSeal1">
            <a:avLst/>
          </a:prstGeom>
          <a:gradFill>
            <a:gsLst>
              <a:gs pos="0">
                <a:srgbClr val="FF0066"/>
              </a:gs>
              <a:gs pos="100000">
                <a:srgbClr val="FF0000">
                  <a:alpha val="3921"/>
                </a:srgbClr>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91" name="Google Shape;91;p1"/>
          <p:cNvSpPr/>
          <p:nvPr/>
        </p:nvSpPr>
        <p:spPr>
          <a:xfrm>
            <a:off x="226486" y="5511803"/>
            <a:ext cx="537633" cy="392113"/>
          </a:xfrm>
          <a:prstGeom prst="star5">
            <a:avLst>
              <a:gd fmla="val 19098" name="adj"/>
              <a:gd fmla="val 105146" name="hf"/>
              <a:gd fmla="val 110557" name="vf"/>
            </a:avLst>
          </a:prstGeom>
          <a:gradFill>
            <a:gsLst>
              <a:gs pos="0">
                <a:srgbClr val="FF0000"/>
              </a:gs>
              <a:gs pos="100000">
                <a:srgbClr val="FFFF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92" name="Google Shape;92;p1"/>
          <p:cNvSpPr/>
          <p:nvPr/>
        </p:nvSpPr>
        <p:spPr>
          <a:xfrm>
            <a:off x="10668000" y="381000"/>
            <a:ext cx="812800" cy="685800"/>
          </a:xfrm>
          <a:prstGeom prst="star5">
            <a:avLst>
              <a:gd fmla="val 19098" name="adj"/>
              <a:gd fmla="val 105146" name="hf"/>
              <a:gd fmla="val 110557" name="vf"/>
            </a:avLst>
          </a:prstGeom>
          <a:gradFill>
            <a:gsLst>
              <a:gs pos="0">
                <a:srgbClr val="1907FD"/>
              </a:gs>
              <a:gs pos="100000">
                <a:schemeClr val="lt1"/>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93" name="Google Shape;93;p1"/>
          <p:cNvSpPr/>
          <p:nvPr/>
        </p:nvSpPr>
        <p:spPr>
          <a:xfrm>
            <a:off x="2995084" y="911225"/>
            <a:ext cx="609600" cy="685800"/>
          </a:xfrm>
          <a:prstGeom prst="irregularSeal1">
            <a:avLst/>
          </a:prstGeom>
          <a:gradFill>
            <a:gsLst>
              <a:gs pos="0">
                <a:srgbClr val="FF0000"/>
              </a:gs>
              <a:gs pos="100000">
                <a:srgbClr val="1907FD"/>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94" name="Google Shape;94;p1"/>
          <p:cNvSpPr/>
          <p:nvPr/>
        </p:nvSpPr>
        <p:spPr>
          <a:xfrm>
            <a:off x="6197602" y="381003"/>
            <a:ext cx="537633" cy="392113"/>
          </a:xfrm>
          <a:prstGeom prst="star5">
            <a:avLst>
              <a:gd fmla="val 19098" name="adj"/>
              <a:gd fmla="val 105146" name="hf"/>
              <a:gd fmla="val 110557" name="vf"/>
            </a:avLst>
          </a:prstGeom>
          <a:gradFill>
            <a:gsLst>
              <a:gs pos="0">
                <a:srgbClr val="FF0000"/>
              </a:gs>
              <a:gs pos="100000">
                <a:srgbClr val="FFFF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95" name="Google Shape;95;p1"/>
          <p:cNvSpPr/>
          <p:nvPr/>
        </p:nvSpPr>
        <p:spPr>
          <a:xfrm>
            <a:off x="7518402" y="1130300"/>
            <a:ext cx="488951" cy="400050"/>
          </a:xfrm>
          <a:prstGeom prst="irregularSeal2">
            <a:avLst/>
          </a:prstGeom>
          <a:gradFill>
            <a:gsLst>
              <a:gs pos="0">
                <a:srgbClr val="FCA2B1">
                  <a:alpha val="87843"/>
                </a:srgbClr>
              </a:gs>
              <a:gs pos="100000">
                <a:srgbClr val="FF0000">
                  <a:alpha val="57647"/>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96" name="Google Shape;96;p1"/>
          <p:cNvSpPr/>
          <p:nvPr/>
        </p:nvSpPr>
        <p:spPr>
          <a:xfrm>
            <a:off x="4064002" y="1435100"/>
            <a:ext cx="488951" cy="431800"/>
          </a:xfrm>
          <a:prstGeom prst="irregularSeal1">
            <a:avLst/>
          </a:prstGeom>
          <a:gradFill>
            <a:gsLst>
              <a:gs pos="0">
                <a:srgbClr val="FF0066"/>
              </a:gs>
              <a:gs pos="100000">
                <a:srgbClr val="FF0000">
                  <a:alpha val="3921"/>
                </a:srgbClr>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pic>
        <p:nvPicPr>
          <p:cNvPr descr="POINSET2" id="97" name="Google Shape;97;p1"/>
          <p:cNvPicPr preferRelativeResize="0"/>
          <p:nvPr/>
        </p:nvPicPr>
        <p:blipFill rotWithShape="1">
          <a:blip r:embed="rId3">
            <a:alphaModFix/>
          </a:blip>
          <a:srcRect b="0" l="0" r="0" t="0"/>
          <a:stretch/>
        </p:blipFill>
        <p:spPr>
          <a:xfrm rot="5626853">
            <a:off x="10704777" y="260087"/>
            <a:ext cx="849312" cy="1126067"/>
          </a:xfrm>
          <a:prstGeom prst="rect">
            <a:avLst/>
          </a:prstGeom>
          <a:noFill/>
          <a:ln>
            <a:noFill/>
          </a:ln>
        </p:spPr>
      </p:pic>
      <p:sp>
        <p:nvSpPr>
          <p:cNvPr id="98" name="Google Shape;98;p1"/>
          <p:cNvSpPr/>
          <p:nvPr/>
        </p:nvSpPr>
        <p:spPr>
          <a:xfrm>
            <a:off x="2032000" y="1219203"/>
            <a:ext cx="677333" cy="403225"/>
          </a:xfrm>
          <a:prstGeom prst="star4">
            <a:avLst>
              <a:gd fmla="val 12500" name="adj"/>
            </a:avLst>
          </a:prstGeom>
          <a:solidFill>
            <a:srgbClr val="FF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99" name="Google Shape;99;p1"/>
          <p:cNvSpPr/>
          <p:nvPr/>
        </p:nvSpPr>
        <p:spPr>
          <a:xfrm>
            <a:off x="11277602" y="2882900"/>
            <a:ext cx="514351" cy="439738"/>
          </a:xfrm>
          <a:prstGeom prst="star5">
            <a:avLst>
              <a:gd fmla="val 19098" name="adj"/>
              <a:gd fmla="val 105146" name="hf"/>
              <a:gd fmla="val 110557" name="vf"/>
            </a:avLst>
          </a:prstGeom>
          <a:gradFill>
            <a:gsLst>
              <a:gs pos="0">
                <a:schemeClr val="accent1"/>
              </a:gs>
              <a:gs pos="100000">
                <a:srgbClr val="FF0066"/>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100" name="Google Shape;100;p1"/>
          <p:cNvSpPr/>
          <p:nvPr/>
        </p:nvSpPr>
        <p:spPr>
          <a:xfrm>
            <a:off x="4572002" y="6019800"/>
            <a:ext cx="488951" cy="400050"/>
          </a:xfrm>
          <a:prstGeom prst="irregularSeal2">
            <a:avLst/>
          </a:prstGeom>
          <a:gradFill>
            <a:gsLst>
              <a:gs pos="0">
                <a:srgbClr val="FCA2B1">
                  <a:alpha val="87843"/>
                </a:srgbClr>
              </a:gs>
              <a:gs pos="100000">
                <a:srgbClr val="FF0000">
                  <a:alpha val="57647"/>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101" name="Google Shape;101;p1"/>
          <p:cNvSpPr/>
          <p:nvPr/>
        </p:nvSpPr>
        <p:spPr>
          <a:xfrm>
            <a:off x="11074402" y="4038600"/>
            <a:ext cx="658284" cy="539750"/>
          </a:xfrm>
          <a:prstGeom prst="star4">
            <a:avLst>
              <a:gd fmla="val 12500" name="adj"/>
            </a:avLst>
          </a:prstGeom>
          <a:gradFill>
            <a:gsLst>
              <a:gs pos="0">
                <a:srgbClr val="000082"/>
              </a:gs>
              <a:gs pos="100000">
                <a:srgbClr val="FF82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102" name="Google Shape;102;p1"/>
          <p:cNvSpPr/>
          <p:nvPr/>
        </p:nvSpPr>
        <p:spPr>
          <a:xfrm>
            <a:off x="3045886" y="5181600"/>
            <a:ext cx="814916" cy="685800"/>
          </a:xfrm>
          <a:prstGeom prst="star5">
            <a:avLst>
              <a:gd fmla="val 19098" name="adj"/>
              <a:gd fmla="val 105146" name="hf"/>
              <a:gd fmla="val 110557" name="vf"/>
            </a:avLst>
          </a:prstGeom>
          <a:gradFill>
            <a:gsLst>
              <a:gs pos="0">
                <a:srgbClr val="1907FD"/>
              </a:gs>
              <a:gs pos="100000">
                <a:schemeClr val="lt1"/>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103" name="Google Shape;103;p1"/>
          <p:cNvSpPr/>
          <p:nvPr/>
        </p:nvSpPr>
        <p:spPr>
          <a:xfrm>
            <a:off x="7418917" y="5867400"/>
            <a:ext cx="607483" cy="685800"/>
          </a:xfrm>
          <a:prstGeom prst="irregularSeal1">
            <a:avLst/>
          </a:prstGeom>
          <a:gradFill>
            <a:gsLst>
              <a:gs pos="0">
                <a:srgbClr val="FF0000"/>
              </a:gs>
              <a:gs pos="100000">
                <a:srgbClr val="1907FD"/>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104" name="Google Shape;104;p1"/>
          <p:cNvSpPr/>
          <p:nvPr/>
        </p:nvSpPr>
        <p:spPr>
          <a:xfrm>
            <a:off x="10261600" y="5943600"/>
            <a:ext cx="711200" cy="533400"/>
          </a:xfrm>
          <a:prstGeom prst="star5">
            <a:avLst>
              <a:gd fmla="val 19098" name="adj"/>
              <a:gd fmla="val 105146" name="hf"/>
              <a:gd fmla="val 110557" name="vf"/>
            </a:avLst>
          </a:prstGeom>
          <a:gradFill>
            <a:gsLst>
              <a:gs pos="0">
                <a:srgbClr val="FFFF00"/>
              </a:gs>
              <a:gs pos="100000">
                <a:srgbClr val="1907FD"/>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105" name="Google Shape;105;p1"/>
          <p:cNvSpPr/>
          <p:nvPr/>
        </p:nvSpPr>
        <p:spPr>
          <a:xfrm>
            <a:off x="1930402" y="5943600"/>
            <a:ext cx="658284" cy="539750"/>
          </a:xfrm>
          <a:prstGeom prst="star4">
            <a:avLst>
              <a:gd fmla="val 12500" name="adj"/>
            </a:avLst>
          </a:prstGeom>
          <a:gradFill>
            <a:gsLst>
              <a:gs pos="0">
                <a:srgbClr val="06E81C"/>
              </a:gs>
              <a:gs pos="100000">
                <a:srgbClr val="FF82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106" name="Google Shape;106;p1"/>
          <p:cNvSpPr/>
          <p:nvPr/>
        </p:nvSpPr>
        <p:spPr>
          <a:xfrm>
            <a:off x="8534402" y="6019800"/>
            <a:ext cx="658284" cy="539750"/>
          </a:xfrm>
          <a:prstGeom prst="star4">
            <a:avLst>
              <a:gd fmla="val 12500" name="adj"/>
            </a:avLst>
          </a:prstGeom>
          <a:gradFill>
            <a:gsLst>
              <a:gs pos="0">
                <a:srgbClr val="000082"/>
              </a:gs>
              <a:gs pos="100000">
                <a:srgbClr val="FF82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107" name="Google Shape;107;p1"/>
          <p:cNvSpPr/>
          <p:nvPr/>
        </p:nvSpPr>
        <p:spPr>
          <a:xfrm>
            <a:off x="11176002" y="5181603"/>
            <a:ext cx="537633" cy="392113"/>
          </a:xfrm>
          <a:prstGeom prst="star5">
            <a:avLst>
              <a:gd fmla="val 19098" name="adj"/>
              <a:gd fmla="val 105146" name="hf"/>
              <a:gd fmla="val 110557" name="vf"/>
            </a:avLst>
          </a:prstGeom>
          <a:gradFill>
            <a:gsLst>
              <a:gs pos="0">
                <a:srgbClr val="FF0000"/>
              </a:gs>
              <a:gs pos="100000">
                <a:srgbClr val="FFFF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pic>
        <p:nvPicPr>
          <p:cNvPr id="108" name="Google Shape;108;p1"/>
          <p:cNvPicPr preferRelativeResize="0"/>
          <p:nvPr/>
        </p:nvPicPr>
        <p:blipFill rotWithShape="1">
          <a:blip r:embed="rId4">
            <a:alphaModFix/>
          </a:blip>
          <a:srcRect b="0" l="0" r="0" t="0"/>
          <a:stretch/>
        </p:blipFill>
        <p:spPr>
          <a:xfrm>
            <a:off x="0" y="6705600"/>
            <a:ext cx="203200" cy="152400"/>
          </a:xfrm>
          <a:prstGeom prst="rect">
            <a:avLst/>
          </a:prstGeom>
          <a:noFill/>
          <a:ln>
            <a:noFill/>
          </a:ln>
        </p:spPr>
      </p:pic>
      <p:pic>
        <p:nvPicPr>
          <p:cNvPr descr="POINSET3" id="109" name="Google Shape;109;p1"/>
          <p:cNvPicPr preferRelativeResize="0"/>
          <p:nvPr/>
        </p:nvPicPr>
        <p:blipFill rotWithShape="1">
          <a:blip r:embed="rId5">
            <a:alphaModFix/>
          </a:blip>
          <a:srcRect b="0" l="0" r="0" t="0"/>
          <a:stretch/>
        </p:blipFill>
        <p:spPr>
          <a:xfrm>
            <a:off x="10160000" y="5410200"/>
            <a:ext cx="1524000" cy="1047750"/>
          </a:xfrm>
          <a:prstGeom prst="rect">
            <a:avLst/>
          </a:prstGeom>
          <a:noFill/>
          <a:ln>
            <a:noFill/>
          </a:ln>
        </p:spPr>
      </p:pic>
      <p:pic>
        <p:nvPicPr>
          <p:cNvPr descr="POINSET3" id="110" name="Google Shape;110;p1"/>
          <p:cNvPicPr preferRelativeResize="0"/>
          <p:nvPr/>
        </p:nvPicPr>
        <p:blipFill rotWithShape="1">
          <a:blip r:embed="rId6">
            <a:alphaModFix/>
          </a:blip>
          <a:srcRect b="0" l="0" r="0" t="0"/>
          <a:stretch/>
        </p:blipFill>
        <p:spPr>
          <a:xfrm flipH="1">
            <a:off x="304800" y="5715003"/>
            <a:ext cx="1219200" cy="777875"/>
          </a:xfrm>
          <a:prstGeom prst="rect">
            <a:avLst/>
          </a:prstGeom>
          <a:noFill/>
          <a:ln>
            <a:noFill/>
          </a:ln>
        </p:spPr>
      </p:pic>
      <p:pic>
        <p:nvPicPr>
          <p:cNvPr descr="BAR" id="111" name="Google Shape;111;p1"/>
          <p:cNvPicPr preferRelativeResize="0"/>
          <p:nvPr/>
        </p:nvPicPr>
        <p:blipFill rotWithShape="1">
          <a:blip r:embed="rId7">
            <a:alphaModFix/>
          </a:blip>
          <a:srcRect b="0" l="0" r="0" t="0"/>
          <a:stretch/>
        </p:blipFill>
        <p:spPr>
          <a:xfrm rot="-5400000">
            <a:off x="8713259" y="3379260"/>
            <a:ext cx="6858000" cy="99483"/>
          </a:xfrm>
          <a:prstGeom prst="rect">
            <a:avLst/>
          </a:prstGeom>
          <a:noFill/>
          <a:ln>
            <a:noFill/>
          </a:ln>
        </p:spPr>
      </p:pic>
      <p:pic>
        <p:nvPicPr>
          <p:cNvPr descr="BAR" id="112" name="Google Shape;112;p1"/>
          <p:cNvPicPr preferRelativeResize="0"/>
          <p:nvPr/>
        </p:nvPicPr>
        <p:blipFill rotWithShape="1">
          <a:blip r:embed="rId7">
            <a:alphaModFix/>
          </a:blip>
          <a:srcRect b="0" l="0" r="0" t="0"/>
          <a:stretch/>
        </p:blipFill>
        <p:spPr>
          <a:xfrm rot="-5400000">
            <a:off x="-3379257" y="3379259"/>
            <a:ext cx="6858000" cy="99484"/>
          </a:xfrm>
          <a:prstGeom prst="rect">
            <a:avLst/>
          </a:prstGeom>
          <a:noFill/>
          <a:ln>
            <a:noFill/>
          </a:ln>
        </p:spPr>
      </p:pic>
      <p:pic>
        <p:nvPicPr>
          <p:cNvPr descr="BAR" id="113" name="Google Shape;113;p1"/>
          <p:cNvPicPr preferRelativeResize="0"/>
          <p:nvPr/>
        </p:nvPicPr>
        <p:blipFill rotWithShape="1">
          <a:blip r:embed="rId7">
            <a:alphaModFix/>
          </a:blip>
          <a:srcRect b="0" l="0" r="0" t="0"/>
          <a:stretch/>
        </p:blipFill>
        <p:spPr>
          <a:xfrm>
            <a:off x="0" y="3"/>
            <a:ext cx="12192000" cy="100013"/>
          </a:xfrm>
          <a:prstGeom prst="rect">
            <a:avLst/>
          </a:prstGeom>
          <a:noFill/>
          <a:ln>
            <a:noFill/>
          </a:ln>
        </p:spPr>
      </p:pic>
      <p:pic>
        <p:nvPicPr>
          <p:cNvPr descr="BAR" id="114" name="Google Shape;114;p1"/>
          <p:cNvPicPr preferRelativeResize="0"/>
          <p:nvPr/>
        </p:nvPicPr>
        <p:blipFill rotWithShape="1">
          <a:blip r:embed="rId7">
            <a:alphaModFix/>
          </a:blip>
          <a:srcRect b="0" l="0" r="0" t="0"/>
          <a:stretch/>
        </p:blipFill>
        <p:spPr>
          <a:xfrm>
            <a:off x="0" y="6757988"/>
            <a:ext cx="12192000" cy="100012"/>
          </a:xfrm>
          <a:prstGeom prst="rect">
            <a:avLst/>
          </a:prstGeom>
          <a:noFill/>
          <a:ln>
            <a:noFill/>
          </a:ln>
        </p:spPr>
      </p:pic>
      <p:pic>
        <p:nvPicPr>
          <p:cNvPr descr="BOCAU" id="115" name="Google Shape;115;p1"/>
          <p:cNvPicPr preferRelativeResize="0"/>
          <p:nvPr/>
        </p:nvPicPr>
        <p:blipFill rotWithShape="1">
          <a:blip r:embed="rId8">
            <a:alphaModFix/>
          </a:blip>
          <a:srcRect b="0" l="0" r="0" t="0"/>
          <a:stretch/>
        </p:blipFill>
        <p:spPr>
          <a:xfrm>
            <a:off x="10668000" y="1739900"/>
            <a:ext cx="1524000" cy="1143000"/>
          </a:xfrm>
          <a:prstGeom prst="rect">
            <a:avLst/>
          </a:prstGeom>
          <a:noFill/>
          <a:ln>
            <a:noFill/>
          </a:ln>
        </p:spPr>
      </p:pic>
      <p:sp>
        <p:nvSpPr>
          <p:cNvPr id="116" name="Google Shape;116;p1"/>
          <p:cNvSpPr txBox="1"/>
          <p:nvPr/>
        </p:nvSpPr>
        <p:spPr>
          <a:xfrm>
            <a:off x="304800" y="231775"/>
            <a:ext cx="12192000" cy="738188"/>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80000"/>
              </a:lnSpc>
              <a:spcBef>
                <a:spcPts val="0"/>
              </a:spcBef>
              <a:spcAft>
                <a:spcPts val="0"/>
              </a:spcAft>
              <a:buNone/>
            </a:pPr>
            <a:r>
              <a:rPr b="1" lang="en-US" sz="2000">
                <a:solidFill>
                  <a:schemeClr val="dk1"/>
                </a:solidFill>
                <a:latin typeface="Times New Roman"/>
                <a:ea typeface="Times New Roman"/>
                <a:cs typeface="Times New Roman"/>
                <a:sym typeface="Times New Roman"/>
              </a:rPr>
              <a:t>SỞ GIÁO DỤC VÀ ĐÀO TẠO HÀ NAM</a:t>
            </a:r>
            <a:endParaRPr/>
          </a:p>
          <a:p>
            <a:pPr indent="-457200" lvl="0" marL="457200" marR="0" rtl="0" algn="ctr">
              <a:lnSpc>
                <a:spcPct val="80000"/>
              </a:lnSpc>
              <a:spcBef>
                <a:spcPts val="1000"/>
              </a:spcBef>
              <a:spcAft>
                <a:spcPts val="0"/>
              </a:spcAft>
              <a:buNone/>
            </a:pPr>
            <a:r>
              <a:t/>
            </a:r>
            <a:endParaRPr b="1" sz="2000">
              <a:solidFill>
                <a:schemeClr val="dk1"/>
              </a:solidFill>
              <a:latin typeface="Times New Roman"/>
              <a:ea typeface="Times New Roman"/>
              <a:cs typeface="Times New Roman"/>
              <a:sym typeface="Times New Roman"/>
            </a:endParaRPr>
          </a:p>
        </p:txBody>
      </p:sp>
      <p:sp>
        <p:nvSpPr>
          <p:cNvPr id="117" name="Google Shape;117;p1"/>
          <p:cNvSpPr txBox="1"/>
          <p:nvPr/>
        </p:nvSpPr>
        <p:spPr>
          <a:xfrm>
            <a:off x="406400" y="688975"/>
            <a:ext cx="12192000" cy="738188"/>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80000"/>
              </a:lnSpc>
              <a:spcBef>
                <a:spcPts val="0"/>
              </a:spcBef>
              <a:spcAft>
                <a:spcPts val="0"/>
              </a:spcAft>
              <a:buNone/>
            </a:pPr>
            <a:r>
              <a:rPr b="1" lang="en-US" sz="2000">
                <a:solidFill>
                  <a:schemeClr val="dk1"/>
                </a:solidFill>
                <a:latin typeface="Times New Roman"/>
                <a:ea typeface="Times New Roman"/>
                <a:cs typeface="Times New Roman"/>
                <a:sym typeface="Times New Roman"/>
              </a:rPr>
              <a:t>TRƯỜNG THPT A PHỦ LÝ</a:t>
            </a:r>
            <a:endParaRPr/>
          </a:p>
          <a:p>
            <a:pPr indent="-457200" lvl="0" marL="457200" marR="0" rtl="0" algn="ctr">
              <a:lnSpc>
                <a:spcPct val="80000"/>
              </a:lnSpc>
              <a:spcBef>
                <a:spcPts val="1000"/>
              </a:spcBef>
              <a:spcAft>
                <a:spcPts val="0"/>
              </a:spcAft>
              <a:buNone/>
            </a:pPr>
            <a:r>
              <a:t/>
            </a:r>
            <a:endParaRPr b="1" sz="2000">
              <a:solidFill>
                <a:schemeClr val="dk1"/>
              </a:solidFill>
              <a:latin typeface="Times New Roman"/>
              <a:ea typeface="Times New Roman"/>
              <a:cs typeface="Times New Roman"/>
              <a:sym typeface="Times New Roman"/>
            </a:endParaRPr>
          </a:p>
        </p:txBody>
      </p:sp>
      <p:pic>
        <p:nvPicPr>
          <p:cNvPr descr="POINSET3" id="118" name="Google Shape;118;p1"/>
          <p:cNvPicPr preferRelativeResize="0"/>
          <p:nvPr/>
        </p:nvPicPr>
        <p:blipFill rotWithShape="1">
          <a:blip r:embed="rId5">
            <a:alphaModFix/>
          </a:blip>
          <a:srcRect b="0" l="0" r="0" t="0"/>
          <a:stretch/>
        </p:blipFill>
        <p:spPr>
          <a:xfrm rot="10800000">
            <a:off x="203200" y="298450"/>
            <a:ext cx="1524000" cy="1047750"/>
          </a:xfrm>
          <a:prstGeom prst="rect">
            <a:avLst/>
          </a:prstGeom>
          <a:noFill/>
          <a:ln>
            <a:noFill/>
          </a:ln>
        </p:spPr>
      </p:pic>
      <p:sp>
        <p:nvSpPr>
          <p:cNvPr id="119" name="Google Shape;119;p1"/>
          <p:cNvSpPr txBox="1"/>
          <p:nvPr/>
        </p:nvSpPr>
        <p:spPr>
          <a:xfrm>
            <a:off x="414867" y="427038"/>
            <a:ext cx="12192000" cy="6629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800">
                <a:solidFill>
                  <a:srgbClr val="8CB3E3"/>
                </a:solidFill>
                <a:latin typeface="Libre Franklin Thin"/>
                <a:ea typeface="Libre Franklin Thin"/>
                <a:cs typeface="Libre Franklin Thin"/>
                <a:sym typeface="Libre Franklin Thin"/>
              </a:rPr>
              <a:t>Chào mừng quý thầy cô </a:t>
            </a:r>
            <a:br>
              <a:rPr b="1" lang="en-US" sz="4800">
                <a:solidFill>
                  <a:srgbClr val="8CB3E3"/>
                </a:solidFill>
                <a:latin typeface="Libre Franklin Thin"/>
                <a:ea typeface="Libre Franklin Thin"/>
                <a:cs typeface="Libre Franklin Thin"/>
                <a:sym typeface="Libre Franklin Thin"/>
              </a:rPr>
            </a:br>
            <a:r>
              <a:rPr b="1" lang="en-US" sz="4800">
                <a:solidFill>
                  <a:srgbClr val="8CB3E3"/>
                </a:solidFill>
                <a:latin typeface="Libre Franklin Thin"/>
                <a:ea typeface="Libre Franklin Thin"/>
                <a:cs typeface="Libre Franklin Thin"/>
                <a:sym typeface="Libre Franklin Thin"/>
              </a:rPr>
              <a:t>đến dự giờ môn Ngữ văn </a:t>
            </a:r>
            <a:br>
              <a:rPr b="1" lang="en-US" sz="4000">
                <a:solidFill>
                  <a:srgbClr val="0000CC"/>
                </a:solidFill>
                <a:latin typeface="Libre Franklin Thin"/>
                <a:ea typeface="Libre Franklin Thin"/>
                <a:cs typeface="Libre Franklin Thin"/>
                <a:sym typeface="Libre Franklin Thin"/>
              </a:rPr>
            </a:br>
            <a:r>
              <a:rPr b="1" lang="en-US" sz="5400">
                <a:solidFill>
                  <a:srgbClr val="FF0000"/>
                </a:solidFill>
                <a:latin typeface="Libre Franklin Thin"/>
                <a:ea typeface="Libre Franklin Thin"/>
                <a:cs typeface="Libre Franklin Thin"/>
                <a:sym typeface="Libre Franklin Thin"/>
              </a:rPr>
              <a:t>Lớp 11A2</a:t>
            </a:r>
            <a:endParaRPr/>
          </a:p>
        </p:txBody>
      </p:sp>
      <p:sp>
        <p:nvSpPr>
          <p:cNvPr id="120" name="Google Shape;120;p1"/>
          <p:cNvSpPr/>
          <p:nvPr/>
        </p:nvSpPr>
        <p:spPr>
          <a:xfrm>
            <a:off x="2633137" y="4807002"/>
            <a:ext cx="7315199"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FFF00"/>
                </a:solidFill>
                <a:latin typeface="Verdana"/>
                <a:ea typeface="Verdana"/>
                <a:cs typeface="Verdana"/>
                <a:sym typeface="Verdana"/>
              </a:rPr>
              <a:t>GV: Hoàng Kiều Vân</a:t>
            </a:r>
            <a:endParaRPr b="1" sz="3200">
              <a:solidFill>
                <a:srgbClr val="FFFF00"/>
              </a:solidFill>
              <a:latin typeface="Verdana"/>
              <a:ea typeface="Verdana"/>
              <a:cs typeface="Verdana"/>
              <a:sym typeface="Verdana"/>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500"/>
                                  </p:stCondLst>
                                  <p:childTnLst>
                                    <p:set>
                                      <p:cBhvr>
                                        <p:cTn dur="1" fill="hold">
                                          <p:stCondLst>
                                            <p:cond delay="0"/>
                                          </p:stCondLst>
                                        </p:cTn>
                                        <p:tgtEl>
                                          <p:spTgt spid="89"/>
                                        </p:tgtEl>
                                        <p:attrNameLst>
                                          <p:attrName>style.visibility</p:attrName>
                                        </p:attrNameLst>
                                      </p:cBhvr>
                                      <p:to>
                                        <p:strVal val="visible"/>
                                      </p:to>
                                    </p:set>
                                    <p:anim calcmode="lin" valueType="num">
                                      <p:cBhvr additive="base">
                                        <p:cTn dur="1000"/>
                                        <p:tgtEl>
                                          <p:spTgt spid="89"/>
                                        </p:tgtEl>
                                        <p:attrNameLst>
                                          <p:attrName>ppt_w</p:attrName>
                                        </p:attrNameLst>
                                      </p:cBhvr>
                                      <p:tavLst>
                                        <p:tav fmla="" tm="0">
                                          <p:val>
                                            <p:strVal val="0"/>
                                          </p:val>
                                        </p:tav>
                                        <p:tav fmla="" tm="100000">
                                          <p:val>
                                            <p:strVal val="#ppt_w"/>
                                          </p:val>
                                        </p:tav>
                                      </p:tavLst>
                                    </p:anim>
                                    <p:anim calcmode="lin" valueType="num">
                                      <p:cBhvr additive="base">
                                        <p:cTn dur="1000"/>
                                        <p:tgtEl>
                                          <p:spTgt spid="8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90"/>
                                        </p:tgtEl>
                                        <p:attrNameLst>
                                          <p:attrName>style.visibility</p:attrName>
                                        </p:attrNameLst>
                                      </p:cBhvr>
                                      <p:to>
                                        <p:strVal val="visible"/>
                                      </p:to>
                                    </p:set>
                                    <p:anim calcmode="lin" valueType="num">
                                      <p:cBhvr additive="base">
                                        <p:cTn dur="1000"/>
                                        <p:tgtEl>
                                          <p:spTgt spid="90"/>
                                        </p:tgtEl>
                                        <p:attrNameLst>
                                          <p:attrName>ppt_w</p:attrName>
                                        </p:attrNameLst>
                                      </p:cBhvr>
                                      <p:tavLst>
                                        <p:tav fmla="" tm="0">
                                          <p:val>
                                            <p:strVal val="0"/>
                                          </p:val>
                                        </p:tav>
                                        <p:tav fmla="" tm="100000">
                                          <p:val>
                                            <p:strVal val="#ppt_w"/>
                                          </p:val>
                                        </p:tav>
                                      </p:tavLst>
                                    </p:anim>
                                    <p:anim calcmode="lin" valueType="num">
                                      <p:cBhvr additive="base">
                                        <p:cTn dur="1000"/>
                                        <p:tgtEl>
                                          <p:spTgt spid="9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91"/>
                                        </p:tgtEl>
                                        <p:attrNameLst>
                                          <p:attrName>style.visibility</p:attrName>
                                        </p:attrNameLst>
                                      </p:cBhvr>
                                      <p:to>
                                        <p:strVal val="visible"/>
                                      </p:to>
                                    </p:set>
                                    <p:anim calcmode="lin" valueType="num">
                                      <p:cBhvr additive="base">
                                        <p:cTn dur="1000"/>
                                        <p:tgtEl>
                                          <p:spTgt spid="91"/>
                                        </p:tgtEl>
                                        <p:attrNameLst>
                                          <p:attrName>ppt_w</p:attrName>
                                        </p:attrNameLst>
                                      </p:cBhvr>
                                      <p:tavLst>
                                        <p:tav fmla="" tm="0">
                                          <p:val>
                                            <p:strVal val="0"/>
                                          </p:val>
                                        </p:tav>
                                        <p:tav fmla="" tm="100000">
                                          <p:val>
                                            <p:strVal val="#ppt_w"/>
                                          </p:val>
                                        </p:tav>
                                      </p:tavLst>
                                    </p:anim>
                                    <p:anim calcmode="lin" valueType="num">
                                      <p:cBhvr additive="base">
                                        <p:cTn dur="1000"/>
                                        <p:tgtEl>
                                          <p:spTgt spid="9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500"/>
                                  </p:stCondLst>
                                  <p:childTnLst>
                                    <p:set>
                                      <p:cBhvr>
                                        <p:cTn dur="1" fill="hold">
                                          <p:stCondLst>
                                            <p:cond delay="0"/>
                                          </p:stCondLst>
                                        </p:cTn>
                                        <p:tgtEl>
                                          <p:spTgt spid="92"/>
                                        </p:tgtEl>
                                        <p:attrNameLst>
                                          <p:attrName>style.visibility</p:attrName>
                                        </p:attrNameLst>
                                      </p:cBhvr>
                                      <p:to>
                                        <p:strVal val="visible"/>
                                      </p:to>
                                    </p:set>
                                    <p:anim calcmode="lin" valueType="num">
                                      <p:cBhvr additive="base">
                                        <p:cTn dur="1000"/>
                                        <p:tgtEl>
                                          <p:spTgt spid="92"/>
                                        </p:tgtEl>
                                        <p:attrNameLst>
                                          <p:attrName>ppt_w</p:attrName>
                                        </p:attrNameLst>
                                      </p:cBhvr>
                                      <p:tavLst>
                                        <p:tav fmla="" tm="0">
                                          <p:val>
                                            <p:strVal val="0"/>
                                          </p:val>
                                        </p:tav>
                                        <p:tav fmla="" tm="100000">
                                          <p:val>
                                            <p:strVal val="#ppt_w"/>
                                          </p:val>
                                        </p:tav>
                                      </p:tavLst>
                                    </p:anim>
                                    <p:anim calcmode="lin" valueType="num">
                                      <p:cBhvr additive="base">
                                        <p:cTn dur="1000"/>
                                        <p:tgtEl>
                                          <p:spTgt spid="9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500"/>
                                  </p:stCondLst>
                                  <p:childTnLst>
                                    <p:set>
                                      <p:cBhvr>
                                        <p:cTn dur="1" fill="hold">
                                          <p:stCondLst>
                                            <p:cond delay="0"/>
                                          </p:stCondLst>
                                        </p:cTn>
                                        <p:tgtEl>
                                          <p:spTgt spid="93"/>
                                        </p:tgtEl>
                                        <p:attrNameLst>
                                          <p:attrName>style.visibility</p:attrName>
                                        </p:attrNameLst>
                                      </p:cBhvr>
                                      <p:to>
                                        <p:strVal val="visible"/>
                                      </p:to>
                                    </p:set>
                                    <p:anim calcmode="lin" valueType="num">
                                      <p:cBhvr additive="base">
                                        <p:cTn dur="1000"/>
                                        <p:tgtEl>
                                          <p:spTgt spid="93"/>
                                        </p:tgtEl>
                                        <p:attrNameLst>
                                          <p:attrName>ppt_w</p:attrName>
                                        </p:attrNameLst>
                                      </p:cBhvr>
                                      <p:tavLst>
                                        <p:tav fmla="" tm="0">
                                          <p:val>
                                            <p:strVal val="0"/>
                                          </p:val>
                                        </p:tav>
                                        <p:tav fmla="" tm="100000">
                                          <p:val>
                                            <p:strVal val="#ppt_w"/>
                                          </p:val>
                                        </p:tav>
                                      </p:tavLst>
                                    </p:anim>
                                    <p:anim calcmode="lin" valueType="num">
                                      <p:cBhvr additive="base">
                                        <p:cTn dur="1000"/>
                                        <p:tgtEl>
                                          <p:spTgt spid="9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1000"/>
                                        <p:tgtEl>
                                          <p:spTgt spid="94"/>
                                        </p:tgtEl>
                                        <p:attrNameLst>
                                          <p:attrName>ppt_w</p:attrName>
                                        </p:attrNameLst>
                                      </p:cBhvr>
                                      <p:tavLst>
                                        <p:tav fmla="" tm="0">
                                          <p:val>
                                            <p:strVal val="0"/>
                                          </p:val>
                                        </p:tav>
                                        <p:tav fmla="" tm="100000">
                                          <p:val>
                                            <p:strVal val="#ppt_w"/>
                                          </p:val>
                                        </p:tav>
                                      </p:tavLst>
                                    </p:anim>
                                    <p:anim calcmode="lin" valueType="num">
                                      <p:cBhvr additive="base">
                                        <p:cTn dur="1000"/>
                                        <p:tgtEl>
                                          <p:spTgt spid="9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95"/>
                                        </p:tgtEl>
                                        <p:attrNameLst>
                                          <p:attrName>style.visibility</p:attrName>
                                        </p:attrNameLst>
                                      </p:cBhvr>
                                      <p:to>
                                        <p:strVal val="visible"/>
                                      </p:to>
                                    </p:set>
                                    <p:anim calcmode="lin" valueType="num">
                                      <p:cBhvr additive="base">
                                        <p:cTn dur="1000"/>
                                        <p:tgtEl>
                                          <p:spTgt spid="95"/>
                                        </p:tgtEl>
                                        <p:attrNameLst>
                                          <p:attrName>ppt_w</p:attrName>
                                        </p:attrNameLst>
                                      </p:cBhvr>
                                      <p:tavLst>
                                        <p:tav fmla="" tm="0">
                                          <p:val>
                                            <p:strVal val="0"/>
                                          </p:val>
                                        </p:tav>
                                        <p:tav fmla="" tm="100000">
                                          <p:val>
                                            <p:strVal val="#ppt_w"/>
                                          </p:val>
                                        </p:tav>
                                      </p:tavLst>
                                    </p:anim>
                                    <p:anim calcmode="lin" valueType="num">
                                      <p:cBhvr additive="base">
                                        <p:cTn dur="1000"/>
                                        <p:tgtEl>
                                          <p:spTgt spid="9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00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1000"/>
                                        <p:tgtEl>
                                          <p:spTgt spid="96"/>
                                        </p:tgtEl>
                                        <p:attrNameLst>
                                          <p:attrName>ppt_w</p:attrName>
                                        </p:attrNameLst>
                                      </p:cBhvr>
                                      <p:tavLst>
                                        <p:tav fmla="" tm="0">
                                          <p:val>
                                            <p:strVal val="0"/>
                                          </p:val>
                                        </p:tav>
                                        <p:tav fmla="" tm="100000">
                                          <p:val>
                                            <p:strVal val="#ppt_w"/>
                                          </p:val>
                                        </p:tav>
                                      </p:tavLst>
                                    </p:anim>
                                    <p:anim calcmode="lin" valueType="num">
                                      <p:cBhvr additive="base">
                                        <p:cTn dur="1000"/>
                                        <p:tgtEl>
                                          <p:spTgt spid="9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98"/>
                                        </p:tgtEl>
                                        <p:attrNameLst>
                                          <p:attrName>style.visibility</p:attrName>
                                        </p:attrNameLst>
                                      </p:cBhvr>
                                      <p:to>
                                        <p:strVal val="visible"/>
                                      </p:to>
                                    </p:set>
                                    <p:anim calcmode="lin" valueType="num">
                                      <p:cBhvr additive="base">
                                        <p:cTn dur="1000"/>
                                        <p:tgtEl>
                                          <p:spTgt spid="98"/>
                                        </p:tgtEl>
                                        <p:attrNameLst>
                                          <p:attrName>ppt_w</p:attrName>
                                        </p:attrNameLst>
                                      </p:cBhvr>
                                      <p:tavLst>
                                        <p:tav fmla="" tm="0">
                                          <p:val>
                                            <p:strVal val="0"/>
                                          </p:val>
                                        </p:tav>
                                        <p:tav fmla="" tm="100000">
                                          <p:val>
                                            <p:strVal val="#ppt_w"/>
                                          </p:val>
                                        </p:tav>
                                      </p:tavLst>
                                    </p:anim>
                                    <p:anim calcmode="lin" valueType="num">
                                      <p:cBhvr additive="base">
                                        <p:cTn dur="1000"/>
                                        <p:tgtEl>
                                          <p:spTgt spid="9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99"/>
                                        </p:tgtEl>
                                        <p:attrNameLst>
                                          <p:attrName>style.visibility</p:attrName>
                                        </p:attrNameLst>
                                      </p:cBhvr>
                                      <p:to>
                                        <p:strVal val="visible"/>
                                      </p:to>
                                    </p:set>
                                    <p:anim calcmode="lin" valueType="num">
                                      <p:cBhvr additive="base">
                                        <p:cTn dur="1000"/>
                                        <p:tgtEl>
                                          <p:spTgt spid="99"/>
                                        </p:tgtEl>
                                        <p:attrNameLst>
                                          <p:attrName>ppt_w</p:attrName>
                                        </p:attrNameLst>
                                      </p:cBhvr>
                                      <p:tavLst>
                                        <p:tav fmla="" tm="0">
                                          <p:val>
                                            <p:strVal val="0"/>
                                          </p:val>
                                        </p:tav>
                                        <p:tav fmla="" tm="100000">
                                          <p:val>
                                            <p:strVal val="#ppt_w"/>
                                          </p:val>
                                        </p:tav>
                                      </p:tavLst>
                                    </p:anim>
                                    <p:anim calcmode="lin" valueType="num">
                                      <p:cBhvr additive="base">
                                        <p:cTn dur="1000"/>
                                        <p:tgtEl>
                                          <p:spTgt spid="9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00"/>
                                        </p:tgtEl>
                                        <p:attrNameLst>
                                          <p:attrName>style.visibility</p:attrName>
                                        </p:attrNameLst>
                                      </p:cBhvr>
                                      <p:to>
                                        <p:strVal val="visible"/>
                                      </p:to>
                                    </p:set>
                                    <p:anim calcmode="lin" valueType="num">
                                      <p:cBhvr additive="base">
                                        <p:cTn dur="1000"/>
                                        <p:tgtEl>
                                          <p:spTgt spid="100"/>
                                        </p:tgtEl>
                                        <p:attrNameLst>
                                          <p:attrName>ppt_w</p:attrName>
                                        </p:attrNameLst>
                                      </p:cBhvr>
                                      <p:tavLst>
                                        <p:tav fmla="" tm="0">
                                          <p:val>
                                            <p:strVal val="0"/>
                                          </p:val>
                                        </p:tav>
                                        <p:tav fmla="" tm="100000">
                                          <p:val>
                                            <p:strVal val="#ppt_w"/>
                                          </p:val>
                                        </p:tav>
                                      </p:tavLst>
                                    </p:anim>
                                    <p:anim calcmode="lin" valueType="num">
                                      <p:cBhvr additive="base">
                                        <p:cTn dur="1000"/>
                                        <p:tgtEl>
                                          <p:spTgt spid="10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01"/>
                                        </p:tgtEl>
                                        <p:attrNameLst>
                                          <p:attrName>style.visibility</p:attrName>
                                        </p:attrNameLst>
                                      </p:cBhvr>
                                      <p:to>
                                        <p:strVal val="visible"/>
                                      </p:to>
                                    </p:set>
                                    <p:anim calcmode="lin" valueType="num">
                                      <p:cBhvr additive="base">
                                        <p:cTn dur="1000"/>
                                        <p:tgtEl>
                                          <p:spTgt spid="101"/>
                                        </p:tgtEl>
                                        <p:attrNameLst>
                                          <p:attrName>ppt_w</p:attrName>
                                        </p:attrNameLst>
                                      </p:cBhvr>
                                      <p:tavLst>
                                        <p:tav fmla="" tm="0">
                                          <p:val>
                                            <p:strVal val="0"/>
                                          </p:val>
                                        </p:tav>
                                        <p:tav fmla="" tm="100000">
                                          <p:val>
                                            <p:strVal val="#ppt_w"/>
                                          </p:val>
                                        </p:tav>
                                      </p:tavLst>
                                    </p:anim>
                                    <p:anim calcmode="lin" valueType="num">
                                      <p:cBhvr additive="base">
                                        <p:cTn dur="1000"/>
                                        <p:tgtEl>
                                          <p:spTgt spid="10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500"/>
                                  </p:stCondLst>
                                  <p:childTnLst>
                                    <p:set>
                                      <p:cBhvr>
                                        <p:cTn dur="1" fill="hold">
                                          <p:stCondLst>
                                            <p:cond delay="0"/>
                                          </p:stCondLst>
                                        </p:cTn>
                                        <p:tgtEl>
                                          <p:spTgt spid="102"/>
                                        </p:tgtEl>
                                        <p:attrNameLst>
                                          <p:attrName>style.visibility</p:attrName>
                                        </p:attrNameLst>
                                      </p:cBhvr>
                                      <p:to>
                                        <p:strVal val="visible"/>
                                      </p:to>
                                    </p:set>
                                    <p:anim calcmode="lin" valueType="num">
                                      <p:cBhvr additive="base">
                                        <p:cTn dur="1000"/>
                                        <p:tgtEl>
                                          <p:spTgt spid="102"/>
                                        </p:tgtEl>
                                        <p:attrNameLst>
                                          <p:attrName>ppt_w</p:attrName>
                                        </p:attrNameLst>
                                      </p:cBhvr>
                                      <p:tavLst>
                                        <p:tav fmla="" tm="0">
                                          <p:val>
                                            <p:strVal val="0"/>
                                          </p:val>
                                        </p:tav>
                                        <p:tav fmla="" tm="100000">
                                          <p:val>
                                            <p:strVal val="#ppt_w"/>
                                          </p:val>
                                        </p:tav>
                                      </p:tavLst>
                                    </p:anim>
                                    <p:anim calcmode="lin" valueType="num">
                                      <p:cBhvr additive="base">
                                        <p:cTn dur="1000"/>
                                        <p:tgtEl>
                                          <p:spTgt spid="10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03"/>
                                        </p:tgtEl>
                                        <p:attrNameLst>
                                          <p:attrName>style.visibility</p:attrName>
                                        </p:attrNameLst>
                                      </p:cBhvr>
                                      <p:to>
                                        <p:strVal val="visible"/>
                                      </p:to>
                                    </p:set>
                                    <p:anim calcmode="lin" valueType="num">
                                      <p:cBhvr additive="base">
                                        <p:cTn dur="1000"/>
                                        <p:tgtEl>
                                          <p:spTgt spid="103"/>
                                        </p:tgtEl>
                                        <p:attrNameLst>
                                          <p:attrName>ppt_w</p:attrName>
                                        </p:attrNameLst>
                                      </p:cBhvr>
                                      <p:tavLst>
                                        <p:tav fmla="" tm="0">
                                          <p:val>
                                            <p:strVal val="0"/>
                                          </p:val>
                                        </p:tav>
                                        <p:tav fmla="" tm="100000">
                                          <p:val>
                                            <p:strVal val="#ppt_w"/>
                                          </p:val>
                                        </p:tav>
                                      </p:tavLst>
                                    </p:anim>
                                    <p:anim calcmode="lin" valueType="num">
                                      <p:cBhvr additive="base">
                                        <p:cTn dur="1000"/>
                                        <p:tgtEl>
                                          <p:spTgt spid="10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1000"/>
                                        <p:tgtEl>
                                          <p:spTgt spid="104"/>
                                        </p:tgtEl>
                                        <p:attrNameLst>
                                          <p:attrName>ppt_w</p:attrName>
                                        </p:attrNameLst>
                                      </p:cBhvr>
                                      <p:tavLst>
                                        <p:tav fmla="" tm="0">
                                          <p:val>
                                            <p:strVal val="0"/>
                                          </p:val>
                                        </p:tav>
                                        <p:tav fmla="" tm="100000">
                                          <p:val>
                                            <p:strVal val="#ppt_w"/>
                                          </p:val>
                                        </p:tav>
                                      </p:tavLst>
                                    </p:anim>
                                    <p:anim calcmode="lin" valueType="num">
                                      <p:cBhvr additive="base">
                                        <p:cTn dur="1000"/>
                                        <p:tgtEl>
                                          <p:spTgt spid="10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additive="base">
                                        <p:cTn dur="1000"/>
                                        <p:tgtEl>
                                          <p:spTgt spid="105"/>
                                        </p:tgtEl>
                                        <p:attrNameLst>
                                          <p:attrName>ppt_w</p:attrName>
                                        </p:attrNameLst>
                                      </p:cBhvr>
                                      <p:tavLst>
                                        <p:tav fmla="" tm="0">
                                          <p:val>
                                            <p:strVal val="0"/>
                                          </p:val>
                                        </p:tav>
                                        <p:tav fmla="" tm="100000">
                                          <p:val>
                                            <p:strVal val="#ppt_w"/>
                                          </p:val>
                                        </p:tav>
                                      </p:tavLst>
                                    </p:anim>
                                    <p:anim calcmode="lin" valueType="num">
                                      <p:cBhvr additive="base">
                                        <p:cTn dur="1000"/>
                                        <p:tgtEl>
                                          <p:spTgt spid="10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106"/>
                                        </p:tgtEl>
                                        <p:attrNameLst>
                                          <p:attrName>style.visibility</p:attrName>
                                        </p:attrNameLst>
                                      </p:cBhvr>
                                      <p:to>
                                        <p:strVal val="visible"/>
                                      </p:to>
                                    </p:set>
                                    <p:anim calcmode="lin" valueType="num">
                                      <p:cBhvr additive="base">
                                        <p:cTn dur="1000"/>
                                        <p:tgtEl>
                                          <p:spTgt spid="106"/>
                                        </p:tgtEl>
                                        <p:attrNameLst>
                                          <p:attrName>ppt_w</p:attrName>
                                        </p:attrNameLst>
                                      </p:cBhvr>
                                      <p:tavLst>
                                        <p:tav fmla="" tm="0">
                                          <p:val>
                                            <p:strVal val="0"/>
                                          </p:val>
                                        </p:tav>
                                        <p:tav fmla="" tm="100000">
                                          <p:val>
                                            <p:strVal val="#ppt_w"/>
                                          </p:val>
                                        </p:tav>
                                      </p:tavLst>
                                    </p:anim>
                                    <p:anim calcmode="lin" valueType="num">
                                      <p:cBhvr additive="base">
                                        <p:cTn dur="1000"/>
                                        <p:tgtEl>
                                          <p:spTgt spid="10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107"/>
                                        </p:tgtEl>
                                        <p:attrNameLst>
                                          <p:attrName>style.visibility</p:attrName>
                                        </p:attrNameLst>
                                      </p:cBhvr>
                                      <p:to>
                                        <p:strVal val="visible"/>
                                      </p:to>
                                    </p:set>
                                    <p:anim calcmode="lin" valueType="num">
                                      <p:cBhvr additive="base">
                                        <p:cTn dur="1000"/>
                                        <p:tgtEl>
                                          <p:spTgt spid="107"/>
                                        </p:tgtEl>
                                        <p:attrNameLst>
                                          <p:attrName>ppt_w</p:attrName>
                                        </p:attrNameLst>
                                      </p:cBhvr>
                                      <p:tavLst>
                                        <p:tav fmla="" tm="0">
                                          <p:val>
                                            <p:strVal val="0"/>
                                          </p:val>
                                        </p:tav>
                                        <p:tav fmla="" tm="100000">
                                          <p:val>
                                            <p:strVal val="#ppt_w"/>
                                          </p:val>
                                        </p:tav>
                                      </p:tavLst>
                                    </p:anim>
                                    <p:anim calcmode="lin" valueType="num">
                                      <p:cBhvr additive="base">
                                        <p:cTn dur="1000"/>
                                        <p:tgtEl>
                                          <p:spTgt spid="107"/>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3000"/>
                                        <p:tgtEl>
                                          <p:spTgt spid="119"/>
                                        </p:tgtEl>
                                      </p:cBhvr>
                                    </p:animEffect>
                                  </p:childTnLst>
                                </p:cTn>
                              </p:par>
                            </p:childTnLst>
                          </p:cTn>
                        </p:par>
                        <p:par>
                          <p:cTn fill="hold">
                            <p:stCondLst>
                              <p:cond delay="4000"/>
                            </p:stCondLst>
                            <p:childTnLst>
                              <p:par>
                                <p:cTn fill="hold" nodeType="afterEffect" presetClass="entr" presetID="10" presetSubtype="0">
                                  <p:stCondLst>
                                    <p:cond delay="500"/>
                                  </p:stCondLst>
                                  <p:childTnLst>
                                    <p:set>
                                      <p:cBhvr>
                                        <p:cTn dur="1" fill="hold">
                                          <p:stCondLst>
                                            <p:cond delay="0"/>
                                          </p:stCondLst>
                                        </p:cTn>
                                        <p:tgtEl>
                                          <p:spTgt spid="120"/>
                                        </p:tgtEl>
                                        <p:attrNameLst>
                                          <p:attrName>style.visibility</p:attrName>
                                        </p:attrNameLst>
                                      </p:cBhvr>
                                      <p:to>
                                        <p:strVal val="visible"/>
                                      </p:to>
                                    </p:set>
                                    <p:animEffect filter="fade" transition="in">
                                      <p:cBhvr>
                                        <p:cTn dur="5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9"/>
          <p:cNvPicPr preferRelativeResize="0"/>
          <p:nvPr/>
        </p:nvPicPr>
        <p:blipFill rotWithShape="1">
          <a:blip r:embed="rId3">
            <a:alphaModFix/>
          </a:blip>
          <a:srcRect b="0" l="0" r="0" t="0"/>
          <a:stretch/>
        </p:blipFill>
        <p:spPr>
          <a:xfrm>
            <a:off x="8153400" y="381000"/>
            <a:ext cx="3925739" cy="6234112"/>
          </a:xfrm>
          <a:prstGeom prst="rect">
            <a:avLst/>
          </a:prstGeom>
          <a:noFill/>
          <a:ln>
            <a:noFill/>
          </a:ln>
        </p:spPr>
      </p:pic>
      <p:sp>
        <p:nvSpPr>
          <p:cNvPr id="197" name="Google Shape;197;p9"/>
          <p:cNvSpPr txBox="1"/>
          <p:nvPr/>
        </p:nvSpPr>
        <p:spPr>
          <a:xfrm>
            <a:off x="152400" y="457200"/>
            <a:ext cx="8305800"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Times New Roman"/>
                <a:ea typeface="Times New Roman"/>
                <a:cs typeface="Times New Roman"/>
                <a:sym typeface="Times New Roman"/>
              </a:rPr>
              <a:t>- Hoài Thanh ( 1909 – 1982) tên khai sinh là Nguyễn Đức Nguyên</a:t>
            </a:r>
            <a:endParaRPr/>
          </a:p>
          <a:p>
            <a:pPr indent="0" lvl="0" marL="0" marR="0" rtl="0" algn="l">
              <a:spcBef>
                <a:spcPts val="0"/>
              </a:spcBef>
              <a:spcAft>
                <a:spcPts val="0"/>
              </a:spcAft>
              <a:buNone/>
            </a:pPr>
            <a:r>
              <a:rPr lang="en-US" sz="3200">
                <a:solidFill>
                  <a:schemeClr val="dk1"/>
                </a:solidFill>
                <a:latin typeface="Times New Roman"/>
                <a:ea typeface="Times New Roman"/>
                <a:cs typeface="Times New Roman"/>
                <a:sym typeface="Times New Roman"/>
              </a:rPr>
              <a:t>- Quê: Nghi Lộc - Nghệ An</a:t>
            </a:r>
            <a:endParaRPr/>
          </a:p>
          <a:p>
            <a:pPr indent="0" lvl="0" marL="0" marR="0" rtl="0" algn="l">
              <a:spcBef>
                <a:spcPts val="0"/>
              </a:spcBef>
              <a:spcAft>
                <a:spcPts val="0"/>
              </a:spcAft>
              <a:buNone/>
            </a:pPr>
            <a:r>
              <a:rPr lang="en-US" sz="3200">
                <a:solidFill>
                  <a:schemeClr val="dk1"/>
                </a:solidFill>
                <a:latin typeface="Times New Roman"/>
                <a:ea typeface="Times New Roman"/>
                <a:cs typeface="Times New Roman"/>
                <a:sym typeface="Times New Roman"/>
              </a:rPr>
              <a:t>- Gia đình :nhà nho nghèo yêu nước </a:t>
            </a:r>
            <a:endParaRPr sz="3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3200">
                <a:solidFill>
                  <a:schemeClr val="dk1"/>
                </a:solidFill>
                <a:latin typeface="Times New Roman"/>
                <a:ea typeface="Times New Roman"/>
                <a:cs typeface="Times New Roman"/>
                <a:sym typeface="Times New Roman"/>
              </a:rPr>
              <a:t>- Tham gia phong trào yêu nước từ trước cách mạng Tháng Tám. Sau cách mạng, Hoài Thanh hoạt động chủ yếu trong lĩnh vực văn hóa văn nghệ. </a:t>
            </a:r>
            <a:endParaRPr i="1" sz="3200">
              <a:solidFill>
                <a:schemeClr val="dk1"/>
              </a:solidFill>
              <a:latin typeface="Verdana"/>
              <a:ea typeface="Verdana"/>
              <a:cs typeface="Verdana"/>
              <a:sym typeface="Verdan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7">
                                            <p:txEl>
                                              <p:pRg end="0" st="0"/>
                                            </p:txEl>
                                          </p:spTgt>
                                        </p:tgtEl>
                                        <p:attrNameLst>
                                          <p:attrName>style.visibility</p:attrName>
                                        </p:attrNameLst>
                                      </p:cBhvr>
                                      <p:to>
                                        <p:strVal val="visible"/>
                                      </p:to>
                                    </p:set>
                                    <p:anim calcmode="lin" valueType="num">
                                      <p:cBhvr additive="base">
                                        <p:cTn dur="500"/>
                                        <p:tgtEl>
                                          <p:spTgt spid="19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7">
                                            <p:txEl>
                                              <p:pRg end="1" st="1"/>
                                            </p:txEl>
                                          </p:spTgt>
                                        </p:tgtEl>
                                        <p:attrNameLst>
                                          <p:attrName>style.visibility</p:attrName>
                                        </p:attrNameLst>
                                      </p:cBhvr>
                                      <p:to>
                                        <p:strVal val="visible"/>
                                      </p:to>
                                    </p:set>
                                    <p:anim calcmode="lin" valueType="num">
                                      <p:cBhvr additive="base">
                                        <p:cTn dur="500"/>
                                        <p:tgtEl>
                                          <p:spTgt spid="19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7">
                                            <p:txEl>
                                              <p:pRg end="2" st="2"/>
                                            </p:txEl>
                                          </p:spTgt>
                                        </p:tgtEl>
                                        <p:attrNameLst>
                                          <p:attrName>style.visibility</p:attrName>
                                        </p:attrNameLst>
                                      </p:cBhvr>
                                      <p:to>
                                        <p:strVal val="visible"/>
                                      </p:to>
                                    </p:set>
                                    <p:anim calcmode="lin" valueType="num">
                                      <p:cBhvr additive="base">
                                        <p:cTn dur="500"/>
                                        <p:tgtEl>
                                          <p:spTgt spid="197">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7">
                                            <p:txEl>
                                              <p:pRg end="3" st="3"/>
                                            </p:txEl>
                                          </p:spTgt>
                                        </p:tgtEl>
                                        <p:attrNameLst>
                                          <p:attrName>style.visibility</p:attrName>
                                        </p:attrNameLst>
                                      </p:cBhvr>
                                      <p:to>
                                        <p:strVal val="visible"/>
                                      </p:to>
                                    </p:set>
                                    <p:anim calcmode="lin" valueType="num">
                                      <p:cBhvr additive="base">
                                        <p:cTn dur="500"/>
                                        <p:tgtEl>
                                          <p:spTgt spid="197">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0"/>
          <p:cNvSpPr txBox="1"/>
          <p:nvPr/>
        </p:nvSpPr>
        <p:spPr>
          <a:xfrm>
            <a:off x="152400" y="226102"/>
            <a:ext cx="11658600"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Các tác phẩm chính: Văn chương và hành động (1936), Thi nhân Việt Nam (1942)…Trong đó Thi nhân Việt Nam là tuyển tập đầu tiên về thơ mới và là đỉnh cao nhất trong sự nghiệp phê bình của Hoài Thanh.</a:t>
            </a:r>
            <a:endParaRPr/>
          </a:p>
          <a:p>
            <a:pPr indent="-279400" lvl="0" marL="457200" marR="0" rtl="0" algn="l">
              <a:spcBef>
                <a:spcPts val="0"/>
              </a:spcBef>
              <a:spcAft>
                <a:spcPts val="0"/>
              </a:spcAft>
              <a:buClr>
                <a:schemeClr val="dk1"/>
              </a:buClr>
              <a:buSzPts val="2800"/>
              <a:buFont typeface="Verdana"/>
              <a:buNone/>
            </a:pPr>
            <a:r>
              <a:t/>
            </a:r>
            <a:endParaRPr sz="2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800">
              <a:solidFill>
                <a:schemeClr val="dk1"/>
              </a:solidFill>
              <a:latin typeface="Verdana"/>
              <a:ea typeface="Verdana"/>
              <a:cs typeface="Verdana"/>
              <a:sym typeface="Verdana"/>
            </a:endParaRPr>
          </a:p>
        </p:txBody>
      </p:sp>
      <p:pic>
        <p:nvPicPr>
          <p:cNvPr id="203" name="Google Shape;203;p10"/>
          <p:cNvPicPr preferRelativeResize="0"/>
          <p:nvPr/>
        </p:nvPicPr>
        <p:blipFill rotWithShape="1">
          <a:blip r:embed="rId3">
            <a:alphaModFix/>
          </a:blip>
          <a:srcRect b="0" l="0" r="0" t="0"/>
          <a:stretch/>
        </p:blipFill>
        <p:spPr>
          <a:xfrm>
            <a:off x="1143000" y="2450923"/>
            <a:ext cx="3200400" cy="4267201"/>
          </a:xfrm>
          <a:prstGeom prst="rect">
            <a:avLst/>
          </a:prstGeom>
          <a:noFill/>
          <a:ln>
            <a:noFill/>
          </a:ln>
        </p:spPr>
      </p:pic>
      <p:pic>
        <p:nvPicPr>
          <p:cNvPr id="204" name="Google Shape;204;p10"/>
          <p:cNvPicPr preferRelativeResize="0"/>
          <p:nvPr/>
        </p:nvPicPr>
        <p:blipFill rotWithShape="1">
          <a:blip r:embed="rId4">
            <a:alphaModFix/>
          </a:blip>
          <a:srcRect b="0" l="0" r="0" t="0"/>
          <a:stretch/>
        </p:blipFill>
        <p:spPr>
          <a:xfrm>
            <a:off x="7475683" y="2448407"/>
            <a:ext cx="3048000" cy="4269717"/>
          </a:xfrm>
          <a:prstGeom prst="rect">
            <a:avLst/>
          </a:prstGeom>
          <a:noFill/>
          <a:ln>
            <a:noFill/>
          </a:ln>
        </p:spPr>
      </p:pic>
      <p:sp>
        <p:nvSpPr>
          <p:cNvPr id="205" name="Google Shape;205;p10"/>
          <p:cNvSpPr/>
          <p:nvPr/>
        </p:nvSpPr>
        <p:spPr>
          <a:xfrm>
            <a:off x="6003635" y="2967335"/>
            <a:ext cx="18473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5400" cap="none">
              <a:solidFill>
                <a:srgbClr val="E5B8B7"/>
              </a:solidFill>
              <a:latin typeface="Verdana"/>
              <a:ea typeface="Verdana"/>
              <a:cs typeface="Verdana"/>
              <a:sym typeface="Verdana"/>
            </a:endParaRPr>
          </a:p>
        </p:txBody>
      </p:sp>
      <p:sp>
        <p:nvSpPr>
          <p:cNvPr id="206" name="Google Shape;206;p10"/>
          <p:cNvSpPr txBox="1"/>
          <p:nvPr/>
        </p:nvSpPr>
        <p:spPr>
          <a:xfrm>
            <a:off x="457200" y="5275863"/>
            <a:ext cx="1104900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3200">
                <a:solidFill>
                  <a:srgbClr val="FF0000"/>
                </a:solidFill>
                <a:latin typeface="Verdana"/>
                <a:ea typeface="Verdana"/>
                <a:cs typeface="Verdana"/>
                <a:sym typeface="Verdana"/>
              </a:rPr>
              <a:t>=&gt;Hoài Thanh được đánh giá là nhà phê bình xuất sắc nhất trong văn học Việt Nam hiện đại.</a:t>
            </a:r>
            <a:endParaRPr b="1" i="1" sz="3200">
              <a:solidFill>
                <a:srgbClr val="FF0000"/>
              </a:solidFill>
              <a:latin typeface="Verdana"/>
              <a:ea typeface="Verdana"/>
              <a:cs typeface="Verdana"/>
              <a:sym typeface="Verdana"/>
            </a:endParaRPr>
          </a:p>
          <a:p>
            <a:pPr indent="0" lvl="0" marL="0" marR="0" rtl="0" algn="l">
              <a:spcBef>
                <a:spcPts val="0"/>
              </a:spcBef>
              <a:spcAft>
                <a:spcPts val="0"/>
              </a:spcAft>
              <a:buNone/>
            </a:pPr>
            <a:r>
              <a:t/>
            </a:r>
            <a:endParaRPr b="1" i="1" sz="3200">
              <a:solidFill>
                <a:srgbClr val="FF0000"/>
              </a:solidFill>
              <a:latin typeface="Verdana"/>
              <a:ea typeface="Verdana"/>
              <a:cs typeface="Verdana"/>
              <a:sym typeface="Verdana"/>
            </a:endParaRPr>
          </a:p>
        </p:txBody>
      </p:sp>
      <p:sp>
        <p:nvSpPr>
          <p:cNvPr id="207" name="Google Shape;207;p10"/>
          <p:cNvSpPr txBox="1"/>
          <p:nvPr/>
        </p:nvSpPr>
        <p:spPr>
          <a:xfrm>
            <a:off x="152400" y="1981202"/>
            <a:ext cx="1028700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Lối phê bình: Ấn tượng, chủ quan</a:t>
            </a:r>
            <a:endParaRPr sz="2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800">
              <a:solidFill>
                <a:schemeClr val="dk1"/>
              </a:solidFill>
              <a:latin typeface="Verdana"/>
              <a:ea typeface="Verdana"/>
              <a:cs typeface="Verdana"/>
              <a:sym typeface="Verdan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2"/>
                                        </p:tgtEl>
                                        <p:attrNameLst>
                                          <p:attrName>style.visibility</p:attrName>
                                        </p:attrNameLst>
                                      </p:cBhvr>
                                      <p:to>
                                        <p:strVal val="visible"/>
                                      </p:to>
                                    </p:set>
                                    <p:anim calcmode="lin" valueType="num">
                                      <p:cBhvr additive="base">
                                        <p:cTn dur="500"/>
                                        <p:tgtEl>
                                          <p:spTgt spid="202"/>
                                        </p:tgtEl>
                                        <p:attrNameLst>
                                          <p:attrName>ppt_w</p:attrName>
                                        </p:attrNameLst>
                                      </p:cBhvr>
                                      <p:tavLst>
                                        <p:tav fmla="" tm="0">
                                          <p:val>
                                            <p:strVal val="0"/>
                                          </p:val>
                                        </p:tav>
                                        <p:tav fmla="" tm="100000">
                                          <p:val>
                                            <p:strVal val="#ppt_w"/>
                                          </p:val>
                                        </p:tav>
                                      </p:tavLst>
                                    </p:anim>
                                    <p:anim calcmode="lin" valueType="num">
                                      <p:cBhvr additive="base">
                                        <p:cTn dur="500"/>
                                        <p:tgtEl>
                                          <p:spTgt spid="20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7"/>
                                        </p:tgtEl>
                                        <p:attrNameLst>
                                          <p:attrName>style.visibility</p:attrName>
                                        </p:attrNameLst>
                                      </p:cBhvr>
                                      <p:to>
                                        <p:strVal val="visible"/>
                                      </p:to>
                                    </p:set>
                                    <p:anim calcmode="lin" valueType="num">
                                      <p:cBhvr additive="base">
                                        <p:cTn dur="500"/>
                                        <p:tgtEl>
                                          <p:spTgt spid="20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2000"/>
                                        <p:tgtEl>
                                          <p:spTgt spid="2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1"/>
          <p:cNvSpPr txBox="1"/>
          <p:nvPr/>
        </p:nvSpPr>
        <p:spPr>
          <a:xfrm>
            <a:off x="304800" y="533400"/>
            <a:ext cx="11506200" cy="33547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Times New Roman"/>
                <a:ea typeface="Times New Roman"/>
                <a:cs typeface="Times New Roman"/>
                <a:sym typeface="Times New Roman"/>
              </a:rPr>
              <a:t>+ “Một thời đại trong thi ca” là bài tiểu luận mở đầu cuốn Thi nhân Việt Nam – một công trình tổng kết khá thấu đáo về phong trào thơ mới trên những bình diện quan trọng nhất của nó. </a:t>
            </a:r>
            <a:endParaRPr sz="3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3600">
                <a:solidFill>
                  <a:schemeClr val="dk1"/>
                </a:solidFill>
                <a:latin typeface="Times New Roman"/>
                <a:ea typeface="Times New Roman"/>
                <a:cs typeface="Times New Roman"/>
                <a:sym typeface="Times New Roman"/>
              </a:rPr>
              <a:t>+ Đoạn trích thuộc phần cuối của bài tiểu luận</a:t>
            </a:r>
            <a:endParaRPr sz="3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3200">
              <a:solidFill>
                <a:schemeClr val="dk1"/>
              </a:solidFill>
              <a:latin typeface="Verdana"/>
              <a:ea typeface="Verdana"/>
              <a:cs typeface="Verdana"/>
              <a:sym typeface="Verdan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descr="cd.png" id="217" name="Google Shape;217;p12"/>
          <p:cNvPicPr preferRelativeResize="0"/>
          <p:nvPr/>
        </p:nvPicPr>
        <p:blipFill rotWithShape="1">
          <a:blip r:embed="rId3">
            <a:alphaModFix/>
          </a:blip>
          <a:srcRect b="0" l="0" r="0" t="0"/>
          <a:stretch/>
        </p:blipFill>
        <p:spPr>
          <a:xfrm>
            <a:off x="136700" y="0"/>
            <a:ext cx="11597075"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3"/>
          <p:cNvSpPr txBox="1"/>
          <p:nvPr/>
        </p:nvSpPr>
        <p:spPr>
          <a:xfrm>
            <a:off x="457200" y="457200"/>
            <a:ext cx="11049000"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Times New Roman"/>
                <a:ea typeface="Times New Roman"/>
                <a:cs typeface="Times New Roman"/>
                <a:sym typeface="Times New Roman"/>
              </a:rPr>
              <a:t>-Phải sánh bài hay với bài hay </a:t>
            </a:r>
            <a:endParaRPr/>
          </a:p>
          <a:p>
            <a:pPr indent="0" lvl="0" marL="0" marR="0" rtl="0" algn="l">
              <a:spcBef>
                <a:spcPts val="0"/>
              </a:spcBef>
              <a:spcAft>
                <a:spcPts val="0"/>
              </a:spcAft>
              <a:buNone/>
            </a:pPr>
            <a:r>
              <a:rPr lang="en-US" sz="3600">
                <a:solidFill>
                  <a:schemeClr val="dk1"/>
                </a:solidFill>
                <a:latin typeface="Times New Roman"/>
                <a:ea typeface="Times New Roman"/>
                <a:cs typeface="Times New Roman"/>
                <a:sym typeface="Times New Roman"/>
              </a:rPr>
              <a:t>-Phải nhìn vào đại thể để xác định đặc sắc của mỗi thời</a:t>
            </a:r>
            <a:endParaRPr sz="3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3600">
                <a:solidFill>
                  <a:schemeClr val="dk1"/>
                </a:solidFill>
                <a:latin typeface="Times New Roman"/>
                <a:ea typeface="Times New Roman"/>
                <a:cs typeface="Times New Roman"/>
                <a:sym typeface="Times New Roman"/>
              </a:rPr>
              <a:t>=&gt;Cái nhìn biện chứng về quy luật văn học: Đổi mới dựa trên cơ sở kế thừa và cải tạo cái cũ.</a:t>
            </a:r>
            <a:endParaRPr/>
          </a:p>
          <a:p>
            <a:pPr indent="0" lvl="0" marL="0" marR="0" rtl="0" algn="l">
              <a:spcBef>
                <a:spcPts val="0"/>
              </a:spcBef>
              <a:spcAft>
                <a:spcPts val="0"/>
              </a:spcAft>
              <a:buNone/>
            </a:pPr>
            <a:r>
              <a:rPr lang="en-US" sz="3600">
                <a:solidFill>
                  <a:schemeClr val="dk1"/>
                </a:solidFill>
                <a:latin typeface="Times New Roman"/>
                <a:ea typeface="Times New Roman"/>
                <a:cs typeface="Times New Roman"/>
                <a:sym typeface="Times New Roman"/>
              </a:rPr>
              <a:t>=&gt;Cách lập luận chặt chẽ,logic;dẫn dắt vấn đề tự nhiên,linh hoạt, giàu cảm xúc</a:t>
            </a:r>
            <a:endParaRPr sz="36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xEl>
                                              <p:pRg end="0" st="0"/>
                                            </p:txEl>
                                          </p:spTgt>
                                        </p:tgtEl>
                                        <p:attrNameLst>
                                          <p:attrName>style.visibility</p:attrName>
                                        </p:attrNameLst>
                                      </p:cBhvr>
                                      <p:to>
                                        <p:strVal val="visible"/>
                                      </p:to>
                                    </p:set>
                                    <p:animEffect filter="fade" transition="in">
                                      <p:cBhvr>
                                        <p:cTn dur="1000"/>
                                        <p:tgtEl>
                                          <p:spTgt spid="22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xEl>
                                              <p:pRg end="1" st="1"/>
                                            </p:txEl>
                                          </p:spTgt>
                                        </p:tgtEl>
                                        <p:attrNameLst>
                                          <p:attrName>style.visibility</p:attrName>
                                        </p:attrNameLst>
                                      </p:cBhvr>
                                      <p:to>
                                        <p:strVal val="visible"/>
                                      </p:to>
                                    </p:set>
                                    <p:animEffect filter="fade" transition="in">
                                      <p:cBhvr>
                                        <p:cTn dur="1000"/>
                                        <p:tgtEl>
                                          <p:spTgt spid="22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xEl>
                                              <p:pRg end="2" st="2"/>
                                            </p:txEl>
                                          </p:spTgt>
                                        </p:tgtEl>
                                        <p:attrNameLst>
                                          <p:attrName>style.visibility</p:attrName>
                                        </p:attrNameLst>
                                      </p:cBhvr>
                                      <p:to>
                                        <p:strVal val="visible"/>
                                      </p:to>
                                    </p:set>
                                    <p:animEffect filter="fade" transition="in">
                                      <p:cBhvr>
                                        <p:cTn dur="1000"/>
                                        <p:tgtEl>
                                          <p:spTgt spid="22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xEl>
                                              <p:pRg end="3" st="3"/>
                                            </p:txEl>
                                          </p:spTgt>
                                        </p:tgtEl>
                                        <p:attrNameLst>
                                          <p:attrName>style.visibility</p:attrName>
                                        </p:attrNameLst>
                                      </p:cBhvr>
                                      <p:to>
                                        <p:strVal val="visible"/>
                                      </p:to>
                                    </p:set>
                                    <p:animEffect filter="fade" transition="in">
                                      <p:cBhvr>
                                        <p:cTn dur="1000"/>
                                        <p:tgtEl>
                                          <p:spTgt spid="22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graphicFrame>
        <p:nvGraphicFramePr>
          <p:cNvPr id="227" name="Google Shape;227;p14"/>
          <p:cNvGraphicFramePr/>
          <p:nvPr/>
        </p:nvGraphicFramePr>
        <p:xfrm>
          <a:off x="990600" y="609600"/>
          <a:ext cx="3000000" cy="3000000"/>
        </p:xfrm>
        <a:graphic>
          <a:graphicData uri="http://schemas.openxmlformats.org/drawingml/2006/table">
            <a:tbl>
              <a:tblPr>
                <a:noFill/>
                <a:tableStyleId>{D724EEDE-7C78-41CB-ADCB-4B72C8A4AC15}</a:tableStyleId>
              </a:tblPr>
              <a:tblGrid>
                <a:gridCol w="4953000"/>
                <a:gridCol w="4953000"/>
              </a:tblGrid>
              <a:tr h="518160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graphicFrame>
        <p:nvGraphicFramePr>
          <p:cNvPr id="228" name="Google Shape;228;p14"/>
          <p:cNvGraphicFramePr/>
          <p:nvPr/>
        </p:nvGraphicFramePr>
        <p:xfrm>
          <a:off x="990600" y="609600"/>
          <a:ext cx="3000000" cy="3000000"/>
        </p:xfrm>
        <a:graphic>
          <a:graphicData uri="http://schemas.openxmlformats.org/drawingml/2006/table">
            <a:tbl>
              <a:tblPr>
                <a:noFill/>
                <a:tableStyleId>{D724EEDE-7C78-41CB-ADCB-4B72C8A4AC15}</a:tableStyleId>
              </a:tblPr>
              <a:tblGrid>
                <a:gridCol w="9906000"/>
              </a:tblGrid>
              <a:tr h="38100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229" name="Google Shape;229;p14"/>
          <p:cNvSpPr txBox="1"/>
          <p:nvPr/>
        </p:nvSpPr>
        <p:spPr>
          <a:xfrm>
            <a:off x="1752600" y="597728"/>
            <a:ext cx="4572000" cy="6085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Times New Roman"/>
                <a:ea typeface="Times New Roman"/>
                <a:cs typeface="Times New Roman"/>
                <a:sym typeface="Times New Roman"/>
              </a:rPr>
              <a:t>Tinh thần thơ cũ</a:t>
            </a:r>
            <a:endParaRPr sz="3200">
              <a:solidFill>
                <a:schemeClr val="dk1"/>
              </a:solidFill>
              <a:latin typeface="Times New Roman"/>
              <a:ea typeface="Times New Roman"/>
              <a:cs typeface="Times New Roman"/>
              <a:sym typeface="Times New Roman"/>
            </a:endParaRPr>
          </a:p>
        </p:txBody>
      </p:sp>
      <p:sp>
        <p:nvSpPr>
          <p:cNvPr id="230" name="Google Shape;230;p14"/>
          <p:cNvSpPr txBox="1"/>
          <p:nvPr/>
        </p:nvSpPr>
        <p:spPr>
          <a:xfrm>
            <a:off x="6400800" y="597728"/>
            <a:ext cx="4953000" cy="6085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Times New Roman"/>
                <a:ea typeface="Times New Roman"/>
                <a:cs typeface="Times New Roman"/>
                <a:sym typeface="Times New Roman"/>
              </a:rPr>
              <a:t>    Tinh thần thơ mới</a:t>
            </a:r>
            <a:endParaRPr sz="3200">
              <a:solidFill>
                <a:schemeClr val="dk1"/>
              </a:solidFill>
              <a:latin typeface="Times New Roman"/>
              <a:ea typeface="Times New Roman"/>
              <a:cs typeface="Times New Roman"/>
              <a:sym typeface="Times New Roman"/>
            </a:endParaRPr>
          </a:p>
        </p:txBody>
      </p:sp>
      <p:sp>
        <p:nvSpPr>
          <p:cNvPr id="231" name="Google Shape;231;p14"/>
          <p:cNvSpPr txBox="1"/>
          <p:nvPr/>
        </p:nvSpPr>
        <p:spPr>
          <a:xfrm>
            <a:off x="1066800" y="1143000"/>
            <a:ext cx="480060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Times New Roman"/>
                <a:ea typeface="Times New Roman"/>
                <a:cs typeface="Times New Roman"/>
                <a:sym typeface="Times New Roman"/>
              </a:rPr>
              <a:t>+  Tinh thần thơ cũ bao gồm trong cái ta</a:t>
            </a:r>
            <a:endParaRPr sz="3200">
              <a:solidFill>
                <a:schemeClr val="dk1"/>
              </a:solidFill>
              <a:latin typeface="Times New Roman"/>
              <a:ea typeface="Times New Roman"/>
              <a:cs typeface="Times New Roman"/>
              <a:sym typeface="Times New Roman"/>
            </a:endParaRPr>
          </a:p>
        </p:txBody>
      </p:sp>
      <p:sp>
        <p:nvSpPr>
          <p:cNvPr id="232" name="Google Shape;232;p14"/>
          <p:cNvSpPr txBox="1"/>
          <p:nvPr/>
        </p:nvSpPr>
        <p:spPr>
          <a:xfrm>
            <a:off x="5943600" y="1143000"/>
            <a:ext cx="502920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 </a:t>
            </a:r>
            <a:r>
              <a:rPr lang="en-US" sz="3200">
                <a:solidFill>
                  <a:schemeClr val="dk1"/>
                </a:solidFill>
                <a:latin typeface="Calibri"/>
                <a:ea typeface="Calibri"/>
                <a:cs typeface="Calibri"/>
                <a:sym typeface="Calibri"/>
              </a:rPr>
              <a:t>Tinh thần thơ mới bao gồm trong chữ Tôi</a:t>
            </a:r>
            <a:endParaRPr sz="3200">
              <a:solidFill>
                <a:schemeClr val="dk1"/>
              </a:solidFill>
              <a:latin typeface="Calibri"/>
              <a:ea typeface="Calibri"/>
              <a:cs typeface="Calibri"/>
              <a:sym typeface="Calibri"/>
            </a:endParaRPr>
          </a:p>
        </p:txBody>
      </p:sp>
      <p:sp>
        <p:nvSpPr>
          <p:cNvPr id="233" name="Google Shape;233;p14"/>
          <p:cNvSpPr txBox="1"/>
          <p:nvPr/>
        </p:nvSpPr>
        <p:spPr>
          <a:xfrm>
            <a:off x="1066800" y="2639060"/>
            <a:ext cx="502920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 Nội dung chữ Ta: ý thức cộng đồng(Đoàn thể).</a:t>
            </a:r>
            <a:endParaRPr sz="2800">
              <a:solidFill>
                <a:schemeClr val="dk1"/>
              </a:solidFill>
              <a:latin typeface="Calibri"/>
              <a:ea typeface="Calibri"/>
              <a:cs typeface="Calibri"/>
              <a:sym typeface="Calibri"/>
            </a:endParaRPr>
          </a:p>
        </p:txBody>
      </p:sp>
      <p:sp>
        <p:nvSpPr>
          <p:cNvPr id="234" name="Google Shape;234;p14"/>
          <p:cNvSpPr txBox="1"/>
          <p:nvPr/>
        </p:nvSpPr>
        <p:spPr>
          <a:xfrm>
            <a:off x="1118507" y="3961128"/>
            <a:ext cx="4876800"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 Cái Ta lấn át hoàn toàn. Cái Tôi không có cơ hội được nảy nở trong thời đại này</a:t>
            </a:r>
            <a:endParaRPr sz="2800">
              <a:solidFill>
                <a:schemeClr val="dk1"/>
              </a:solidFill>
              <a:latin typeface="Calibri"/>
              <a:ea typeface="Calibri"/>
              <a:cs typeface="Calibri"/>
              <a:sym typeface="Calibri"/>
            </a:endParaRPr>
          </a:p>
        </p:txBody>
      </p:sp>
      <p:sp>
        <p:nvSpPr>
          <p:cNvPr id="235" name="Google Shape;235;p14"/>
          <p:cNvSpPr txBox="1"/>
          <p:nvPr/>
        </p:nvSpPr>
        <p:spPr>
          <a:xfrm>
            <a:off x="5943600" y="2639060"/>
            <a:ext cx="502920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 Nội dung chữ Tôi: ý thức cá nhân, cá thể.</a:t>
            </a:r>
            <a:endParaRPr sz="3200">
              <a:solidFill>
                <a:schemeClr val="dk1"/>
              </a:solidFill>
              <a:latin typeface="Calibri"/>
              <a:ea typeface="Calibri"/>
              <a:cs typeface="Calibri"/>
              <a:sym typeface="Calibri"/>
            </a:endParaRPr>
          </a:p>
        </p:txBody>
      </p:sp>
      <p:sp>
        <p:nvSpPr>
          <p:cNvPr id="236" name="Google Shape;236;p14"/>
          <p:cNvSpPr txBox="1"/>
          <p:nvPr/>
        </p:nvSpPr>
        <p:spPr>
          <a:xfrm>
            <a:off x="6005940" y="3961128"/>
            <a:ext cx="4738260"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 Cái Tôi trỗi dậy giành quyền sống ; -&gt;phong trào Thơ mới nảy sinh</a:t>
            </a:r>
            <a:endParaRPr sz="2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500"/>
                                        <p:tgtEl>
                                          <p:spTgt spid="2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50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5"/>
          <p:cNvSpPr txBox="1"/>
          <p:nvPr/>
        </p:nvSpPr>
        <p:spPr>
          <a:xfrm>
            <a:off x="152400" y="434400"/>
            <a:ext cx="5791200" cy="61247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Thuật hoài</a:t>
            </a:r>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Hoành sóc giang sơn kháp kỷ thu,</a:t>
            </a:r>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Tam quân tì hổ khí thôn ngưu.</a:t>
            </a:r>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Nam nhi vị liễu công danh trái,</a:t>
            </a:r>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Tu thính nhân gian thuyết Vũ hầu</a:t>
            </a:r>
            <a:endParaRPr b="1"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Múa giáo non sông trải mấy thu</a:t>
            </a:r>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Ba quân khí mạnh nuốt trôi trâu.</a:t>
            </a:r>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Công danh nam tử còn vương nợ,</a:t>
            </a:r>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Luống thẹn tai nghe chuyện Vũ Hầu.</a:t>
            </a:r>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                                     </a:t>
            </a:r>
            <a:endParaRPr/>
          </a:p>
          <a:p>
            <a:pPr indent="0" lvl="0" marL="0" marR="0" rtl="0" algn="l">
              <a:spcBef>
                <a:spcPts val="0"/>
              </a:spcBef>
              <a:spcAft>
                <a:spcPts val="0"/>
              </a:spcAft>
              <a:buNone/>
            </a:pPr>
            <a:r>
              <a:rPr i="1" lang="en-US" sz="2800">
                <a:solidFill>
                  <a:schemeClr val="dk1"/>
                </a:solidFill>
                <a:latin typeface="Calibri"/>
                <a:ea typeface="Calibri"/>
                <a:cs typeface="Calibri"/>
                <a:sym typeface="Calibri"/>
              </a:rPr>
              <a:t>                                    Phạm Ngũ Lão</a:t>
            </a:r>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 </a:t>
            </a:r>
            <a:r>
              <a:rPr baseline="30000" lang="en-US" sz="2800">
                <a:solidFill>
                  <a:schemeClr val="dk1"/>
                </a:solidFill>
                <a:latin typeface="Calibri"/>
                <a:ea typeface="Calibri"/>
                <a:cs typeface="Calibri"/>
                <a:sym typeface="Calibri"/>
              </a:rPr>
              <a:t>.</a:t>
            </a:r>
            <a:endParaRPr sz="2800">
              <a:solidFill>
                <a:schemeClr val="dk1"/>
              </a:solidFill>
              <a:latin typeface="Calibri"/>
              <a:ea typeface="Calibri"/>
              <a:cs typeface="Calibri"/>
              <a:sym typeface="Calibri"/>
            </a:endParaRPr>
          </a:p>
        </p:txBody>
      </p:sp>
      <p:sp>
        <p:nvSpPr>
          <p:cNvPr id="242" name="Google Shape;242;p15"/>
          <p:cNvSpPr txBox="1"/>
          <p:nvPr/>
        </p:nvSpPr>
        <p:spPr>
          <a:xfrm>
            <a:off x="5562600" y="434400"/>
            <a:ext cx="6858000" cy="66171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Calibri"/>
                <a:ea typeface="Calibri"/>
                <a:cs typeface="Calibri"/>
                <a:sym typeface="Calibri"/>
              </a:rPr>
              <a:t>Vội vàng</a:t>
            </a:r>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Mau đi thôi! Mùa chưa ngả chiều hôm,</a:t>
            </a:r>
            <a:br>
              <a:rPr lang="en-US" sz="2800">
                <a:solidFill>
                  <a:schemeClr val="dk1"/>
                </a:solidFill>
                <a:latin typeface="Calibri"/>
                <a:ea typeface="Calibri"/>
                <a:cs typeface="Calibri"/>
                <a:sym typeface="Calibri"/>
              </a:rPr>
            </a:br>
            <a:r>
              <a:rPr lang="en-US" sz="2800">
                <a:solidFill>
                  <a:schemeClr val="dk1"/>
                </a:solidFill>
                <a:latin typeface="Calibri"/>
                <a:ea typeface="Calibri"/>
                <a:cs typeface="Calibri"/>
                <a:sym typeface="Calibri"/>
              </a:rPr>
              <a:t>Ta muốn ôm</a:t>
            </a:r>
            <a:br>
              <a:rPr lang="en-US" sz="2800">
                <a:solidFill>
                  <a:schemeClr val="dk1"/>
                </a:solidFill>
                <a:latin typeface="Calibri"/>
                <a:ea typeface="Calibri"/>
                <a:cs typeface="Calibri"/>
                <a:sym typeface="Calibri"/>
              </a:rPr>
            </a:br>
            <a:r>
              <a:rPr lang="en-US" sz="2800">
                <a:solidFill>
                  <a:schemeClr val="dk1"/>
                </a:solidFill>
                <a:latin typeface="Calibri"/>
                <a:ea typeface="Calibri"/>
                <a:cs typeface="Calibri"/>
                <a:sym typeface="Calibri"/>
              </a:rPr>
              <a:t>Cả sự sống mới bắt đầu mơn mởn;</a:t>
            </a:r>
            <a:br>
              <a:rPr lang="en-US" sz="2800">
                <a:solidFill>
                  <a:schemeClr val="dk1"/>
                </a:solidFill>
                <a:latin typeface="Calibri"/>
                <a:ea typeface="Calibri"/>
                <a:cs typeface="Calibri"/>
                <a:sym typeface="Calibri"/>
              </a:rPr>
            </a:br>
            <a:r>
              <a:rPr lang="en-US" sz="2800">
                <a:solidFill>
                  <a:schemeClr val="dk1"/>
                </a:solidFill>
                <a:latin typeface="Calibri"/>
                <a:ea typeface="Calibri"/>
                <a:cs typeface="Calibri"/>
                <a:sym typeface="Calibri"/>
              </a:rPr>
              <a:t>Ta muốn riết mây đưa và gió lượn,</a:t>
            </a:r>
            <a:br>
              <a:rPr lang="en-US" sz="2800">
                <a:solidFill>
                  <a:schemeClr val="dk1"/>
                </a:solidFill>
                <a:latin typeface="Calibri"/>
                <a:ea typeface="Calibri"/>
                <a:cs typeface="Calibri"/>
                <a:sym typeface="Calibri"/>
              </a:rPr>
            </a:br>
            <a:r>
              <a:rPr lang="en-US" sz="2800">
                <a:solidFill>
                  <a:schemeClr val="dk1"/>
                </a:solidFill>
                <a:latin typeface="Calibri"/>
                <a:ea typeface="Calibri"/>
                <a:cs typeface="Calibri"/>
                <a:sym typeface="Calibri"/>
              </a:rPr>
              <a:t>Ta muốn say cánh bướm với tình yêu,</a:t>
            </a:r>
            <a:br>
              <a:rPr lang="en-US" sz="2800">
                <a:solidFill>
                  <a:schemeClr val="dk1"/>
                </a:solidFill>
                <a:latin typeface="Calibri"/>
                <a:ea typeface="Calibri"/>
                <a:cs typeface="Calibri"/>
                <a:sym typeface="Calibri"/>
              </a:rPr>
            </a:br>
            <a:r>
              <a:rPr lang="en-US" sz="2800">
                <a:solidFill>
                  <a:schemeClr val="dk1"/>
                </a:solidFill>
                <a:latin typeface="Calibri"/>
                <a:ea typeface="Calibri"/>
                <a:cs typeface="Calibri"/>
                <a:sym typeface="Calibri"/>
              </a:rPr>
              <a:t>Ta muốn thâu trong một cái hôn nhiều</a:t>
            </a:r>
            <a:br>
              <a:rPr lang="en-US" sz="2800">
                <a:solidFill>
                  <a:schemeClr val="dk1"/>
                </a:solidFill>
                <a:latin typeface="Calibri"/>
                <a:ea typeface="Calibri"/>
                <a:cs typeface="Calibri"/>
                <a:sym typeface="Calibri"/>
              </a:rPr>
            </a:br>
            <a:r>
              <a:rPr lang="en-US" sz="2800">
                <a:solidFill>
                  <a:schemeClr val="dk1"/>
                </a:solidFill>
                <a:latin typeface="Calibri"/>
                <a:ea typeface="Calibri"/>
                <a:cs typeface="Calibri"/>
                <a:sym typeface="Calibri"/>
              </a:rPr>
              <a:t>Và non nước, và cây, và cỏ rạng,</a:t>
            </a:r>
            <a:br>
              <a:rPr lang="en-US" sz="2800">
                <a:solidFill>
                  <a:schemeClr val="dk1"/>
                </a:solidFill>
                <a:latin typeface="Calibri"/>
                <a:ea typeface="Calibri"/>
                <a:cs typeface="Calibri"/>
                <a:sym typeface="Calibri"/>
              </a:rPr>
            </a:br>
            <a:r>
              <a:rPr lang="en-US" sz="2800">
                <a:solidFill>
                  <a:schemeClr val="dk1"/>
                </a:solidFill>
                <a:latin typeface="Calibri"/>
                <a:ea typeface="Calibri"/>
                <a:cs typeface="Calibri"/>
                <a:sym typeface="Calibri"/>
              </a:rPr>
              <a:t>Cho chếnh choáng mùi thơm, cho đã đầy ánh sáng</a:t>
            </a:r>
            <a:br>
              <a:rPr lang="en-US" sz="2800">
                <a:solidFill>
                  <a:schemeClr val="dk1"/>
                </a:solidFill>
                <a:latin typeface="Calibri"/>
                <a:ea typeface="Calibri"/>
                <a:cs typeface="Calibri"/>
                <a:sym typeface="Calibri"/>
              </a:rPr>
            </a:br>
            <a:r>
              <a:rPr lang="en-US" sz="2800">
                <a:solidFill>
                  <a:schemeClr val="dk1"/>
                </a:solidFill>
                <a:latin typeface="Calibri"/>
                <a:ea typeface="Calibri"/>
                <a:cs typeface="Calibri"/>
                <a:sym typeface="Calibri"/>
              </a:rPr>
              <a:t>Cho no nê thanh sắc của thời tươi;</a:t>
            </a:r>
            <a:br>
              <a:rPr lang="en-US" sz="2800">
                <a:solidFill>
                  <a:schemeClr val="dk1"/>
                </a:solidFill>
                <a:latin typeface="Calibri"/>
                <a:ea typeface="Calibri"/>
                <a:cs typeface="Calibri"/>
                <a:sym typeface="Calibri"/>
              </a:rPr>
            </a:br>
            <a:r>
              <a:rPr lang="en-US" sz="2800">
                <a:solidFill>
                  <a:schemeClr val="dk1"/>
                </a:solidFill>
                <a:latin typeface="Calibri"/>
                <a:ea typeface="Calibri"/>
                <a:cs typeface="Calibri"/>
                <a:sym typeface="Calibri"/>
              </a:rPr>
              <a:t>- Hỡi xuân hồng, ta muốn cắn vào ngươi!</a:t>
            </a:r>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                                                </a:t>
            </a:r>
            <a:r>
              <a:rPr i="1" lang="en-US" sz="2800">
                <a:solidFill>
                  <a:schemeClr val="dk1"/>
                </a:solidFill>
                <a:latin typeface="Calibri"/>
                <a:ea typeface="Calibri"/>
                <a:cs typeface="Calibri"/>
                <a:sym typeface="Calibri"/>
              </a:rPr>
              <a:t> Xuân Diệu</a:t>
            </a:r>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        </a:t>
            </a:r>
            <a:br>
              <a:rPr lang="en-US" sz="2800">
                <a:solidFill>
                  <a:schemeClr val="dk1"/>
                </a:solidFill>
                <a:latin typeface="Calibri"/>
                <a:ea typeface="Calibri"/>
                <a:cs typeface="Calibri"/>
                <a:sym typeface="Calibri"/>
              </a:rPr>
            </a:br>
            <a:endParaRPr sz="2800">
              <a:solidFill>
                <a:schemeClr val="dk1"/>
              </a:solidFill>
              <a:latin typeface="Calibri"/>
              <a:ea typeface="Calibri"/>
              <a:cs typeface="Calibri"/>
              <a:sym typeface="Calibri"/>
            </a:endParaRPr>
          </a:p>
        </p:txBody>
      </p:sp>
      <p:cxnSp>
        <p:nvCxnSpPr>
          <p:cNvPr id="243" name="Google Shape;243;p15"/>
          <p:cNvCxnSpPr/>
          <p:nvPr/>
        </p:nvCxnSpPr>
        <p:spPr>
          <a:xfrm>
            <a:off x="5562600" y="0"/>
            <a:ext cx="0" cy="6858000"/>
          </a:xfrm>
          <a:prstGeom prst="straightConnector1">
            <a:avLst/>
          </a:prstGeom>
          <a:noFill/>
          <a:ln cap="flat" cmpd="sng" w="9525">
            <a:solidFill>
              <a:srgbClr val="4A7DBA"/>
            </a:solidFill>
            <a:prstDash val="solid"/>
            <a:round/>
            <a:headEnd len="sm" w="sm" type="none"/>
            <a:tailEnd len="sm" w="sm"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6"/>
          <p:cNvSpPr txBox="1"/>
          <p:nvPr/>
        </p:nvSpPr>
        <p:spPr>
          <a:xfrm>
            <a:off x="304800" y="685800"/>
            <a:ext cx="115062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Verdana"/>
                <a:ea typeface="Verdana"/>
                <a:cs typeface="Verdana"/>
                <a:sym typeface="Verdana"/>
              </a:rPr>
              <a:t> Bài tập trắc nghiệm:</a:t>
            </a:r>
            <a:endParaRPr b="1" sz="2800">
              <a:solidFill>
                <a:schemeClr val="dk1"/>
              </a:solidFill>
              <a:latin typeface="Verdana"/>
              <a:ea typeface="Verdana"/>
              <a:cs typeface="Verdana"/>
              <a:sym typeface="Verdana"/>
            </a:endParaRPr>
          </a:p>
        </p:txBody>
      </p:sp>
      <p:sp>
        <p:nvSpPr>
          <p:cNvPr id="249" name="Google Shape;249;p16"/>
          <p:cNvSpPr txBox="1"/>
          <p:nvPr/>
        </p:nvSpPr>
        <p:spPr>
          <a:xfrm>
            <a:off x="457200" y="1447800"/>
            <a:ext cx="10287000"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Times New Roman"/>
                <a:ea typeface="Times New Roman"/>
                <a:cs typeface="Times New Roman"/>
                <a:sym typeface="Times New Roman"/>
              </a:rPr>
              <a:t>Câu 1: Văn bản trong sách giáo khoa thuộc phần nào của bài tiểu luận “Một thời đại trong thi ca”?</a:t>
            </a:r>
            <a:endParaRPr/>
          </a:p>
          <a:p>
            <a:pPr indent="0" lvl="0" marL="0" marR="0" rtl="0" algn="l">
              <a:spcBef>
                <a:spcPts val="0"/>
              </a:spcBef>
              <a:spcAft>
                <a:spcPts val="0"/>
              </a:spcAft>
              <a:buNone/>
            </a:pPr>
            <a:r>
              <a:rPr lang="en-US" sz="3200">
                <a:solidFill>
                  <a:schemeClr val="dk1"/>
                </a:solidFill>
                <a:latin typeface="Times New Roman"/>
                <a:ea typeface="Times New Roman"/>
                <a:cs typeface="Times New Roman"/>
                <a:sym typeface="Times New Roman"/>
              </a:rPr>
              <a:t>A: Phần đầu</a:t>
            </a:r>
            <a:endParaRPr/>
          </a:p>
          <a:p>
            <a:pPr indent="0" lvl="0" marL="0" marR="0" rtl="0" algn="l">
              <a:spcBef>
                <a:spcPts val="0"/>
              </a:spcBef>
              <a:spcAft>
                <a:spcPts val="0"/>
              </a:spcAft>
              <a:buNone/>
            </a:pPr>
            <a:r>
              <a:rPr lang="en-US" sz="3200">
                <a:solidFill>
                  <a:schemeClr val="dk1"/>
                </a:solidFill>
                <a:latin typeface="Times New Roman"/>
                <a:ea typeface="Times New Roman"/>
                <a:cs typeface="Times New Roman"/>
                <a:sym typeface="Times New Roman"/>
              </a:rPr>
              <a:t>B. Phần giữa</a:t>
            </a:r>
            <a:endParaRPr/>
          </a:p>
          <a:p>
            <a:pPr indent="0" lvl="0" marL="0" marR="0" rtl="0" algn="l">
              <a:spcBef>
                <a:spcPts val="0"/>
              </a:spcBef>
              <a:spcAft>
                <a:spcPts val="0"/>
              </a:spcAft>
              <a:buNone/>
            </a:pPr>
            <a:r>
              <a:rPr lang="en-US" sz="3200">
                <a:solidFill>
                  <a:schemeClr val="dk1"/>
                </a:solidFill>
                <a:latin typeface="Times New Roman"/>
                <a:ea typeface="Times New Roman"/>
                <a:cs typeface="Times New Roman"/>
                <a:sym typeface="Times New Roman"/>
              </a:rPr>
              <a:t>C. Phần cuối </a:t>
            </a:r>
            <a:endParaRPr sz="3200">
              <a:solidFill>
                <a:schemeClr val="dk1"/>
              </a:solidFill>
              <a:latin typeface="Times New Roman"/>
              <a:ea typeface="Times New Roman"/>
              <a:cs typeface="Times New Roman"/>
              <a:sym typeface="Times New Roman"/>
            </a:endParaRPr>
          </a:p>
        </p:txBody>
      </p:sp>
      <p:sp>
        <p:nvSpPr>
          <p:cNvPr id="250" name="Google Shape;250;p16"/>
          <p:cNvSpPr/>
          <p:nvPr/>
        </p:nvSpPr>
        <p:spPr>
          <a:xfrm>
            <a:off x="457200" y="3392745"/>
            <a:ext cx="609600" cy="609600"/>
          </a:xfrm>
          <a:prstGeom prst="smileyFace">
            <a:avLst>
              <a:gd fmla="val 4653" name="adj"/>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Verdana"/>
              <a:ea typeface="Verdana"/>
              <a:cs typeface="Verdana"/>
              <a:sym typeface="Verdan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xEl>
                                              <p:pRg end="0" st="0"/>
                                            </p:txEl>
                                          </p:spTgt>
                                        </p:tgtEl>
                                        <p:attrNameLst>
                                          <p:attrName>style.visibility</p:attrName>
                                        </p:attrNameLst>
                                      </p:cBhvr>
                                      <p:to>
                                        <p:strVal val="visible"/>
                                      </p:to>
                                    </p:set>
                                    <p:animEffect filter="fade" transition="in">
                                      <p:cBhvr>
                                        <p:cTn dur="500"/>
                                        <p:tgtEl>
                                          <p:spTgt spid="24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xEl>
                                              <p:pRg end="1" st="1"/>
                                            </p:txEl>
                                          </p:spTgt>
                                        </p:tgtEl>
                                        <p:attrNameLst>
                                          <p:attrName>style.visibility</p:attrName>
                                        </p:attrNameLst>
                                      </p:cBhvr>
                                      <p:to>
                                        <p:strVal val="visible"/>
                                      </p:to>
                                    </p:set>
                                    <p:animEffect filter="fade" transition="in">
                                      <p:cBhvr>
                                        <p:cTn dur="500"/>
                                        <p:tgtEl>
                                          <p:spTgt spid="24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xEl>
                                              <p:pRg end="2" st="2"/>
                                            </p:txEl>
                                          </p:spTgt>
                                        </p:tgtEl>
                                        <p:attrNameLst>
                                          <p:attrName>style.visibility</p:attrName>
                                        </p:attrNameLst>
                                      </p:cBhvr>
                                      <p:to>
                                        <p:strVal val="visible"/>
                                      </p:to>
                                    </p:set>
                                    <p:animEffect filter="fade" transition="in">
                                      <p:cBhvr>
                                        <p:cTn dur="500"/>
                                        <p:tgtEl>
                                          <p:spTgt spid="24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xEl>
                                              <p:pRg end="3" st="3"/>
                                            </p:txEl>
                                          </p:spTgt>
                                        </p:tgtEl>
                                        <p:attrNameLst>
                                          <p:attrName>style.visibility</p:attrName>
                                        </p:attrNameLst>
                                      </p:cBhvr>
                                      <p:to>
                                        <p:strVal val="visible"/>
                                      </p:to>
                                    </p:set>
                                    <p:animEffect filter="fade" transition="in">
                                      <p:cBhvr>
                                        <p:cTn dur="500"/>
                                        <p:tgtEl>
                                          <p:spTgt spid="24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500"/>
                                        <p:tgtEl>
                                          <p:spTgt spid="2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7"/>
          <p:cNvSpPr txBox="1"/>
          <p:nvPr/>
        </p:nvSpPr>
        <p:spPr>
          <a:xfrm>
            <a:off x="457200" y="762000"/>
            <a:ext cx="11887200"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Times New Roman"/>
                <a:ea typeface="Times New Roman"/>
                <a:cs typeface="Times New Roman"/>
                <a:sym typeface="Times New Roman"/>
              </a:rPr>
              <a:t>Câu 2: “Một thời đại trong thi ca” thuộc kiểu văn bản nào?</a:t>
            </a:r>
            <a:endParaRPr/>
          </a:p>
          <a:p>
            <a:pPr indent="0" lvl="0" marL="0" marR="0" rtl="0" algn="l">
              <a:spcBef>
                <a:spcPts val="0"/>
              </a:spcBef>
              <a:spcAft>
                <a:spcPts val="0"/>
              </a:spcAft>
              <a:buNone/>
            </a:pPr>
            <a:r>
              <a:rPr lang="en-US" sz="3200">
                <a:solidFill>
                  <a:schemeClr val="dk1"/>
                </a:solidFill>
                <a:latin typeface="Times New Roman"/>
                <a:ea typeface="Times New Roman"/>
                <a:cs typeface="Times New Roman"/>
                <a:sym typeface="Times New Roman"/>
              </a:rPr>
              <a:t>A. Văn bản tự sự</a:t>
            </a:r>
            <a:endParaRPr/>
          </a:p>
          <a:p>
            <a:pPr indent="0" lvl="0" marL="0" marR="0" rtl="0" algn="l">
              <a:spcBef>
                <a:spcPts val="0"/>
              </a:spcBef>
              <a:spcAft>
                <a:spcPts val="0"/>
              </a:spcAft>
              <a:buNone/>
            </a:pPr>
            <a:r>
              <a:rPr lang="en-US" sz="3200">
                <a:solidFill>
                  <a:schemeClr val="dk1"/>
                </a:solidFill>
                <a:latin typeface="Times New Roman"/>
                <a:ea typeface="Times New Roman"/>
                <a:cs typeface="Times New Roman"/>
                <a:sym typeface="Times New Roman"/>
              </a:rPr>
              <a:t>B. Văn bản thuyết minh</a:t>
            </a:r>
            <a:endParaRPr/>
          </a:p>
          <a:p>
            <a:pPr indent="0" lvl="0" marL="0" marR="0" rtl="0" algn="l">
              <a:spcBef>
                <a:spcPts val="0"/>
              </a:spcBef>
              <a:spcAft>
                <a:spcPts val="0"/>
              </a:spcAft>
              <a:buNone/>
            </a:pPr>
            <a:r>
              <a:rPr lang="en-US" sz="3200">
                <a:solidFill>
                  <a:schemeClr val="dk1"/>
                </a:solidFill>
                <a:latin typeface="Times New Roman"/>
                <a:ea typeface="Times New Roman"/>
                <a:cs typeface="Times New Roman"/>
                <a:sym typeface="Times New Roman"/>
              </a:rPr>
              <a:t>C. Văn bản nghị luận </a:t>
            </a:r>
            <a:endParaRPr/>
          </a:p>
          <a:p>
            <a:pPr indent="0" lvl="0" marL="0" marR="0" rtl="0" algn="l">
              <a:spcBef>
                <a:spcPts val="0"/>
              </a:spcBef>
              <a:spcAft>
                <a:spcPts val="0"/>
              </a:spcAft>
              <a:buNone/>
            </a:pPr>
            <a:r>
              <a:rPr lang="en-US" sz="3200">
                <a:solidFill>
                  <a:schemeClr val="dk1"/>
                </a:solidFill>
                <a:latin typeface="Times New Roman"/>
                <a:ea typeface="Times New Roman"/>
                <a:cs typeface="Times New Roman"/>
                <a:sym typeface="Times New Roman"/>
              </a:rPr>
              <a:t>D. Văn bản biểu </a:t>
            </a:r>
            <a:r>
              <a:rPr lang="en-US" sz="2800">
                <a:solidFill>
                  <a:schemeClr val="dk1"/>
                </a:solidFill>
                <a:latin typeface="Verdana"/>
                <a:ea typeface="Verdana"/>
                <a:cs typeface="Verdana"/>
                <a:sym typeface="Verdana"/>
              </a:rPr>
              <a:t>cảm</a:t>
            </a:r>
            <a:endParaRPr sz="2800">
              <a:solidFill>
                <a:schemeClr val="dk1"/>
              </a:solidFill>
              <a:latin typeface="Verdana"/>
              <a:ea typeface="Verdana"/>
              <a:cs typeface="Verdana"/>
              <a:sym typeface="Verdana"/>
            </a:endParaRPr>
          </a:p>
        </p:txBody>
      </p:sp>
      <p:sp>
        <p:nvSpPr>
          <p:cNvPr id="256" name="Google Shape;256;p17"/>
          <p:cNvSpPr/>
          <p:nvPr/>
        </p:nvSpPr>
        <p:spPr>
          <a:xfrm>
            <a:off x="457200" y="2286000"/>
            <a:ext cx="533400" cy="533400"/>
          </a:xfrm>
          <a:prstGeom prst="smileyFace">
            <a:avLst>
              <a:gd fmla="val 4653" name="adj"/>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Verdana"/>
              <a:ea typeface="Verdana"/>
              <a:cs typeface="Verdana"/>
              <a:sym typeface="Verdan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8"/>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latin typeface="Calibri"/>
                <a:ea typeface="Calibri"/>
                <a:cs typeface="Calibri"/>
                <a:sym typeface="Calibri"/>
              </a:rPr>
              <a:t>Câu 3:”Tinh thân thơ Mới “ theo quan điểm của Hoài Thanh là gì?</a:t>
            </a:r>
            <a:endParaRPr/>
          </a:p>
          <a:p>
            <a:pPr indent="-342900" lvl="0" marL="342900" rtl="0" algn="l">
              <a:spcBef>
                <a:spcPts val="640"/>
              </a:spcBef>
              <a:spcAft>
                <a:spcPts val="0"/>
              </a:spcAft>
              <a:buClr>
                <a:schemeClr val="dk1"/>
              </a:buClr>
              <a:buSzPts val="3200"/>
              <a:buChar char="•"/>
            </a:pPr>
            <a:r>
              <a:rPr lang="en-US">
                <a:latin typeface="Calibri"/>
                <a:ea typeface="Calibri"/>
                <a:cs typeface="Calibri"/>
                <a:sym typeface="Calibri"/>
              </a:rPr>
              <a:t>A. Sánh bài hay với bài hay</a:t>
            </a:r>
            <a:endParaRPr/>
          </a:p>
          <a:p>
            <a:pPr indent="-342900" lvl="0" marL="342900" rtl="0" algn="l">
              <a:spcBef>
                <a:spcPts val="640"/>
              </a:spcBef>
              <a:spcAft>
                <a:spcPts val="0"/>
              </a:spcAft>
              <a:buClr>
                <a:schemeClr val="dk1"/>
              </a:buClr>
              <a:buSzPts val="3200"/>
              <a:buChar char="•"/>
            </a:pPr>
            <a:r>
              <a:rPr lang="en-US">
                <a:latin typeface="Calibri"/>
                <a:ea typeface="Calibri"/>
                <a:cs typeface="Calibri"/>
                <a:sym typeface="Calibri"/>
              </a:rPr>
              <a:t>B. Nhìn vào đại thể</a:t>
            </a:r>
            <a:endParaRPr/>
          </a:p>
          <a:p>
            <a:pPr indent="-342900" lvl="0" marL="342900" rtl="0" algn="l">
              <a:spcBef>
                <a:spcPts val="640"/>
              </a:spcBef>
              <a:spcAft>
                <a:spcPts val="0"/>
              </a:spcAft>
              <a:buClr>
                <a:schemeClr val="dk1"/>
              </a:buClr>
              <a:buSzPts val="3200"/>
              <a:buChar char="•"/>
            </a:pPr>
            <a:r>
              <a:rPr lang="en-US">
                <a:latin typeface="Calibri"/>
                <a:ea typeface="Calibri"/>
                <a:cs typeface="Calibri"/>
                <a:sym typeface="Calibri"/>
              </a:rPr>
              <a:t>C. Bao gồm trong chữ “tôi”</a:t>
            </a:r>
            <a:endParaRPr/>
          </a:p>
          <a:p>
            <a:pPr indent="-342900" lvl="0" marL="342900" rtl="0" algn="l">
              <a:spcBef>
                <a:spcPts val="640"/>
              </a:spcBef>
              <a:spcAft>
                <a:spcPts val="0"/>
              </a:spcAft>
              <a:buClr>
                <a:schemeClr val="dk1"/>
              </a:buClr>
              <a:buSzPts val="3200"/>
              <a:buChar char="•"/>
            </a:pPr>
            <a:r>
              <a:rPr lang="en-US">
                <a:latin typeface="Calibri"/>
                <a:ea typeface="Calibri"/>
                <a:cs typeface="Calibri"/>
                <a:sym typeface="Calibri"/>
              </a:rPr>
              <a:t>D. Bao gồm trong chữ “ta”</a:t>
            </a:r>
            <a:endParaRPr>
              <a:latin typeface="Calibri"/>
              <a:ea typeface="Calibri"/>
              <a:cs typeface="Calibri"/>
              <a:sym typeface="Calibri"/>
            </a:endParaRPr>
          </a:p>
        </p:txBody>
      </p:sp>
      <p:sp>
        <p:nvSpPr>
          <p:cNvPr id="262" name="Google Shape;262;p18"/>
          <p:cNvSpPr/>
          <p:nvPr/>
        </p:nvSpPr>
        <p:spPr>
          <a:xfrm>
            <a:off x="914400" y="3886200"/>
            <a:ext cx="533400" cy="533400"/>
          </a:xfrm>
          <a:prstGeom prst="smileyFace">
            <a:avLst>
              <a:gd fmla="val 4653" name="adj"/>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Verdana"/>
              <a:ea typeface="Verdana"/>
              <a:cs typeface="Verdana"/>
              <a:sym typeface="Verdan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500"/>
                                        <p:tgtEl>
                                          <p:spTgt spid="2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b4bd88ae73_1_0"/>
          <p:cNvSpPr txBox="1"/>
          <p:nvPr>
            <p:ph type="title"/>
          </p:nvPr>
        </p:nvSpPr>
        <p:spPr>
          <a:xfrm>
            <a:off x="609600" y="274638"/>
            <a:ext cx="109728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127" name="Google Shape;127;gb4bd88ae73_1_0"/>
          <p:cNvSpPr txBox="1"/>
          <p:nvPr>
            <p:ph idx="1" type="body"/>
          </p:nvPr>
        </p:nvSpPr>
        <p:spPr>
          <a:xfrm>
            <a:off x="609600" y="1600201"/>
            <a:ext cx="109728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9"/>
          <p:cNvSpPr/>
          <p:nvPr/>
        </p:nvSpPr>
        <p:spPr>
          <a:xfrm>
            <a:off x="304800" y="914400"/>
            <a:ext cx="12115800" cy="35394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Times New Roman"/>
                <a:ea typeface="Times New Roman"/>
                <a:cs typeface="Times New Roman"/>
                <a:sym typeface="Times New Roman"/>
              </a:rPr>
              <a:t>Câu 4:</a:t>
            </a:r>
            <a:endParaRPr/>
          </a:p>
          <a:p>
            <a:pPr indent="0" lvl="0" marL="0" marR="0" rtl="0" algn="l">
              <a:spcBef>
                <a:spcPts val="0"/>
              </a:spcBef>
              <a:spcAft>
                <a:spcPts val="0"/>
              </a:spcAft>
              <a:buNone/>
            </a:pPr>
            <a:r>
              <a:rPr lang="en-US" sz="3200">
                <a:solidFill>
                  <a:schemeClr val="dk1"/>
                </a:solidFill>
                <a:latin typeface="Times New Roman"/>
                <a:ea typeface="Times New Roman"/>
                <a:cs typeface="Times New Roman"/>
                <a:sym typeface="Times New Roman"/>
              </a:rPr>
              <a:t>Lối phê bình của Hoài Thanh thuộc trường phái và khuynh hướng phê</a:t>
            </a:r>
            <a:endParaRPr/>
          </a:p>
          <a:p>
            <a:pPr indent="0" lvl="0" marL="0" marR="0" rtl="0" algn="l">
              <a:spcBef>
                <a:spcPts val="0"/>
              </a:spcBef>
              <a:spcAft>
                <a:spcPts val="0"/>
              </a:spcAft>
              <a:buNone/>
            </a:pPr>
            <a:r>
              <a:rPr lang="en-US" sz="3200">
                <a:solidFill>
                  <a:schemeClr val="dk1"/>
                </a:solidFill>
                <a:latin typeface="Times New Roman"/>
                <a:ea typeface="Times New Roman"/>
                <a:cs typeface="Times New Roman"/>
                <a:sym typeface="Times New Roman"/>
              </a:rPr>
              <a:t>bình nào?</a:t>
            </a:r>
            <a:endParaRPr/>
          </a:p>
          <a:p>
            <a:pPr indent="0" lvl="0" marL="0" marR="0" rtl="0" algn="l">
              <a:spcBef>
                <a:spcPts val="0"/>
              </a:spcBef>
              <a:spcAft>
                <a:spcPts val="0"/>
              </a:spcAft>
              <a:buNone/>
            </a:pPr>
            <a:r>
              <a:rPr lang="en-US" sz="3200">
                <a:solidFill>
                  <a:schemeClr val="dk1"/>
                </a:solidFill>
                <a:latin typeface="Times New Roman"/>
                <a:ea typeface="Times New Roman"/>
                <a:cs typeface="Times New Roman"/>
                <a:sym typeface="Times New Roman"/>
              </a:rPr>
              <a:t>A. Phê bình thực chứng</a:t>
            </a:r>
            <a:endParaRPr/>
          </a:p>
          <a:p>
            <a:pPr indent="0" lvl="0" marL="0" marR="0" rtl="0" algn="l">
              <a:spcBef>
                <a:spcPts val="0"/>
              </a:spcBef>
              <a:spcAft>
                <a:spcPts val="0"/>
              </a:spcAft>
              <a:buNone/>
            </a:pPr>
            <a:r>
              <a:rPr lang="en-US" sz="3200">
                <a:solidFill>
                  <a:schemeClr val="dk1"/>
                </a:solidFill>
                <a:latin typeface="Times New Roman"/>
                <a:ea typeface="Times New Roman"/>
                <a:cs typeface="Times New Roman"/>
                <a:sym typeface="Times New Roman"/>
              </a:rPr>
              <a:t>B. Phê bình tiểu sử</a:t>
            </a:r>
            <a:endParaRPr/>
          </a:p>
          <a:p>
            <a:pPr indent="0" lvl="0" marL="0" marR="0" rtl="0" algn="l">
              <a:spcBef>
                <a:spcPts val="0"/>
              </a:spcBef>
              <a:spcAft>
                <a:spcPts val="0"/>
              </a:spcAft>
              <a:buNone/>
            </a:pPr>
            <a:r>
              <a:rPr lang="en-US" sz="3200">
                <a:solidFill>
                  <a:schemeClr val="dk1"/>
                </a:solidFill>
                <a:latin typeface="Times New Roman"/>
                <a:ea typeface="Times New Roman"/>
                <a:cs typeface="Times New Roman"/>
                <a:sym typeface="Times New Roman"/>
              </a:rPr>
              <a:t>C. Phê bình ấn tượng chủ quan</a:t>
            </a:r>
            <a:endParaRPr sz="3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3200">
                <a:solidFill>
                  <a:schemeClr val="dk1"/>
                </a:solidFill>
                <a:latin typeface="Times New Roman"/>
                <a:ea typeface="Times New Roman"/>
                <a:cs typeface="Times New Roman"/>
                <a:sym typeface="Times New Roman"/>
              </a:rPr>
              <a:t>D. Phê bình khoa học </a:t>
            </a:r>
            <a:endParaRPr sz="3200">
              <a:solidFill>
                <a:schemeClr val="dk1"/>
              </a:solidFill>
              <a:latin typeface="Times New Roman"/>
              <a:ea typeface="Times New Roman"/>
              <a:cs typeface="Times New Roman"/>
              <a:sym typeface="Times New Roman"/>
            </a:endParaRPr>
          </a:p>
        </p:txBody>
      </p:sp>
      <p:sp>
        <p:nvSpPr>
          <p:cNvPr id="268" name="Google Shape;268;p19"/>
          <p:cNvSpPr/>
          <p:nvPr/>
        </p:nvSpPr>
        <p:spPr>
          <a:xfrm>
            <a:off x="304800" y="3886200"/>
            <a:ext cx="533400" cy="533400"/>
          </a:xfrm>
          <a:prstGeom prst="smileyFace">
            <a:avLst>
              <a:gd fmla="val 4653" name="adj"/>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Verdana"/>
              <a:ea typeface="Verdana"/>
              <a:cs typeface="Verdana"/>
              <a:sym typeface="Verdan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Times New Roman"/>
                <a:ea typeface="Times New Roman"/>
                <a:cs typeface="Times New Roman"/>
                <a:sym typeface="Times New Roman"/>
              </a:rPr>
              <a:t>Cái tôi Xuân Diệu qua bài thơ “Vội Vàng”</a:t>
            </a:r>
            <a:endParaRPr>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descr="A006" id="132" name="Google Shape;132;p2"/>
          <p:cNvPicPr preferRelativeResize="0"/>
          <p:nvPr/>
        </p:nvPicPr>
        <p:blipFill rotWithShape="1">
          <a:blip r:embed="rId3">
            <a:alphaModFix/>
          </a:blip>
          <a:srcRect b="0" l="0" r="0" t="0"/>
          <a:stretch/>
        </p:blipFill>
        <p:spPr>
          <a:xfrm>
            <a:off x="10584" y="0"/>
            <a:ext cx="12181416" cy="6858000"/>
          </a:xfrm>
          <a:prstGeom prst="rect">
            <a:avLst/>
          </a:prstGeom>
          <a:noFill/>
          <a:ln>
            <a:noFill/>
          </a:ln>
        </p:spPr>
      </p:pic>
      <p:grpSp>
        <p:nvGrpSpPr>
          <p:cNvPr id="133" name="Google Shape;133;p2"/>
          <p:cNvGrpSpPr/>
          <p:nvPr/>
        </p:nvGrpSpPr>
        <p:grpSpPr>
          <a:xfrm>
            <a:off x="406400" y="2286001"/>
            <a:ext cx="11379200" cy="3352799"/>
            <a:chOff x="744" y="3488"/>
            <a:chExt cx="4536" cy="704"/>
          </a:xfrm>
        </p:grpSpPr>
        <p:sp>
          <p:nvSpPr>
            <p:cNvPr descr="Oak" id="134" name="Google Shape;134;p2"/>
            <p:cNvSpPr/>
            <p:nvPr/>
          </p:nvSpPr>
          <p:spPr>
            <a:xfrm>
              <a:off x="768" y="3552"/>
              <a:ext cx="4464" cy="576"/>
            </a:xfrm>
            <a:prstGeom prst="rect">
              <a:avLst/>
            </a:prstGeom>
            <a:blipFill rotWithShape="1">
              <a:blip r:embed="rId4">
                <a:alphaModFix/>
              </a:blip>
              <a:tile algn="tl" flip="none" tx="0" sx="100000" ty="0" sy="100000"/>
            </a:blip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pic>
          <p:nvPicPr>
            <p:cNvPr descr="bar001" id="135" name="Google Shape;135;p2"/>
            <p:cNvPicPr preferRelativeResize="0"/>
            <p:nvPr/>
          </p:nvPicPr>
          <p:blipFill rotWithShape="1">
            <a:blip r:embed="rId5">
              <a:alphaModFix/>
            </a:blip>
            <a:srcRect b="0" l="0" r="0" t="0"/>
            <a:stretch/>
          </p:blipFill>
          <p:spPr>
            <a:xfrm>
              <a:off x="5232" y="3540"/>
              <a:ext cx="48" cy="624"/>
            </a:xfrm>
            <a:prstGeom prst="rect">
              <a:avLst/>
            </a:prstGeom>
            <a:noFill/>
            <a:ln>
              <a:noFill/>
            </a:ln>
          </p:spPr>
        </p:pic>
        <p:pic>
          <p:nvPicPr>
            <p:cNvPr descr="bar001" id="136" name="Google Shape;136;p2"/>
            <p:cNvPicPr preferRelativeResize="0"/>
            <p:nvPr/>
          </p:nvPicPr>
          <p:blipFill rotWithShape="1">
            <a:blip r:embed="rId6">
              <a:alphaModFix/>
            </a:blip>
            <a:srcRect b="0" l="0" r="0" t="0"/>
            <a:stretch/>
          </p:blipFill>
          <p:spPr>
            <a:xfrm>
              <a:off x="768" y="4128"/>
              <a:ext cx="4464" cy="64"/>
            </a:xfrm>
            <a:prstGeom prst="rect">
              <a:avLst/>
            </a:prstGeom>
            <a:noFill/>
            <a:ln>
              <a:noFill/>
            </a:ln>
          </p:spPr>
        </p:pic>
        <p:pic>
          <p:nvPicPr>
            <p:cNvPr descr="bar001" id="137" name="Google Shape;137;p2"/>
            <p:cNvPicPr preferRelativeResize="0"/>
            <p:nvPr/>
          </p:nvPicPr>
          <p:blipFill rotWithShape="1">
            <a:blip r:embed="rId5">
              <a:alphaModFix/>
            </a:blip>
            <a:srcRect b="0" l="0" r="0" t="0"/>
            <a:stretch/>
          </p:blipFill>
          <p:spPr>
            <a:xfrm>
              <a:off x="744" y="3516"/>
              <a:ext cx="48" cy="624"/>
            </a:xfrm>
            <a:prstGeom prst="rect">
              <a:avLst/>
            </a:prstGeom>
            <a:noFill/>
            <a:ln>
              <a:noFill/>
            </a:ln>
          </p:spPr>
        </p:pic>
        <p:pic>
          <p:nvPicPr>
            <p:cNvPr descr="bar001" id="138" name="Google Shape;138;p2"/>
            <p:cNvPicPr preferRelativeResize="0"/>
            <p:nvPr/>
          </p:nvPicPr>
          <p:blipFill rotWithShape="1">
            <a:blip r:embed="rId7">
              <a:alphaModFix/>
            </a:blip>
            <a:srcRect b="0" l="0" r="0" t="0"/>
            <a:stretch/>
          </p:blipFill>
          <p:spPr>
            <a:xfrm>
              <a:off x="768" y="3488"/>
              <a:ext cx="4464" cy="64"/>
            </a:xfrm>
            <a:prstGeom prst="rect">
              <a:avLst/>
            </a:prstGeom>
            <a:noFill/>
            <a:ln>
              <a:noFill/>
            </a:ln>
          </p:spPr>
        </p:pic>
      </p:grpSp>
      <p:grpSp>
        <p:nvGrpSpPr>
          <p:cNvPr id="139" name="Google Shape;139;p2"/>
          <p:cNvGrpSpPr/>
          <p:nvPr/>
        </p:nvGrpSpPr>
        <p:grpSpPr>
          <a:xfrm>
            <a:off x="-685800" y="-38100"/>
            <a:ext cx="13004800" cy="1676400"/>
            <a:chOff x="1066800" y="-50800"/>
            <a:chExt cx="6370638" cy="1143001"/>
          </a:xfrm>
        </p:grpSpPr>
        <p:pic>
          <p:nvPicPr>
            <p:cNvPr descr="kitty" id="140" name="Google Shape;140;p2"/>
            <p:cNvPicPr preferRelativeResize="0"/>
            <p:nvPr/>
          </p:nvPicPr>
          <p:blipFill rotWithShape="1">
            <a:blip r:embed="rId8">
              <a:alphaModFix/>
            </a:blip>
            <a:srcRect b="0" l="0" r="0" t="0"/>
            <a:stretch/>
          </p:blipFill>
          <p:spPr>
            <a:xfrm>
              <a:off x="6324600" y="-50800"/>
              <a:ext cx="1112838" cy="1143000"/>
            </a:xfrm>
            <a:prstGeom prst="rect">
              <a:avLst/>
            </a:prstGeom>
            <a:noFill/>
            <a:ln>
              <a:noFill/>
            </a:ln>
          </p:spPr>
        </p:pic>
        <p:pic>
          <p:nvPicPr>
            <p:cNvPr descr="slide0001_image018" id="141" name="Google Shape;141;p2"/>
            <p:cNvPicPr preferRelativeResize="0"/>
            <p:nvPr/>
          </p:nvPicPr>
          <p:blipFill rotWithShape="1">
            <a:blip r:embed="rId9">
              <a:alphaModFix/>
            </a:blip>
            <a:srcRect b="0" l="0" r="0" t="0"/>
            <a:stretch/>
          </p:blipFill>
          <p:spPr>
            <a:xfrm>
              <a:off x="1981200" y="-24822"/>
              <a:ext cx="4697828" cy="1117023"/>
            </a:xfrm>
            <a:prstGeom prst="rect">
              <a:avLst/>
            </a:prstGeom>
            <a:noFill/>
            <a:ln>
              <a:noFill/>
            </a:ln>
          </p:spPr>
        </p:pic>
        <p:pic>
          <p:nvPicPr>
            <p:cNvPr descr="kitty" id="142" name="Google Shape;142;p2"/>
            <p:cNvPicPr preferRelativeResize="0"/>
            <p:nvPr/>
          </p:nvPicPr>
          <p:blipFill rotWithShape="1">
            <a:blip r:embed="rId8">
              <a:alphaModFix/>
            </a:blip>
            <a:srcRect b="0" l="0" r="0" t="0"/>
            <a:stretch/>
          </p:blipFill>
          <p:spPr>
            <a:xfrm>
              <a:off x="1066800" y="-50800"/>
              <a:ext cx="1112838" cy="1143000"/>
            </a:xfrm>
            <a:prstGeom prst="rect">
              <a:avLst/>
            </a:prstGeom>
            <a:noFill/>
            <a:ln>
              <a:noFill/>
            </a:ln>
          </p:spPr>
        </p:pic>
      </p:grpSp>
      <p:sp>
        <p:nvSpPr>
          <p:cNvPr id="143" name="Google Shape;143;p2"/>
          <p:cNvSpPr txBox="1"/>
          <p:nvPr/>
        </p:nvSpPr>
        <p:spPr>
          <a:xfrm>
            <a:off x="2235200" y="331791"/>
            <a:ext cx="7416800" cy="9540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0000"/>
                </a:solidFill>
                <a:latin typeface="Verdana"/>
                <a:ea typeface="Verdana"/>
                <a:cs typeface="Verdana"/>
                <a:sym typeface="Verdana"/>
              </a:rPr>
              <a:t>TRÒ CHƠI</a:t>
            </a:r>
            <a:endParaRPr/>
          </a:p>
          <a:p>
            <a:pPr indent="0" lvl="0" marL="0" marR="0" rtl="0" algn="ctr">
              <a:spcBef>
                <a:spcPts val="0"/>
              </a:spcBef>
              <a:spcAft>
                <a:spcPts val="0"/>
              </a:spcAft>
              <a:buNone/>
            </a:pPr>
            <a:r>
              <a:rPr b="1" lang="en-US" sz="2800">
                <a:solidFill>
                  <a:srgbClr val="FF0000"/>
                </a:solidFill>
                <a:latin typeface="Verdana"/>
                <a:ea typeface="Verdana"/>
                <a:cs typeface="Verdana"/>
                <a:sym typeface="Verdana"/>
              </a:rPr>
              <a:t>Nhận diện tác giả</a:t>
            </a:r>
            <a:endParaRPr b="1" sz="2800">
              <a:solidFill>
                <a:srgbClr val="FF0000"/>
              </a:solidFill>
              <a:latin typeface="Verdana"/>
              <a:ea typeface="Verdana"/>
              <a:cs typeface="Verdana"/>
              <a:sym typeface="Verdana"/>
            </a:endParaRPr>
          </a:p>
        </p:txBody>
      </p:sp>
      <p:sp>
        <p:nvSpPr>
          <p:cNvPr id="144" name="Google Shape;144;p2"/>
          <p:cNvSpPr txBox="1"/>
          <p:nvPr/>
        </p:nvSpPr>
        <p:spPr>
          <a:xfrm>
            <a:off x="711200" y="2590800"/>
            <a:ext cx="10769600" cy="274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000">
                <a:solidFill>
                  <a:schemeClr val="dk1"/>
                </a:solidFill>
                <a:latin typeface="Verdana"/>
                <a:ea typeface="Verdana"/>
                <a:cs typeface="Verdana"/>
                <a:sym typeface="Verdana"/>
              </a:rPr>
              <a:t>Đọc dữ liệu và cho biết đó là những nhà thơ nào?</a:t>
            </a:r>
            <a:endParaRPr sz="4000">
              <a:solidFill>
                <a:schemeClr val="dk1"/>
              </a:solidFill>
              <a:latin typeface="Verdana"/>
              <a:ea typeface="Verdana"/>
              <a:cs typeface="Verdana"/>
              <a:sym typeface="Verdana"/>
            </a:endParaRPr>
          </a:p>
        </p:txBody>
      </p:sp>
    </p:spTree>
  </p:cSld>
  <p:clrMapOvr>
    <a:masterClrMapping/>
  </p:clrMapOvr>
  <p:transition spd="slow">
    <p:randomBar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500"/>
                                        <p:tgtEl>
                                          <p:spTgt spid="13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230"/>
                                        <p:tgtEl>
                                          <p:spTgt spid="143"/>
                                        </p:tgtEl>
                                      </p:cBhvr>
                                    </p:animEffect>
                                  </p:childTnLst>
                                </p:cTn>
                              </p:par>
                            </p:childTnLst>
                          </p:cTn>
                        </p:par>
                        <p:par>
                          <p:cTn fill="hold">
                            <p:stCondLst>
                              <p:cond delay="1730"/>
                            </p:stCondLst>
                            <p:childTnLst>
                              <p:par>
                                <p:cTn fill="hold" nodeType="after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childTnLst>
                          </p:cTn>
                        </p:par>
                        <p:par>
                          <p:cTn fill="hold">
                            <p:stCondLst>
                              <p:cond delay="2230"/>
                            </p:stCondLst>
                            <p:childTnLst>
                              <p:par>
                                <p:cTn fill="hold" nodeType="after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20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3"/>
          <p:cNvSpPr txBox="1"/>
          <p:nvPr/>
        </p:nvSpPr>
        <p:spPr>
          <a:xfrm>
            <a:off x="304800" y="381002"/>
            <a:ext cx="11811000" cy="298543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Verdana"/>
                <a:ea typeface="Verdana"/>
                <a:cs typeface="Verdana"/>
                <a:sym typeface="Verdana"/>
              </a:rPr>
              <a:t>- Nhà thi sĩ ấy là một chàng trai hiền hậu và say mê, tóc như mây vương trên đài trán ngây thơ, mắt như bao luyến mọi người và miệng cười mở rộng như một tấm lòng sẵn lòng ân ái. Chàng đi trên đường thơ, hái tặng những bông hoa gặp dưới bước chân, những hương sắc nảy ra bởi ánh sáng của lòng chàng.</a:t>
            </a:r>
            <a:endParaRPr/>
          </a:p>
          <a:p>
            <a:pPr indent="0" lvl="0" marL="0" marR="0" rtl="0" algn="l">
              <a:spcBef>
                <a:spcPts val="0"/>
              </a:spcBef>
              <a:spcAft>
                <a:spcPts val="0"/>
              </a:spcAft>
              <a:buNone/>
            </a:pPr>
            <a:r>
              <a:t/>
            </a:r>
            <a:endParaRPr b="1" sz="2000">
              <a:solidFill>
                <a:schemeClr val="dk1"/>
              </a:solidFill>
              <a:latin typeface="Verdana"/>
              <a:ea typeface="Verdana"/>
              <a:cs typeface="Verdana"/>
              <a:sym typeface="Verdana"/>
            </a:endParaRPr>
          </a:p>
        </p:txBody>
      </p:sp>
      <p:sp>
        <p:nvSpPr>
          <p:cNvPr id="150" name="Google Shape;150;p3"/>
          <p:cNvSpPr txBox="1"/>
          <p:nvPr/>
        </p:nvSpPr>
        <p:spPr>
          <a:xfrm>
            <a:off x="304800" y="3200402"/>
            <a:ext cx="11658600" cy="166199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800">
              <a:solidFill>
                <a:schemeClr val="dk1"/>
              </a:solidFill>
              <a:latin typeface="Verdana"/>
              <a:ea typeface="Verdana"/>
              <a:cs typeface="Verdana"/>
              <a:sym typeface="Verdana"/>
            </a:endParaRPr>
          </a:p>
          <a:p>
            <a:pPr indent="0" lvl="0" marL="0" marR="0" rtl="0" algn="l">
              <a:spcBef>
                <a:spcPts val="0"/>
              </a:spcBef>
              <a:spcAft>
                <a:spcPts val="0"/>
              </a:spcAft>
              <a:buNone/>
            </a:pPr>
            <a:r>
              <a:rPr b="1" lang="en-US" sz="2800">
                <a:solidFill>
                  <a:schemeClr val="dk1"/>
                </a:solidFill>
                <a:latin typeface="Verdana"/>
                <a:ea typeface="Verdana"/>
                <a:cs typeface="Verdana"/>
                <a:sym typeface="Verdana"/>
              </a:rPr>
              <a:t>- “Thơ thơ” là cụm đầu mùa chàng tặng cho nhân gian.Và từ đây chúng ta đã có … (Thế Lữ)</a:t>
            </a:r>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151" name="Google Shape;151;p3"/>
          <p:cNvSpPr txBox="1"/>
          <p:nvPr/>
        </p:nvSpPr>
        <p:spPr>
          <a:xfrm>
            <a:off x="381000" y="5105401"/>
            <a:ext cx="116586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Verdana"/>
                <a:ea typeface="Verdana"/>
                <a:cs typeface="Verdana"/>
                <a:sym typeface="Verdana"/>
              </a:rPr>
              <a:t>-“Nhà thơ mới nhất trong các nhà thơ Mới”(Hoài Thanh)</a:t>
            </a:r>
            <a:endParaRPr b="1" sz="2800">
              <a:solidFill>
                <a:schemeClr val="dk1"/>
              </a:solidFill>
              <a:latin typeface="Verdana"/>
              <a:ea typeface="Verdana"/>
              <a:cs typeface="Verdana"/>
              <a:sym typeface="Verdana"/>
            </a:endParaRPr>
          </a:p>
        </p:txBody>
      </p:sp>
      <p:pic>
        <p:nvPicPr>
          <p:cNvPr id="152" name="Google Shape;152;p3"/>
          <p:cNvPicPr preferRelativeResize="0"/>
          <p:nvPr/>
        </p:nvPicPr>
        <p:blipFill rotWithShape="1">
          <a:blip r:embed="rId3">
            <a:alphaModFix/>
          </a:blip>
          <a:srcRect b="0" l="0" r="0" t="0"/>
          <a:stretch/>
        </p:blipFill>
        <p:spPr>
          <a:xfrm>
            <a:off x="381000" y="0"/>
            <a:ext cx="4495800" cy="6858000"/>
          </a:xfrm>
          <a:prstGeom prst="rect">
            <a:avLst/>
          </a:prstGeom>
          <a:noFill/>
          <a:ln>
            <a:noFill/>
          </a:ln>
        </p:spPr>
      </p:pic>
      <p:pic>
        <p:nvPicPr>
          <p:cNvPr id="153" name="Google Shape;153;p3"/>
          <p:cNvPicPr preferRelativeResize="0"/>
          <p:nvPr/>
        </p:nvPicPr>
        <p:blipFill rotWithShape="1">
          <a:blip r:embed="rId4">
            <a:alphaModFix/>
          </a:blip>
          <a:srcRect b="0" l="0" r="0" t="0"/>
          <a:stretch/>
        </p:blipFill>
        <p:spPr>
          <a:xfrm>
            <a:off x="5791200" y="-1"/>
            <a:ext cx="5105400" cy="6899189"/>
          </a:xfrm>
          <a:prstGeom prst="rect">
            <a:avLst/>
          </a:prstGeom>
          <a:noFill/>
          <a:ln>
            <a:noFill/>
          </a:ln>
        </p:spPr>
      </p:pic>
    </p:spTree>
  </p:cSld>
  <p:clrMapOvr>
    <a:masterClrMapping/>
  </p:clrMapOvr>
  <p:transition spd="slow" p14:dur="1600">
    <p:blinds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49"/>
                                        </p:tgtEl>
                                      </p:cBhvr>
                                    </p:animEffect>
                                    <p:set>
                                      <p:cBhvr>
                                        <p:cTn dur="1" fill="hold">
                                          <p:stCondLst>
                                            <p:cond delay="500"/>
                                          </p:stCondLst>
                                        </p:cTn>
                                        <p:tgtEl>
                                          <p:spTgt spid="14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50"/>
                                        </p:tgtEl>
                                      </p:cBhvr>
                                    </p:animEffect>
                                    <p:set>
                                      <p:cBhvr>
                                        <p:cTn dur="1" fill="hold">
                                          <p:stCondLst>
                                            <p:cond delay="500"/>
                                          </p:stCondLst>
                                        </p:cTn>
                                        <p:tgtEl>
                                          <p:spTgt spid="15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51"/>
                                        </p:tgtEl>
                                      </p:cBhvr>
                                    </p:animEffect>
                                    <p:set>
                                      <p:cBhvr>
                                        <p:cTn dur="1" fill="hold">
                                          <p:stCondLst>
                                            <p:cond delay="500"/>
                                          </p:stCondLst>
                                        </p:cTn>
                                        <p:tgtEl>
                                          <p:spTgt spid="15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4"/>
          <p:cNvSpPr txBox="1"/>
          <p:nvPr/>
        </p:nvSpPr>
        <p:spPr>
          <a:xfrm>
            <a:off x="381000" y="304801"/>
            <a:ext cx="11658600"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Verdana"/>
                <a:ea typeface="Verdana"/>
                <a:cs typeface="Verdana"/>
                <a:sym typeface="Verdana"/>
              </a:rPr>
              <a:t>- Là nhà thơ lãng mạn nhưng sớm đi theo cách mạng  và  liên tục cống hiến cho sự nghiệp giải phóng dân tộc và xây dựng đất nước. Thơ ông hàm súc, giàu chất suy tưởng triết lí</a:t>
            </a:r>
            <a:endParaRPr b="1" sz="2800">
              <a:solidFill>
                <a:schemeClr val="dk1"/>
              </a:solidFill>
              <a:latin typeface="Verdana"/>
              <a:ea typeface="Verdana"/>
              <a:cs typeface="Verdana"/>
              <a:sym typeface="Verdana"/>
            </a:endParaRPr>
          </a:p>
          <a:p>
            <a:pPr indent="0" lvl="0" marL="0" marR="0" rtl="0" algn="l">
              <a:spcBef>
                <a:spcPts val="0"/>
              </a:spcBef>
              <a:spcAft>
                <a:spcPts val="0"/>
              </a:spcAft>
              <a:buNone/>
            </a:pPr>
            <a:r>
              <a:t/>
            </a:r>
            <a:endParaRPr b="1" sz="2800">
              <a:solidFill>
                <a:schemeClr val="dk1"/>
              </a:solidFill>
              <a:latin typeface="Verdana"/>
              <a:ea typeface="Verdana"/>
              <a:cs typeface="Verdana"/>
              <a:sym typeface="Verdana"/>
            </a:endParaRPr>
          </a:p>
        </p:txBody>
      </p:sp>
      <p:sp>
        <p:nvSpPr>
          <p:cNvPr id="159" name="Google Shape;159;p4"/>
          <p:cNvSpPr txBox="1"/>
          <p:nvPr/>
        </p:nvSpPr>
        <p:spPr>
          <a:xfrm>
            <a:off x="377253" y="2551571"/>
            <a:ext cx="11662348"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Verdana"/>
                <a:ea typeface="Verdana"/>
                <a:cs typeface="Verdana"/>
                <a:sym typeface="Verdana"/>
              </a:rPr>
              <a:t>- Trước cách mạng ông nổi tiếng với tập “Lửa thiêng”. Bao trùm tập thơ là một nỗi buồn mênh mang da diết.Tuy nhiên, hồn thơ “ảo não” đó vẫn tìm được sự hài hòa và mạch sống âm thầm trong tạo vật và cuộc đời .</a:t>
            </a:r>
            <a:endParaRPr/>
          </a:p>
          <a:p>
            <a:pPr indent="0" lvl="0" marL="0" marR="0" rtl="0" algn="l">
              <a:spcBef>
                <a:spcPts val="0"/>
              </a:spcBef>
              <a:spcAft>
                <a:spcPts val="0"/>
              </a:spcAft>
              <a:buNone/>
            </a:pPr>
            <a:r>
              <a:t/>
            </a:r>
            <a:endParaRPr b="1" sz="2800">
              <a:solidFill>
                <a:schemeClr val="dk1"/>
              </a:solidFill>
              <a:latin typeface="Verdana"/>
              <a:ea typeface="Verdana"/>
              <a:cs typeface="Verdana"/>
              <a:sym typeface="Verdana"/>
            </a:endParaRPr>
          </a:p>
        </p:txBody>
      </p:sp>
      <p:pic>
        <p:nvPicPr>
          <p:cNvPr id="160" name="Google Shape;160;p4"/>
          <p:cNvPicPr preferRelativeResize="0"/>
          <p:nvPr/>
        </p:nvPicPr>
        <p:blipFill rotWithShape="1">
          <a:blip r:embed="rId3">
            <a:alphaModFix/>
          </a:blip>
          <a:srcRect b="0" l="0" r="0" t="0"/>
          <a:stretch/>
        </p:blipFill>
        <p:spPr>
          <a:xfrm>
            <a:off x="152401" y="-79538"/>
            <a:ext cx="4495800" cy="6944024"/>
          </a:xfrm>
          <a:prstGeom prst="rect">
            <a:avLst/>
          </a:prstGeom>
          <a:noFill/>
          <a:ln>
            <a:noFill/>
          </a:ln>
        </p:spPr>
      </p:pic>
      <p:pic>
        <p:nvPicPr>
          <p:cNvPr id="161" name="Google Shape;161;p4"/>
          <p:cNvPicPr preferRelativeResize="0"/>
          <p:nvPr/>
        </p:nvPicPr>
        <p:blipFill rotWithShape="1">
          <a:blip r:embed="rId4">
            <a:alphaModFix/>
          </a:blip>
          <a:srcRect b="0" l="0" r="0" t="0"/>
          <a:stretch/>
        </p:blipFill>
        <p:spPr>
          <a:xfrm>
            <a:off x="5334000" y="2"/>
            <a:ext cx="5029200" cy="686448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8"/>
                                        </p:tgtEl>
                                        <p:attrNameLst>
                                          <p:attrName>style.visibility</p:attrName>
                                        </p:attrNameLst>
                                      </p:cBhvr>
                                      <p:to>
                                        <p:strVal val="visible"/>
                                      </p:to>
                                    </p:set>
                                    <p:anim calcmode="lin" valueType="num">
                                      <p:cBhvr additive="base">
                                        <p:cTn dur="500"/>
                                        <p:tgtEl>
                                          <p:spTgt spid="15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9"/>
                                        </p:tgtEl>
                                        <p:attrNameLst>
                                          <p:attrName>style.visibility</p:attrName>
                                        </p:attrNameLst>
                                      </p:cBhvr>
                                      <p:to>
                                        <p:strVal val="visible"/>
                                      </p:to>
                                    </p:set>
                                    <p:anim calcmode="lin" valueType="num">
                                      <p:cBhvr additive="base">
                                        <p:cTn dur="500"/>
                                        <p:tgtEl>
                                          <p:spTgt spid="15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58"/>
                                        </p:tgtEl>
                                      </p:cBhvr>
                                    </p:animEffect>
                                    <p:set>
                                      <p:cBhvr>
                                        <p:cTn dur="1" fill="hold">
                                          <p:stCondLst>
                                            <p:cond delay="500"/>
                                          </p:stCondLst>
                                        </p:cTn>
                                        <p:tgtEl>
                                          <p:spTgt spid="15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59"/>
                                        </p:tgtEl>
                                      </p:cBhvr>
                                    </p:animEffect>
                                    <p:set>
                                      <p:cBhvr>
                                        <p:cTn dur="1" fill="hold">
                                          <p:stCondLst>
                                            <p:cond delay="500"/>
                                          </p:stCondLst>
                                        </p:cTn>
                                        <p:tgtEl>
                                          <p:spTgt spid="15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5"/>
          <p:cNvSpPr txBox="1"/>
          <p:nvPr/>
        </p:nvSpPr>
        <p:spPr>
          <a:xfrm>
            <a:off x="0" y="228600"/>
            <a:ext cx="12039599"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Verdana"/>
                <a:ea typeface="Verdana"/>
                <a:cs typeface="Verdana"/>
                <a:sym typeface="Verdana"/>
              </a:rPr>
              <a:t>-“Thơ ông đến với bạn đọc như một cô gái quê kín đáo, mặn mà, duyên dáng”.Ông được coi là” thi sĩ của đồng quê” </a:t>
            </a:r>
            <a:endParaRPr/>
          </a:p>
          <a:p>
            <a:pPr indent="0" lvl="0" marL="0" marR="0" rtl="0" algn="l">
              <a:spcBef>
                <a:spcPts val="0"/>
              </a:spcBef>
              <a:spcAft>
                <a:spcPts val="0"/>
              </a:spcAft>
              <a:buNone/>
            </a:pPr>
            <a:r>
              <a:t/>
            </a:r>
            <a:endParaRPr b="1" sz="2800">
              <a:solidFill>
                <a:schemeClr val="dk1"/>
              </a:solidFill>
              <a:latin typeface="Verdana"/>
              <a:ea typeface="Verdana"/>
              <a:cs typeface="Verdana"/>
              <a:sym typeface="Verdana"/>
            </a:endParaRPr>
          </a:p>
        </p:txBody>
      </p:sp>
      <p:sp>
        <p:nvSpPr>
          <p:cNvPr id="167" name="Google Shape;167;p5"/>
          <p:cNvSpPr txBox="1"/>
          <p:nvPr/>
        </p:nvSpPr>
        <p:spPr>
          <a:xfrm>
            <a:off x="0" y="2044482"/>
            <a:ext cx="10668000" cy="12311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Verdana"/>
                <a:ea typeface="Verdana"/>
                <a:cs typeface="Verdana"/>
                <a:sym typeface="Verdana"/>
              </a:rPr>
              <a:t>- Bài “Tương tư” rất tiêu biểu cho phong cách thơ “chân quê” của ông.</a:t>
            </a:r>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pic>
        <p:nvPicPr>
          <p:cNvPr id="168" name="Google Shape;168;p5"/>
          <p:cNvPicPr preferRelativeResize="0"/>
          <p:nvPr/>
        </p:nvPicPr>
        <p:blipFill rotWithShape="1">
          <a:blip r:embed="rId3">
            <a:alphaModFix/>
          </a:blip>
          <a:srcRect b="0" l="0" r="0" t="0"/>
          <a:stretch/>
        </p:blipFill>
        <p:spPr>
          <a:xfrm>
            <a:off x="3733800" y="43621"/>
            <a:ext cx="5486400" cy="680313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2000"/>
                                        <p:tgtEl>
                                          <p:spTgt spid="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20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66"/>
                                        </p:tgtEl>
                                      </p:cBhvr>
                                    </p:animEffect>
                                    <p:set>
                                      <p:cBhvr>
                                        <p:cTn dur="1" fill="hold">
                                          <p:stCondLst>
                                            <p:cond delay="500"/>
                                          </p:stCondLst>
                                        </p:cTn>
                                        <p:tgtEl>
                                          <p:spTgt spid="16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67"/>
                                        </p:tgtEl>
                                      </p:cBhvr>
                                    </p:animEffect>
                                    <p:set>
                                      <p:cBhvr>
                                        <p:cTn dur="1" fill="hold">
                                          <p:stCondLst>
                                            <p:cond delay="500"/>
                                          </p:stCondLst>
                                        </p:cTn>
                                        <p:tgtEl>
                                          <p:spTgt spid="16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34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6"/>
          <p:cNvSpPr txBox="1"/>
          <p:nvPr/>
        </p:nvSpPr>
        <p:spPr>
          <a:xfrm>
            <a:off x="609600" y="685802"/>
            <a:ext cx="9982200"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Verdana"/>
                <a:ea typeface="Verdana"/>
                <a:cs typeface="Verdana"/>
                <a:sym typeface="Verdana"/>
              </a:rPr>
              <a:t>-Ông làm thơ từ năm 16 tuổi với các bút danh:Phong Trần, Lệ Thanh</a:t>
            </a:r>
            <a:endParaRPr b="1" sz="2800">
              <a:solidFill>
                <a:schemeClr val="dk1"/>
              </a:solidFill>
              <a:latin typeface="Verdana"/>
              <a:ea typeface="Verdana"/>
              <a:cs typeface="Verdana"/>
              <a:sym typeface="Verdana"/>
            </a:endParaRPr>
          </a:p>
          <a:p>
            <a:pPr indent="0" lvl="0" marL="0" marR="0" rtl="0" algn="l">
              <a:spcBef>
                <a:spcPts val="0"/>
              </a:spcBef>
              <a:spcAft>
                <a:spcPts val="0"/>
              </a:spcAft>
              <a:buNone/>
            </a:pPr>
            <a:r>
              <a:t/>
            </a:r>
            <a:endParaRPr b="1" sz="2800">
              <a:solidFill>
                <a:schemeClr val="dk1"/>
              </a:solidFill>
              <a:latin typeface="Verdana"/>
              <a:ea typeface="Verdana"/>
              <a:cs typeface="Verdana"/>
              <a:sym typeface="Verdana"/>
            </a:endParaRPr>
          </a:p>
        </p:txBody>
      </p:sp>
      <p:sp>
        <p:nvSpPr>
          <p:cNvPr id="174" name="Google Shape;174;p6"/>
          <p:cNvSpPr txBox="1"/>
          <p:nvPr/>
        </p:nvSpPr>
        <p:spPr>
          <a:xfrm>
            <a:off x="609600" y="2133600"/>
            <a:ext cx="9601200"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Verdana"/>
                <a:ea typeface="Verdana"/>
                <a:cs typeface="Verdana"/>
                <a:sym typeface="Verdana"/>
              </a:rPr>
              <a:t>-Là nhà thơ có sức sáng tạo mạnh mẽ nhất trong phong trào thơ Mới với hồn thơ mãnh liệt, kì dị.</a:t>
            </a:r>
            <a:endParaRPr/>
          </a:p>
          <a:p>
            <a:pPr indent="0" lvl="0" marL="0" marR="0" rtl="0" algn="l">
              <a:spcBef>
                <a:spcPts val="0"/>
              </a:spcBef>
              <a:spcAft>
                <a:spcPts val="0"/>
              </a:spcAft>
              <a:buNone/>
            </a:pPr>
            <a:r>
              <a:t/>
            </a:r>
            <a:endParaRPr b="1" sz="2800">
              <a:solidFill>
                <a:schemeClr val="dk1"/>
              </a:solidFill>
              <a:latin typeface="Verdana"/>
              <a:ea typeface="Verdana"/>
              <a:cs typeface="Verdana"/>
              <a:sym typeface="Verdana"/>
            </a:endParaRPr>
          </a:p>
        </p:txBody>
      </p:sp>
      <p:pic>
        <p:nvPicPr>
          <p:cNvPr id="175" name="Google Shape;175;p6"/>
          <p:cNvPicPr preferRelativeResize="0"/>
          <p:nvPr/>
        </p:nvPicPr>
        <p:blipFill rotWithShape="1">
          <a:blip r:embed="rId3">
            <a:alphaModFix/>
          </a:blip>
          <a:srcRect b="0" l="0" r="0" t="0"/>
          <a:stretch/>
        </p:blipFill>
        <p:spPr>
          <a:xfrm>
            <a:off x="9994" y="0"/>
            <a:ext cx="4811485" cy="6993744"/>
          </a:xfrm>
          <a:prstGeom prst="rect">
            <a:avLst/>
          </a:prstGeom>
          <a:noFill/>
          <a:ln>
            <a:noFill/>
          </a:ln>
        </p:spPr>
      </p:pic>
      <p:pic>
        <p:nvPicPr>
          <p:cNvPr id="176" name="Google Shape;176;p6"/>
          <p:cNvPicPr preferRelativeResize="0"/>
          <p:nvPr/>
        </p:nvPicPr>
        <p:blipFill rotWithShape="1">
          <a:blip r:embed="rId4">
            <a:alphaModFix/>
          </a:blip>
          <a:srcRect b="0" l="0" r="0" t="0"/>
          <a:stretch/>
        </p:blipFill>
        <p:spPr>
          <a:xfrm>
            <a:off x="6096001" y="0"/>
            <a:ext cx="4378833" cy="6858000"/>
          </a:xfrm>
          <a:prstGeom prst="rect">
            <a:avLst/>
          </a:prstGeom>
          <a:noFill/>
          <a:ln>
            <a:noFill/>
          </a:ln>
        </p:spPr>
      </p:pic>
    </p:spTree>
  </p:cSld>
  <p:clrMapOvr>
    <a:masterClrMapping/>
  </p:clrMapOvr>
  <p:transition spd="slow" p14:dur="1600">
    <p:blinds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20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20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174"/>
                                        </p:tgtEl>
                                      </p:cBhvr>
                                    </p:animEffect>
                                    <p:set>
                                      <p:cBhvr>
                                        <p:cTn dur="1" fill="hold">
                                          <p:stCondLst>
                                            <p:cond delay="2000"/>
                                          </p:stCondLst>
                                        </p:cTn>
                                        <p:tgtEl>
                                          <p:spTgt spid="17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173"/>
                                        </p:tgtEl>
                                      </p:cBhvr>
                                    </p:animEffect>
                                    <p:set>
                                      <p:cBhvr>
                                        <p:cTn dur="1" fill="hold">
                                          <p:stCondLst>
                                            <p:cond delay="2000"/>
                                          </p:stCondLst>
                                        </p:cTn>
                                        <p:tgtEl>
                                          <p:spTgt spid="1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74"/>
                                        </p:tgtEl>
                                      </p:cBhvr>
                                    </p:animEffect>
                                    <p:set>
                                      <p:cBhvr>
                                        <p:cTn dur="1" fill="hold">
                                          <p:stCondLst>
                                            <p:cond delay="500"/>
                                          </p:stCondLst>
                                        </p:cTn>
                                        <p:tgtEl>
                                          <p:spTgt spid="17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73"/>
                                        </p:tgtEl>
                                      </p:cBhvr>
                                    </p:animEffect>
                                    <p:set>
                                      <p:cBhvr>
                                        <p:cTn dur="1" fill="hold">
                                          <p:stCondLst>
                                            <p:cond delay="500"/>
                                          </p:stCondLst>
                                        </p:cTn>
                                        <p:tgtEl>
                                          <p:spTgt spid="1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7"/>
          <p:cNvSpPr txBox="1"/>
          <p:nvPr/>
        </p:nvSpPr>
        <p:spPr>
          <a:xfrm>
            <a:off x="304800" y="304800"/>
            <a:ext cx="10134600"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Verdana"/>
                <a:ea typeface="Verdana"/>
                <a:cs typeface="Verdana"/>
                <a:sym typeface="Verdana"/>
              </a:rPr>
              <a:t>-”Ngay từ thủa mới bước vào làng văn, nhà thơ ấy đã hào hứng tự nhận: Tôi chỉ là một khách tình si..Tôi muốn làm nhà nghệ sĩ nhiệm màu: Lấy thanh sắc trần gian làm tài liệu”</a:t>
            </a:r>
            <a:endParaRPr b="1" sz="2800">
              <a:solidFill>
                <a:schemeClr val="dk1"/>
              </a:solidFill>
              <a:latin typeface="Verdana"/>
              <a:ea typeface="Verdana"/>
              <a:cs typeface="Verdana"/>
              <a:sym typeface="Verdana"/>
            </a:endParaRPr>
          </a:p>
        </p:txBody>
      </p:sp>
      <p:sp>
        <p:nvSpPr>
          <p:cNvPr id="182" name="Google Shape;182;p7"/>
          <p:cNvSpPr txBox="1"/>
          <p:nvPr/>
        </p:nvSpPr>
        <p:spPr>
          <a:xfrm>
            <a:off x="304800" y="2895600"/>
            <a:ext cx="11582400"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Verdana"/>
                <a:ea typeface="Verdana"/>
                <a:cs typeface="Verdana"/>
                <a:sym typeface="Verdana"/>
              </a:rPr>
              <a:t>-Ông nổi danh trên văn đàn những năm 30 với bài thơ “Nhớ rừng”</a:t>
            </a:r>
            <a:endParaRPr/>
          </a:p>
          <a:p>
            <a:pPr indent="0" lvl="0" marL="0" marR="0" rtl="0" algn="l">
              <a:spcBef>
                <a:spcPts val="0"/>
              </a:spcBef>
              <a:spcAft>
                <a:spcPts val="0"/>
              </a:spcAft>
              <a:buNone/>
            </a:pPr>
            <a:r>
              <a:t/>
            </a:r>
            <a:endParaRPr b="1" sz="2800">
              <a:solidFill>
                <a:schemeClr val="dk1"/>
              </a:solidFill>
              <a:latin typeface="Verdana"/>
              <a:ea typeface="Verdana"/>
              <a:cs typeface="Verdana"/>
              <a:sym typeface="Verdana"/>
            </a:endParaRPr>
          </a:p>
        </p:txBody>
      </p:sp>
      <p:pic>
        <p:nvPicPr>
          <p:cNvPr id="183" name="Google Shape;183;p7"/>
          <p:cNvPicPr preferRelativeResize="0"/>
          <p:nvPr/>
        </p:nvPicPr>
        <p:blipFill rotWithShape="1">
          <a:blip r:embed="rId3">
            <a:alphaModFix/>
          </a:blip>
          <a:srcRect b="0" l="0" r="0" t="0"/>
          <a:stretch/>
        </p:blipFill>
        <p:spPr>
          <a:xfrm>
            <a:off x="322290" y="272321"/>
            <a:ext cx="4453071" cy="6353048"/>
          </a:xfrm>
          <a:prstGeom prst="rect">
            <a:avLst/>
          </a:prstGeom>
          <a:noFill/>
          <a:ln>
            <a:noFill/>
          </a:ln>
        </p:spPr>
      </p:pic>
      <p:pic>
        <p:nvPicPr>
          <p:cNvPr id="184" name="Google Shape;184;p7"/>
          <p:cNvPicPr preferRelativeResize="0"/>
          <p:nvPr/>
        </p:nvPicPr>
        <p:blipFill rotWithShape="1">
          <a:blip r:embed="rId4">
            <a:alphaModFix/>
          </a:blip>
          <a:srcRect b="0" l="0" r="0" t="0"/>
          <a:stretch/>
        </p:blipFill>
        <p:spPr>
          <a:xfrm>
            <a:off x="5181601" y="267324"/>
            <a:ext cx="4443931" cy="633496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1"/>
                                        </p:tgtEl>
                                        <p:attrNameLst>
                                          <p:attrName>style.visibility</p:attrName>
                                        </p:attrNameLst>
                                      </p:cBhvr>
                                      <p:to>
                                        <p:strVal val="visible"/>
                                      </p:to>
                                    </p:set>
                                    <p:anim calcmode="lin" valueType="num">
                                      <p:cBhvr additive="base">
                                        <p:cTn dur="500"/>
                                        <p:tgtEl>
                                          <p:spTgt spid="18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181"/>
                                        </p:tgtEl>
                                      </p:cBhvr>
                                    </p:animEffect>
                                    <p:set>
                                      <p:cBhvr>
                                        <p:cTn dur="1" fill="hold">
                                          <p:stCondLst>
                                            <p:cond delay="2000"/>
                                          </p:stCondLst>
                                        </p:cTn>
                                        <p:tgtEl>
                                          <p:spTgt spid="18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182"/>
                                        </p:tgtEl>
                                      </p:cBhvr>
                                    </p:animEffect>
                                    <p:set>
                                      <p:cBhvr>
                                        <p:cTn dur="1" fill="hold">
                                          <p:stCondLst>
                                            <p:cond delay="2000"/>
                                          </p:stCondLst>
                                        </p:cTn>
                                        <p:tgtEl>
                                          <p:spTgt spid="18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2000"/>
                                        <p:tgtEl>
                                          <p:spTgt spid="1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2000"/>
                                        <p:tgtEl>
                                          <p:spTgt spid="1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8"/>
          <p:cNvSpPr txBox="1"/>
          <p:nvPr>
            <p:ph type="ctrTitle"/>
          </p:nvPr>
        </p:nvSpPr>
        <p:spPr>
          <a:xfrm>
            <a:off x="1524000" y="838203"/>
            <a:ext cx="8610600" cy="14700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br>
              <a:rPr b="1" lang="en-US" sz="3959">
                <a:solidFill>
                  <a:srgbClr val="FF0000"/>
                </a:solidFill>
              </a:rPr>
            </a:br>
            <a:r>
              <a:rPr b="1" lang="en-US" sz="2790" u="sng">
                <a:latin typeface="Times New Roman"/>
                <a:ea typeface="Times New Roman"/>
                <a:cs typeface="Times New Roman"/>
                <a:sym typeface="Times New Roman"/>
              </a:rPr>
              <a:t>TIẾT 109 – ĐỌC VĂN</a:t>
            </a:r>
            <a:br>
              <a:rPr b="1" lang="en-US" sz="2790" u="sng">
                <a:latin typeface="Times New Roman"/>
                <a:ea typeface="Times New Roman"/>
                <a:cs typeface="Times New Roman"/>
                <a:sym typeface="Times New Roman"/>
              </a:rPr>
            </a:br>
            <a:br>
              <a:rPr b="1" lang="en-US" sz="3959">
                <a:solidFill>
                  <a:srgbClr val="FF0000"/>
                </a:solidFill>
              </a:rPr>
            </a:br>
            <a:r>
              <a:rPr b="1" lang="en-US" sz="3959"/>
              <a:t>MỘT THỜI ĐẠI TRONG THI CA (tiết 1)</a:t>
            </a:r>
            <a:br>
              <a:rPr b="1" lang="en-US" sz="3959"/>
            </a:br>
            <a:r>
              <a:rPr b="1" lang="en-US" sz="3959"/>
              <a:t>(Trích </a:t>
            </a:r>
            <a:r>
              <a:rPr b="1" i="1" lang="en-US" sz="3959"/>
              <a:t>Thi nhân Việt Nam</a:t>
            </a:r>
            <a:r>
              <a:rPr b="1" lang="en-US" sz="3959"/>
              <a:t>)</a:t>
            </a:r>
            <a:br>
              <a:rPr b="1" lang="en-US" sz="3959">
                <a:solidFill>
                  <a:srgbClr val="FF0000"/>
                </a:solidFill>
              </a:rPr>
            </a:br>
            <a:endParaRPr b="1" sz="3959">
              <a:solidFill>
                <a:srgbClr val="FF0000"/>
              </a:solidFill>
            </a:endParaRPr>
          </a:p>
        </p:txBody>
      </p:sp>
      <p:sp>
        <p:nvSpPr>
          <p:cNvPr id="190" name="Google Shape;190;p8"/>
          <p:cNvSpPr txBox="1"/>
          <p:nvPr>
            <p:ph idx="1" type="subTitle"/>
          </p:nvPr>
        </p:nvSpPr>
        <p:spPr>
          <a:xfrm>
            <a:off x="1905000" y="3200400"/>
            <a:ext cx="6400800" cy="17526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88888"/>
              </a:buClr>
              <a:buSzPts val="3200"/>
              <a:buNone/>
            </a:pPr>
            <a:r>
              <a:rPr b="1" lang="en-US"/>
              <a:t>  Hoài Thanh</a:t>
            </a:r>
            <a:endParaRPr b="1"/>
          </a:p>
        </p:txBody>
      </p:sp>
      <p:pic>
        <p:nvPicPr>
          <p:cNvPr id="191" name="Google Shape;191;p8"/>
          <p:cNvPicPr preferRelativeResize="0"/>
          <p:nvPr/>
        </p:nvPicPr>
        <p:blipFill rotWithShape="1">
          <a:blip r:embed="rId3">
            <a:alphaModFix/>
          </a:blip>
          <a:srcRect b="0" l="0" r="0" t="0"/>
          <a:stretch/>
        </p:blipFill>
        <p:spPr>
          <a:xfrm rot="-3050609">
            <a:off x="7204075" y="2843214"/>
            <a:ext cx="2736850" cy="36639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xEl>
                                              <p:pRg end="0" st="0"/>
                                            </p:txEl>
                                          </p:spTgt>
                                        </p:tgtEl>
                                        <p:attrNameLst>
                                          <p:attrName>style.visibility</p:attrName>
                                        </p:attrNameLst>
                                      </p:cBhvr>
                                      <p:to>
                                        <p:strVal val="visible"/>
                                      </p:to>
                                    </p:set>
                                    <p:animEffect filter="fade" transition="in">
                                      <p:cBhvr>
                                        <p:cTn dur="500"/>
                                        <p:tgtEl>
                                          <p:spTgt spid="19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2008-10-30T10:03:57Z</dcterms:created>
  <dc:creator>Bá Lĩnh</dc:creator>
</cp:coreProperties>
</file>