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64" r:id="rId3"/>
    <p:sldId id="265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ahoma" panose="020B0604030504040204" pitchFamily="34" charset="0"/>
      <p:regular r:id="rId14"/>
      <p:bold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AFC"/>
    <a:srgbClr val="391C11"/>
    <a:srgbClr val="FFFDFD"/>
    <a:srgbClr val="92CEEB"/>
    <a:srgbClr val="BDD3EB"/>
    <a:srgbClr val="939FB5"/>
    <a:srgbClr val="DF6613"/>
    <a:srgbClr val="43720B"/>
    <a:srgbClr val="4DB9F6"/>
    <a:srgbClr val="FC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7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9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7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4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0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/>
              <a:t>18/12/2020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5.png"/><Relationship Id="rId5" Type="http://schemas.openxmlformats.org/officeDocument/2006/relationships/image" Target="../media/image2.gif"/><Relationship Id="rId15" Type="http://schemas.openxmlformats.org/officeDocument/2006/relationships/image" Target="../media/image7.png"/><Relationship Id="rId10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7.xml"/><Relationship Id="rId3" Type="http://schemas.openxmlformats.org/officeDocument/2006/relationships/slide" Target="slide8.xml"/><Relationship Id="rId7" Type="http://schemas.openxmlformats.org/officeDocument/2006/relationships/slide" Target="slide4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5.png"/><Relationship Id="rId4" Type="http://schemas.openxmlformats.org/officeDocument/2006/relationships/image" Target="../media/image2.gif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3" y="3379885"/>
            <a:ext cx="2286000" cy="228600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912" y="4189056"/>
            <a:ext cx="1792379" cy="1670449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700" y="4719503"/>
            <a:ext cx="1737511" cy="1609483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8376" y="3998118"/>
            <a:ext cx="1847248" cy="1700931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1080" y="5186150"/>
            <a:ext cx="1554615" cy="1450974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2491" y="4571645"/>
            <a:ext cx="1835055" cy="17070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95699" y="1487488"/>
            <a:ext cx="233363" cy="233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08537" y="1833563"/>
            <a:ext cx="177800" cy="158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4463" y="2362200"/>
            <a:ext cx="241236" cy="223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18644" y="3231355"/>
            <a:ext cx="241236" cy="2238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26684" y="3674266"/>
            <a:ext cx="241236" cy="2238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24350" y="3714750"/>
            <a:ext cx="209550" cy="1833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0255" y="3639667"/>
            <a:ext cx="216617" cy="1941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79130" y="2890667"/>
            <a:ext cx="216617" cy="194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05400" y="2730600"/>
            <a:ext cx="178594" cy="160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5-Point Star 62"/>
          <p:cNvSpPr/>
          <p:nvPr/>
        </p:nvSpPr>
        <p:spPr>
          <a:xfrm>
            <a:off x="3995565" y="114301"/>
            <a:ext cx="749161" cy="698473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5124" y="2769690"/>
            <a:ext cx="4914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MÓN QUÀ NOEL</a:t>
            </a:r>
            <a:endParaRPr lang="en-US" sz="5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8790" y="3660903"/>
            <a:ext cx="3086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Kazoom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358" y="3341330"/>
            <a:ext cx="609600" cy="609600"/>
          </a:xfrm>
          <a:prstGeom prst="rect">
            <a:avLst/>
          </a:prstGeom>
        </p:spPr>
      </p:pic>
      <p:sp>
        <p:nvSpPr>
          <p:cNvPr id="20" name="Flowchart: Extract 19"/>
          <p:cNvSpPr/>
          <p:nvPr/>
        </p:nvSpPr>
        <p:spPr>
          <a:xfrm rot="5400000">
            <a:off x="8003211" y="4239902"/>
            <a:ext cx="1669143" cy="1603765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3" y="3379885"/>
            <a:ext cx="2286000" cy="22860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12" y="4189056"/>
            <a:ext cx="1792379" cy="167044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700" y="4719503"/>
            <a:ext cx="1737511" cy="1609483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8376" y="3998118"/>
            <a:ext cx="1847248" cy="17009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1080" y="5186150"/>
            <a:ext cx="1554615" cy="145097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2491" y="4571645"/>
            <a:ext cx="1835055" cy="17070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95699" y="1487488"/>
            <a:ext cx="233363" cy="233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8537" y="1833563"/>
            <a:ext cx="177800" cy="158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454463" y="2362200"/>
            <a:ext cx="241236" cy="223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18644" y="3231355"/>
            <a:ext cx="241236" cy="2238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26684" y="3674266"/>
            <a:ext cx="241236" cy="2238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24350" y="3714750"/>
            <a:ext cx="209550" cy="1833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60255" y="3639667"/>
            <a:ext cx="216617" cy="1941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79130" y="2890667"/>
            <a:ext cx="216617" cy="194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05400" y="2730600"/>
            <a:ext cx="178594" cy="160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62"/>
          <p:cNvSpPr/>
          <p:nvPr/>
        </p:nvSpPr>
        <p:spPr>
          <a:xfrm>
            <a:off x="3995565" y="114301"/>
            <a:ext cx="749161" cy="698473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95" y="4012375"/>
            <a:ext cx="2821877" cy="1875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57" y="3388975"/>
            <a:ext cx="3043343" cy="12609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lang="vi-VN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lang="vi-VN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5" y="4012375"/>
            <a:ext cx="2821877" cy="187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7" y="3388977"/>
            <a:ext cx="3043343" cy="1260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CÂU HỎI VÀO ĐÂY/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ĐIỀN ĐÁP ÁN VÀO ĐÂY/ANSWER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476" y="1712833"/>
            <a:ext cx="7047587" cy="314580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89729" y="2916405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TIẾP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THEO/NEXT LESSON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85</Words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Tahoma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2020-12-15T05:16:23Z</dcterms:created>
  <dcterms:modified xsi:type="dcterms:W3CDTF">2020-12-18T09:30:51Z</dcterms:modified>
</cp:coreProperties>
</file>