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theme/themeOverride6.xml" ContentType="application/vnd.openxmlformats-officedocument.themeOverride+xml"/>
  <Override PartName="/ppt/notesSlides/notesSlide16.xml" ContentType="application/vnd.openxmlformats-officedocument.presentationml.notesSlide+xml"/>
  <Override PartName="/ppt/theme/themeOverride7.xml" ContentType="application/vnd.openxmlformats-officedocument.themeOverride+xml"/>
  <Override PartName="/ppt/notesSlides/notesSlide17.xml" ContentType="application/vnd.openxmlformats-officedocument.presentationml.notesSlide+xml"/>
  <Override PartName="/ppt/theme/themeOverride8.xml" ContentType="application/vnd.openxmlformats-officedocument.themeOverride+xml"/>
  <Override PartName="/ppt/notesSlides/notesSlide18.xml" ContentType="application/vnd.openxmlformats-officedocument.presentationml.notesSlide+xml"/>
  <Override PartName="/ppt/theme/themeOverride9.xml" ContentType="application/vnd.openxmlformats-officedocument.themeOverride+xml"/>
  <Override PartName="/ppt/notesSlides/notesSlide19.xml" ContentType="application/vnd.openxmlformats-officedocument.presentationml.notesSlide+xml"/>
  <Override PartName="/ppt/theme/themeOverride10.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8" r:id="rId3"/>
    <p:sldMasterId id="2147483674" r:id="rId4"/>
    <p:sldMasterId id="2147483680" r:id="rId5"/>
  </p:sldMasterIdLst>
  <p:notesMasterIdLst>
    <p:notesMasterId r:id="rId33"/>
  </p:notesMasterIdLst>
  <p:sldIdLst>
    <p:sldId id="256" r:id="rId6"/>
    <p:sldId id="257" r:id="rId7"/>
    <p:sldId id="258" r:id="rId8"/>
    <p:sldId id="260" r:id="rId9"/>
    <p:sldId id="11622" r:id="rId10"/>
    <p:sldId id="268" r:id="rId11"/>
    <p:sldId id="11378" r:id="rId12"/>
    <p:sldId id="267" r:id="rId13"/>
    <p:sldId id="266" r:id="rId14"/>
    <p:sldId id="11623" r:id="rId15"/>
    <p:sldId id="11624" r:id="rId16"/>
    <p:sldId id="11625" r:id="rId17"/>
    <p:sldId id="11626" r:id="rId18"/>
    <p:sldId id="11629" r:id="rId19"/>
    <p:sldId id="11627" r:id="rId20"/>
    <p:sldId id="11630" r:id="rId21"/>
    <p:sldId id="11628" r:id="rId22"/>
    <p:sldId id="11631" r:id="rId23"/>
    <p:sldId id="11632" r:id="rId24"/>
    <p:sldId id="11633" r:id="rId25"/>
    <p:sldId id="11634" r:id="rId26"/>
    <p:sldId id="11635" r:id="rId27"/>
    <p:sldId id="11636" r:id="rId28"/>
    <p:sldId id="11637" r:id="rId29"/>
    <p:sldId id="11638" r:id="rId30"/>
    <p:sldId id="11639" r:id="rId31"/>
    <p:sldId id="11640"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8F8"/>
    <a:srgbClr val="F9CFF1"/>
    <a:srgbClr val="FFCCCC"/>
    <a:srgbClr val="FFCCFF"/>
    <a:srgbClr val="FF0066"/>
    <a:srgbClr val="49D99B"/>
    <a:srgbClr val="FEDA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8B1032C-EA38-4F05-BA0D-38AFFFC7BED3}" styleName="Kiểu Sáng 3 - Màu chủ đề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50" d="100"/>
          <a:sy n="150" d="100"/>
        </p:scale>
        <p:origin x="108"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F3050-D0BE-4587-847E-57BD26D1C917}" type="datetimeFigureOut">
              <a:rPr lang="zh-CN" altLang="en-US" smtClean="0"/>
              <a:t>2022/7/13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75789-394A-400C-AE68-722ECE4F2166}" type="slidenum">
              <a:rPr lang="zh-CN" altLang="en-US" smtClean="0"/>
              <a:t>‹#›</a:t>
            </a:fld>
            <a:endParaRPr lang="zh-CN" altLang="en-US"/>
          </a:p>
        </p:txBody>
      </p:sp>
    </p:spTree>
    <p:extLst>
      <p:ext uri="{BB962C8B-B14F-4D97-AF65-F5344CB8AC3E}">
        <p14:creationId xmlns:p14="http://schemas.microsoft.com/office/powerpoint/2010/main" val="696779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a:t>
            </a:fld>
            <a:endParaRPr lang="zh-CN" altLang="en-US"/>
          </a:p>
        </p:txBody>
      </p:sp>
    </p:spTree>
    <p:extLst>
      <p:ext uri="{BB962C8B-B14F-4D97-AF65-F5344CB8AC3E}">
        <p14:creationId xmlns:p14="http://schemas.microsoft.com/office/powerpoint/2010/main" val="2228322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756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7206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6908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9611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14</a:t>
            </a:fld>
            <a:endParaRPr lang="zh-CN" altLang="en-US"/>
          </a:p>
        </p:txBody>
      </p:sp>
    </p:spTree>
    <p:extLst>
      <p:ext uri="{BB962C8B-B14F-4D97-AF65-F5344CB8AC3E}">
        <p14:creationId xmlns:p14="http://schemas.microsoft.com/office/powerpoint/2010/main" val="3636139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8801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1580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0396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17296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857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2</a:t>
            </a:fld>
            <a:endParaRPr lang="zh-CN" altLang="en-US"/>
          </a:p>
        </p:txBody>
      </p:sp>
    </p:spTree>
    <p:extLst>
      <p:ext uri="{BB962C8B-B14F-4D97-AF65-F5344CB8AC3E}">
        <p14:creationId xmlns:p14="http://schemas.microsoft.com/office/powerpoint/2010/main" val="3539918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909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3</a:t>
            </a:fld>
            <a:endParaRPr lang="zh-CN" altLang="en-US"/>
          </a:p>
        </p:txBody>
      </p:sp>
    </p:spTree>
    <p:extLst>
      <p:ext uri="{BB962C8B-B14F-4D97-AF65-F5344CB8AC3E}">
        <p14:creationId xmlns:p14="http://schemas.microsoft.com/office/powerpoint/2010/main" val="3742159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4</a:t>
            </a:fld>
            <a:endParaRPr lang="zh-CN" altLang="en-US"/>
          </a:p>
        </p:txBody>
      </p:sp>
    </p:spTree>
    <p:extLst>
      <p:ext uri="{BB962C8B-B14F-4D97-AF65-F5344CB8AC3E}">
        <p14:creationId xmlns:p14="http://schemas.microsoft.com/office/powerpoint/2010/main" val="312694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3137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6</a:t>
            </a:fld>
            <a:endParaRPr lang="zh-CN" altLang="en-US"/>
          </a:p>
        </p:txBody>
      </p:sp>
    </p:spTree>
    <p:extLst>
      <p:ext uri="{BB962C8B-B14F-4D97-AF65-F5344CB8AC3E}">
        <p14:creationId xmlns:p14="http://schemas.microsoft.com/office/powerpoint/2010/main" val="42962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7</a:t>
            </a:fld>
            <a:endParaRPr lang="zh-CN" altLang="en-US"/>
          </a:p>
        </p:txBody>
      </p:sp>
    </p:spTree>
    <p:extLst>
      <p:ext uri="{BB962C8B-B14F-4D97-AF65-F5344CB8AC3E}">
        <p14:creationId xmlns:p14="http://schemas.microsoft.com/office/powerpoint/2010/main" val="3941845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8</a:t>
            </a:fld>
            <a:endParaRPr lang="zh-CN" altLang="en-US"/>
          </a:p>
        </p:txBody>
      </p:sp>
    </p:spTree>
    <p:extLst>
      <p:ext uri="{BB962C8B-B14F-4D97-AF65-F5344CB8AC3E}">
        <p14:creationId xmlns:p14="http://schemas.microsoft.com/office/powerpoint/2010/main" val="3788962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9</a:t>
            </a:fld>
            <a:endParaRPr lang="zh-CN" altLang="en-US"/>
          </a:p>
        </p:txBody>
      </p:sp>
    </p:spTree>
    <p:extLst>
      <p:ext uri="{BB962C8B-B14F-4D97-AF65-F5344CB8AC3E}">
        <p14:creationId xmlns:p14="http://schemas.microsoft.com/office/powerpoint/2010/main" val="437626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8D214-91DB-46AA-9753-8A08243F818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87EF547-EF1F-4AF5-93B9-21319F8F1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8522E87-6DC5-433D-BBB9-087A3913B19D}"/>
              </a:ext>
            </a:extLst>
          </p:cNvPr>
          <p:cNvSpPr>
            <a:spLocks noGrp="1"/>
          </p:cNvSpPr>
          <p:nvPr>
            <p:ph type="dt" sz="half" idx="10"/>
          </p:nvPr>
        </p:nvSpPr>
        <p:spPr/>
        <p:txBody>
          <a:bodyPr/>
          <a:lstStyle/>
          <a:p>
            <a:fld id="{C4219112-E1AE-4926-87D9-CE0E11E49407}" type="datetimeFigureOut">
              <a:rPr lang="zh-CN" altLang="en-US" smtClean="0"/>
              <a:t>2022/7/13</a:t>
            </a:fld>
            <a:endParaRPr lang="zh-CN" altLang="en-US"/>
          </a:p>
        </p:txBody>
      </p:sp>
      <p:sp>
        <p:nvSpPr>
          <p:cNvPr id="5" name="页脚占位符 4">
            <a:extLst>
              <a:ext uri="{FF2B5EF4-FFF2-40B4-BE49-F238E27FC236}">
                <a16:creationId xmlns:a16="http://schemas.microsoft.com/office/drawing/2014/main" id="{7BB00F22-6CC6-423D-97B9-85375BD6ED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D68CE8-9E8C-426F-A300-DCCE291A298C}"/>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410586355"/>
      </p:ext>
    </p:extLst>
  </p:cSld>
  <p:clrMapOvr>
    <a:masterClrMapping/>
  </p:clrMapOvr>
  <p:transition spd="slow" advClick="0" advTm="200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8AB309-7E37-48CD-BC92-3D1D55E092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EA0A33E-E337-43E6-B28D-AF8CE1B022B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A6D523-F4F4-44E8-B206-E5F261546714}"/>
              </a:ext>
            </a:extLst>
          </p:cNvPr>
          <p:cNvSpPr>
            <a:spLocks noGrp="1"/>
          </p:cNvSpPr>
          <p:nvPr>
            <p:ph type="dt" sz="half" idx="10"/>
          </p:nvPr>
        </p:nvSpPr>
        <p:spPr/>
        <p:txBody>
          <a:bodyPr/>
          <a:lstStyle/>
          <a:p>
            <a:fld id="{C4219112-E1AE-4926-87D9-CE0E11E49407}" type="datetimeFigureOut">
              <a:rPr lang="zh-CN" altLang="en-US" smtClean="0"/>
              <a:t>2022/7/13</a:t>
            </a:fld>
            <a:endParaRPr lang="zh-CN" altLang="en-US"/>
          </a:p>
        </p:txBody>
      </p:sp>
      <p:sp>
        <p:nvSpPr>
          <p:cNvPr id="5" name="页脚占位符 4">
            <a:extLst>
              <a:ext uri="{FF2B5EF4-FFF2-40B4-BE49-F238E27FC236}">
                <a16:creationId xmlns:a16="http://schemas.microsoft.com/office/drawing/2014/main" id="{63740C2F-7AEC-48D5-B1C4-BDA35B607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C1DCBC-064D-4676-B61D-BB51D509A0EC}"/>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661247715"/>
      </p:ext>
    </p:extLst>
  </p:cSld>
  <p:clrMapOvr>
    <a:masterClrMapping/>
  </p:clrMapOvr>
  <p:transition spd="slow" advClick="0" advTm="200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6D3FF08-EC28-4B0D-8BB2-3045CC86C44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9648EAB-8FF8-4940-9B7F-1F8ED166A98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F1AC56-D82E-488A-80F4-FCA1BBA33627}"/>
              </a:ext>
            </a:extLst>
          </p:cNvPr>
          <p:cNvSpPr>
            <a:spLocks noGrp="1"/>
          </p:cNvSpPr>
          <p:nvPr>
            <p:ph type="dt" sz="half" idx="10"/>
          </p:nvPr>
        </p:nvSpPr>
        <p:spPr/>
        <p:txBody>
          <a:bodyPr/>
          <a:lstStyle/>
          <a:p>
            <a:fld id="{C4219112-E1AE-4926-87D9-CE0E11E49407}" type="datetimeFigureOut">
              <a:rPr lang="zh-CN" altLang="en-US" smtClean="0"/>
              <a:t>2022/7/13</a:t>
            </a:fld>
            <a:endParaRPr lang="zh-CN" altLang="en-US"/>
          </a:p>
        </p:txBody>
      </p:sp>
      <p:sp>
        <p:nvSpPr>
          <p:cNvPr id="5" name="页脚占位符 4">
            <a:extLst>
              <a:ext uri="{FF2B5EF4-FFF2-40B4-BE49-F238E27FC236}">
                <a16:creationId xmlns:a16="http://schemas.microsoft.com/office/drawing/2014/main" id="{3AEF14BA-3AF4-432D-BB97-6481354AE5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4E22FA-B66C-4ABC-808D-C63F39E56CBB}"/>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2630393903"/>
      </p:ext>
    </p:extLst>
  </p:cSld>
  <p:clrMapOvr>
    <a:masterClrMapping/>
  </p:clrMapOvr>
  <p:transition spd="slow" advClick="0" advTm="2000">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888235"/>
      </p:ext>
    </p:extLst>
  </p:cSld>
  <p:clrMapOvr>
    <a:masterClrMapping/>
  </p:clrMapOvr>
  <p:transition spd="slow" advClick="0" advTm="2000">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673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90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2518025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2022/7/13</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767101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2022/7/13</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1426311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56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33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6FEEB4-D086-48DC-A03F-3E934922ED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D31E42D-7D91-409C-9AD0-2D49D5CF807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AEEB856-4828-45FE-AC71-8CF5CE0E608C}"/>
              </a:ext>
            </a:extLst>
          </p:cNvPr>
          <p:cNvSpPr>
            <a:spLocks noGrp="1"/>
          </p:cNvSpPr>
          <p:nvPr>
            <p:ph type="dt" sz="half" idx="10"/>
          </p:nvPr>
        </p:nvSpPr>
        <p:spPr/>
        <p:txBody>
          <a:bodyPr/>
          <a:lstStyle/>
          <a:p>
            <a:fld id="{C4219112-E1AE-4926-87D9-CE0E11E49407}" type="datetimeFigureOut">
              <a:rPr lang="zh-CN" altLang="en-US" smtClean="0"/>
              <a:t>2022/7/13</a:t>
            </a:fld>
            <a:endParaRPr lang="zh-CN" altLang="en-US"/>
          </a:p>
        </p:txBody>
      </p:sp>
      <p:sp>
        <p:nvSpPr>
          <p:cNvPr id="5" name="页脚占位符 4">
            <a:extLst>
              <a:ext uri="{FF2B5EF4-FFF2-40B4-BE49-F238E27FC236}">
                <a16:creationId xmlns:a16="http://schemas.microsoft.com/office/drawing/2014/main" id="{E757F853-1942-490C-88CF-BB6CD06084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A416081-CC8A-4E4A-BC55-86EF30D1909D}"/>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891876585"/>
      </p:ext>
    </p:extLst>
  </p:cSld>
  <p:clrMapOvr>
    <a:masterClrMapping/>
  </p:clrMapOvr>
  <p:transition spd="slow" advClick="0" advTm="2000">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1578510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2022/7/13</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1402133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2022/7/13</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570664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272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991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4229022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2022/7/13</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3351258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2022/7/13</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34421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151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470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28449D-F6EE-422F-90BE-9ACABBF03E4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B9C3159-9F07-438B-BB44-6CAA82672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337272E-3DE5-4AFC-9838-5FCA39BFB81C}"/>
              </a:ext>
            </a:extLst>
          </p:cNvPr>
          <p:cNvSpPr>
            <a:spLocks noGrp="1"/>
          </p:cNvSpPr>
          <p:nvPr>
            <p:ph type="dt" sz="half" idx="10"/>
          </p:nvPr>
        </p:nvSpPr>
        <p:spPr/>
        <p:txBody>
          <a:bodyPr/>
          <a:lstStyle/>
          <a:p>
            <a:fld id="{C4219112-E1AE-4926-87D9-CE0E11E49407}" type="datetimeFigureOut">
              <a:rPr lang="zh-CN" altLang="en-US" smtClean="0"/>
              <a:t>2022/7/13</a:t>
            </a:fld>
            <a:endParaRPr lang="zh-CN" altLang="en-US"/>
          </a:p>
        </p:txBody>
      </p:sp>
      <p:sp>
        <p:nvSpPr>
          <p:cNvPr id="5" name="页脚占位符 4">
            <a:extLst>
              <a:ext uri="{FF2B5EF4-FFF2-40B4-BE49-F238E27FC236}">
                <a16:creationId xmlns:a16="http://schemas.microsoft.com/office/drawing/2014/main" id="{843AE293-F00D-4F92-AD91-536F4FB2F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A90D3D-F937-45F6-BA50-0EC70183A348}"/>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102091611"/>
      </p:ext>
    </p:extLst>
  </p:cSld>
  <p:clrMapOvr>
    <a:masterClrMapping/>
  </p:clrMapOvr>
  <p:transition spd="slow" advClick="0" advTm="2000">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308226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2022/7/13</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18979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2022/7/13</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2236019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485E9-46A2-4F94-B00F-7C332B051D9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278168-0C4F-4B23-9E8A-78790DED6D0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8B0E5A6-69FB-48BD-93DC-1758EEAF6B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6FF8DCB-CCDC-4F4F-BF44-0A9AE362A0D7}"/>
              </a:ext>
            </a:extLst>
          </p:cNvPr>
          <p:cNvSpPr>
            <a:spLocks noGrp="1"/>
          </p:cNvSpPr>
          <p:nvPr>
            <p:ph type="dt" sz="half" idx="10"/>
          </p:nvPr>
        </p:nvSpPr>
        <p:spPr/>
        <p:txBody>
          <a:bodyPr/>
          <a:lstStyle/>
          <a:p>
            <a:fld id="{C4219112-E1AE-4926-87D9-CE0E11E49407}" type="datetimeFigureOut">
              <a:rPr lang="zh-CN" altLang="en-US" smtClean="0"/>
              <a:t>2022/7/13</a:t>
            </a:fld>
            <a:endParaRPr lang="zh-CN" altLang="en-US"/>
          </a:p>
        </p:txBody>
      </p:sp>
      <p:sp>
        <p:nvSpPr>
          <p:cNvPr id="6" name="页脚占位符 5">
            <a:extLst>
              <a:ext uri="{FF2B5EF4-FFF2-40B4-BE49-F238E27FC236}">
                <a16:creationId xmlns:a16="http://schemas.microsoft.com/office/drawing/2014/main" id="{1366F419-6AB8-47C4-93EE-DE4631D103B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5574B31-D63F-43DF-BF3F-2252AFDC8CEA}"/>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499824456"/>
      </p:ext>
    </p:extLst>
  </p:cSld>
  <p:clrMapOvr>
    <a:masterClrMapping/>
  </p:clrMapOvr>
  <p:transition spd="slow" advClick="0" advTm="200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671BA2-69E7-4D5A-94AD-2F54D4F27E1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08CF835-8F47-427F-8868-0ACB46F32C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06933E2-9AA7-416A-B9A0-6A218681967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1279928-4360-4FF6-9F3D-EB85E53DA8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F7450F1-1DE8-4C79-866E-CAAC08E9CF8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8664AAD-B723-4FA7-8E99-E1903711BF95}"/>
              </a:ext>
            </a:extLst>
          </p:cNvPr>
          <p:cNvSpPr>
            <a:spLocks noGrp="1"/>
          </p:cNvSpPr>
          <p:nvPr>
            <p:ph type="dt" sz="half" idx="10"/>
          </p:nvPr>
        </p:nvSpPr>
        <p:spPr/>
        <p:txBody>
          <a:bodyPr/>
          <a:lstStyle/>
          <a:p>
            <a:fld id="{C4219112-E1AE-4926-87D9-CE0E11E49407}" type="datetimeFigureOut">
              <a:rPr lang="zh-CN" altLang="en-US" smtClean="0"/>
              <a:t>2022/7/13</a:t>
            </a:fld>
            <a:endParaRPr lang="zh-CN" altLang="en-US"/>
          </a:p>
        </p:txBody>
      </p:sp>
      <p:sp>
        <p:nvSpPr>
          <p:cNvPr id="8" name="页脚占位符 7">
            <a:extLst>
              <a:ext uri="{FF2B5EF4-FFF2-40B4-BE49-F238E27FC236}">
                <a16:creationId xmlns:a16="http://schemas.microsoft.com/office/drawing/2014/main" id="{E7523B2C-AC40-44EE-AD1F-FB79E5F8AC5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C2E6A1B-7C50-4E3F-B7E6-46C93502D53D}"/>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944990829"/>
      </p:ext>
    </p:extLst>
  </p:cSld>
  <p:clrMapOvr>
    <a:masterClrMapping/>
  </p:clrMapOvr>
  <p:transition spd="slow" advClick="0" advTm="200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E832B-98AF-41B6-9791-A65895B482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BE942F2-74F5-4702-8547-7D30A448A2D0}"/>
              </a:ext>
            </a:extLst>
          </p:cNvPr>
          <p:cNvSpPr>
            <a:spLocks noGrp="1"/>
          </p:cNvSpPr>
          <p:nvPr>
            <p:ph type="dt" sz="half" idx="10"/>
          </p:nvPr>
        </p:nvSpPr>
        <p:spPr/>
        <p:txBody>
          <a:bodyPr/>
          <a:lstStyle/>
          <a:p>
            <a:fld id="{C4219112-E1AE-4926-87D9-CE0E11E49407}" type="datetimeFigureOut">
              <a:rPr lang="zh-CN" altLang="en-US" smtClean="0"/>
              <a:t>2022/7/13</a:t>
            </a:fld>
            <a:endParaRPr lang="zh-CN" altLang="en-US"/>
          </a:p>
        </p:txBody>
      </p:sp>
      <p:sp>
        <p:nvSpPr>
          <p:cNvPr id="4" name="页脚占位符 3">
            <a:extLst>
              <a:ext uri="{FF2B5EF4-FFF2-40B4-BE49-F238E27FC236}">
                <a16:creationId xmlns:a16="http://schemas.microsoft.com/office/drawing/2014/main" id="{C1C8824B-2C00-4200-8058-7BA07FCBA70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4824A93-B3B1-4D99-8C56-B1D0683C3056}"/>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141855026"/>
      </p:ext>
    </p:extLst>
  </p:cSld>
  <p:clrMapOvr>
    <a:masterClrMapping/>
  </p:clrMapOvr>
  <p:transition spd="slow" advClick="0" advTm="200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81548FD-F70E-4B1F-BE36-EB15B2E2BA5E}"/>
              </a:ext>
            </a:extLst>
          </p:cNvPr>
          <p:cNvSpPr>
            <a:spLocks noGrp="1"/>
          </p:cNvSpPr>
          <p:nvPr>
            <p:ph type="dt" sz="half" idx="10"/>
          </p:nvPr>
        </p:nvSpPr>
        <p:spPr/>
        <p:txBody>
          <a:bodyPr/>
          <a:lstStyle/>
          <a:p>
            <a:fld id="{C4219112-E1AE-4926-87D9-CE0E11E49407}" type="datetimeFigureOut">
              <a:rPr lang="zh-CN" altLang="en-US" smtClean="0"/>
              <a:t>2022/7/13</a:t>
            </a:fld>
            <a:endParaRPr lang="zh-CN" altLang="en-US"/>
          </a:p>
        </p:txBody>
      </p:sp>
      <p:sp>
        <p:nvSpPr>
          <p:cNvPr id="3" name="页脚占位符 2">
            <a:extLst>
              <a:ext uri="{FF2B5EF4-FFF2-40B4-BE49-F238E27FC236}">
                <a16:creationId xmlns:a16="http://schemas.microsoft.com/office/drawing/2014/main" id="{B0FDFB5C-6C30-4F11-840E-28576819D7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36A2FB6-8099-45FD-90A6-965B134BD286}"/>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851178944"/>
      </p:ext>
    </p:extLst>
  </p:cSld>
  <p:clrMapOvr>
    <a:masterClrMapping/>
  </p:clrMapOvr>
  <p:transition spd="slow" advClick="0" advTm="200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D94751-F035-42AA-9B34-401C03E36A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0378013-7316-4FB8-9A53-1CA36672DC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2AF80CB-8A1C-41A1-8E8B-A82E613D7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44FFB42-1004-4884-A018-512B93CA9265}"/>
              </a:ext>
            </a:extLst>
          </p:cNvPr>
          <p:cNvSpPr>
            <a:spLocks noGrp="1"/>
          </p:cNvSpPr>
          <p:nvPr>
            <p:ph type="dt" sz="half" idx="10"/>
          </p:nvPr>
        </p:nvSpPr>
        <p:spPr/>
        <p:txBody>
          <a:bodyPr/>
          <a:lstStyle/>
          <a:p>
            <a:fld id="{C4219112-E1AE-4926-87D9-CE0E11E49407}" type="datetimeFigureOut">
              <a:rPr lang="zh-CN" altLang="en-US" smtClean="0"/>
              <a:t>2022/7/13</a:t>
            </a:fld>
            <a:endParaRPr lang="zh-CN" altLang="en-US"/>
          </a:p>
        </p:txBody>
      </p:sp>
      <p:sp>
        <p:nvSpPr>
          <p:cNvPr id="6" name="页脚占位符 5">
            <a:extLst>
              <a:ext uri="{FF2B5EF4-FFF2-40B4-BE49-F238E27FC236}">
                <a16:creationId xmlns:a16="http://schemas.microsoft.com/office/drawing/2014/main" id="{EFF7BABB-4C43-4409-A84C-1FCFA454004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F583062-125B-4C32-8D21-D6A54874431F}"/>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323914754"/>
      </p:ext>
    </p:extLst>
  </p:cSld>
  <p:clrMapOvr>
    <a:masterClrMapping/>
  </p:clrMapOvr>
  <p:transition spd="slow" advClick="0" advTm="200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922A-2682-4E26-BF22-52D7CC2D9F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920E982-7C19-4CF6-83D9-AA76E4EE6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FC7A84A-028B-4DA2-B9C2-263547C2C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85ADD16-D957-44A3-9BA1-D4D967E8A20E}"/>
              </a:ext>
            </a:extLst>
          </p:cNvPr>
          <p:cNvSpPr>
            <a:spLocks noGrp="1"/>
          </p:cNvSpPr>
          <p:nvPr>
            <p:ph type="dt" sz="half" idx="10"/>
          </p:nvPr>
        </p:nvSpPr>
        <p:spPr/>
        <p:txBody>
          <a:bodyPr/>
          <a:lstStyle/>
          <a:p>
            <a:fld id="{C4219112-E1AE-4926-87D9-CE0E11E49407}" type="datetimeFigureOut">
              <a:rPr lang="zh-CN" altLang="en-US" smtClean="0"/>
              <a:t>2022/7/13</a:t>
            </a:fld>
            <a:endParaRPr lang="zh-CN" altLang="en-US"/>
          </a:p>
        </p:txBody>
      </p:sp>
      <p:sp>
        <p:nvSpPr>
          <p:cNvPr id="6" name="页脚占位符 5">
            <a:extLst>
              <a:ext uri="{FF2B5EF4-FFF2-40B4-BE49-F238E27FC236}">
                <a16:creationId xmlns:a16="http://schemas.microsoft.com/office/drawing/2014/main" id="{0A0E2E56-30FA-4C2D-8D0E-A745C9196AA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53D15C0-B48F-4D1A-B7A9-197C10D53598}"/>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2323918541"/>
      </p:ext>
    </p:extLst>
  </p:cSld>
  <p:clrMapOvr>
    <a:masterClrMapping/>
  </p:clrMapOvr>
  <p:transition spd="slow" advClick="0" advTm="2000">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2.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0.xml"/><Relationship Id="rId7" Type="http://schemas.openxmlformats.org/officeDocument/2006/relationships/image" Target="../media/image2.jp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image" Target="../media/image2.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0.xml"/><Relationship Id="rId7" Type="http://schemas.openxmlformats.org/officeDocument/2006/relationships/image" Target="../media/image2.jp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5.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0C696F7-2571-4E5F-BE5D-B2533DBCEC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2E28B2-8B7A-425F-B989-3D167FE357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0E652-E74A-4737-91A9-B6A8E78405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219112-E1AE-4926-87D9-CE0E11E49407}" type="datetimeFigureOut">
              <a:rPr lang="zh-CN" altLang="en-US" smtClean="0"/>
              <a:t>2022/7/13</a:t>
            </a:fld>
            <a:endParaRPr lang="zh-CN" altLang="en-US"/>
          </a:p>
        </p:txBody>
      </p:sp>
      <p:sp>
        <p:nvSpPr>
          <p:cNvPr id="5" name="页脚占位符 4">
            <a:extLst>
              <a:ext uri="{FF2B5EF4-FFF2-40B4-BE49-F238E27FC236}">
                <a16:creationId xmlns:a16="http://schemas.microsoft.com/office/drawing/2014/main" id="{6F2E4BE8-E588-4A52-AD28-4C0356AAF0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9FEB01B-E608-4619-8A8F-B8DBCCCDE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4022900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ransition spd="slow" advClick="0" advTm="2000">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2022/7/13</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551055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2022/7/13</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628905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2022/7/13</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0207134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2022/7/13</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1310686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3"/><Relationship Id="rId7" Type="http://schemas.openxmlformats.org/officeDocument/2006/relationships/image" Target="../media/image4.jpeg"/><Relationship Id="rId2" Type="http://schemas.openxmlformats.org/officeDocument/2006/relationships/audio" Target="NULL" TargetMode="External"/><Relationship Id="rId1" Type="http://schemas.openxmlformats.org/officeDocument/2006/relationships/themeOverride" Target="../theme/themeOverride1.xml"/><Relationship Id="rId6" Type="http://schemas.openxmlformats.org/officeDocument/2006/relationships/image" Target="../media/image2.jpg"/><Relationship Id="rId5" Type="http://schemas.openxmlformats.org/officeDocument/2006/relationships/notesSlide" Target="../notesSlides/notesSlide10.xml"/><Relationship Id="rId10" Type="http://schemas.openxmlformats.org/officeDocument/2006/relationships/image" Target="../media/image17.png"/><Relationship Id="rId4" Type="http://schemas.openxmlformats.org/officeDocument/2006/relationships/slideLayout" Target="../slideLayouts/slideLayout17.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themeOverride" Target="../theme/themeOverride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hemeOverride" Target="../theme/themeOverride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hemeOverride" Target="../theme/themeOverride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themeOverride" Target="../theme/themeOverride5.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hemeOverride" Target="../theme/themeOverride6.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NULL" TargetMode="External"/><Relationship Id="rId1" Type="http://schemas.openxmlformats.org/officeDocument/2006/relationships/themeOverride" Target="../theme/themeOverride7.xml"/><Relationship Id="rId6" Type="http://schemas.openxmlformats.org/officeDocument/2006/relationships/image" Target="../media/image2.jpg"/><Relationship Id="rId5" Type="http://schemas.openxmlformats.org/officeDocument/2006/relationships/notesSlide" Target="../notesSlides/notesSlide17.xml"/><Relationship Id="rId4" Type="http://schemas.openxmlformats.org/officeDocument/2006/relationships/slideLayout" Target="../slideLayouts/slideLayout17.xml"/><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NULL" TargetMode="External"/><Relationship Id="rId1" Type="http://schemas.openxmlformats.org/officeDocument/2006/relationships/themeOverride" Target="../theme/themeOverride8.xml"/><Relationship Id="rId6" Type="http://schemas.openxmlformats.org/officeDocument/2006/relationships/image" Target="../media/image2.jpg"/><Relationship Id="rId5" Type="http://schemas.openxmlformats.org/officeDocument/2006/relationships/notesSlide" Target="../notesSlides/notesSlide18.xml"/><Relationship Id="rId4" Type="http://schemas.openxmlformats.org/officeDocument/2006/relationships/slideLayout" Target="../slideLayouts/slideLayout17.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NULL" TargetMode="External"/><Relationship Id="rId1" Type="http://schemas.openxmlformats.org/officeDocument/2006/relationships/themeOverride" Target="../theme/themeOverride9.xml"/><Relationship Id="rId6" Type="http://schemas.openxmlformats.org/officeDocument/2006/relationships/image" Target="../media/image2.jpg"/><Relationship Id="rId5" Type="http://schemas.openxmlformats.org/officeDocument/2006/relationships/notesSlide" Target="../notesSlides/notesSlide19.xml"/><Relationship Id="rId4"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NULL" TargetMode="External"/><Relationship Id="rId1" Type="http://schemas.openxmlformats.org/officeDocument/2006/relationships/themeOverride" Target="../theme/themeOverride10.xml"/><Relationship Id="rId6" Type="http://schemas.openxmlformats.org/officeDocument/2006/relationships/image" Target="../media/image2.jpg"/><Relationship Id="rId5" Type="http://schemas.openxmlformats.org/officeDocument/2006/relationships/notesSlide" Target="../notesSlides/notesSlide20.xml"/><Relationship Id="rId4" Type="http://schemas.openxmlformats.org/officeDocument/2006/relationships/slideLayout" Target="../slideLayouts/slideLayout17.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xml"/><Relationship Id="rId7" Type="http://schemas.openxmlformats.org/officeDocument/2006/relationships/image" Target="../media/image1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tags" Target="../tags/tag5.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406186B-367F-46A6-AEF8-F7D3CCE0B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728787" y="-2239297"/>
            <a:ext cx="6356555" cy="11336594"/>
          </a:xfrm>
          <a:prstGeom prst="rect">
            <a:avLst/>
          </a:prstGeom>
        </p:spPr>
      </p:pic>
      <p:pic>
        <p:nvPicPr>
          <p:cNvPr id="9" name="图片 8" descr="图片包含 文字&#10;&#10;已生成高可信度的说明">
            <a:extLst>
              <a:ext uri="{FF2B5EF4-FFF2-40B4-BE49-F238E27FC236}">
                <a16:creationId xmlns:a16="http://schemas.microsoft.com/office/drawing/2014/main" id="{CF7D19F8-247C-4CBA-AF8D-C0CA65DCCA14}"/>
              </a:ext>
            </a:extLst>
          </p:cNvPr>
          <p:cNvPicPr>
            <a:picLocks noChangeAspect="1"/>
          </p:cNvPicPr>
          <p:nvPr/>
        </p:nvPicPr>
        <p:blipFill rotWithShape="1">
          <a:blip r:embed="rId6">
            <a:extLst>
              <a:ext uri="{28A0092B-C50C-407E-A947-70E740481C1C}">
                <a14:useLocalDpi xmlns:a14="http://schemas.microsoft.com/office/drawing/2010/main" val="0"/>
              </a:ext>
            </a:extLst>
          </a:blip>
          <a:srcRect t="53047" r="75028" b="30466"/>
          <a:stretch/>
        </p:blipFill>
        <p:spPr>
          <a:xfrm>
            <a:off x="509840" y="313041"/>
            <a:ext cx="1697112" cy="1130711"/>
          </a:xfrm>
          <a:prstGeom prst="rect">
            <a:avLst/>
          </a:prstGeom>
        </p:spPr>
      </p:pic>
      <p:pic>
        <p:nvPicPr>
          <p:cNvPr id="13" name="图片 12" descr="图片包含 文字&#10;&#10;已生成高可信度的说明">
            <a:extLst>
              <a:ext uri="{FF2B5EF4-FFF2-40B4-BE49-F238E27FC236}">
                <a16:creationId xmlns:a16="http://schemas.microsoft.com/office/drawing/2014/main" id="{CFC53535-4C4E-408C-A153-3A3DCA1096BE}"/>
              </a:ext>
            </a:extLst>
          </p:cNvPr>
          <p:cNvPicPr>
            <a:picLocks noChangeAspect="1"/>
          </p:cNvPicPr>
          <p:nvPr/>
        </p:nvPicPr>
        <p:blipFill rotWithShape="1">
          <a:blip r:embed="rId6">
            <a:extLst>
              <a:ext uri="{28A0092B-C50C-407E-A947-70E740481C1C}">
                <a14:useLocalDpi xmlns:a14="http://schemas.microsoft.com/office/drawing/2010/main" val="0"/>
              </a:ext>
            </a:extLst>
          </a:blip>
          <a:srcRect l="84722" t="66093"/>
          <a:stretch/>
        </p:blipFill>
        <p:spPr>
          <a:xfrm>
            <a:off x="10465391" y="4198373"/>
            <a:ext cx="1038351" cy="2325329"/>
          </a:xfrm>
          <a:prstGeom prst="rect">
            <a:avLst/>
          </a:prstGeom>
        </p:spPr>
      </p:pic>
      <p:pic>
        <p:nvPicPr>
          <p:cNvPr id="15" name="图片 14" descr="图片包含 文字&#10;&#10;已生成高可信度的说明">
            <a:extLst>
              <a:ext uri="{FF2B5EF4-FFF2-40B4-BE49-F238E27FC236}">
                <a16:creationId xmlns:a16="http://schemas.microsoft.com/office/drawing/2014/main" id="{C7BF06F5-46DE-42C9-AA43-F65712AF49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4266" t="18351" r="30381" b="50000"/>
          <a:stretch/>
        </p:blipFill>
        <p:spPr>
          <a:xfrm rot="1218127">
            <a:off x="7822033" y="339834"/>
            <a:ext cx="3636878" cy="2098346"/>
          </a:xfrm>
          <a:prstGeom prst="rect">
            <a:avLst/>
          </a:prstGeom>
        </p:spPr>
      </p:pic>
      <p:pic>
        <p:nvPicPr>
          <p:cNvPr id="7" name="图片 6" descr="图片包含 玩具&#10;&#10;已生成高可信度的说明">
            <a:extLst>
              <a:ext uri="{FF2B5EF4-FFF2-40B4-BE49-F238E27FC236}">
                <a16:creationId xmlns:a16="http://schemas.microsoft.com/office/drawing/2014/main" id="{01BEB038-030A-4882-96D6-1D5BD662026A}"/>
              </a:ext>
            </a:extLst>
          </p:cNvPr>
          <p:cNvPicPr>
            <a:picLocks noChangeAspect="1"/>
          </p:cNvPicPr>
          <p:nvPr/>
        </p:nvPicPr>
        <p:blipFill rotWithShape="1">
          <a:blip r:embed="rId7">
            <a:extLst>
              <a:ext uri="{28A0092B-C50C-407E-A947-70E740481C1C}">
                <a14:useLocalDpi xmlns:a14="http://schemas.microsoft.com/office/drawing/2010/main" val="0"/>
              </a:ext>
            </a:extLst>
          </a:blip>
          <a:srcRect l="4838" t="25950" r="29928" b="22007"/>
          <a:stretch/>
        </p:blipFill>
        <p:spPr>
          <a:xfrm>
            <a:off x="562530" y="1459309"/>
            <a:ext cx="5029466" cy="4363476"/>
          </a:xfrm>
          <a:prstGeom prst="rect">
            <a:avLst/>
          </a:prstGeom>
        </p:spPr>
      </p:pic>
      <p:pic>
        <p:nvPicPr>
          <p:cNvPr id="21" name="图片 20" descr="图片包含 文字&#10;&#10;已生成高可信度的说明">
            <a:extLst>
              <a:ext uri="{FF2B5EF4-FFF2-40B4-BE49-F238E27FC236}">
                <a16:creationId xmlns:a16="http://schemas.microsoft.com/office/drawing/2014/main" id="{C1A3A627-7D1E-426B-9FF9-625131E4DBC2}"/>
              </a:ext>
            </a:extLst>
          </p:cNvPr>
          <p:cNvPicPr>
            <a:picLocks noChangeAspect="1"/>
          </p:cNvPicPr>
          <p:nvPr/>
        </p:nvPicPr>
        <p:blipFill rotWithShape="1">
          <a:blip r:embed="rId8">
            <a:extLst>
              <a:ext uri="{28A0092B-C50C-407E-A947-70E740481C1C}">
                <a14:useLocalDpi xmlns:a14="http://schemas.microsoft.com/office/drawing/2010/main" val="0"/>
              </a:ext>
            </a:extLst>
          </a:blip>
          <a:srcRect l="82739" t="45715" r="6989" b="44422"/>
          <a:stretch/>
        </p:blipFill>
        <p:spPr>
          <a:xfrm>
            <a:off x="462115" y="5517633"/>
            <a:ext cx="1038351" cy="1006070"/>
          </a:xfrm>
          <a:prstGeom prst="rect">
            <a:avLst/>
          </a:prstGeom>
        </p:spPr>
      </p:pic>
      <p:pic>
        <p:nvPicPr>
          <p:cNvPr id="23" name="图片 22" descr="图片包含 文字&#10;&#10;已生成高可信度的说明">
            <a:extLst>
              <a:ext uri="{FF2B5EF4-FFF2-40B4-BE49-F238E27FC236}">
                <a16:creationId xmlns:a16="http://schemas.microsoft.com/office/drawing/2014/main" id="{EBF83DEF-D769-4381-9C9C-66DBF9829693}"/>
              </a:ext>
            </a:extLst>
          </p:cNvPr>
          <p:cNvPicPr>
            <a:picLocks noChangeAspect="1"/>
          </p:cNvPicPr>
          <p:nvPr/>
        </p:nvPicPr>
        <p:blipFill rotWithShape="1">
          <a:blip r:embed="rId9">
            <a:extLst>
              <a:ext uri="{28A0092B-C50C-407E-A947-70E740481C1C}">
                <a14:useLocalDpi xmlns:a14="http://schemas.microsoft.com/office/drawing/2010/main" val="0"/>
              </a:ext>
            </a:extLst>
          </a:blip>
          <a:srcRect t="75674" r="86696"/>
          <a:stretch/>
        </p:blipFill>
        <p:spPr>
          <a:xfrm>
            <a:off x="8973880" y="4403391"/>
            <a:ext cx="1491512" cy="2325329"/>
          </a:xfrm>
          <a:prstGeom prst="rect">
            <a:avLst/>
          </a:prstGeom>
        </p:spPr>
      </p:pic>
      <p:pic>
        <p:nvPicPr>
          <p:cNvPr id="25" name="图片 24" descr="图片包含 文字&#10;&#10;已生成高可信度的说明">
            <a:extLst>
              <a:ext uri="{FF2B5EF4-FFF2-40B4-BE49-F238E27FC236}">
                <a16:creationId xmlns:a16="http://schemas.microsoft.com/office/drawing/2014/main" id="{1E693943-885A-42B4-8849-2AF85FD26DBA}"/>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48047" t="32517" r="29505" b="51285"/>
          <a:stretch/>
        </p:blipFill>
        <p:spPr>
          <a:xfrm>
            <a:off x="1137666" y="1065723"/>
            <a:ext cx="1038352" cy="756057"/>
          </a:xfrm>
          <a:prstGeom prst="rect">
            <a:avLst/>
          </a:prstGeom>
        </p:spPr>
      </p:pic>
      <p:sp>
        <p:nvSpPr>
          <p:cNvPr id="26" name="矩形 25">
            <a:extLst>
              <a:ext uri="{FF2B5EF4-FFF2-40B4-BE49-F238E27FC236}">
                <a16:creationId xmlns:a16="http://schemas.microsoft.com/office/drawing/2014/main" id="{68CCA3F0-E978-4BE2-B500-130851438623}"/>
              </a:ext>
            </a:extLst>
          </p:cNvPr>
          <p:cNvSpPr/>
          <p:nvPr/>
        </p:nvSpPr>
        <p:spPr>
          <a:xfrm>
            <a:off x="6595047" y="430324"/>
            <a:ext cx="3774558" cy="293813"/>
          </a:xfrm>
          <a:prstGeom prst="rect">
            <a:avLst/>
          </a:prstGeom>
          <a:solidFill>
            <a:srgbClr val="FED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F631FD38-40B9-40C4-982D-A55D02EC2A6E}"/>
              </a:ext>
            </a:extLst>
          </p:cNvPr>
          <p:cNvSpPr/>
          <p:nvPr/>
        </p:nvSpPr>
        <p:spPr>
          <a:xfrm>
            <a:off x="1395494" y="6163017"/>
            <a:ext cx="5388078" cy="2646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媒体1  嘟嘟嘟">
            <a:hlinkClick r:id="" action="ppaction://media"/>
            <a:extLst>
              <a:ext uri="{FF2B5EF4-FFF2-40B4-BE49-F238E27FC236}">
                <a16:creationId xmlns:a16="http://schemas.microsoft.com/office/drawing/2014/main" id="{084ED4D8-91C8-49F8-85DB-BF616300129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734" y="-643196"/>
            <a:ext cx="487363" cy="487363"/>
          </a:xfrm>
          <a:prstGeom prst="rect">
            <a:avLst/>
          </a:prstGeom>
        </p:spPr>
      </p:pic>
      <p:sp>
        <p:nvSpPr>
          <p:cNvPr id="2" name="Rectangle 1"/>
          <p:cNvSpPr/>
          <p:nvPr/>
        </p:nvSpPr>
        <p:spPr>
          <a:xfrm>
            <a:off x="4310743" y="1312234"/>
            <a:ext cx="7192999" cy="816827"/>
          </a:xfrm>
          <a:prstGeom prst="rect">
            <a:avLst/>
          </a:prstGeom>
        </p:spPr>
        <p:txBody>
          <a:bodyPr wrap="square">
            <a:spAutoFit/>
          </a:bodyPr>
          <a:lstStyle/>
          <a:p>
            <a:pPr>
              <a:lnSpc>
                <a:spcPct val="107000"/>
              </a:lnSpc>
              <a:spcAft>
                <a:spcPts val="0"/>
              </a:spcAft>
            </a:pPr>
            <a:r>
              <a:rPr lang="nl-NL" sz="4400" b="1" dirty="0">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lang="en-US" sz="4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246697" y="2879458"/>
            <a:ext cx="6113853" cy="816827"/>
          </a:xfrm>
          <a:prstGeom prst="rect">
            <a:avLst/>
          </a:prstGeom>
        </p:spPr>
        <p:txBody>
          <a:bodyPr wrap="none">
            <a:spAutoFit/>
          </a:bodyPr>
          <a:lstStyle/>
          <a:p>
            <a:pPr lvl="0" algn="ctr">
              <a:lnSpc>
                <a:spcPct val="107000"/>
              </a:lnSpc>
            </a:pPr>
            <a:r>
              <a:rPr lang="nl-NL"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BIẾT NGƯỜI, BIẾT TA</a:t>
            </a:r>
            <a:endParaRPr lang="en-US" sz="4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736596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2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582547">
            <a:off x="7486099" y="2591428"/>
            <a:ext cx="6864204" cy="5621129"/>
          </a:xfrm>
          <a:prstGeom prst="rect">
            <a:avLst/>
          </a:prstGeom>
        </p:spPr>
      </p:pic>
      <p:pic>
        <p:nvPicPr>
          <p:cNvPr id="12"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3">
                  <p14:trim st="15963"/>
                </p14:media>
              </p:ext>
            </p:extLst>
          </p:nvPr>
        </p:nvPicPr>
        <p:blipFill>
          <a:blip r:embed="rId9"/>
          <a:stretch>
            <a:fillRect/>
          </a:stretch>
        </p:blipFill>
        <p:spPr>
          <a:xfrm>
            <a:off x="13872864" y="-2764243"/>
            <a:ext cx="812800" cy="812800"/>
          </a:xfrm>
          <a:prstGeom prst="rect">
            <a:avLst/>
          </a:prstGeom>
        </p:spPr>
      </p:pic>
      <p:pic>
        <p:nvPicPr>
          <p:cNvPr id="4" name="图片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83" y="4172082"/>
            <a:ext cx="4976976" cy="2459823"/>
          </a:xfrm>
          <a:prstGeom prst="rect">
            <a:avLst/>
          </a:prstGeom>
        </p:spPr>
      </p:pic>
      <p:sp>
        <p:nvSpPr>
          <p:cNvPr id="13" name="TextBox 7"/>
          <p:cNvSpPr txBox="1"/>
          <p:nvPr/>
        </p:nvSpPr>
        <p:spPr>
          <a:xfrm>
            <a:off x="2495007" y="314742"/>
            <a:ext cx="7119256" cy="2644025"/>
          </a:xfrm>
          <a:prstGeom prst="rect">
            <a:avLst/>
          </a:prstGeom>
          <a:noFill/>
        </p:spPr>
        <p:txBody>
          <a:bodyPr wrap="square" lIns="0" tIns="0" rIns="0" bIns="0">
            <a:noAutofit/>
          </a:bodyPr>
          <a:lstStyle/>
          <a:p>
            <a:pPr algn="ctr"/>
            <a:r>
              <a:rPr lang="en-US" sz="4800" u="sng" dirty="0">
                <a:solidFill>
                  <a:srgbClr val="FF0000"/>
                </a:solidFill>
                <a:latin typeface="Times New Roman" panose="02020603050405020304" pitchFamily="18" charset="0"/>
                <a:cs typeface="Times New Roman" panose="02020603050405020304" pitchFamily="18" charset="0"/>
              </a:rPr>
              <a:t>HOẠT ĐỘNG VIẾT</a:t>
            </a:r>
            <a:endParaRPr lang="en-US" sz="4800" dirty="0">
              <a:solidFill>
                <a:srgbClr val="FF0000"/>
              </a:solidFill>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VIẾT</a:t>
            </a:r>
            <a:r>
              <a:rPr lang="vi-VN" sz="4800" dirty="0">
                <a:latin typeface="Times New Roman" panose="02020603050405020304" pitchFamily="18" charset="0"/>
                <a:cs typeface="Times New Roman" panose="02020603050405020304" pitchFamily="18" charset="0"/>
              </a:rPr>
              <a:t> ĐOẠN VĂN </a:t>
            </a:r>
            <a:r>
              <a:rPr lang="en-US" sz="4800" dirty="0">
                <a:latin typeface="Times New Roman" panose="02020603050405020304" pitchFamily="18" charset="0"/>
                <a:cs typeface="Times New Roman" panose="02020603050405020304" pitchFamily="18" charset="0"/>
              </a:rPr>
              <a:t>KỂ LẠI SỰ VIỆC CÓ THẬT LIÊN QUAN ĐẾN NHÂN VẬT HOẶC SỰ KIỆN LỊCH SỬ</a:t>
            </a:r>
          </a:p>
        </p:txBody>
      </p:sp>
    </p:spTree>
    <p:extLst>
      <p:ext uri="{BB962C8B-B14F-4D97-AF65-F5344CB8AC3E}">
        <p14:creationId xmlns:p14="http://schemas.microsoft.com/office/powerpoint/2010/main" val="33950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63" fill="hold"/>
                                        <p:tgtEl>
                                          <p:spTgt spid="12"/>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23" presetClass="entr" presetSubtype="28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4/3*#ppt_w"/>
                                          </p:val>
                                        </p:tav>
                                        <p:tav tm="100000">
                                          <p:val>
                                            <p:strVal val="#ppt_w"/>
                                          </p:val>
                                        </p:tav>
                                      </p:tavLst>
                                    </p:anim>
                                    <p:anim calcmode="lin" valueType="num">
                                      <p:cBhvr>
                                        <p:cTn id="15" dur="500" fill="hold"/>
                                        <p:tgtEl>
                                          <p:spTgt spid="3"/>
                                        </p:tgtEl>
                                        <p:attrNameLst>
                                          <p:attrName>ppt_h</p:attrName>
                                        </p:attrNameLst>
                                      </p:cBhvr>
                                      <p:tavLst>
                                        <p:tav tm="0">
                                          <p:val>
                                            <p:strVal val="4/3*#ppt_h"/>
                                          </p:val>
                                        </p:tav>
                                        <p:tav tm="100000">
                                          <p:val>
                                            <p:strVal val="#ppt_h"/>
                                          </p:val>
                                        </p:tav>
                                      </p:tavLst>
                                    </p:anim>
                                  </p:childTnLst>
                                </p:cTn>
                              </p:par>
                            </p:childTnLst>
                          </p:cTn>
                        </p:par>
                        <p:par>
                          <p:cTn id="16" fill="hold">
                            <p:stCondLst>
                              <p:cond delay="170263"/>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71263"/>
                            </p:stCondLst>
                            <p:childTnLst>
                              <p:par>
                                <p:cTn id="23" presetID="5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272" y="1763107"/>
            <a:ext cx="3711463" cy="3660117"/>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t="58799" r="44639"/>
          <a:stretch/>
        </p:blipFill>
        <p:spPr>
          <a:xfrm>
            <a:off x="4524960" y="434671"/>
            <a:ext cx="7667040" cy="5710633"/>
          </a:xfrm>
          <a:prstGeom prst="rect">
            <a:avLst/>
          </a:prstGeom>
        </p:spPr>
      </p:pic>
      <p:sp>
        <p:nvSpPr>
          <p:cNvPr id="4" name="Rectangle 3"/>
          <p:cNvSpPr/>
          <p:nvPr/>
        </p:nvSpPr>
        <p:spPr>
          <a:xfrm>
            <a:off x="5791199" y="2689596"/>
            <a:ext cx="5450542" cy="2174121"/>
          </a:xfrm>
          <a:prstGeom prst="rect">
            <a:avLst/>
          </a:prstGeom>
        </p:spPr>
        <p:txBody>
          <a:bodyPr wrap="square">
            <a:spAutoFit/>
          </a:bodyPr>
          <a:lstStyle/>
          <a:p>
            <a:pPr algn="just">
              <a:lnSpc>
                <a:spcPct val="107000"/>
              </a:lnSpc>
              <a:spcAft>
                <a:spcPts val="0"/>
              </a:spcAft>
              <a:tabLst>
                <a:tab pos="3778250" algn="l"/>
              </a:tabLst>
            </a:pP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nào khiến em có ấn tượng sâu sắc nhất? Em hãy chia sẻ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em về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đó?</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616552" y="356704"/>
            <a:ext cx="4521366" cy="584775"/>
          </a:xfrm>
          <a:prstGeom prst="rect">
            <a:avLst/>
          </a:prstGeom>
        </p:spPr>
        <p:txBody>
          <a:bodyPr wrap="none">
            <a:spAutoFit/>
          </a:bodyPr>
          <a:lstStyle/>
          <a:p>
            <a:r>
              <a:rPr lang="nl-NL" sz="3200" b="1" kern="100" dirty="0">
                <a:solidFill>
                  <a:srgbClr val="FF0000"/>
                </a:solidFill>
                <a:latin typeface="Times New Roman" panose="02020603050405020304" pitchFamily="18" charset="0"/>
                <a:ea typeface="SimSun" panose="02010600030101010101" pitchFamily="2" charset="-122"/>
              </a:rPr>
              <a:t>HOẠT ĐỘNG MỞ ĐẦU</a:t>
            </a:r>
            <a:endParaRPr lang="en-US" sz="3200" dirty="0">
              <a:solidFill>
                <a:srgbClr val="FF0000"/>
              </a:solidFill>
            </a:endParaRPr>
          </a:p>
        </p:txBody>
      </p:sp>
    </p:spTree>
    <p:extLst>
      <p:ext uri="{BB962C8B-B14F-4D97-AF65-F5344CB8AC3E}">
        <p14:creationId xmlns:p14="http://schemas.microsoft.com/office/powerpoint/2010/main" val="1938813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53279" y="3820886"/>
            <a:ext cx="7329809" cy="30371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925" y="-346481"/>
            <a:ext cx="5612331" cy="5819820"/>
          </a:xfrm>
          <a:prstGeom prst="rect">
            <a:avLst/>
          </a:prstGeom>
        </p:spPr>
      </p:pic>
      <p:grpSp>
        <p:nvGrpSpPr>
          <p:cNvPr id="73" name="Group 13"/>
          <p:cNvGrpSpPr/>
          <p:nvPr/>
        </p:nvGrpSpPr>
        <p:grpSpPr>
          <a:xfrm>
            <a:off x="5145797" y="1169583"/>
            <a:ext cx="1144463" cy="1152128"/>
            <a:chOff x="911424" y="1244624"/>
            <a:chExt cx="1144463" cy="1152128"/>
          </a:xfrm>
        </p:grpSpPr>
        <p:sp>
          <p:nvSpPr>
            <p:cNvPr id="74" name="Freeform: Shape 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defTabSz="1219170"/>
              <a:endParaRPr sz="2400" dirty="0">
                <a:solidFill>
                  <a:srgbClr val="000000"/>
                </a:solidFill>
                <a:latin typeface="Calibri"/>
                <a:sym typeface="+mn-lt"/>
              </a:endParaRPr>
            </a:p>
          </p:txBody>
        </p:sp>
        <p:cxnSp>
          <p:nvCxnSpPr>
            <p:cNvPr id="75" name="Straight Connector 2"/>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TextBox 9"/>
            <p:cNvSpPr txBox="1"/>
            <p:nvPr/>
          </p:nvSpPr>
          <p:spPr>
            <a:xfrm>
              <a:off x="997495" y="1340768"/>
              <a:ext cx="655949" cy="707886"/>
            </a:xfrm>
            <a:prstGeom prst="rect">
              <a:avLst/>
            </a:prstGeom>
            <a:noFill/>
          </p:spPr>
          <p:txBody>
            <a:bodyPr wrap="none" anchor="ctr">
              <a:normAutofit fontScale="85000" lnSpcReduction="20000"/>
            </a:bodyPr>
            <a:lstStyle/>
            <a:p>
              <a:pPr algn="ctr" defTabSz="1219170"/>
              <a:r>
                <a:rPr lang="en-US" altLang="zh-CN" sz="5333" dirty="0">
                  <a:solidFill>
                    <a:srgbClr val="FFFFFF"/>
                  </a:solidFill>
                  <a:latin typeface="Calibri"/>
                  <a:ea typeface="宋体" panose="02010600030101010101" pitchFamily="2" charset="-122"/>
                  <a:cs typeface="+mn-ea"/>
                  <a:sym typeface="+mn-lt"/>
                </a:rPr>
                <a:t>01</a:t>
              </a:r>
            </a:p>
          </p:txBody>
        </p:sp>
      </p:grpSp>
      <p:grpSp>
        <p:nvGrpSpPr>
          <p:cNvPr id="80" name="Group 21"/>
          <p:cNvGrpSpPr/>
          <p:nvPr/>
        </p:nvGrpSpPr>
        <p:grpSpPr>
          <a:xfrm>
            <a:off x="4635184" y="2668758"/>
            <a:ext cx="1144463" cy="1152128"/>
            <a:chOff x="911424" y="1244624"/>
            <a:chExt cx="1144463" cy="1152128"/>
          </a:xfrm>
        </p:grpSpPr>
        <p:sp>
          <p:nvSpPr>
            <p:cNvPr id="81" name="Freeform: Shape 22"/>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defTabSz="1219170"/>
              <a:endParaRPr sz="2400">
                <a:solidFill>
                  <a:srgbClr val="000000"/>
                </a:solidFill>
                <a:latin typeface="Calibri"/>
                <a:sym typeface="+mn-lt"/>
              </a:endParaRPr>
            </a:p>
          </p:txBody>
        </p:sp>
        <p:cxnSp>
          <p:nvCxnSpPr>
            <p:cNvPr id="82" name="Straight Connector 23"/>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TextBox 24"/>
            <p:cNvSpPr txBox="1"/>
            <p:nvPr/>
          </p:nvSpPr>
          <p:spPr>
            <a:xfrm>
              <a:off x="959023" y="1340768"/>
              <a:ext cx="732893" cy="707886"/>
            </a:xfrm>
            <a:prstGeom prst="rect">
              <a:avLst/>
            </a:prstGeom>
            <a:noFill/>
          </p:spPr>
          <p:txBody>
            <a:bodyPr wrap="none" anchor="ctr">
              <a:normAutofit fontScale="85000" lnSpcReduction="20000"/>
            </a:bodyPr>
            <a:lstStyle/>
            <a:p>
              <a:pPr algn="ctr" defTabSz="1219170"/>
              <a:r>
                <a:rPr lang="en-US" altLang="zh-CN" sz="5333" dirty="0">
                  <a:solidFill>
                    <a:srgbClr val="FFFFFF"/>
                  </a:solidFill>
                  <a:latin typeface="Calibri"/>
                  <a:ea typeface="宋体" panose="02010600030101010101" pitchFamily="2" charset="-122"/>
                  <a:cs typeface="+mn-ea"/>
                  <a:sym typeface="+mn-lt"/>
                </a:rPr>
                <a:t>02</a:t>
              </a:r>
            </a:p>
          </p:txBody>
        </p:sp>
      </p:grpSp>
      <p:grpSp>
        <p:nvGrpSpPr>
          <p:cNvPr id="87" name="Group 35"/>
          <p:cNvGrpSpPr/>
          <p:nvPr/>
        </p:nvGrpSpPr>
        <p:grpSpPr>
          <a:xfrm>
            <a:off x="3473317" y="3876122"/>
            <a:ext cx="1144463" cy="1152128"/>
            <a:chOff x="911424" y="1244624"/>
            <a:chExt cx="1144463" cy="1152128"/>
          </a:xfrm>
        </p:grpSpPr>
        <p:sp>
          <p:nvSpPr>
            <p:cNvPr id="88" name="Freeform: Shape 3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defTabSz="1219170"/>
              <a:endParaRPr sz="2400">
                <a:solidFill>
                  <a:srgbClr val="000000"/>
                </a:solidFill>
                <a:latin typeface="Calibri"/>
                <a:sym typeface="+mn-lt"/>
              </a:endParaRPr>
            </a:p>
          </p:txBody>
        </p:sp>
        <p:cxnSp>
          <p:nvCxnSpPr>
            <p:cNvPr id="89" name="Straight Connector 37"/>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TextBox 38"/>
            <p:cNvSpPr txBox="1"/>
            <p:nvPr/>
          </p:nvSpPr>
          <p:spPr>
            <a:xfrm>
              <a:off x="957420" y="1340768"/>
              <a:ext cx="736099" cy="707886"/>
            </a:xfrm>
            <a:prstGeom prst="rect">
              <a:avLst/>
            </a:prstGeom>
            <a:noFill/>
          </p:spPr>
          <p:txBody>
            <a:bodyPr wrap="none" anchor="ctr">
              <a:normAutofit fontScale="85000" lnSpcReduction="20000"/>
            </a:bodyPr>
            <a:lstStyle/>
            <a:p>
              <a:pPr algn="ctr" defTabSz="1219170"/>
              <a:r>
                <a:rPr lang="en-US" altLang="zh-CN" sz="5333" dirty="0">
                  <a:solidFill>
                    <a:srgbClr val="FFFFFF"/>
                  </a:solidFill>
                  <a:latin typeface="Calibri"/>
                  <a:ea typeface="宋体" panose="02010600030101010101" pitchFamily="2" charset="-122"/>
                  <a:cs typeface="+mn-ea"/>
                  <a:sym typeface="+mn-lt"/>
                </a:rPr>
                <a:t>03</a:t>
              </a:r>
            </a:p>
          </p:txBody>
        </p:sp>
      </p:grpSp>
      <p:sp>
        <p:nvSpPr>
          <p:cNvPr id="3" name="Rectangle 2"/>
          <p:cNvSpPr/>
          <p:nvPr/>
        </p:nvSpPr>
        <p:spPr>
          <a:xfrm>
            <a:off x="239349" y="146500"/>
            <a:ext cx="8084393" cy="584775"/>
          </a:xfrm>
          <a:prstGeom prst="rect">
            <a:avLst/>
          </a:prstGeom>
        </p:spPr>
        <p:txBody>
          <a:bodyPr wrap="none">
            <a:spAutoFit/>
          </a:bodyPr>
          <a:lstStyle/>
          <a:p>
            <a:r>
              <a:rPr lang="nl-NL" sz="3200" b="1" dirty="0">
                <a:solidFill>
                  <a:srgbClr val="FF0000"/>
                </a:solidFill>
                <a:latin typeface="Times New Roman" panose="02020603050405020304" pitchFamily="18" charset="0"/>
                <a:ea typeface="Times New Roman" panose="02020603050405020304" pitchFamily="18" charset="0"/>
              </a:rPr>
              <a:t>HOẠT ĐỘNG</a:t>
            </a:r>
            <a:r>
              <a:rPr lang="nl-NL" sz="3200" dirty="0">
                <a:solidFill>
                  <a:srgbClr val="FF0000"/>
                </a:solidFill>
                <a:latin typeface="Times New Roman" panose="02020603050405020304" pitchFamily="18" charset="0"/>
                <a:ea typeface="Times New Roman" panose="02020603050405020304" pitchFamily="18" charset="0"/>
              </a:rPr>
              <a:t> </a:t>
            </a:r>
            <a:r>
              <a:rPr lang="nl-NL" sz="3200" b="1" dirty="0">
                <a:solidFill>
                  <a:srgbClr val="FF0000"/>
                </a:solidFill>
                <a:latin typeface="Times New Roman" panose="02020603050405020304" pitchFamily="18" charset="0"/>
                <a:ea typeface="Times New Roman" panose="02020603050405020304" pitchFamily="18" charset="0"/>
              </a:rPr>
              <a:t>HÌNH THÀNH KIẾN THỨC </a:t>
            </a:r>
            <a:endParaRPr lang="en-US" sz="3200" dirty="0">
              <a:solidFill>
                <a:srgbClr val="FF0000"/>
              </a:solidFill>
            </a:endParaRPr>
          </a:p>
        </p:txBody>
      </p:sp>
      <p:sp>
        <p:nvSpPr>
          <p:cNvPr id="4" name="Rectangle 3"/>
          <p:cNvSpPr/>
          <p:nvPr/>
        </p:nvSpPr>
        <p:spPr>
          <a:xfrm>
            <a:off x="772662" y="1834979"/>
            <a:ext cx="3276823" cy="2246769"/>
          </a:xfrm>
          <a:prstGeom prst="rect">
            <a:avLst/>
          </a:prstGeom>
        </p:spPr>
        <p:txBody>
          <a:bodyPr wrap="square">
            <a:spAutoFit/>
          </a:bodyPr>
          <a:lstStyle/>
          <a:p>
            <a:r>
              <a:rPr lang="nl-NL" sz="2800" b="1" dirty="0">
                <a:solidFill>
                  <a:srgbClr val="000000"/>
                </a:solidFill>
                <a:latin typeface="Times New Roman" panose="02020603050405020304" pitchFamily="18" charset="0"/>
                <a:ea typeface="Times New Roman" panose="02020603050405020304" pitchFamily="18" charset="0"/>
              </a:rPr>
              <a:t>Yêu cầu đối với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kể</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việc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có</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liên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quan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đến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hoặc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kiện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lịch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sử</a:t>
            </a:r>
            <a:endParaRPr lang="en-US" sz="2800" dirty="0"/>
          </a:p>
        </p:txBody>
      </p:sp>
      <p:sp>
        <p:nvSpPr>
          <p:cNvPr id="5" name="Rectangle 4"/>
          <p:cNvSpPr/>
          <p:nvPr/>
        </p:nvSpPr>
        <p:spPr>
          <a:xfrm>
            <a:off x="6413496" y="993224"/>
            <a:ext cx="5669592" cy="1938992"/>
          </a:xfrm>
          <a:prstGeom prst="rect">
            <a:avLst/>
          </a:prstGeom>
        </p:spPr>
        <p:txBody>
          <a:bodyPr wrap="square">
            <a:spAutoFit/>
          </a:bodyPr>
          <a:lstStyle/>
          <a:p>
            <a:pPr algn="just"/>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nhằm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giúp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p>
        </p:txBody>
      </p:sp>
      <p:sp>
        <p:nvSpPr>
          <p:cNvPr id="6" name="Rectangle 5"/>
          <p:cNvSpPr/>
          <p:nvPr/>
        </p:nvSpPr>
        <p:spPr>
          <a:xfrm>
            <a:off x="6038401" y="3066464"/>
            <a:ext cx="5490606" cy="461665"/>
          </a:xfrm>
          <a:prstGeom prst="rect">
            <a:avLst/>
          </a:prstGeom>
        </p:spPr>
        <p:txBody>
          <a:bodyPr wrap="none">
            <a:spAutoFit/>
          </a:bodyPr>
          <a:lstStyle/>
          <a:p>
            <a:r>
              <a:rPr lang="vi-VN" sz="2400" dirty="0">
                <a:solidFill>
                  <a:srgbClr val="000000"/>
                </a:solidFill>
                <a:latin typeface="Times New Roman" panose="02020603050405020304" pitchFamily="18" charset="0"/>
                <a:ea typeface="Times New Roman" panose="02020603050405020304" pitchFamily="18" charset="0"/>
              </a:rPr>
              <a:t>Đảm bảo yêu cầu về hình thức của </a:t>
            </a:r>
            <a:r>
              <a:rPr lang="en-US" sz="2400" dirty="0" err="1">
                <a:solidFill>
                  <a:srgbClr val="000000"/>
                </a:solidFill>
                <a:latin typeface="Times New Roman" panose="02020603050405020304" pitchFamily="18" charset="0"/>
                <a:ea typeface="Times New Roman" panose="02020603050405020304" pitchFamily="18" charset="0"/>
              </a:rPr>
              <a:t>bài</a:t>
            </a:r>
            <a:r>
              <a:rPr lang="vi-VN" sz="2400" dirty="0">
                <a:solidFill>
                  <a:srgbClr val="000000"/>
                </a:solidFill>
                <a:latin typeface="Times New Roman" panose="02020603050405020304" pitchFamily="18" charset="0"/>
                <a:ea typeface="Times New Roman" panose="02020603050405020304" pitchFamily="18" charset="0"/>
              </a:rPr>
              <a:t> văn.</a:t>
            </a:r>
            <a:endParaRPr lang="en-US" sz="2400" dirty="0"/>
          </a:p>
        </p:txBody>
      </p:sp>
      <p:sp>
        <p:nvSpPr>
          <p:cNvPr id="7" name="Rectangle 6"/>
          <p:cNvSpPr/>
          <p:nvPr/>
        </p:nvSpPr>
        <p:spPr>
          <a:xfrm>
            <a:off x="4693790" y="3877061"/>
            <a:ext cx="7036656" cy="3034677"/>
          </a:xfrm>
          <a:prstGeom prst="rect">
            <a:avLst/>
          </a:prstGeom>
        </p:spPr>
        <p:txBody>
          <a:bodyPr wrap="square">
            <a:spAutoFit/>
          </a:bodyPr>
          <a:lstStyle/>
          <a:p>
            <a:pPr marL="228600" indent="-228600" algn="just">
              <a:lnSpc>
                <a:spcPct val="107000"/>
              </a:lnSpc>
              <a:spcAft>
                <a:spcPts val="800"/>
              </a:spcAft>
              <a:tabLst>
                <a:tab pos="184150" algn="l"/>
              </a:tabLst>
            </a:pP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 trúc gồm có ba phần: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Mở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giới thiệu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Thân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Kết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khẳng định </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6555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nodeType="clickEffect">
                                  <p:stCondLst>
                                    <p:cond delay="0"/>
                                  </p:stCondLst>
                                  <p:childTnLst>
                                    <p:set>
                                      <p:cBhvr>
                                        <p:cTn id="17" dur="1" fill="hold">
                                          <p:stCondLst>
                                            <p:cond delay="0"/>
                                          </p:stCondLst>
                                        </p:cTn>
                                        <p:tgtEl>
                                          <p:spTgt spid="73"/>
                                        </p:tgtEl>
                                        <p:attrNameLst>
                                          <p:attrName>style.visibility</p:attrName>
                                        </p:attrNameLst>
                                      </p:cBhvr>
                                      <p:to>
                                        <p:strVal val="visible"/>
                                      </p:to>
                                    </p:set>
                                    <p:anim calcmode="lin" valueType="num">
                                      <p:cBhvr>
                                        <p:cTn id="18" dur="500" decel="50000" fill="hold">
                                          <p:stCondLst>
                                            <p:cond delay="0"/>
                                          </p:stCondLst>
                                        </p:cTn>
                                        <p:tgtEl>
                                          <p:spTgt spid="73"/>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73"/>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73"/>
                                        </p:tgtEl>
                                        <p:attrNameLst>
                                          <p:attrName>ppt_w</p:attrName>
                                        </p:attrNameLst>
                                      </p:cBhvr>
                                      <p:tavLst>
                                        <p:tav tm="0">
                                          <p:val>
                                            <p:strVal val="#ppt_w*.05"/>
                                          </p:val>
                                        </p:tav>
                                        <p:tav tm="100000">
                                          <p:val>
                                            <p:strVal val="#ppt_w"/>
                                          </p:val>
                                        </p:tav>
                                      </p:tavLst>
                                    </p:anim>
                                    <p:anim calcmode="lin" valueType="num">
                                      <p:cBhvr>
                                        <p:cTn id="21" dur="1000" fill="hold"/>
                                        <p:tgtEl>
                                          <p:spTgt spid="73"/>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73"/>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73"/>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73"/>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73"/>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80"/>
                                        </p:tgtEl>
                                        <p:attrNameLst>
                                          <p:attrName>style.visibility</p:attrName>
                                        </p:attrNameLst>
                                      </p:cBhvr>
                                      <p:to>
                                        <p:strVal val="visible"/>
                                      </p:to>
                                    </p:set>
                                    <p:anim calcmode="lin" valueType="num">
                                      <p:cBhvr>
                                        <p:cTn id="34" dur="500" decel="50000" fill="hold">
                                          <p:stCondLst>
                                            <p:cond delay="0"/>
                                          </p:stCondLst>
                                        </p:cTn>
                                        <p:tgtEl>
                                          <p:spTgt spid="80"/>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0"/>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0"/>
                                        </p:tgtEl>
                                        <p:attrNameLst>
                                          <p:attrName>ppt_w</p:attrName>
                                        </p:attrNameLst>
                                      </p:cBhvr>
                                      <p:tavLst>
                                        <p:tav tm="0">
                                          <p:val>
                                            <p:strVal val="#ppt_w*.05"/>
                                          </p:val>
                                        </p:tav>
                                        <p:tav tm="100000">
                                          <p:val>
                                            <p:strVal val="#ppt_w"/>
                                          </p:val>
                                        </p:tav>
                                      </p:tavLst>
                                    </p:anim>
                                    <p:anim calcmode="lin" valueType="num">
                                      <p:cBhvr>
                                        <p:cTn id="37" dur="1000" fill="hold"/>
                                        <p:tgtEl>
                                          <p:spTgt spid="80"/>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0"/>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0"/>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0"/>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0"/>
                                        </p:tgtEl>
                                      </p:cBhvr>
                                    </p:animEffect>
                                  </p:childTnLst>
                                </p:cTn>
                              </p:par>
                            </p:childTnLst>
                          </p:cTn>
                        </p:par>
                        <p:par>
                          <p:cTn id="42" fill="hold">
                            <p:stCondLst>
                              <p:cond delay="1000"/>
                            </p:stCondLst>
                            <p:childTnLst>
                              <p:par>
                                <p:cTn id="43" presetID="16" presetClass="entr" presetSubtype="21"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nodeType="clickEffect">
                                  <p:stCondLst>
                                    <p:cond delay="0"/>
                                  </p:stCondLst>
                                  <p:childTnLst>
                                    <p:set>
                                      <p:cBhvr>
                                        <p:cTn id="49" dur="1" fill="hold">
                                          <p:stCondLst>
                                            <p:cond delay="0"/>
                                          </p:stCondLst>
                                        </p:cTn>
                                        <p:tgtEl>
                                          <p:spTgt spid="87"/>
                                        </p:tgtEl>
                                        <p:attrNameLst>
                                          <p:attrName>style.visibility</p:attrName>
                                        </p:attrNameLst>
                                      </p:cBhvr>
                                      <p:to>
                                        <p:strVal val="visible"/>
                                      </p:to>
                                    </p:set>
                                    <p:anim calcmode="lin" valueType="num">
                                      <p:cBhvr>
                                        <p:cTn id="50" dur="500" decel="50000" fill="hold">
                                          <p:stCondLst>
                                            <p:cond delay="0"/>
                                          </p:stCondLst>
                                        </p:cTn>
                                        <p:tgtEl>
                                          <p:spTgt spid="87"/>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87"/>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87"/>
                                        </p:tgtEl>
                                        <p:attrNameLst>
                                          <p:attrName>ppt_w</p:attrName>
                                        </p:attrNameLst>
                                      </p:cBhvr>
                                      <p:tavLst>
                                        <p:tav tm="0">
                                          <p:val>
                                            <p:strVal val="#ppt_w*.05"/>
                                          </p:val>
                                        </p:tav>
                                        <p:tav tm="100000">
                                          <p:val>
                                            <p:strVal val="#ppt_w"/>
                                          </p:val>
                                        </p:tav>
                                      </p:tavLst>
                                    </p:anim>
                                    <p:anim calcmode="lin" valueType="num">
                                      <p:cBhvr>
                                        <p:cTn id="53" dur="1000" fill="hold"/>
                                        <p:tgtEl>
                                          <p:spTgt spid="87"/>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87"/>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87"/>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87"/>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87"/>
                                        </p:tgtEl>
                                      </p:cBhvr>
                                    </p:animEffect>
                                  </p:childTnLst>
                                </p:cTn>
                              </p:par>
                            </p:childTnLst>
                          </p:cTn>
                        </p:par>
                        <p:par>
                          <p:cTn id="58" fill="hold">
                            <p:stCondLst>
                              <p:cond delay="1000"/>
                            </p:stCondLst>
                            <p:childTnLst>
                              <p:par>
                                <p:cTn id="59" presetID="16" presetClass="entr" presetSubtype="21"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barn(inVertical)">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53279" y="3820886"/>
            <a:ext cx="7329809" cy="30371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925" y="-346481"/>
            <a:ext cx="5612331" cy="5819820"/>
          </a:xfrm>
          <a:prstGeom prst="rect">
            <a:avLst/>
          </a:prstGeom>
        </p:spPr>
      </p:pic>
      <p:grpSp>
        <p:nvGrpSpPr>
          <p:cNvPr id="73" name="Group 13"/>
          <p:cNvGrpSpPr/>
          <p:nvPr/>
        </p:nvGrpSpPr>
        <p:grpSpPr>
          <a:xfrm>
            <a:off x="5145797" y="1169583"/>
            <a:ext cx="1144463" cy="1152128"/>
            <a:chOff x="911424" y="1244624"/>
            <a:chExt cx="1144463" cy="1152128"/>
          </a:xfrm>
        </p:grpSpPr>
        <p:sp>
          <p:nvSpPr>
            <p:cNvPr id="74" name="Freeform: Shape 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sym typeface="+mn-lt"/>
              </a:endParaRPr>
            </a:p>
          </p:txBody>
        </p:sp>
        <p:cxnSp>
          <p:nvCxnSpPr>
            <p:cNvPr id="75" name="Straight Connector 2"/>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TextBox 9"/>
            <p:cNvSpPr txBox="1"/>
            <p:nvPr/>
          </p:nvSpPr>
          <p:spPr>
            <a:xfrm>
              <a:off x="997495" y="1340768"/>
              <a:ext cx="655949" cy="707886"/>
            </a:xfrm>
            <a:prstGeom prst="rect">
              <a:avLst/>
            </a:prstGeom>
            <a:noFill/>
          </p:spPr>
          <p:txBody>
            <a:bodyPr wrap="none" anchor="ctr">
              <a:normAutofit fontScale="85000" lnSpcReduction="20000"/>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333" b="0" i="0" u="none" strike="noStrike" kern="1200" cap="none" spc="0" normalizeH="0" baseline="0" noProof="0" dirty="0">
                  <a:ln>
                    <a:noFill/>
                  </a:ln>
                  <a:solidFill>
                    <a:srgbClr val="FFFFFF"/>
                  </a:solidFill>
                  <a:effectLst/>
                  <a:uLnTx/>
                  <a:uFillTx/>
                  <a:latin typeface="Calibri"/>
                  <a:ea typeface="宋体" panose="02010600030101010101" pitchFamily="2" charset="-122"/>
                  <a:cs typeface="+mn-ea"/>
                  <a:sym typeface="+mn-lt"/>
                </a:rPr>
                <a:t>04</a:t>
              </a:r>
            </a:p>
          </p:txBody>
        </p:sp>
      </p:grpSp>
      <p:grpSp>
        <p:nvGrpSpPr>
          <p:cNvPr id="80" name="Group 21"/>
          <p:cNvGrpSpPr/>
          <p:nvPr/>
        </p:nvGrpSpPr>
        <p:grpSpPr>
          <a:xfrm>
            <a:off x="4635184" y="2668758"/>
            <a:ext cx="1144463" cy="1152128"/>
            <a:chOff x="911424" y="1244624"/>
            <a:chExt cx="1144463" cy="1152128"/>
          </a:xfrm>
        </p:grpSpPr>
        <p:sp>
          <p:nvSpPr>
            <p:cNvPr id="81" name="Freeform: Shape 22"/>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sym typeface="+mn-lt"/>
              </a:endParaRPr>
            </a:p>
          </p:txBody>
        </p:sp>
        <p:cxnSp>
          <p:nvCxnSpPr>
            <p:cNvPr id="82" name="Straight Connector 23"/>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TextBox 24"/>
            <p:cNvSpPr txBox="1"/>
            <p:nvPr/>
          </p:nvSpPr>
          <p:spPr>
            <a:xfrm>
              <a:off x="959023" y="1340768"/>
              <a:ext cx="732893" cy="707886"/>
            </a:xfrm>
            <a:prstGeom prst="rect">
              <a:avLst/>
            </a:prstGeom>
            <a:noFill/>
          </p:spPr>
          <p:txBody>
            <a:bodyPr wrap="none" anchor="ctr">
              <a:normAutofit fontScale="85000" lnSpcReduction="20000"/>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333" b="0" i="0" u="none" strike="noStrike" kern="1200" cap="none" spc="0" normalizeH="0" baseline="0" noProof="0" dirty="0">
                  <a:ln>
                    <a:noFill/>
                  </a:ln>
                  <a:solidFill>
                    <a:srgbClr val="FFFFFF"/>
                  </a:solidFill>
                  <a:effectLst/>
                  <a:uLnTx/>
                  <a:uFillTx/>
                  <a:latin typeface="Calibri"/>
                  <a:ea typeface="宋体" panose="02010600030101010101" pitchFamily="2" charset="-122"/>
                  <a:cs typeface="+mn-ea"/>
                  <a:sym typeface="+mn-lt"/>
                </a:rPr>
                <a:t>05</a:t>
              </a:r>
            </a:p>
          </p:txBody>
        </p:sp>
      </p:grpSp>
      <p:grpSp>
        <p:nvGrpSpPr>
          <p:cNvPr id="87" name="Group 35"/>
          <p:cNvGrpSpPr/>
          <p:nvPr/>
        </p:nvGrpSpPr>
        <p:grpSpPr>
          <a:xfrm>
            <a:off x="3473317" y="3876122"/>
            <a:ext cx="1144463" cy="1152128"/>
            <a:chOff x="911424" y="1244624"/>
            <a:chExt cx="1144463" cy="1152128"/>
          </a:xfrm>
        </p:grpSpPr>
        <p:sp>
          <p:nvSpPr>
            <p:cNvPr id="88" name="Freeform: Shape 3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sym typeface="+mn-lt"/>
              </a:endParaRPr>
            </a:p>
          </p:txBody>
        </p:sp>
        <p:cxnSp>
          <p:nvCxnSpPr>
            <p:cNvPr id="89" name="Straight Connector 37"/>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TextBox 38"/>
            <p:cNvSpPr txBox="1"/>
            <p:nvPr/>
          </p:nvSpPr>
          <p:spPr>
            <a:xfrm>
              <a:off x="957420" y="1340768"/>
              <a:ext cx="736099" cy="707886"/>
            </a:xfrm>
            <a:prstGeom prst="rect">
              <a:avLst/>
            </a:prstGeom>
            <a:noFill/>
          </p:spPr>
          <p:txBody>
            <a:bodyPr wrap="none" anchor="ctr">
              <a:normAutofit fontScale="85000" lnSpcReduction="20000"/>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333" b="0" i="0" u="none" strike="noStrike" kern="1200" cap="none" spc="0" normalizeH="0" baseline="0" noProof="0" dirty="0">
                  <a:ln>
                    <a:noFill/>
                  </a:ln>
                  <a:solidFill>
                    <a:srgbClr val="FFFFFF"/>
                  </a:solidFill>
                  <a:effectLst/>
                  <a:uLnTx/>
                  <a:uFillTx/>
                  <a:latin typeface="Calibri"/>
                  <a:ea typeface="宋体" panose="02010600030101010101" pitchFamily="2" charset="-122"/>
                  <a:cs typeface="+mn-ea"/>
                  <a:sym typeface="+mn-lt"/>
                </a:rPr>
                <a:t>06</a:t>
              </a:r>
            </a:p>
          </p:txBody>
        </p:sp>
      </p:grpSp>
      <p:sp>
        <p:nvSpPr>
          <p:cNvPr id="3" name="Rectangle 2"/>
          <p:cNvSpPr/>
          <p:nvPr/>
        </p:nvSpPr>
        <p:spPr>
          <a:xfrm>
            <a:off x="239349" y="146500"/>
            <a:ext cx="80843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HOẠT ĐỘNG</a:t>
            </a:r>
            <a:r>
              <a:rPr kumimoji="0" lang="nl-NL"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Rectangle 3"/>
          <p:cNvSpPr/>
          <p:nvPr/>
        </p:nvSpPr>
        <p:spPr>
          <a:xfrm>
            <a:off x="772662" y="1834979"/>
            <a:ext cx="3276823"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Yêu cầu đối với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thật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quan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hoặc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lịch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Rectangle 4"/>
          <p:cNvSpPr/>
          <p:nvPr/>
        </p:nvSpPr>
        <p:spPr>
          <a:xfrm>
            <a:off x="6413496" y="993224"/>
            <a:ext cx="5669592" cy="1200329"/>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 name="Rectangle 5"/>
          <p:cNvSpPr/>
          <p:nvPr/>
        </p:nvSpPr>
        <p:spPr>
          <a:xfrm>
            <a:off x="6001280" y="2635197"/>
            <a:ext cx="5875693" cy="830997"/>
          </a:xfrm>
          <a:prstGeom prst="rect">
            <a:avLst/>
          </a:prstGeom>
        </p:spPr>
        <p:txBody>
          <a:bodyPr wrap="square">
            <a:spAutoFit/>
          </a:bodyPr>
          <a:lstStyle/>
          <a:p>
            <a:pPr lvl="0"/>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Sử dụng ngôi thứ nhất (xưng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4959206" y="4158504"/>
            <a:ext cx="7036656" cy="2308324"/>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lọc</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6525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decel="50000" fill="hold">
                                          <p:stCondLst>
                                            <p:cond delay="0"/>
                                          </p:stCondLst>
                                        </p:cTn>
                                        <p:tgtEl>
                                          <p:spTgt spid="7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3"/>
                                        </p:tgtEl>
                                        <p:attrNameLst>
                                          <p:attrName>ppt_w</p:attrName>
                                        </p:attrNameLst>
                                      </p:cBhvr>
                                      <p:tavLst>
                                        <p:tav tm="0">
                                          <p:val>
                                            <p:strVal val="#ppt_w*.05"/>
                                          </p:val>
                                        </p:tav>
                                        <p:tav tm="100000">
                                          <p:val>
                                            <p:strVal val="#ppt_w"/>
                                          </p:val>
                                        </p:tav>
                                      </p:tavLst>
                                    </p:anim>
                                    <p:anim calcmode="lin" valueType="num">
                                      <p:cBhvr>
                                        <p:cTn id="10" dur="1000" fill="hold"/>
                                        <p:tgtEl>
                                          <p:spTgt spid="7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p:cTn id="23" dur="500" decel="50000" fill="hold">
                                          <p:stCondLst>
                                            <p:cond delay="0"/>
                                          </p:stCondLst>
                                        </p:cTn>
                                        <p:tgtEl>
                                          <p:spTgt spid="80"/>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80"/>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80"/>
                                        </p:tgtEl>
                                        <p:attrNameLst>
                                          <p:attrName>ppt_w</p:attrName>
                                        </p:attrNameLst>
                                      </p:cBhvr>
                                      <p:tavLst>
                                        <p:tav tm="0">
                                          <p:val>
                                            <p:strVal val="#ppt_w*.05"/>
                                          </p:val>
                                        </p:tav>
                                        <p:tav tm="100000">
                                          <p:val>
                                            <p:strVal val="#ppt_w"/>
                                          </p:val>
                                        </p:tav>
                                      </p:tavLst>
                                    </p:anim>
                                    <p:anim calcmode="lin" valueType="num">
                                      <p:cBhvr>
                                        <p:cTn id="26" dur="1000" fill="hold"/>
                                        <p:tgtEl>
                                          <p:spTgt spid="80"/>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80"/>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80"/>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80"/>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80"/>
                                        </p:tgtEl>
                                      </p:cBhvr>
                                    </p:animEffect>
                                  </p:childTnLst>
                                </p:cTn>
                              </p:par>
                            </p:childTnLst>
                          </p:cTn>
                        </p:par>
                        <p:par>
                          <p:cTn id="31" fill="hold">
                            <p:stCondLst>
                              <p:cond delay="1000"/>
                            </p:stCondLst>
                            <p:childTnLst>
                              <p:par>
                                <p:cTn id="32" presetID="16" presetClass="entr" presetSubtype="21"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87"/>
                                        </p:tgtEl>
                                        <p:attrNameLst>
                                          <p:attrName>style.visibility</p:attrName>
                                        </p:attrNameLst>
                                      </p:cBhvr>
                                      <p:to>
                                        <p:strVal val="visible"/>
                                      </p:to>
                                    </p:set>
                                    <p:anim calcmode="lin" valueType="num">
                                      <p:cBhvr>
                                        <p:cTn id="39" dur="500" decel="50000" fill="hold">
                                          <p:stCondLst>
                                            <p:cond delay="0"/>
                                          </p:stCondLst>
                                        </p:cTn>
                                        <p:tgtEl>
                                          <p:spTgt spid="87"/>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87"/>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87"/>
                                        </p:tgtEl>
                                        <p:attrNameLst>
                                          <p:attrName>ppt_w</p:attrName>
                                        </p:attrNameLst>
                                      </p:cBhvr>
                                      <p:tavLst>
                                        <p:tav tm="0">
                                          <p:val>
                                            <p:strVal val="#ppt_w*.05"/>
                                          </p:val>
                                        </p:tav>
                                        <p:tav tm="100000">
                                          <p:val>
                                            <p:strVal val="#ppt_w"/>
                                          </p:val>
                                        </p:tav>
                                      </p:tavLst>
                                    </p:anim>
                                    <p:anim calcmode="lin" valueType="num">
                                      <p:cBhvr>
                                        <p:cTn id="42" dur="1000" fill="hold"/>
                                        <p:tgtEl>
                                          <p:spTgt spid="87"/>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87"/>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87"/>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87"/>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87"/>
                                        </p:tgtEl>
                                      </p:cBhvr>
                                    </p:animEffect>
                                  </p:childTnLst>
                                </p:cTn>
                              </p:par>
                            </p:childTnLst>
                          </p:cTn>
                        </p:par>
                        <p:par>
                          <p:cTn id="47" fill="hold">
                            <p:stCondLst>
                              <p:cond delay="1000"/>
                            </p:stCondLst>
                            <p:childTnLst>
                              <p:par>
                                <p:cTn id="48" presetID="16" presetClass="entr" presetSubtype="21"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233" y="-479069"/>
            <a:ext cx="6844856" cy="6844856"/>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2" name="Rectangle 1"/>
          <p:cNvSpPr/>
          <p:nvPr/>
        </p:nvSpPr>
        <p:spPr>
          <a:xfrm>
            <a:off x="6577947" y="2283964"/>
            <a:ext cx="4447103" cy="2862322"/>
          </a:xfrm>
          <a:prstGeom prst="rect">
            <a:avLst/>
          </a:prstGeom>
        </p:spPr>
        <p:txBody>
          <a:bodyPr wrap="square">
            <a:spAutoFit/>
          </a:bodyPr>
          <a:lstStyle/>
          <a:p>
            <a:r>
              <a:rPr lang="nl-NL" sz="6000" b="1" dirty="0">
                <a:solidFill>
                  <a:srgbClr val="000000"/>
                </a:solidFill>
                <a:latin typeface="Times New Roman" panose="02020603050405020304" pitchFamily="18" charset="0"/>
                <a:ea typeface="Times New Roman" panose="02020603050405020304" pitchFamily="18" charset="0"/>
              </a:rPr>
              <a:t>Hướng dẫn phân tích kiểu văn bản</a:t>
            </a:r>
            <a:endParaRPr lang="en-US" sz="6000" dirty="0"/>
          </a:p>
        </p:txBody>
      </p:sp>
    </p:spTree>
    <p:extLst>
      <p:ext uri="{BB962C8B-B14F-4D97-AF65-F5344CB8AC3E}">
        <p14:creationId xmlns:p14="http://schemas.microsoft.com/office/powerpoint/2010/main" val="34363717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40652378"/>
              </p:ext>
            </p:extLst>
          </p:nvPr>
        </p:nvGraphicFramePr>
        <p:xfrm>
          <a:off x="404949" y="248194"/>
          <a:ext cx="11260182" cy="6551075"/>
        </p:xfrm>
        <a:graphic>
          <a:graphicData uri="http://schemas.openxmlformats.org/drawingml/2006/table">
            <a:tbl>
              <a:tblPr firstRow="1" firstCol="1" bandRow="1"/>
              <a:tblGrid>
                <a:gridCol w="5475202">
                  <a:extLst>
                    <a:ext uri="{9D8B030D-6E8A-4147-A177-3AD203B41FA5}">
                      <a16:colId xmlns:a16="http://schemas.microsoft.com/office/drawing/2014/main" val="3343865684"/>
                    </a:ext>
                  </a:extLst>
                </a:gridCol>
                <a:gridCol w="408869">
                  <a:extLst>
                    <a:ext uri="{9D8B030D-6E8A-4147-A177-3AD203B41FA5}">
                      <a16:colId xmlns:a16="http://schemas.microsoft.com/office/drawing/2014/main" val="3216767471"/>
                    </a:ext>
                  </a:extLst>
                </a:gridCol>
                <a:gridCol w="5376111">
                  <a:extLst>
                    <a:ext uri="{9D8B030D-6E8A-4147-A177-3AD203B41FA5}">
                      <a16:colId xmlns:a16="http://schemas.microsoft.com/office/drawing/2014/main" val="1476227383"/>
                    </a:ext>
                  </a:extLst>
                </a:gridCol>
              </a:tblGrid>
              <a:tr h="93168">
                <a:tc gridSpan="3">
                  <a:txBody>
                    <a:bodyPr/>
                    <a:lstStyle/>
                    <a:p>
                      <a:pPr algn="ctr">
                        <a:lnSpc>
                          <a:spcPct val="107000"/>
                        </a:lnSpc>
                        <a:spcAft>
                          <a:spcPts val="0"/>
                        </a:spcAft>
                        <a:tabLst>
                          <a:tab pos="373380" algn="l"/>
                        </a:tabLst>
                      </a:pPr>
                      <a:r>
                        <a:rPr lang="en-US" sz="1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PHT </a:t>
                      </a:r>
                      <a:r>
                        <a:rPr lang="en-US" sz="1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65505927"/>
                  </a:ext>
                </a:extLst>
              </a:tr>
              <a:tr h="93168">
                <a:tc>
                  <a:txBody>
                    <a:bodyPr/>
                    <a:lstStyle/>
                    <a:p>
                      <a:pPr algn="ctr">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Ngữ liệu</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73380" algn="l"/>
                        </a:tabLst>
                      </a:pPr>
                      <a:r>
                        <a:rPr lang="en-US" sz="1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73380" algn="l"/>
                        </a:tabLst>
                      </a:pPr>
                      <a:r>
                        <a:rPr lang="en-US" sz="1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9744499"/>
                  </a:ext>
                </a:extLst>
              </a:tr>
              <a:tr h="6054732">
                <a:tc>
                  <a:txBody>
                    <a:bodyPr/>
                    <a:lstStyle/>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000" i="1">
                          <a:effectLst/>
                          <a:latin typeface="Times New Roman" panose="02020603050405020304" pitchFamily="18" charset="0"/>
                          <a:ea typeface="Times New Roman" panose="02020603050405020304" pitchFamily="18" charset="0"/>
                          <a:cs typeface="Times New Roman" panose="02020603050405020304" pitchFamily="18" charset="0"/>
                        </a:rPr>
                        <a:t>Tháng 9 vừa qua, trong chuyến hành trình Về nguồn, lớp mình có dịp về thành phố Rạch Giá (Kiên Giang) dự lễ hội tưởng nhớ Anh hùng dân tộc Nguyễn Trung Trực.  Đây là lễ hội thường niên, từ ngày 26 đến 28 tháng 8 âm lịch.  Trong dịp này, hàng nghìn người từ khắp nơi về viếng đền, tưởng nhớ ông, tham gia các hoạt động văn hóa trong lễ hội</a:t>
                      </a: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Tôi được biết về những chiến công đánh giặc cứu nước của anh hùng Nguyễn Trung Trực và nghĩa quân qua lời kể của cô giáo dạy Lịch sử.  Câu nói nổi tiếng của ông khi bị địch bắt và xử tử: “Bao giờ người miền Tây nhổ hết cỏ lùng thì người miền Nam đánh Tây” khiến tôi háo hức mong chờ chuyến đi này.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Khi đứng trước ngôi đền của anh, tôi trào dâng một niềm xúc động và tự hào.  Ngôi chùa nằm bên dòng sông hiền hòa ngay sát cửa biển và mát rượi dưới bóng cây bồ đề cổ thụ.  Nơi đây là một trong chín ngôi chùa có lịch sử lâu đời và quy mô lớn nhất tỉnh Kiên Giang.  Tượng Nguyễn Trung Trực được đúc bằng đồng đặt ở sân đình.  Bức tượng mang phong thái bất khuất của người anh hùng.  Từ sáng sớm, dòng người đổ về thắp hương, dâng lễ tưởng nhớ tổ tiên.  Trên bàn thờ, các lễ vật được bày biện khá đẹp mắt.  Những đĩa trái cây, sản vật miệt vườn sông nước được tạo hình rồng phượng, những linh vật mang lại những điều tốt lành.  Mùi hương thoang thoảng trong không khí.  Các bậc cao niên mặc áo dài khăn đóng đứng hai bên tả, hữu tiến hành nghi lễ theo nhịp trống.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Trong không khí trang nghiêm, diễn văn tưởng niệm của Ban tổ chức đã gợi lên hình ảnh người anh hùng Nguyễn Trung Trực thật gần gũi mà anh dũng.  Ông tên thật là Nguyễn Văn Lịch, lúc nhỏ còn có tên là Chơn.  Ông là con thứ năm trong một gia đình làm nghề chài lưới ở Xóm Vẹm, làng Bình Nhất, phường Tân An, tỉnh Gia Định (nay thuộc ấp 1, xã Thạnh Đức, huyện Bến Lức, tỉnh Long An).  Ông vốn tính tình nghiêm túc, ngay thẳng, giàu bản lĩnh và tự trọng nên được mọi người yêu mến, gọi ông là Nguyễn Trung Trực.  Là con của một người đánh cá rất giỏi, anh luyện võ từ nhỏ nên có sức khỏe dẻo dai, ý chí kiên cường.  Khi Pháp đánh vào Gia Định, ông đã tham gia nghĩa quân và trở thành người đi đầu trong công cuộc đánh giặc cứu nước.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Nguyễn Trung Trực và nghĩa quân đã lập nhiều chiến công như đốt cháy chiến thuyền L'Espérance (L'Espérance) của thực dân Pháp ở cửa sông Nhựt Tảo ngày 10-12-1861;  tiến công thành công đồn Kiên Giang ngày 16 tháng 6 năm 1868; ... Những trận đánh do ông chỉ huy đã làm quân địch bất ngờ.  Chẳng hạn, trận đánh năm 1861, ông đã cho nghĩa quân cải trang thành đám cưới để phục kích, tấn công và đốt cháy chiến thuyền của giặc.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Sau phần lễ trọng thể, trang nghiêm là phần hội tưng bừng. Dự hội là dịp để nhân dân địa phương và du khách tưởng niệm người anh hừng, vừa gặp gỡ, giao lưu và thực hành các sinh hoạt văn hóa hay hoạt động thiện nguyện.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Nguyễn Trung Trực hy sinh khi mới 30 tuổi. Cuộc đời tuy ngắn ngủi nhưng lòng yêu nước, khí phách anh hùng, tinh thần cương trực, hào sảng của ông là bất diệt.  Có lẽ vì vậy mà lễ hội giỗ Tổ hàng năm ở Rạch Giá (Kiên Giang) đã trở thành một trong những lễ hội truyền thống lớn của địa phương, luôn thu hút nhiều lứa tuổi, nhiều tầng lớp nhân dân và du khách tham dự.</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b="1"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373380" algn="l"/>
                        </a:tabLst>
                      </a:pPr>
                      <a:r>
                        <a:rPr lang="vi-VN" sz="1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những từ thể hiện cảm xúc cùa người viết về bài thơ.</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Tác giả đoạn văn đã sử dụng ngôi thứ mấy để chia sẻ cảm xúc?</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câu nào thuộc về phần mở đoạn? Vì sao em biết?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câu nào thuộc về phần thân đoạn? Phần này trình bày nội dung gì?</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Hãy chỉ ra câu kết của đoạn văn và cho biết nội dung cùa nó.</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6576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những từ ngữ được dùng theo kiểu lặp lại hoặc thay thể những từ ngữ tương đương ở những câu trước đó. Nêu tác dụng của </a:t>
                      </a:r>
                      <a:r>
                        <a:rPr lang="vi-VN"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từ ngữ đó</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65760" algn="l"/>
                        </a:tabLst>
                      </a:pP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65760" algn="l"/>
                        </a:tabLst>
                      </a:pP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389789"/>
                  </a:ext>
                </a:extLst>
              </a:tr>
              <a:tr h="186335">
                <a:tc gridSpan="3">
                  <a:txBody>
                    <a:bodyPr/>
                    <a:lstStyle/>
                    <a:p>
                      <a:pPr algn="just">
                        <a:lnSpc>
                          <a:spcPct val="107000"/>
                        </a:lnSpc>
                        <a:spcAft>
                          <a:spcPts val="0"/>
                        </a:spcAft>
                        <a:tabLst>
                          <a:tab pos="373380" algn="l"/>
                        </a:tabLst>
                      </a:pP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212415"/>
                  </a:ext>
                </a:extLst>
              </a:tr>
            </a:tbl>
          </a:graphicData>
        </a:graphic>
      </p:graphicFrame>
    </p:spTree>
    <p:extLst>
      <p:ext uri="{BB962C8B-B14F-4D97-AF65-F5344CB8AC3E}">
        <p14:creationId xmlns:p14="http://schemas.microsoft.com/office/powerpoint/2010/main" val="12093930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87235" y="180586"/>
            <a:ext cx="11747862" cy="619179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48640" y="448422"/>
            <a:ext cx="11234056" cy="882678"/>
          </a:xfrm>
          <a:prstGeom prst="rect">
            <a:avLst/>
          </a:prstGeom>
        </p:spPr>
        <p:txBody>
          <a:bodyPr wrap="square">
            <a:spAutoFit/>
          </a:bodyPr>
          <a:lstStyle/>
          <a:p>
            <a:pPr algn="just">
              <a:lnSpc>
                <a:spcPct val="107000"/>
              </a:lnSpc>
              <a:spcAft>
                <a:spcPts val="800"/>
              </a:spcAft>
              <a:tabLst>
                <a:tab pos="312420" algn="l"/>
              </a:tabLst>
            </a:pP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a:t>
            </a:r>
            <a:r>
              <a:rPr lang="vi-VN"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Giới thiệu không gian, thời gian diễn ra sự việc “lễ hội tưởng nhớ Anh hùng dân tộc Nguyễn Trung Trực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48640" y="1359520"/>
            <a:ext cx="11025051" cy="2873735"/>
          </a:xfrm>
          <a:prstGeom prst="rect">
            <a:avLst/>
          </a:prstGeom>
        </p:spPr>
        <p:txBody>
          <a:bodyPr wrap="square">
            <a:spAutoFit/>
          </a:bodyPr>
          <a:lstStyle/>
          <a:p>
            <a:pPr lvl="0" algn="just">
              <a:lnSpc>
                <a:spcPct val="107000"/>
              </a:lnSpc>
              <a:spcAft>
                <a:spcPts val="800"/>
              </a:spcAft>
              <a:tabLst>
                <a:tab pos="312420" algn="l"/>
              </a:tabLst>
            </a:pP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2: </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312420" algn="l"/>
              </a:tabLst>
            </a:pP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(2a)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312420" algn="l"/>
              </a:tabLst>
            </a:pP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(2b)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312420" algn="l"/>
              </a:tabLst>
            </a:pP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(2c)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312420" algn="l"/>
              </a:tabLst>
            </a:pP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(2d)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444138" y="4466916"/>
            <a:ext cx="10659291" cy="460895"/>
          </a:xfrm>
          <a:prstGeom prst="rect">
            <a:avLst/>
          </a:prstGeom>
        </p:spPr>
        <p:txBody>
          <a:bodyPr wrap="square">
            <a:spAutoFit/>
          </a:bodyPr>
          <a:lstStyle/>
          <a:p>
            <a:pPr lvl="0" algn="just">
              <a:lnSpc>
                <a:spcPct val="107000"/>
              </a:lnSpc>
              <a:spcAft>
                <a:spcPts val="800"/>
              </a:spcAft>
              <a:tabLst>
                <a:tab pos="312420" algn="l"/>
              </a:tabLst>
            </a:pP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66"/>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444138" y="5469673"/>
            <a:ext cx="11234056" cy="461665"/>
          </a:xfrm>
          <a:prstGeom prst="rect">
            <a:avLst/>
          </a:prstGeom>
        </p:spPr>
        <p:txBody>
          <a:bodyPr wrap="square">
            <a:spAutoFit/>
          </a:bodyPr>
          <a:lstStyle/>
          <a:p>
            <a:pPr lvl="0"/>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661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144" y="-296189"/>
            <a:ext cx="6509497" cy="6509497"/>
          </a:xfrm>
          <a:prstGeom prst="rect">
            <a:avLst/>
          </a:prstGeom>
        </p:spPr>
      </p:pic>
      <p:pic>
        <p:nvPicPr>
          <p:cNvPr id="38" name="图片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10" name="Hộp Văn bản 9">
            <a:extLst>
              <a:ext uri="{FF2B5EF4-FFF2-40B4-BE49-F238E27FC236}">
                <a16:creationId xmlns:a16="http://schemas.microsoft.com/office/drawing/2014/main" id="{A8B9B064-2897-A6D5-6E61-1CEDF3171D2C}"/>
              </a:ext>
            </a:extLst>
          </p:cNvPr>
          <p:cNvSpPr txBox="1"/>
          <p:nvPr/>
        </p:nvSpPr>
        <p:spPr>
          <a:xfrm>
            <a:off x="6456218" y="3110959"/>
            <a:ext cx="4412671" cy="923330"/>
          </a:xfrm>
          <a:prstGeom prst="rect">
            <a:avLst/>
          </a:prstGeom>
          <a:noFill/>
        </p:spPr>
        <p:txBody>
          <a:bodyPr wrap="square">
            <a:spAutoFit/>
          </a:bodyPr>
          <a:lstStyle/>
          <a:p>
            <a:r>
              <a:rPr lang="en-US" sz="5400" b="1" dirty="0" err="1">
                <a:solidFill>
                  <a:srgbClr val="000000"/>
                </a:solidFill>
                <a:effectLst/>
                <a:latin typeface="Times New Roman" panose="02020603050405020304" pitchFamily="18" charset="0"/>
                <a:ea typeface="Times New Roman" panose="02020603050405020304" pitchFamily="18" charset="0"/>
              </a:rPr>
              <a:t>Quy</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trình</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viết</a:t>
            </a:r>
            <a:r>
              <a:rPr lang="en-US" sz="5400" b="1" dirty="0">
                <a:solidFill>
                  <a:srgbClr val="000000"/>
                </a:solidFill>
                <a:effectLst/>
                <a:latin typeface="Times New Roman" panose="02020603050405020304" pitchFamily="18" charset="0"/>
                <a:ea typeface="Times New Roman" panose="02020603050405020304" pitchFamily="18" charset="0"/>
              </a:rPr>
              <a:t> </a:t>
            </a:r>
            <a:endParaRPr lang="en-US" sz="5400" dirty="0"/>
          </a:p>
        </p:txBody>
      </p:sp>
    </p:spTree>
    <p:extLst>
      <p:ext uri="{BB962C8B-B14F-4D97-AF65-F5344CB8AC3E}">
        <p14:creationId xmlns:p14="http://schemas.microsoft.com/office/powerpoint/2010/main" val="4690549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A5B045CC-0FE0-325E-9919-3DA4AD5D249C}"/>
              </a:ext>
            </a:extLst>
          </p:cNvPr>
          <p:cNvGraphicFramePr>
            <a:graphicFrameLocks noGrp="1"/>
          </p:cNvGraphicFramePr>
          <p:nvPr>
            <p:extLst>
              <p:ext uri="{D42A27DB-BD31-4B8C-83A1-F6EECF244321}">
                <p14:modId xmlns:p14="http://schemas.microsoft.com/office/powerpoint/2010/main" val="706411398"/>
              </p:ext>
            </p:extLst>
          </p:nvPr>
        </p:nvGraphicFramePr>
        <p:xfrm>
          <a:off x="751609" y="242455"/>
          <a:ext cx="10688781" cy="5626925"/>
        </p:xfrm>
        <a:graphic>
          <a:graphicData uri="http://schemas.openxmlformats.org/drawingml/2006/table">
            <a:tbl>
              <a:tblPr firstRow="1" firstCol="1" bandRow="1">
                <a:tableStyleId>{E8B1032C-EA38-4F05-BA0D-38AFFFC7BED3}</a:tableStyleId>
              </a:tblPr>
              <a:tblGrid>
                <a:gridCol w="5801597">
                  <a:extLst>
                    <a:ext uri="{9D8B030D-6E8A-4147-A177-3AD203B41FA5}">
                      <a16:colId xmlns:a16="http://schemas.microsoft.com/office/drawing/2014/main" val="1474093740"/>
                    </a:ext>
                  </a:extLst>
                </a:gridCol>
                <a:gridCol w="4887184">
                  <a:extLst>
                    <a:ext uri="{9D8B030D-6E8A-4147-A177-3AD203B41FA5}">
                      <a16:colId xmlns:a16="http://schemas.microsoft.com/office/drawing/2014/main" val="1322675416"/>
                    </a:ext>
                  </a:extLst>
                </a:gridCol>
              </a:tblGrid>
              <a:tr h="1324761">
                <a:tc gridSpan="2">
                  <a:txBody>
                    <a:bodyPr/>
                    <a:lstStyle/>
                    <a:p>
                      <a:pPr marL="0" marR="0" algn="ctr">
                        <a:lnSpc>
                          <a:spcPct val="107000"/>
                        </a:lnSpc>
                        <a:spcBef>
                          <a:spcPts val="0"/>
                        </a:spcBef>
                        <a:spcAft>
                          <a:spcPts val="0"/>
                        </a:spcAft>
                      </a:pPr>
                      <a:r>
                        <a:rPr lang="en-US" sz="2400" dirty="0">
                          <a:solidFill>
                            <a:srgbClr val="7030A0"/>
                          </a:solidFill>
                          <a:effectLst/>
                          <a:latin typeface="Times New Roman" panose="02020603050405020304" pitchFamily="18" charset="0"/>
                          <a:cs typeface="Times New Roman" panose="02020603050405020304" pitchFamily="18" charset="0"/>
                        </a:rPr>
                        <a:t>QUY TRÌNH VIẾT BÀI VĂN KỂ LẠI SỰ VIỆC CÓ THẬT LIÊN QUAN ĐẾN NHÂN VẬT HOẶC SỰ KIỆN LỊCH SỬ.</a:t>
                      </a:r>
                      <a:endParaRPr lang="en-US" sz="2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hMerge="1">
                  <a:txBody>
                    <a:bodyPr/>
                    <a:lstStyle/>
                    <a:p>
                      <a:endParaRPr lang="en-US"/>
                    </a:p>
                  </a:txBody>
                  <a:tcPr/>
                </a:tc>
                <a:extLst>
                  <a:ext uri="{0D108BD9-81ED-4DB2-BD59-A6C34878D82A}">
                    <a16:rowId xmlns:a16="http://schemas.microsoft.com/office/drawing/2014/main" val="1913530578"/>
                  </a:ext>
                </a:extLst>
              </a:tr>
              <a:tr h="426851">
                <a:tc>
                  <a:txBody>
                    <a:bodyPr/>
                    <a:lstStyle/>
                    <a:p>
                      <a:pPr marL="0" marR="0" algn="ctr">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Qui </a:t>
                      </a:r>
                      <a:r>
                        <a:rPr lang="en-US" sz="2400" dirty="0" err="1">
                          <a:solidFill>
                            <a:srgbClr val="00B050"/>
                          </a:solidFill>
                          <a:effectLst/>
                          <a:latin typeface="Times New Roman" panose="02020603050405020304" pitchFamily="18" charset="0"/>
                          <a:cs typeface="Times New Roman" panose="02020603050405020304" pitchFamily="18" charset="0"/>
                        </a:rPr>
                        <a:t>trình</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viết</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ctr">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Thao </a:t>
                      </a:r>
                      <a:r>
                        <a:rPr lang="en-US" sz="2400" dirty="0" err="1">
                          <a:solidFill>
                            <a:srgbClr val="00B050"/>
                          </a:solidFill>
                          <a:effectLst/>
                          <a:latin typeface="Times New Roman" panose="02020603050405020304" pitchFamily="18" charset="0"/>
                          <a:cs typeface="Times New Roman" panose="02020603050405020304" pitchFamily="18" charset="0"/>
                        </a:rPr>
                        <a:t>tác</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cần</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làm</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2910964336"/>
                  </a:ext>
                </a:extLst>
              </a:tr>
              <a:tr h="426851">
                <a:tc rowSpan="2">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1: </a:t>
                      </a:r>
                      <a:r>
                        <a:rPr lang="en-US" sz="2400" b="1" dirty="0" err="1">
                          <a:solidFill>
                            <a:srgbClr val="000000"/>
                          </a:solidFill>
                          <a:effectLst/>
                          <a:latin typeface="Times New Roman" panose="02020603050405020304" pitchFamily="18" charset="0"/>
                          <a:cs typeface="Times New Roman" panose="02020603050405020304" pitchFamily="18" charset="0"/>
                        </a:rPr>
                        <a:t>Chuẩn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bị</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trước</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khi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viết</a:t>
                      </a:r>
                      <a:r>
                        <a:rPr lang="en-US" sz="2400" b="1" dirty="0">
                          <a:solidFill>
                            <a:srgbClr val="000000"/>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4064590065"/>
                  </a:ext>
                </a:extLst>
              </a:tr>
              <a:tr h="467755">
                <a:tc vMerge="1">
                  <a:txBody>
                    <a:bodyPr/>
                    <a:lstStyle/>
                    <a:p>
                      <a:endParaRPr lang="en-US"/>
                    </a:p>
                  </a:txBody>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3361997735"/>
                  </a:ext>
                </a:extLst>
              </a:tr>
              <a:tr h="426851">
                <a:tc rowSpan="2">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2: </a:t>
                      </a:r>
                      <a:r>
                        <a:rPr lang="en-US" sz="2400" b="1" dirty="0" err="1">
                          <a:solidFill>
                            <a:srgbClr val="000000"/>
                          </a:solidFill>
                          <a:effectLst/>
                          <a:latin typeface="Times New Roman" panose="02020603050405020304" pitchFamily="18" charset="0"/>
                          <a:cs typeface="Times New Roman" panose="02020603050405020304" pitchFamily="18" charset="0"/>
                        </a:rPr>
                        <a:t>Tìm</a:t>
                      </a:r>
                      <a:r>
                        <a:rPr lang="en-US" sz="2400" b="1" dirty="0">
                          <a:solidFill>
                            <a:srgbClr val="000000"/>
                          </a:solidFill>
                          <a:effectLst/>
                          <a:latin typeface="Times New Roman" panose="02020603050405020304" pitchFamily="18" charset="0"/>
                          <a:cs typeface="Times New Roman" panose="02020603050405020304" pitchFamily="18" charset="0"/>
                        </a:rPr>
                        <a:t> ý </a:t>
                      </a:r>
                      <a:r>
                        <a:rPr lang="en-US" sz="2400" b="1" dirty="0" err="1">
                          <a:solidFill>
                            <a:srgbClr val="000000"/>
                          </a:solidFill>
                          <a:effectLst/>
                          <a:latin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lập</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dàn</a:t>
                      </a:r>
                      <a:r>
                        <a:rPr lang="en-US" sz="2400" b="1" dirty="0">
                          <a:solidFill>
                            <a:srgbClr val="000000"/>
                          </a:solidFill>
                          <a:effectLst/>
                          <a:latin typeface="Times New Roman" panose="02020603050405020304" pitchFamily="18" charset="0"/>
                          <a:cs typeface="Times New Roman" panose="02020603050405020304" pitchFamily="18" charset="0"/>
                        </a:rPr>
                        <a:t> ý</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2710942640"/>
                  </a:ext>
                </a:extLst>
              </a:tr>
              <a:tr h="448956">
                <a:tc vMerge="1">
                  <a:txBody>
                    <a:bodyPr/>
                    <a:lstStyle/>
                    <a:p>
                      <a:endParaRPr lang="en-US"/>
                    </a:p>
                  </a:txBody>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1326514091"/>
                  </a:ext>
                </a:extLst>
              </a:tr>
              <a:tr h="426851">
                <a:tc>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3: </a:t>
                      </a:r>
                      <a:r>
                        <a:rPr lang="en-US" sz="2400" b="1" dirty="0" err="1">
                          <a:solidFill>
                            <a:srgbClr val="000000"/>
                          </a:solidFill>
                          <a:effectLst/>
                          <a:latin typeface="Times New Roman" panose="02020603050405020304" pitchFamily="18" charset="0"/>
                          <a:cs typeface="Times New Roman" panose="02020603050405020304" pitchFamily="18" charset="0"/>
                        </a:rPr>
                        <a:t>Viết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bài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a:solidFill>
                            <a:srgbClr val="000000"/>
                          </a:solidFill>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369347767"/>
                  </a:ext>
                </a:extLst>
              </a:tr>
              <a:tr h="1678049">
                <a:tc>
                  <a:txBody>
                    <a:bodyPr/>
                    <a:lstStyle/>
                    <a:p>
                      <a:pPr marL="0" marR="0">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4: </a:t>
                      </a:r>
                      <a:r>
                        <a:rPr lang="en-US" sz="2400" b="1" dirty="0" err="1">
                          <a:solidFill>
                            <a:srgbClr val="000000"/>
                          </a:solidFill>
                          <a:effectLst/>
                          <a:latin typeface="Times New Roman" panose="02020603050405020304" pitchFamily="18" charset="0"/>
                          <a:cs typeface="Times New Roman" panose="02020603050405020304" pitchFamily="18" charset="0"/>
                        </a:rPr>
                        <a:t>Xem</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lại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chỉnh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sửa</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rút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kinh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nghiệm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1064360277"/>
                  </a:ext>
                </a:extLst>
              </a:tr>
            </a:tbl>
          </a:graphicData>
        </a:graphic>
      </p:graphicFrame>
      <p:sp>
        <p:nvSpPr>
          <p:cNvPr id="4" name="Hộp Văn bản 3">
            <a:extLst>
              <a:ext uri="{FF2B5EF4-FFF2-40B4-BE49-F238E27FC236}">
                <a16:creationId xmlns:a16="http://schemas.microsoft.com/office/drawing/2014/main" id="{C121BD9F-B6C0-7E2B-A798-93DC65A783A3}"/>
              </a:ext>
            </a:extLst>
          </p:cNvPr>
          <p:cNvSpPr txBox="1"/>
          <p:nvPr/>
        </p:nvSpPr>
        <p:spPr>
          <a:xfrm>
            <a:off x="6875318" y="2042057"/>
            <a:ext cx="2901341" cy="461665"/>
          </a:xfrm>
          <a:prstGeom prst="rect">
            <a:avLst/>
          </a:prstGeom>
          <a:noFill/>
        </p:spPr>
        <p:txBody>
          <a:bodyPr wrap="square">
            <a:spAutoFit/>
          </a:bodyPr>
          <a:lstStyle/>
          <a:p>
            <a:r>
              <a:rPr lang="en-US" sz="2400" dirty="0" err="1">
                <a:effectLst/>
                <a:latin typeface="Times New Roman" panose="02020603050405020304" pitchFamily="18" charset="0"/>
                <a:ea typeface="Times New Roman" panose="02020603050405020304" pitchFamily="18" charset="0"/>
              </a:rPr>
              <a:t>Xác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tài</a:t>
            </a:r>
            <a:endParaRPr lang="en-US" sz="2400" dirty="0"/>
          </a:p>
        </p:txBody>
      </p:sp>
      <p:sp>
        <p:nvSpPr>
          <p:cNvPr id="6" name="Hộp Văn bản 5">
            <a:extLst>
              <a:ext uri="{FF2B5EF4-FFF2-40B4-BE49-F238E27FC236}">
                <a16:creationId xmlns:a16="http://schemas.microsoft.com/office/drawing/2014/main" id="{C1CF77AF-4FBE-4988-65F5-D9B6DEC724E8}"/>
              </a:ext>
            </a:extLst>
          </p:cNvPr>
          <p:cNvSpPr txBox="1"/>
          <p:nvPr/>
        </p:nvSpPr>
        <p:spPr>
          <a:xfrm>
            <a:off x="6875318" y="2504324"/>
            <a:ext cx="3285924" cy="468077"/>
          </a:xfrm>
          <a:prstGeom prst="rect">
            <a:avLst/>
          </a:prstGeom>
          <a:noFill/>
        </p:spPr>
        <p:txBody>
          <a:bodyPr wrap="square">
            <a:spAutoFit/>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28E73A77-A582-1DE3-CE20-26EC95BBD48B}"/>
              </a:ext>
            </a:extLst>
          </p:cNvPr>
          <p:cNvSpPr txBox="1"/>
          <p:nvPr/>
        </p:nvSpPr>
        <p:spPr>
          <a:xfrm>
            <a:off x="6931874" y="2894110"/>
            <a:ext cx="3172811" cy="468077"/>
          </a:xfrm>
          <a:prstGeom prst="rect">
            <a:avLst/>
          </a:prstGeom>
          <a:noFill/>
        </p:spPr>
        <p:txBody>
          <a:bodyPr wrap="square">
            <a:spAutoFit/>
          </a:bodyPr>
          <a:lstStyle/>
          <a:p>
            <a:pPr marL="0" marR="0" algn="just">
              <a:lnSpc>
                <a:spcPct val="107000"/>
              </a:lnSpc>
              <a:spcBef>
                <a:spcPts val="0"/>
              </a:spcBef>
              <a:spcAft>
                <a:spcPts val="0"/>
              </a:spcAft>
            </a:pP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06D84E41-ABD9-2BA6-AAFC-37AE9AB87995}"/>
              </a:ext>
            </a:extLst>
          </p:cNvPr>
          <p:cNvSpPr txBox="1"/>
          <p:nvPr/>
        </p:nvSpPr>
        <p:spPr>
          <a:xfrm>
            <a:off x="6931874" y="3362187"/>
            <a:ext cx="2788228" cy="468077"/>
          </a:xfrm>
          <a:prstGeom prst="rect">
            <a:avLst/>
          </a:prstGeom>
          <a:noFill/>
        </p:spPr>
        <p:txBody>
          <a:bodyPr wrap="square">
            <a:spAutoFit/>
          </a:bodyPr>
          <a:lstStyle/>
          <a:p>
            <a:pPr marL="0" marR="0" algn="just">
              <a:lnSpc>
                <a:spcPct val="107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81050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DEFBF6C8-E48C-115B-0A29-E5BD28FDADFE}"/>
              </a:ext>
            </a:extLst>
          </p:cNvPr>
          <p:cNvSpPr/>
          <p:nvPr/>
        </p:nvSpPr>
        <p:spPr>
          <a:xfrm>
            <a:off x="2029691" y="606524"/>
            <a:ext cx="9864436" cy="5500255"/>
          </a:xfrm>
          <a:prstGeom prst="rect">
            <a:avLst/>
          </a:prstGeom>
          <a:solidFill>
            <a:srgbClr val="FCE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Hộp Văn bản 2">
            <a:extLst>
              <a:ext uri="{FF2B5EF4-FFF2-40B4-BE49-F238E27FC236}">
                <a16:creationId xmlns:a16="http://schemas.microsoft.com/office/drawing/2014/main" id="{D7248D25-1340-C4DA-05B2-C797FADB7C7D}"/>
              </a:ext>
            </a:extLst>
          </p:cNvPr>
          <p:cNvSpPr txBox="1"/>
          <p:nvPr/>
        </p:nvSpPr>
        <p:spPr>
          <a:xfrm>
            <a:off x="2705099" y="1247260"/>
            <a:ext cx="8489374" cy="4218784"/>
          </a:xfrm>
          <a:prstGeom prst="rect">
            <a:avLst/>
          </a:prstGeom>
          <a:noFill/>
        </p:spPr>
        <p:txBody>
          <a:bodyPr wrap="square">
            <a:spAutoFit/>
          </a:bodyPr>
          <a:lstStyle/>
          <a:p>
            <a:pPr marL="0" marR="0" algn="just">
              <a:lnSpc>
                <a:spcPct val="107000"/>
              </a:lnSpc>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00735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DD8B887-D74F-48CB-A3B7-A994FB432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71283" y="553064"/>
            <a:ext cx="6356555" cy="5751871"/>
          </a:xfrm>
          <a:prstGeom prst="rect">
            <a:avLst/>
          </a:prstGeom>
        </p:spPr>
      </p:pic>
      <p:pic>
        <p:nvPicPr>
          <p:cNvPr id="4" name="图片 3" descr="图片包含 文字&#10;&#10;已生成高可信度的说明">
            <a:extLst>
              <a:ext uri="{FF2B5EF4-FFF2-40B4-BE49-F238E27FC236}">
                <a16:creationId xmlns:a16="http://schemas.microsoft.com/office/drawing/2014/main" id="{990B0BFF-7261-493B-B0C9-067BCA8DCA07}"/>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6611590" y="1651819"/>
            <a:ext cx="4660712" cy="4955458"/>
          </a:xfrm>
          <a:prstGeom prst="rect">
            <a:avLst/>
          </a:prstGeom>
        </p:spPr>
      </p:pic>
      <p:pic>
        <p:nvPicPr>
          <p:cNvPr id="5" name="图片 4" descr="图片包含 文字&#10;&#10;已生成高可信度的说明">
            <a:extLst>
              <a:ext uri="{FF2B5EF4-FFF2-40B4-BE49-F238E27FC236}">
                <a16:creationId xmlns:a16="http://schemas.microsoft.com/office/drawing/2014/main" id="{EADD223E-D585-4634-9424-C9B9A96850A8}"/>
              </a:ext>
            </a:extLst>
          </p:cNvPr>
          <p:cNvPicPr>
            <a:picLocks noChangeAspect="1"/>
          </p:cNvPicPr>
          <p:nvPr/>
        </p:nvPicPr>
        <p:blipFill rotWithShape="1">
          <a:blip r:embed="rId4">
            <a:extLst>
              <a:ext uri="{28A0092B-C50C-407E-A947-70E740481C1C}">
                <a14:useLocalDpi xmlns:a14="http://schemas.microsoft.com/office/drawing/2010/main" val="0"/>
              </a:ext>
            </a:extLst>
          </a:blip>
          <a:srcRect l="6773" t="53047" r="75028" b="30466"/>
          <a:stretch/>
        </p:blipFill>
        <p:spPr>
          <a:xfrm rot="20668376">
            <a:off x="11037623" y="4090055"/>
            <a:ext cx="1236854" cy="1130711"/>
          </a:xfrm>
          <a:prstGeom prst="rect">
            <a:avLst/>
          </a:prstGeom>
        </p:spPr>
      </p:pic>
      <p:pic>
        <p:nvPicPr>
          <p:cNvPr id="6" name="图片 5" descr="图片包含 文字&#10;&#10;已生成高可信度的说明">
            <a:extLst>
              <a:ext uri="{FF2B5EF4-FFF2-40B4-BE49-F238E27FC236}">
                <a16:creationId xmlns:a16="http://schemas.microsoft.com/office/drawing/2014/main" id="{B7ACC33B-3103-4572-B1D2-F920D9A0880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3581" r="9869" b="71326"/>
          <a:stretch/>
        </p:blipFill>
        <p:spPr>
          <a:xfrm rot="17981493">
            <a:off x="5292551" y="301632"/>
            <a:ext cx="798371" cy="1395828"/>
          </a:xfrm>
          <a:prstGeom prst="rect">
            <a:avLst/>
          </a:prstGeom>
        </p:spPr>
      </p:pic>
      <p:pic>
        <p:nvPicPr>
          <p:cNvPr id="7" name="图片 6" descr="图片包含 文字&#10;&#10;已生成高可信度的说明">
            <a:extLst>
              <a:ext uri="{FF2B5EF4-FFF2-40B4-BE49-F238E27FC236}">
                <a16:creationId xmlns:a16="http://schemas.microsoft.com/office/drawing/2014/main" id="{18FA2B9A-F530-4055-8706-267DB46FBC0C}"/>
              </a:ext>
            </a:extLst>
          </p:cNvPr>
          <p:cNvPicPr>
            <a:picLocks noChangeAspect="1"/>
          </p:cNvPicPr>
          <p:nvPr/>
        </p:nvPicPr>
        <p:blipFill rotWithShape="1">
          <a:blip r:embed="rId4">
            <a:extLst>
              <a:ext uri="{28A0092B-C50C-407E-A947-70E740481C1C}">
                <a14:useLocalDpi xmlns:a14="http://schemas.microsoft.com/office/drawing/2010/main" val="0"/>
              </a:ext>
            </a:extLst>
          </a:blip>
          <a:srcRect l="84722" t="66093"/>
          <a:stretch/>
        </p:blipFill>
        <p:spPr>
          <a:xfrm flipH="1">
            <a:off x="11103007" y="-71618"/>
            <a:ext cx="1038351" cy="2325329"/>
          </a:xfrm>
          <a:prstGeom prst="rect">
            <a:avLst/>
          </a:prstGeom>
        </p:spPr>
      </p:pic>
      <p:pic>
        <p:nvPicPr>
          <p:cNvPr id="8" name="图片 7" descr="图片包含 文字&#10;&#10;已生成高可信度的说明">
            <a:extLst>
              <a:ext uri="{FF2B5EF4-FFF2-40B4-BE49-F238E27FC236}">
                <a16:creationId xmlns:a16="http://schemas.microsoft.com/office/drawing/2014/main" id="{47EA6E90-FDD8-4128-A390-95FDAFB20FA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4266" t="18351" r="30381" b="50000"/>
          <a:stretch/>
        </p:blipFill>
        <p:spPr>
          <a:xfrm rot="854833" flipH="1">
            <a:off x="6463988" y="4563"/>
            <a:ext cx="3636878" cy="2098346"/>
          </a:xfrm>
          <a:prstGeom prst="rect">
            <a:avLst/>
          </a:prstGeom>
        </p:spPr>
      </p:pic>
      <p:pic>
        <p:nvPicPr>
          <p:cNvPr id="10" name="图片 9" descr="图片包含 文字&#10;&#10;已生成高可信度的说明">
            <a:extLst>
              <a:ext uri="{FF2B5EF4-FFF2-40B4-BE49-F238E27FC236}">
                <a16:creationId xmlns:a16="http://schemas.microsoft.com/office/drawing/2014/main" id="{BA73590C-5DE5-4DBA-BDE5-29A7F9A4E64C}"/>
              </a:ext>
            </a:extLst>
          </p:cNvPr>
          <p:cNvPicPr>
            <a:picLocks noChangeAspect="1"/>
          </p:cNvPicPr>
          <p:nvPr/>
        </p:nvPicPr>
        <p:blipFill rotWithShape="1">
          <a:blip r:embed="rId6">
            <a:extLst>
              <a:ext uri="{28A0092B-C50C-407E-A947-70E740481C1C}">
                <a14:useLocalDpi xmlns:a14="http://schemas.microsoft.com/office/drawing/2010/main" val="0"/>
              </a:ext>
            </a:extLst>
          </a:blip>
          <a:srcRect t="75674" r="86696"/>
          <a:stretch/>
        </p:blipFill>
        <p:spPr>
          <a:xfrm>
            <a:off x="9561207" y="4872419"/>
            <a:ext cx="904184" cy="1668257"/>
          </a:xfrm>
          <a:prstGeom prst="rect">
            <a:avLst/>
          </a:prstGeom>
        </p:spPr>
      </p:pic>
      <p:sp>
        <p:nvSpPr>
          <p:cNvPr id="3" name="Rectangle 2"/>
          <p:cNvSpPr/>
          <p:nvPr/>
        </p:nvSpPr>
        <p:spPr>
          <a:xfrm>
            <a:off x="998195" y="964457"/>
            <a:ext cx="4615172" cy="5073184"/>
          </a:xfrm>
          <a:prstGeom prst="rect">
            <a:avLst/>
          </a:prstGeom>
        </p:spPr>
        <p:txBody>
          <a:bodyPr wrap="square">
            <a:spAutoFit/>
          </a:bodyPr>
          <a:lstStyle/>
          <a:p>
            <a:pPr algn="just">
              <a:lnSpc>
                <a:spcPct val="107000"/>
              </a:lnSpc>
              <a:spcAft>
                <a:spcPts val="0"/>
              </a:spcAft>
            </a:pPr>
            <a:r>
              <a:rPr lang="de-DE"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 tiêu:</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VB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hẹp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nghèo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bè</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đúng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endParaRPr lang="en-US" sz="2800" dirty="0"/>
          </a:p>
        </p:txBody>
      </p:sp>
    </p:spTree>
    <p:extLst>
      <p:ext uri="{BB962C8B-B14F-4D97-AF65-F5344CB8AC3E}">
        <p14:creationId xmlns:p14="http://schemas.microsoft.com/office/powerpoint/2010/main" val="105030842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DEFBF6C8-E48C-115B-0A29-E5BD28FDADFE}"/>
              </a:ext>
            </a:extLst>
          </p:cNvPr>
          <p:cNvSpPr/>
          <p:nvPr/>
        </p:nvSpPr>
        <p:spPr>
          <a:xfrm>
            <a:off x="716973" y="551105"/>
            <a:ext cx="10758054" cy="5500255"/>
          </a:xfrm>
          <a:prstGeom prst="rect">
            <a:avLst/>
          </a:prstGeom>
          <a:solidFill>
            <a:srgbClr val="FCE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id="{D7248D25-1340-C4DA-05B2-C797FADB7C7D}"/>
              </a:ext>
            </a:extLst>
          </p:cNvPr>
          <p:cNvSpPr txBox="1"/>
          <p:nvPr/>
        </p:nvSpPr>
        <p:spPr>
          <a:xfrm>
            <a:off x="1163782" y="885186"/>
            <a:ext cx="10217727" cy="4832092"/>
          </a:xfrm>
          <a:prstGeom prst="rect">
            <a:avLst/>
          </a:prstGeom>
          <a:noFill/>
        </p:spPr>
        <p:txBody>
          <a:bodyPr wrap="square">
            <a:spAutoFit/>
          </a:bodyPr>
          <a:lstStyle/>
          <a:p>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Lập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dàn</a:t>
            </a:r>
            <a:r>
              <a:rPr lang="en-US" sz="2200" b="1" dirty="0">
                <a:latin typeface="Times New Roman" panose="02020603050405020304" pitchFamily="18" charset="0"/>
                <a:cs typeface="Times New Roman" panose="02020603050405020304" pitchFamily="18" charset="0"/>
              </a:rPr>
              <a:t> ý:</a:t>
            </a:r>
            <a:endParaRPr lang="en-US" sz="2200" dirty="0">
              <a:latin typeface="Times New Roman" panose="02020603050405020304" pitchFamily="18" charset="0"/>
              <a:cs typeface="Times New Roman" panose="02020603050405020304" pitchFamily="18" charset="0"/>
            </a:endParaRPr>
          </a:p>
          <a:p>
            <a:r>
              <a:rPr lang="en-US" sz="2200" b="1" i="1" dirty="0">
                <a:latin typeface="Times New Roman" panose="02020603050405020304" pitchFamily="18" charset="0"/>
                <a:cs typeface="Times New Roman" panose="02020603050405020304" pitchFamily="18" charset="0"/>
              </a:rPr>
              <a:t>a. </a:t>
            </a:r>
            <a:r>
              <a:rPr lang="en-US" sz="2200" b="1" i="1" dirty="0" err="1">
                <a:latin typeface="Times New Roman" panose="02020603050405020304" pitchFamily="18" charset="0"/>
                <a:cs typeface="Times New Roman" panose="02020603050405020304" pitchFamily="18" charset="0"/>
              </a:rPr>
              <a:t>Mở</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bài</a:t>
            </a:r>
            <a:r>
              <a:rPr lang="en-US" sz="2200" b="1" i="1"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Nêu </a:t>
            </a:r>
            <a:r>
              <a:rPr lang="vi-VN" sz="2200" dirty="0" err="1">
                <a:latin typeface="Times New Roman" panose="02020603050405020304" pitchFamily="18" charset="0"/>
                <a:cs typeface="Times New Roman" panose="02020603050405020304" pitchFamily="18" charset="0"/>
              </a:rPr>
              <a:t>được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sự</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việc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có</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thật</a:t>
            </a:r>
            <a:r>
              <a:rPr lang="vi-VN" sz="2200" dirty="0">
                <a:latin typeface="Times New Roman" panose="02020603050405020304" pitchFamily="18" charset="0"/>
                <a:cs typeface="Times New Roman" panose="02020603050405020304" pitchFamily="18" charset="0"/>
              </a:rPr>
              <a:t> liên quan </a:t>
            </a:r>
            <a:r>
              <a:rPr lang="vi-VN" sz="2200" dirty="0" err="1">
                <a:latin typeface="Times New Roman" panose="02020603050405020304" pitchFamily="18" charset="0"/>
                <a:cs typeface="Times New Roman" panose="02020603050405020304" pitchFamily="18" charset="0"/>
              </a:rPr>
              <a:t>đến</a:t>
            </a:r>
            <a:r>
              <a:rPr lang="vi-VN" sz="2200" dirty="0">
                <a:latin typeface="Times New Roman" panose="02020603050405020304" pitchFamily="18" charset="0"/>
                <a:cs typeface="Times New Roman" panose="02020603050405020304" pitchFamily="18" charset="0"/>
              </a:rPr>
              <a:t> nhân </a:t>
            </a:r>
            <a:r>
              <a:rPr lang="vi-VN" sz="2200" dirty="0" err="1">
                <a:latin typeface="Times New Roman" panose="02020603050405020304" pitchFamily="18" charset="0"/>
                <a:cs typeface="Times New Roman" panose="02020603050405020304" pitchFamily="18" charset="0"/>
              </a:rPr>
              <a:t>vật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sự</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kiện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lịch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sử</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mà</a:t>
            </a:r>
            <a:r>
              <a:rPr lang="vi-VN" sz="2200" dirty="0">
                <a:latin typeface="Times New Roman" panose="02020603050405020304" pitchFamily="18" charset="0"/>
                <a:cs typeface="Times New Roman" panose="02020603050405020304" pitchFamily="18" charset="0"/>
              </a:rPr>
              <a:t> văn </a:t>
            </a:r>
            <a:r>
              <a:rPr lang="vi-VN" sz="2200" dirty="0" err="1">
                <a:latin typeface="Times New Roman" panose="02020603050405020304" pitchFamily="18" charset="0"/>
                <a:cs typeface="Times New Roman" panose="02020603050405020304" pitchFamily="18" charset="0"/>
              </a:rPr>
              <a:t>bản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sẽ</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thuật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lại</a:t>
            </a:r>
            <a:r>
              <a:rPr lang="vi-VN"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Nêu </a:t>
            </a:r>
            <a:r>
              <a:rPr lang="vi-VN" sz="2200" dirty="0" err="1">
                <a:latin typeface="Times New Roman" panose="02020603050405020304" pitchFamily="18" charset="0"/>
                <a:cs typeface="Times New Roman" panose="02020603050405020304" pitchFamily="18" charset="0"/>
              </a:rPr>
              <a:t>lí</a:t>
            </a:r>
            <a:r>
              <a:rPr lang="vi-VN" sz="2200" dirty="0">
                <a:latin typeface="Times New Roman" panose="02020603050405020304" pitchFamily="18" charset="0"/>
                <a:cs typeface="Times New Roman" panose="02020603050405020304" pitchFamily="18" charset="0"/>
              </a:rPr>
              <a:t> do hay </a:t>
            </a:r>
            <a:r>
              <a:rPr lang="vi-VN" sz="2200" dirty="0" err="1">
                <a:latin typeface="Times New Roman" panose="02020603050405020304" pitchFamily="18" charset="0"/>
                <a:cs typeface="Times New Roman" panose="02020603050405020304" pitchFamily="18" charset="0"/>
              </a:rPr>
              <a:t>hoàn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cảnh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người</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viết</a:t>
            </a:r>
            <a:r>
              <a:rPr lang="vi-VN" sz="2200" dirty="0">
                <a:latin typeface="Times New Roman" panose="02020603050405020304" pitchFamily="18" charset="0"/>
                <a:cs typeface="Times New Roman" panose="02020603050405020304" pitchFamily="18" charset="0"/>
              </a:rPr>
              <a:t> thu </a:t>
            </a:r>
            <a:r>
              <a:rPr lang="vi-VN" sz="2200" dirty="0" err="1">
                <a:latin typeface="Times New Roman" panose="02020603050405020304" pitchFamily="18" charset="0"/>
                <a:cs typeface="Times New Roman" panose="02020603050405020304" pitchFamily="18" charset="0"/>
              </a:rPr>
              <a:t>thập</a:t>
            </a:r>
            <a:r>
              <a:rPr lang="vi-VN" sz="2200" dirty="0">
                <a:latin typeface="Times New Roman" panose="02020603050405020304" pitchFamily="18" charset="0"/>
                <a:cs typeface="Times New Roman" panose="02020603050405020304" pitchFamily="18" charset="0"/>
              </a:rPr>
              <a:t> tư </a:t>
            </a:r>
            <a:r>
              <a:rPr lang="vi-VN" sz="2200" dirty="0" err="1">
                <a:latin typeface="Times New Roman" panose="02020603050405020304" pitchFamily="18" charset="0"/>
                <a:cs typeface="Times New Roman" panose="02020603050405020304" pitchFamily="18" charset="0"/>
              </a:rPr>
              <a:t>liệu</a:t>
            </a:r>
            <a:r>
              <a:rPr lang="vi-VN" sz="2200" dirty="0">
                <a:latin typeface="Times New Roman" panose="02020603050405020304" pitchFamily="18" charset="0"/>
                <a:cs typeface="Times New Roman" panose="02020603050405020304" pitchFamily="18" charset="0"/>
              </a:rPr>
              <a:t> liên quan.</a:t>
            </a:r>
            <a:endParaRPr lang="en-US" sz="2200" dirty="0">
              <a:latin typeface="Times New Roman" panose="02020603050405020304" pitchFamily="18" charset="0"/>
              <a:cs typeface="Times New Roman" panose="02020603050405020304" pitchFamily="18" charset="0"/>
            </a:endParaRPr>
          </a:p>
          <a:p>
            <a:r>
              <a:rPr lang="en-US" sz="2200" b="1" i="1" dirty="0">
                <a:latin typeface="Times New Roman" panose="02020603050405020304" pitchFamily="18" charset="0"/>
                <a:cs typeface="Times New Roman" panose="02020603050405020304" pitchFamily="18" charset="0"/>
              </a:rPr>
              <a:t>b. </a:t>
            </a:r>
            <a:r>
              <a:rPr lang="en-US" sz="2200" b="1" i="1" dirty="0" err="1">
                <a:latin typeface="Times New Roman" panose="02020603050405020304" pitchFamily="18" charset="0"/>
                <a:cs typeface="Times New Roman" panose="02020603050405020304" pitchFamily="18" charset="0"/>
              </a:rPr>
              <a:t>Thân</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bài</a:t>
            </a:r>
            <a:r>
              <a:rPr lang="en-US" sz="2200" b="1" i="1"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diễn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a:t>
            </a:r>
          </a:p>
          <a:p>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Bắt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diễn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thúc</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miêu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tả</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Ý </a:t>
            </a:r>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a:t>
            </a:r>
          </a:p>
          <a:p>
            <a:r>
              <a:rPr lang="en-US" sz="2200" b="1" i="1" dirty="0">
                <a:latin typeface="Times New Roman" panose="02020603050405020304" pitchFamily="18" charset="0"/>
                <a:cs typeface="Times New Roman" panose="02020603050405020304" pitchFamily="18" charset="0"/>
              </a:rPr>
              <a:t>c. </a:t>
            </a:r>
            <a:r>
              <a:rPr lang="en-US" sz="2200" b="1" i="1" dirty="0" err="1">
                <a:latin typeface="Times New Roman" panose="02020603050405020304" pitchFamily="18" charset="0"/>
                <a:cs typeface="Times New Roman" panose="02020603050405020304" pitchFamily="18" charset="0"/>
              </a:rPr>
              <a:t>Kết</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bài</a:t>
            </a:r>
            <a:r>
              <a:rPr lang="en-US" sz="2200" b="1" i="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052428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A5B045CC-0FE0-325E-9919-3DA4AD5D249C}"/>
              </a:ext>
            </a:extLst>
          </p:cNvPr>
          <p:cNvGraphicFramePr>
            <a:graphicFrameLocks noGrp="1"/>
          </p:cNvGraphicFramePr>
          <p:nvPr>
            <p:extLst>
              <p:ext uri="{D42A27DB-BD31-4B8C-83A1-F6EECF244321}">
                <p14:modId xmlns:p14="http://schemas.microsoft.com/office/powerpoint/2010/main" val="2754421602"/>
              </p:ext>
            </p:extLst>
          </p:nvPr>
        </p:nvGraphicFramePr>
        <p:xfrm>
          <a:off x="751609" y="242455"/>
          <a:ext cx="10688781" cy="6142998"/>
        </p:xfrm>
        <a:graphic>
          <a:graphicData uri="http://schemas.openxmlformats.org/drawingml/2006/table">
            <a:tbl>
              <a:tblPr firstRow="1" firstCol="1" bandRow="1">
                <a:tableStyleId>{E8B1032C-EA38-4F05-BA0D-38AFFFC7BED3}</a:tableStyleId>
              </a:tblPr>
              <a:tblGrid>
                <a:gridCol w="5801597">
                  <a:extLst>
                    <a:ext uri="{9D8B030D-6E8A-4147-A177-3AD203B41FA5}">
                      <a16:colId xmlns:a16="http://schemas.microsoft.com/office/drawing/2014/main" val="1474093740"/>
                    </a:ext>
                  </a:extLst>
                </a:gridCol>
                <a:gridCol w="4887184">
                  <a:extLst>
                    <a:ext uri="{9D8B030D-6E8A-4147-A177-3AD203B41FA5}">
                      <a16:colId xmlns:a16="http://schemas.microsoft.com/office/drawing/2014/main" val="1322675416"/>
                    </a:ext>
                  </a:extLst>
                </a:gridCol>
              </a:tblGrid>
              <a:tr h="1266480">
                <a:tc gridSpan="2">
                  <a:txBody>
                    <a:bodyPr/>
                    <a:lstStyle/>
                    <a:p>
                      <a:pPr marL="0" marR="0" algn="ctr">
                        <a:lnSpc>
                          <a:spcPct val="107000"/>
                        </a:lnSpc>
                        <a:spcBef>
                          <a:spcPts val="0"/>
                        </a:spcBef>
                        <a:spcAft>
                          <a:spcPts val="0"/>
                        </a:spcAft>
                      </a:pPr>
                      <a:r>
                        <a:rPr lang="en-US" sz="2400" dirty="0">
                          <a:solidFill>
                            <a:srgbClr val="7030A0"/>
                          </a:solidFill>
                          <a:effectLst/>
                          <a:latin typeface="Times New Roman" panose="02020603050405020304" pitchFamily="18" charset="0"/>
                          <a:cs typeface="Times New Roman" panose="02020603050405020304" pitchFamily="18" charset="0"/>
                        </a:rPr>
                        <a:t>QUY TRÌNH VIẾT BÀI VĂN KỂ LẠI SỰ VIỆC CÓ THẬT LIÊN QUAN ĐẾN NHÂN VẬT HOẶC SỰ KIỆN LỊCH SỬ.</a:t>
                      </a:r>
                      <a:endParaRPr lang="en-US" sz="2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hMerge="1">
                  <a:txBody>
                    <a:bodyPr/>
                    <a:lstStyle/>
                    <a:p>
                      <a:endParaRPr lang="en-US"/>
                    </a:p>
                  </a:txBody>
                  <a:tcPr/>
                </a:tc>
                <a:extLst>
                  <a:ext uri="{0D108BD9-81ED-4DB2-BD59-A6C34878D82A}">
                    <a16:rowId xmlns:a16="http://schemas.microsoft.com/office/drawing/2014/main" val="1913530578"/>
                  </a:ext>
                </a:extLst>
              </a:tr>
              <a:tr h="408072">
                <a:tc>
                  <a:txBody>
                    <a:bodyPr/>
                    <a:lstStyle/>
                    <a:p>
                      <a:pPr marL="0" marR="0" algn="ctr">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Qui </a:t>
                      </a:r>
                      <a:r>
                        <a:rPr lang="en-US" sz="2400" dirty="0" err="1">
                          <a:solidFill>
                            <a:srgbClr val="00B050"/>
                          </a:solidFill>
                          <a:effectLst/>
                          <a:latin typeface="Times New Roman" panose="02020603050405020304" pitchFamily="18" charset="0"/>
                          <a:cs typeface="Times New Roman" panose="02020603050405020304" pitchFamily="18" charset="0"/>
                        </a:rPr>
                        <a:t>trình</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viết</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ctr">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Thao </a:t>
                      </a:r>
                      <a:r>
                        <a:rPr lang="en-US" sz="2400" dirty="0" err="1">
                          <a:solidFill>
                            <a:srgbClr val="00B050"/>
                          </a:solidFill>
                          <a:effectLst/>
                          <a:latin typeface="Times New Roman" panose="02020603050405020304" pitchFamily="18" charset="0"/>
                          <a:cs typeface="Times New Roman" panose="02020603050405020304" pitchFamily="18" charset="0"/>
                        </a:rPr>
                        <a:t>tác</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cần</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làm</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2910964336"/>
                  </a:ext>
                </a:extLst>
              </a:tr>
              <a:tr h="408072">
                <a:tc rowSpan="2">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1: </a:t>
                      </a:r>
                      <a:r>
                        <a:rPr lang="en-US" sz="2400" b="1" dirty="0" err="1">
                          <a:solidFill>
                            <a:srgbClr val="000000"/>
                          </a:solidFill>
                          <a:effectLst/>
                          <a:latin typeface="Times New Roman" panose="02020603050405020304" pitchFamily="18" charset="0"/>
                          <a:cs typeface="Times New Roman" panose="02020603050405020304" pitchFamily="18" charset="0"/>
                        </a:rPr>
                        <a:t>Chuẩn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bị</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trước</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khi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viết</a:t>
                      </a:r>
                      <a:r>
                        <a:rPr lang="en-US" sz="2400" b="1" dirty="0">
                          <a:solidFill>
                            <a:srgbClr val="000000"/>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4064590065"/>
                  </a:ext>
                </a:extLst>
              </a:tr>
              <a:tr h="447177">
                <a:tc vMerge="1">
                  <a:txBody>
                    <a:bodyPr/>
                    <a:lstStyle/>
                    <a:p>
                      <a:endParaRPr lang="en-US"/>
                    </a:p>
                  </a:txBody>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3361997735"/>
                  </a:ext>
                </a:extLst>
              </a:tr>
              <a:tr h="408072">
                <a:tc rowSpan="2">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2: </a:t>
                      </a:r>
                      <a:r>
                        <a:rPr lang="en-US" sz="2400" b="1" dirty="0" err="1">
                          <a:solidFill>
                            <a:srgbClr val="000000"/>
                          </a:solidFill>
                          <a:effectLst/>
                          <a:latin typeface="Times New Roman" panose="02020603050405020304" pitchFamily="18" charset="0"/>
                          <a:cs typeface="Times New Roman" panose="02020603050405020304" pitchFamily="18" charset="0"/>
                        </a:rPr>
                        <a:t>Tìm</a:t>
                      </a:r>
                      <a:r>
                        <a:rPr lang="en-US" sz="2400" b="1" dirty="0">
                          <a:solidFill>
                            <a:srgbClr val="000000"/>
                          </a:solidFill>
                          <a:effectLst/>
                          <a:latin typeface="Times New Roman" panose="02020603050405020304" pitchFamily="18" charset="0"/>
                          <a:cs typeface="Times New Roman" panose="02020603050405020304" pitchFamily="18" charset="0"/>
                        </a:rPr>
                        <a:t> ý </a:t>
                      </a:r>
                      <a:r>
                        <a:rPr lang="en-US" sz="2400" b="1" dirty="0" err="1">
                          <a:solidFill>
                            <a:srgbClr val="000000"/>
                          </a:solidFill>
                          <a:effectLst/>
                          <a:latin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lập</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dàn</a:t>
                      </a:r>
                      <a:r>
                        <a:rPr lang="en-US" sz="2400" b="1" dirty="0">
                          <a:solidFill>
                            <a:srgbClr val="000000"/>
                          </a:solidFill>
                          <a:effectLst/>
                          <a:latin typeface="Times New Roman" panose="02020603050405020304" pitchFamily="18" charset="0"/>
                          <a:cs typeface="Times New Roman" panose="02020603050405020304" pitchFamily="18" charset="0"/>
                        </a:rPr>
                        <a:t> ý</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2710942640"/>
                  </a:ext>
                </a:extLst>
              </a:tr>
              <a:tr h="429205">
                <a:tc vMerge="1">
                  <a:txBody>
                    <a:bodyPr/>
                    <a:lstStyle/>
                    <a:p>
                      <a:endParaRPr lang="en-US"/>
                    </a:p>
                  </a:txBody>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1326514091"/>
                  </a:ext>
                </a:extLst>
              </a:tr>
              <a:tr h="1171694">
                <a:tc>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3: </a:t>
                      </a:r>
                      <a:r>
                        <a:rPr lang="en-US" sz="2400" b="1" dirty="0" err="1">
                          <a:solidFill>
                            <a:srgbClr val="000000"/>
                          </a:solidFill>
                          <a:effectLst/>
                          <a:latin typeface="Times New Roman" panose="02020603050405020304" pitchFamily="18" charset="0"/>
                          <a:cs typeface="Times New Roman" panose="02020603050405020304" pitchFamily="18" charset="0"/>
                        </a:rPr>
                        <a:t>Viết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bài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a:solidFill>
                            <a:srgbClr val="000000"/>
                          </a:solidFill>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369347767"/>
                  </a:ext>
                </a:extLst>
              </a:tr>
              <a:tr h="1604226">
                <a:tc>
                  <a:txBody>
                    <a:bodyPr/>
                    <a:lstStyle/>
                    <a:p>
                      <a:pPr marL="0" marR="0">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4: </a:t>
                      </a:r>
                      <a:r>
                        <a:rPr lang="en-US" sz="2400" b="1" dirty="0" err="1">
                          <a:solidFill>
                            <a:srgbClr val="000000"/>
                          </a:solidFill>
                          <a:effectLst/>
                          <a:latin typeface="Times New Roman" panose="02020603050405020304" pitchFamily="18" charset="0"/>
                          <a:cs typeface="Times New Roman" panose="02020603050405020304" pitchFamily="18" charset="0"/>
                        </a:rPr>
                        <a:t>Xem</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lại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chỉnh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sửa</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rút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kinh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nghiệm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1064360277"/>
                  </a:ext>
                </a:extLst>
              </a:tr>
            </a:tbl>
          </a:graphicData>
        </a:graphic>
      </p:graphicFrame>
      <p:sp>
        <p:nvSpPr>
          <p:cNvPr id="4" name="Hộp Văn bản 3">
            <a:extLst>
              <a:ext uri="{FF2B5EF4-FFF2-40B4-BE49-F238E27FC236}">
                <a16:creationId xmlns:a16="http://schemas.microsoft.com/office/drawing/2014/main" id="{C121BD9F-B6C0-7E2B-A798-93DC65A783A3}"/>
              </a:ext>
            </a:extLst>
          </p:cNvPr>
          <p:cNvSpPr txBox="1"/>
          <p:nvPr/>
        </p:nvSpPr>
        <p:spPr>
          <a:xfrm>
            <a:off x="6875317" y="1883705"/>
            <a:ext cx="29013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tài</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Hộp Văn bản 5">
            <a:extLst>
              <a:ext uri="{FF2B5EF4-FFF2-40B4-BE49-F238E27FC236}">
                <a16:creationId xmlns:a16="http://schemas.microsoft.com/office/drawing/2014/main" id="{C1CF77AF-4FBE-4988-65F5-D9B6DEC724E8}"/>
              </a:ext>
            </a:extLst>
          </p:cNvPr>
          <p:cNvSpPr txBox="1"/>
          <p:nvPr/>
        </p:nvSpPr>
        <p:spPr>
          <a:xfrm>
            <a:off x="6875317" y="2332005"/>
            <a:ext cx="3285924"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thập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28E73A77-A582-1DE3-CE20-26EC95BBD48B}"/>
              </a:ext>
            </a:extLst>
          </p:cNvPr>
          <p:cNvSpPr txBox="1"/>
          <p:nvPr/>
        </p:nvSpPr>
        <p:spPr>
          <a:xfrm>
            <a:off x="6931874" y="2767964"/>
            <a:ext cx="3172811"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06D84E41-ABD9-2BA6-AAFC-37AE9AB87995}"/>
              </a:ext>
            </a:extLst>
          </p:cNvPr>
          <p:cNvSpPr txBox="1"/>
          <p:nvPr/>
        </p:nvSpPr>
        <p:spPr>
          <a:xfrm>
            <a:off x="6931874" y="3170243"/>
            <a:ext cx="2788228"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07A2A96A-C34D-1F3E-3AC4-6AED2DC02D04}"/>
              </a:ext>
            </a:extLst>
          </p:cNvPr>
          <p:cNvSpPr txBox="1"/>
          <p:nvPr/>
        </p:nvSpPr>
        <p:spPr>
          <a:xfrm>
            <a:off x="6790196" y="3750142"/>
            <a:ext cx="4422828" cy="954107"/>
          </a:xfrm>
          <a:prstGeom prst="rect">
            <a:avLst/>
          </a:prstGeom>
          <a:no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Dựa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dàn</a:t>
            </a:r>
            <a:r>
              <a:rPr lang="en-US" sz="2800" dirty="0">
                <a:effectLst/>
                <a:latin typeface="Times New Roman" panose="02020603050405020304" pitchFamily="18" charset="0"/>
                <a:ea typeface="Times New Roman" panose="02020603050405020304" pitchFamily="18" charset="0"/>
              </a:rPr>
              <a:t> ý, </a:t>
            </a:r>
            <a:r>
              <a:rPr lang="en-US" sz="2800" dirty="0" err="1">
                <a:effectLst/>
                <a:latin typeface="Times New Roman" panose="02020603050405020304" pitchFamily="18" charset="0"/>
                <a:ea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đoạn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chỉnh</a:t>
            </a:r>
            <a:endParaRPr lang="en-US" sz="2800" dirty="0"/>
          </a:p>
        </p:txBody>
      </p:sp>
      <p:sp>
        <p:nvSpPr>
          <p:cNvPr id="11" name="Hộp Văn bản 10">
            <a:extLst>
              <a:ext uri="{FF2B5EF4-FFF2-40B4-BE49-F238E27FC236}">
                <a16:creationId xmlns:a16="http://schemas.microsoft.com/office/drawing/2014/main" id="{DB8C07AC-0CDB-A294-AC07-3E93C7BB5496}"/>
              </a:ext>
            </a:extLst>
          </p:cNvPr>
          <p:cNvSpPr txBox="1"/>
          <p:nvPr/>
        </p:nvSpPr>
        <p:spPr>
          <a:xfrm>
            <a:off x="6875317" y="5128886"/>
            <a:ext cx="3907767" cy="954107"/>
          </a:xfrm>
          <a:prstGeom prst="rect">
            <a:avLst/>
          </a:prstGeom>
          <a:no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Dựa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sửa</a:t>
            </a:r>
            <a:endParaRPr lang="en-US" sz="2800" dirty="0"/>
          </a:p>
        </p:txBody>
      </p:sp>
    </p:spTree>
    <p:extLst>
      <p:ext uri="{BB962C8B-B14F-4D97-AF65-F5344CB8AC3E}">
        <p14:creationId xmlns:p14="http://schemas.microsoft.com/office/powerpoint/2010/main" val="4284297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A4BFA-1363-19D0-3849-8F4DC9F106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478" y="8887"/>
            <a:ext cx="11677973" cy="6720630"/>
          </a:xfrm>
          <a:prstGeom prst="rect">
            <a:avLst/>
          </a:prstGeom>
          <a:noFill/>
        </p:spPr>
      </p:pic>
    </p:spTree>
    <p:extLst>
      <p:ext uri="{BB962C8B-B14F-4D97-AF65-F5344CB8AC3E}">
        <p14:creationId xmlns:p14="http://schemas.microsoft.com/office/powerpoint/2010/main" val="32024044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272" y="1763107"/>
            <a:ext cx="3711463" cy="3660117"/>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t="58799" r="44639"/>
          <a:stretch/>
        </p:blipFill>
        <p:spPr>
          <a:xfrm>
            <a:off x="4524960" y="434671"/>
            <a:ext cx="7667040" cy="5710633"/>
          </a:xfrm>
          <a:prstGeom prst="rect">
            <a:avLst/>
          </a:prstGeom>
        </p:spPr>
      </p:pic>
      <p:sp>
        <p:nvSpPr>
          <p:cNvPr id="4" name="Rectangle 3"/>
          <p:cNvSpPr/>
          <p:nvPr/>
        </p:nvSpPr>
        <p:spPr>
          <a:xfrm>
            <a:off x="5822196" y="2759338"/>
            <a:ext cx="5450542" cy="217412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tab pos="3778250" algn="l"/>
              </a:tabLst>
              <a:defRPr/>
            </a:pPr>
            <a:r>
              <a:rPr lang="en-US" sz="3200" i="1" dirty="0" err="1">
                <a:effectLst/>
                <a:latin typeface="Times New Roman" panose="02020603050405020304" pitchFamily="18" charset="0"/>
                <a:ea typeface="Times New Roman" panose="02020603050405020304" pitchFamily="18" charset="0"/>
              </a:rPr>
              <a:t>Em</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hãy</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viết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bài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văn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kể</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lại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một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sự</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việc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thật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liên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quan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đến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nhân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vật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hoặc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sự</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kiện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lịch</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sử</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mà</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em</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dịp</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tìm</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hiểu</a:t>
            </a:r>
            <a:r>
              <a:rPr lang="en-US" sz="3200" i="1" dirty="0">
                <a:effectLst/>
                <a:latin typeface="Times New Roman" panose="02020603050405020304" pitchFamily="18" charset="0"/>
                <a:ea typeface="Times New Roman" panose="02020603050405020304" pitchFamily="18" charset="0"/>
              </a:rPr>
              <a:t>. </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67101" y="481520"/>
            <a:ext cx="517596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HOẠT ĐỘNG </a:t>
            </a:r>
            <a:r>
              <a:rPr kumimoji="0" lang="vi-VN" sz="32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LUYỆN TẬP</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348746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12"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3">
                  <p14:trim st="15963"/>
                </p14:media>
              </p:ext>
            </p:extLst>
          </p:nvPr>
        </p:nvPicPr>
        <p:blipFill>
          <a:blip r:embed="rId7"/>
          <a:stretch>
            <a:fillRect/>
          </a:stretch>
        </p:blipFill>
        <p:spPr>
          <a:xfrm>
            <a:off x="13872864" y="-2764243"/>
            <a:ext cx="812800" cy="812800"/>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04" y="4398177"/>
            <a:ext cx="4976976" cy="2459823"/>
          </a:xfrm>
          <a:prstGeom prst="rect">
            <a:avLst/>
          </a:prstGeom>
        </p:spPr>
      </p:pic>
      <p:sp>
        <p:nvSpPr>
          <p:cNvPr id="8" name="Hộp Văn bản 7">
            <a:extLst>
              <a:ext uri="{FF2B5EF4-FFF2-40B4-BE49-F238E27FC236}">
                <a16:creationId xmlns:a16="http://schemas.microsoft.com/office/drawing/2014/main" id="{B58EAECE-170F-78A4-5005-7DFCEF1ED2F3}"/>
              </a:ext>
            </a:extLst>
          </p:cNvPr>
          <p:cNvSpPr txBox="1"/>
          <p:nvPr/>
        </p:nvSpPr>
        <p:spPr>
          <a:xfrm>
            <a:off x="573436" y="468006"/>
            <a:ext cx="11166529" cy="1876155"/>
          </a:xfrm>
          <a:prstGeom prst="rect">
            <a:avLst/>
          </a:prstGeom>
          <a:noFill/>
        </p:spPr>
        <p:txBody>
          <a:bodyPr wrap="square">
            <a:spAutoFit/>
          </a:bodyPr>
          <a:lstStyle/>
          <a:p>
            <a:pPr marL="0" marR="0" algn="just">
              <a:lnSpc>
                <a:spcPct val="107000"/>
              </a:lnSpc>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kiện</a:t>
            </a:r>
            <a:r>
              <a:rPr lang="vi-VN" sz="2800" dirty="0">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84A8D68F-6D64-1BC3-1B64-BCB21C548416}"/>
              </a:ext>
            </a:extLst>
          </p:cNvPr>
          <p:cNvSpPr txBox="1"/>
          <p:nvPr/>
        </p:nvSpPr>
        <p:spPr>
          <a:xfrm>
            <a:off x="573435" y="2459823"/>
            <a:ext cx="10701581" cy="991618"/>
          </a:xfrm>
          <a:prstGeom prst="rect">
            <a:avLst/>
          </a:prstGeom>
          <a:noFill/>
        </p:spPr>
        <p:txBody>
          <a:bodyPr wrap="square">
            <a:spAutoFit/>
          </a:bodyPr>
          <a:lstStyle/>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2EA69051-3E4A-07D4-40AC-74D8FF985F86}"/>
              </a:ext>
            </a:extLst>
          </p:cNvPr>
          <p:cNvSpPr txBox="1"/>
          <p:nvPr/>
        </p:nvSpPr>
        <p:spPr>
          <a:xfrm>
            <a:off x="503693" y="3659512"/>
            <a:ext cx="10701580" cy="530594"/>
          </a:xfrm>
          <a:prstGeom prst="rect">
            <a:avLst/>
          </a:prstGeom>
          <a:noFill/>
        </p:spPr>
        <p:txBody>
          <a:bodyPr wrap="square">
            <a:spAutoFit/>
          </a:bodyPr>
          <a:lstStyle/>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图片 10" descr="图片包含 文字&#10;&#10;已生成高可信度的说明">
            <a:extLst>
              <a:ext uri="{FF2B5EF4-FFF2-40B4-BE49-F238E27FC236}">
                <a16:creationId xmlns:a16="http://schemas.microsoft.com/office/drawing/2014/main" id="{5F7FE8EF-ABA4-DC84-CB87-DBFB3761BEA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4266" t="18351" r="30381" b="50000"/>
          <a:stretch/>
        </p:blipFill>
        <p:spPr>
          <a:xfrm>
            <a:off x="8044468" y="4766792"/>
            <a:ext cx="3636878" cy="2098346"/>
          </a:xfrm>
          <a:prstGeom prst="rect">
            <a:avLst/>
          </a:prstGeom>
        </p:spPr>
      </p:pic>
    </p:spTree>
    <p:extLst>
      <p:ext uri="{BB962C8B-B14F-4D97-AF65-F5344CB8AC3E}">
        <p14:creationId xmlns:p14="http://schemas.microsoft.com/office/powerpoint/2010/main" val="250935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5" repeatCount="indefinite" fill="hold" display="0">
                  <p:stCondLst>
                    <p:cond delay="indefinite"/>
                  </p:stCondLst>
                  <p:endCondLst>
                    <p:cond evt="onStopAudio" delay="0">
                      <p:tgtEl>
                        <p:sldTgt/>
                      </p:tgtEl>
                    </p:cond>
                  </p:endCondLst>
                </p:cTn>
                <p:tgtEl>
                  <p:spTgt spid="12"/>
                </p:tgtEl>
              </p:cMediaNode>
            </p:audio>
          </p:childTnLst>
        </p:cTn>
      </p:par>
    </p:tnLst>
    <p:bldLst>
      <p:bldP spid="8" grpId="0"/>
      <p:bldP spid="10"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12"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3">
                  <p14:trim st="15963"/>
                </p14:media>
              </p:ext>
            </p:extLst>
          </p:nvPr>
        </p:nvPicPr>
        <p:blipFill>
          <a:blip r:embed="rId7"/>
          <a:stretch>
            <a:fillRect/>
          </a:stretch>
        </p:blipFill>
        <p:spPr>
          <a:xfrm>
            <a:off x="13872864" y="-2764243"/>
            <a:ext cx="812800" cy="812800"/>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04" y="4398177"/>
            <a:ext cx="4976976" cy="2459823"/>
          </a:xfrm>
          <a:prstGeom prst="rect">
            <a:avLst/>
          </a:prstGeom>
        </p:spPr>
      </p:pic>
      <p:pic>
        <p:nvPicPr>
          <p:cNvPr id="15" name="图片 10" descr="图片包含 文字&#10;&#10;已生成高可信度的说明">
            <a:extLst>
              <a:ext uri="{FF2B5EF4-FFF2-40B4-BE49-F238E27FC236}">
                <a16:creationId xmlns:a16="http://schemas.microsoft.com/office/drawing/2014/main" id="{5F7FE8EF-ABA4-DC84-CB87-DBFB3761BEA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4266" t="18351" r="30381" b="50000"/>
          <a:stretch/>
        </p:blipFill>
        <p:spPr>
          <a:xfrm>
            <a:off x="8044468" y="4766792"/>
            <a:ext cx="3636878" cy="2098346"/>
          </a:xfrm>
          <a:prstGeom prst="rect">
            <a:avLst/>
          </a:prstGeom>
        </p:spPr>
      </p:pic>
      <p:sp>
        <p:nvSpPr>
          <p:cNvPr id="9" name="Hộp Văn bản 8">
            <a:extLst>
              <a:ext uri="{FF2B5EF4-FFF2-40B4-BE49-F238E27FC236}">
                <a16:creationId xmlns:a16="http://schemas.microsoft.com/office/drawing/2014/main" id="{58AA7EA6-9C95-CE7E-853D-1AFC13FF7F16}"/>
              </a:ext>
            </a:extLst>
          </p:cNvPr>
          <p:cNvSpPr txBox="1"/>
          <p:nvPr/>
        </p:nvSpPr>
        <p:spPr>
          <a:xfrm>
            <a:off x="1288842" y="1101441"/>
            <a:ext cx="10519064" cy="3296736"/>
          </a:xfrm>
          <a:prstGeom prst="rect">
            <a:avLst/>
          </a:prstGeom>
          <a:noFill/>
        </p:spPr>
        <p:txBody>
          <a:bodyPr wrap="square">
            <a:spAutoFit/>
          </a:bodyPr>
          <a:lstStyle/>
          <a:p>
            <a:pPr marL="0" marR="0" algn="just">
              <a:lnSpc>
                <a:spcPct val="107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144B572F-F83F-75DE-41A4-E7BFDCCB4A6F}"/>
              </a:ext>
            </a:extLst>
          </p:cNvPr>
          <p:cNvSpPr txBox="1"/>
          <p:nvPr/>
        </p:nvSpPr>
        <p:spPr>
          <a:xfrm>
            <a:off x="606136" y="332624"/>
            <a:ext cx="10519064" cy="530594"/>
          </a:xfrm>
          <a:prstGeom prst="rect">
            <a:avLst/>
          </a:prstGeom>
          <a:noFill/>
        </p:spPr>
        <p:txBody>
          <a:bodyPr wrap="square">
            <a:spAutoFit/>
          </a:bodyPr>
          <a:lstStyle/>
          <a:p>
            <a:pPr marL="0" marR="0" algn="just">
              <a:lnSpc>
                <a:spcPct val="107000"/>
              </a:lnSpc>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80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12"/>
                </p:tgtEl>
              </p:cMediaNode>
            </p:audio>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12"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3">
                  <p14:trim st="15963"/>
                </p14:media>
              </p:ext>
            </p:extLst>
          </p:nvPr>
        </p:nvPicPr>
        <p:blipFill>
          <a:blip r:embed="rId7"/>
          <a:stretch>
            <a:fillRect/>
          </a:stretch>
        </p:blipFill>
        <p:spPr>
          <a:xfrm>
            <a:off x="13872864" y="-2764243"/>
            <a:ext cx="812800" cy="812800"/>
          </a:xfrm>
          <a:prstGeom prst="rect">
            <a:avLst/>
          </a:prstGeom>
        </p:spPr>
      </p:pic>
      <p:sp>
        <p:nvSpPr>
          <p:cNvPr id="11" name="Hộp Văn bản 10">
            <a:extLst>
              <a:ext uri="{FF2B5EF4-FFF2-40B4-BE49-F238E27FC236}">
                <a16:creationId xmlns:a16="http://schemas.microsoft.com/office/drawing/2014/main" id="{144B572F-F83F-75DE-41A4-E7BFDCCB4A6F}"/>
              </a:ext>
            </a:extLst>
          </p:cNvPr>
          <p:cNvSpPr txBox="1"/>
          <p:nvPr/>
        </p:nvSpPr>
        <p:spPr>
          <a:xfrm>
            <a:off x="606136" y="332624"/>
            <a:ext cx="10519064" cy="53059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1.2.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74FF0B30-67CA-1743-83C4-A8134FEDE27A}"/>
              </a:ext>
            </a:extLst>
          </p:cNvPr>
          <p:cNvSpPr txBox="1"/>
          <p:nvPr/>
        </p:nvSpPr>
        <p:spPr>
          <a:xfrm>
            <a:off x="72738" y="2795152"/>
            <a:ext cx="2067790" cy="530594"/>
          </a:xfrm>
          <a:prstGeom prst="rect">
            <a:avLst/>
          </a:prstGeom>
          <a:noFill/>
        </p:spPr>
        <p:txBody>
          <a:bodyPr wrap="square">
            <a:spAutoFit/>
          </a:bodyPr>
          <a:lstStyle/>
          <a:p>
            <a:pPr marL="0" marR="0" algn="just">
              <a:lnSpc>
                <a:spcPct val="107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FC505922-EF9D-C20B-6B41-D84BC52C9DD5}"/>
              </a:ext>
            </a:extLst>
          </p:cNvPr>
          <p:cNvPicPr>
            <a:picLocks noChangeAspect="1"/>
          </p:cNvPicPr>
          <p:nvPr/>
        </p:nvPicPr>
        <p:blipFill>
          <a:blip r:embed="rId8"/>
          <a:stretch>
            <a:fillRect/>
          </a:stretch>
        </p:blipFill>
        <p:spPr>
          <a:xfrm>
            <a:off x="2306782" y="885470"/>
            <a:ext cx="9407236" cy="5807858"/>
          </a:xfrm>
          <a:prstGeom prst="rect">
            <a:avLst/>
          </a:prstGeom>
        </p:spPr>
      </p:pic>
    </p:spTree>
    <p:extLst>
      <p:ext uri="{BB962C8B-B14F-4D97-AF65-F5344CB8AC3E}">
        <p14:creationId xmlns:p14="http://schemas.microsoft.com/office/powerpoint/2010/main" val="398050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12"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3">
                  <p14:trim st="15963"/>
                </p14:media>
              </p:ext>
            </p:extLst>
          </p:nvPr>
        </p:nvPicPr>
        <p:blipFill>
          <a:blip r:embed="rId7"/>
          <a:stretch>
            <a:fillRect/>
          </a:stretch>
        </p:blipFill>
        <p:spPr>
          <a:xfrm>
            <a:off x="13872864" y="-2764243"/>
            <a:ext cx="812800" cy="812800"/>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04" y="4398177"/>
            <a:ext cx="4976976" cy="2459823"/>
          </a:xfrm>
          <a:prstGeom prst="rect">
            <a:avLst/>
          </a:prstGeom>
        </p:spPr>
      </p:pic>
      <p:pic>
        <p:nvPicPr>
          <p:cNvPr id="15" name="图片 10" descr="图片包含 文字&#10;&#10;已生成高可信度的说明">
            <a:extLst>
              <a:ext uri="{FF2B5EF4-FFF2-40B4-BE49-F238E27FC236}">
                <a16:creationId xmlns:a16="http://schemas.microsoft.com/office/drawing/2014/main" id="{5F7FE8EF-ABA4-DC84-CB87-DBFB3761BEA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4266" t="18351" r="30381" b="50000"/>
          <a:stretch/>
        </p:blipFill>
        <p:spPr>
          <a:xfrm>
            <a:off x="8044468" y="4766792"/>
            <a:ext cx="3636878" cy="2098346"/>
          </a:xfrm>
          <a:prstGeom prst="rect">
            <a:avLst/>
          </a:prstGeom>
        </p:spPr>
      </p:pic>
      <p:sp>
        <p:nvSpPr>
          <p:cNvPr id="8" name="Hộp Văn bản 7">
            <a:extLst>
              <a:ext uri="{FF2B5EF4-FFF2-40B4-BE49-F238E27FC236}">
                <a16:creationId xmlns:a16="http://schemas.microsoft.com/office/drawing/2014/main" id="{818A280C-EF04-C11F-ED85-19A2EA04206A}"/>
              </a:ext>
            </a:extLst>
          </p:cNvPr>
          <p:cNvSpPr txBox="1"/>
          <p:nvPr/>
        </p:nvSpPr>
        <p:spPr>
          <a:xfrm>
            <a:off x="474518" y="478098"/>
            <a:ext cx="2954481" cy="530594"/>
          </a:xfrm>
          <a:prstGeom prst="rect">
            <a:avLst/>
          </a:prstGeom>
          <a:noFill/>
        </p:spPr>
        <p:txBody>
          <a:bodyPr wrap="square">
            <a:spAutoFit/>
          </a:bodyPr>
          <a:lstStyle/>
          <a:p>
            <a:pPr marL="0" marR="0" algn="just">
              <a:lnSpc>
                <a:spcPct val="107000"/>
              </a:lnSpc>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02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0" repeatCount="indefinite"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C7DC895-DCA3-44FD-B377-D1D4A63BE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883309" y="-2239297"/>
            <a:ext cx="6356555" cy="11336594"/>
          </a:xfrm>
          <a:prstGeom prst="rect">
            <a:avLst/>
          </a:prstGeom>
        </p:spPr>
      </p:pic>
      <p:pic>
        <p:nvPicPr>
          <p:cNvPr id="11" name="图片 10" descr="图片包含 文字&#10;&#10;已生成高可信度的说明">
            <a:extLst>
              <a:ext uri="{FF2B5EF4-FFF2-40B4-BE49-F238E27FC236}">
                <a16:creationId xmlns:a16="http://schemas.microsoft.com/office/drawing/2014/main" id="{DF407DB9-5164-43C7-BB32-B404FE4132A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4266" t="18351" r="30381" b="50000"/>
          <a:stretch/>
        </p:blipFill>
        <p:spPr>
          <a:xfrm>
            <a:off x="7989050" y="337629"/>
            <a:ext cx="3636878" cy="2098346"/>
          </a:xfrm>
          <a:prstGeom prst="rect">
            <a:avLst/>
          </a:prstGeom>
        </p:spPr>
      </p:pic>
      <p:pic>
        <p:nvPicPr>
          <p:cNvPr id="3" name="图片 2" descr="图片包含 文字&#10;&#10;已生成高可信度的说明">
            <a:extLst>
              <a:ext uri="{FF2B5EF4-FFF2-40B4-BE49-F238E27FC236}">
                <a16:creationId xmlns:a16="http://schemas.microsoft.com/office/drawing/2014/main" id="{5EE8FBEC-4B67-48BB-A337-122C591A5613}"/>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899048" y="951271"/>
            <a:ext cx="4660712" cy="4955458"/>
          </a:xfrm>
          <a:prstGeom prst="rect">
            <a:avLst/>
          </a:prstGeom>
        </p:spPr>
      </p:pic>
      <p:sp>
        <p:nvSpPr>
          <p:cNvPr id="4" name="文本框 3">
            <a:extLst>
              <a:ext uri="{FF2B5EF4-FFF2-40B4-BE49-F238E27FC236}">
                <a16:creationId xmlns:a16="http://schemas.microsoft.com/office/drawing/2014/main" id="{FF266732-F8D2-4C52-9DDE-A8C6F805DA3E}"/>
              </a:ext>
            </a:extLst>
          </p:cNvPr>
          <p:cNvSpPr txBox="1"/>
          <p:nvPr/>
        </p:nvSpPr>
        <p:spPr>
          <a:xfrm>
            <a:off x="6061586" y="1243368"/>
            <a:ext cx="5629885" cy="1323439"/>
          </a:xfrm>
          <a:prstGeom prst="rect">
            <a:avLst/>
          </a:prstGeom>
          <a:noFill/>
        </p:spPr>
        <p:txBody>
          <a:bodyPr wrap="square" rtlCol="0">
            <a:spAutoFit/>
          </a:bodyPr>
          <a:lstStyle/>
          <a:p>
            <a:r>
              <a:rPr lang="en-US" altLang="zh-CN" sz="8000" dirty="0">
                <a:solidFill>
                  <a:schemeClr val="tx1">
                    <a:lumMod val="85000"/>
                    <a:lumOff val="15000"/>
                  </a:schemeClr>
                </a:solidFill>
                <a:latin typeface="杨任东竹石体-Semibold" panose="02000000000000000000" pitchFamily="2" charset="-122"/>
                <a:ea typeface="杨任东竹石体-Semibold" panose="02000000000000000000" pitchFamily="2" charset="-122"/>
              </a:rPr>
              <a:t>PART 01</a:t>
            </a:r>
            <a:endParaRPr lang="zh-CN" altLang="en-US" sz="8000" dirty="0">
              <a:solidFill>
                <a:schemeClr val="tx1">
                  <a:lumMod val="85000"/>
                  <a:lumOff val="15000"/>
                </a:schemeClr>
              </a:solidFill>
              <a:latin typeface="杨任东竹石体-Semibold" panose="02000000000000000000" pitchFamily="2" charset="-122"/>
              <a:ea typeface="杨任东竹石体-Semibold" panose="02000000000000000000" pitchFamily="2" charset="-122"/>
            </a:endParaRPr>
          </a:p>
        </p:txBody>
      </p:sp>
      <p:pic>
        <p:nvPicPr>
          <p:cNvPr id="7" name="图片 6" descr="图片包含 文字&#10;&#10;已生成高可信度的说明">
            <a:extLst>
              <a:ext uri="{FF2B5EF4-FFF2-40B4-BE49-F238E27FC236}">
                <a16:creationId xmlns:a16="http://schemas.microsoft.com/office/drawing/2014/main" id="{1CD06A6C-C38B-4BB3-AC5A-540A52011FC4}"/>
              </a:ext>
            </a:extLst>
          </p:cNvPr>
          <p:cNvPicPr>
            <a:picLocks noChangeAspect="1"/>
          </p:cNvPicPr>
          <p:nvPr/>
        </p:nvPicPr>
        <p:blipFill rotWithShape="1">
          <a:blip r:embed="rId4">
            <a:extLst>
              <a:ext uri="{28A0092B-C50C-407E-A947-70E740481C1C}">
                <a14:useLocalDpi xmlns:a14="http://schemas.microsoft.com/office/drawing/2010/main" val="0"/>
              </a:ext>
            </a:extLst>
          </a:blip>
          <a:srcRect t="53047" r="75028" b="30466"/>
          <a:stretch/>
        </p:blipFill>
        <p:spPr>
          <a:xfrm>
            <a:off x="509840" y="313041"/>
            <a:ext cx="2053678" cy="1368275"/>
          </a:xfrm>
          <a:prstGeom prst="rect">
            <a:avLst/>
          </a:prstGeom>
        </p:spPr>
      </p:pic>
      <p:pic>
        <p:nvPicPr>
          <p:cNvPr id="8" name="图片 7" descr="图片包含 文字&#10;&#10;已生成高可信度的说明">
            <a:extLst>
              <a:ext uri="{FF2B5EF4-FFF2-40B4-BE49-F238E27FC236}">
                <a16:creationId xmlns:a16="http://schemas.microsoft.com/office/drawing/2014/main" id="{A73F5DCD-0DD3-400D-A3D9-5BC446F589F9}"/>
              </a:ext>
            </a:extLst>
          </p:cNvPr>
          <p:cNvPicPr>
            <a:picLocks noChangeAspect="1"/>
          </p:cNvPicPr>
          <p:nvPr/>
        </p:nvPicPr>
        <p:blipFill rotWithShape="1">
          <a:blip r:embed="rId4">
            <a:extLst>
              <a:ext uri="{28A0092B-C50C-407E-A947-70E740481C1C}">
                <a14:useLocalDpi xmlns:a14="http://schemas.microsoft.com/office/drawing/2010/main" val="0"/>
              </a:ext>
            </a:extLst>
          </a:blip>
          <a:srcRect l="73581" r="9869" b="71326"/>
          <a:stretch/>
        </p:blipFill>
        <p:spPr>
          <a:xfrm flipV="1">
            <a:off x="10401419" y="4302168"/>
            <a:ext cx="1260313" cy="2203462"/>
          </a:xfrm>
          <a:prstGeom prst="rect">
            <a:avLst/>
          </a:prstGeom>
        </p:spPr>
      </p:pic>
      <p:pic>
        <p:nvPicPr>
          <p:cNvPr id="9" name="图片 8" descr="图片包含 文字&#10;&#10;已生成高可信度的说明">
            <a:extLst>
              <a:ext uri="{FF2B5EF4-FFF2-40B4-BE49-F238E27FC236}">
                <a16:creationId xmlns:a16="http://schemas.microsoft.com/office/drawing/2014/main" id="{5EF76B5A-821B-4D38-9357-C2A0D5121DC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4722" t="66093"/>
          <a:stretch/>
        </p:blipFill>
        <p:spPr>
          <a:xfrm>
            <a:off x="9405904" y="4607352"/>
            <a:ext cx="789521" cy="1768089"/>
          </a:xfrm>
          <a:prstGeom prst="rect">
            <a:avLst/>
          </a:prstGeom>
        </p:spPr>
      </p:pic>
      <p:pic>
        <p:nvPicPr>
          <p:cNvPr id="10" name="图片 9" descr="图片包含 文字&#10;&#10;已生成高可信度的说明">
            <a:extLst>
              <a:ext uri="{FF2B5EF4-FFF2-40B4-BE49-F238E27FC236}">
                <a16:creationId xmlns:a16="http://schemas.microsoft.com/office/drawing/2014/main" id="{049272E9-D13D-4AC3-94C3-1A36FDC874E5}"/>
              </a:ext>
            </a:extLst>
          </p:cNvPr>
          <p:cNvPicPr>
            <a:picLocks noChangeAspect="1"/>
          </p:cNvPicPr>
          <p:nvPr/>
        </p:nvPicPr>
        <p:blipFill rotWithShape="1">
          <a:blip r:embed="rId4">
            <a:extLst>
              <a:ext uri="{28A0092B-C50C-407E-A947-70E740481C1C}">
                <a14:useLocalDpi xmlns:a14="http://schemas.microsoft.com/office/drawing/2010/main" val="0"/>
              </a:ext>
            </a:extLst>
          </a:blip>
          <a:srcRect t="75674" r="86696"/>
          <a:stretch/>
        </p:blipFill>
        <p:spPr>
          <a:xfrm>
            <a:off x="509839" y="4360605"/>
            <a:ext cx="1260313" cy="2325329"/>
          </a:xfrm>
          <a:prstGeom prst="rect">
            <a:avLst/>
          </a:prstGeom>
        </p:spPr>
      </p:pic>
      <p:sp>
        <p:nvSpPr>
          <p:cNvPr id="12" name="Rectangle 11"/>
          <p:cNvSpPr/>
          <p:nvPr/>
        </p:nvSpPr>
        <p:spPr>
          <a:xfrm>
            <a:off x="5468965" y="3073946"/>
            <a:ext cx="5915402" cy="1015663"/>
          </a:xfrm>
          <a:prstGeom prst="rect">
            <a:avLst/>
          </a:prstGeom>
        </p:spPr>
        <p:txBody>
          <a:bodyPr wrap="none">
            <a:spAutoFit/>
          </a:bodyPr>
          <a:lstStyle/>
          <a:p>
            <a:r>
              <a:rPr lang="de-DE" sz="6000" b="1" dirty="0">
                <a:solidFill>
                  <a:srgbClr val="000000"/>
                </a:solidFill>
                <a:latin typeface="Times New Roman" panose="02020603050405020304" pitchFamily="18" charset="0"/>
                <a:ea typeface="Times New Roman" panose="02020603050405020304" pitchFamily="18" charset="0"/>
              </a:rPr>
              <a:t>CHUẨN BỊ ĐỌC</a:t>
            </a:r>
            <a:endParaRPr lang="en-US" sz="6000" dirty="0"/>
          </a:p>
        </p:txBody>
      </p:sp>
    </p:spTree>
    <p:extLst>
      <p:ext uri="{BB962C8B-B14F-4D97-AF65-F5344CB8AC3E}">
        <p14:creationId xmlns:p14="http://schemas.microsoft.com/office/powerpoint/2010/main" val="40366469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文字&#10;&#10;已生成高可信度的说明">
            <a:extLst>
              <a:ext uri="{FF2B5EF4-FFF2-40B4-BE49-F238E27FC236}">
                <a16:creationId xmlns:a16="http://schemas.microsoft.com/office/drawing/2014/main" id="{F9664669-1FB8-4EDC-B416-89D65C27A85F}"/>
              </a:ext>
            </a:extLst>
          </p:cNvPr>
          <p:cNvPicPr>
            <a:picLocks noChangeAspect="1"/>
          </p:cNvPicPr>
          <p:nvPr/>
        </p:nvPicPr>
        <p:blipFill rotWithShape="1">
          <a:blip r:embed="rId8">
            <a:extLst>
              <a:ext uri="{28A0092B-C50C-407E-A947-70E740481C1C}">
                <a14:useLocalDpi xmlns:a14="http://schemas.microsoft.com/office/drawing/2010/main" val="0"/>
              </a:ext>
            </a:extLst>
          </a:blip>
          <a:srcRect l="31192" t="56631" r="50340" b="4803"/>
          <a:stretch/>
        </p:blipFill>
        <p:spPr>
          <a:xfrm>
            <a:off x="1292471" y="1122489"/>
            <a:ext cx="1455845" cy="3067831"/>
          </a:xfrm>
          <a:prstGeom prst="rect">
            <a:avLst/>
          </a:prstGeom>
        </p:spPr>
      </p:pic>
      <p:pic>
        <p:nvPicPr>
          <p:cNvPr id="3" name="图片 2" descr="图片包含 文字&#10;&#10;已生成高可信度的说明">
            <a:extLst>
              <a:ext uri="{FF2B5EF4-FFF2-40B4-BE49-F238E27FC236}">
                <a16:creationId xmlns:a16="http://schemas.microsoft.com/office/drawing/2014/main" id="{BEA61D1B-B61E-40B1-A1C7-0720A7F1A301}"/>
              </a:ext>
            </a:extLst>
          </p:cNvPr>
          <p:cNvPicPr>
            <a:picLocks noChangeAspect="1"/>
          </p:cNvPicPr>
          <p:nvPr/>
        </p:nvPicPr>
        <p:blipFill rotWithShape="1">
          <a:blip r:embed="rId9">
            <a:extLst>
              <a:ext uri="{28A0092B-C50C-407E-A947-70E740481C1C}">
                <a14:useLocalDpi xmlns:a14="http://schemas.microsoft.com/office/drawing/2010/main" val="0"/>
              </a:ext>
            </a:extLst>
          </a:blip>
          <a:srcRect l="49799" t="56631" r="32471" b="4803"/>
          <a:stretch/>
        </p:blipFill>
        <p:spPr>
          <a:xfrm>
            <a:off x="6957968" y="1150744"/>
            <a:ext cx="1397667" cy="3067831"/>
          </a:xfrm>
          <a:prstGeom prst="rect">
            <a:avLst/>
          </a:prstGeom>
        </p:spPr>
      </p:pic>
      <p:sp>
        <p:nvSpPr>
          <p:cNvPr id="4" name="PA-矩形 24">
            <a:extLst>
              <a:ext uri="{FF2B5EF4-FFF2-40B4-BE49-F238E27FC236}">
                <a16:creationId xmlns:a16="http://schemas.microsoft.com/office/drawing/2014/main" id="{56AF38AA-CE26-4FC8-A3B3-E28A2C6F40C1}"/>
              </a:ext>
            </a:extLst>
          </p:cNvPr>
          <p:cNvSpPr/>
          <p:nvPr>
            <p:custDataLst>
              <p:tags r:id="rId1"/>
            </p:custDataLst>
          </p:nvPr>
        </p:nvSpPr>
        <p:spPr>
          <a:xfrm>
            <a:off x="887732" y="1314747"/>
            <a:ext cx="377398" cy="4494381"/>
          </a:xfrm>
          <a:prstGeom prst="rect">
            <a:avLst/>
          </a:prstGeom>
          <a:solidFill>
            <a:srgbClr val="49D99B"/>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dirty="0">
              <a:solidFill>
                <a:srgbClr val="FFFFFF"/>
              </a:solidFill>
              <a:latin typeface="Arial"/>
              <a:ea typeface="宋体"/>
            </a:endParaRPr>
          </a:p>
        </p:txBody>
      </p:sp>
      <p:cxnSp>
        <p:nvCxnSpPr>
          <p:cNvPr id="5" name="PA-直接连接符 27">
            <a:extLst>
              <a:ext uri="{FF2B5EF4-FFF2-40B4-BE49-F238E27FC236}">
                <a16:creationId xmlns:a16="http://schemas.microsoft.com/office/drawing/2014/main" id="{3ABB01B0-C15F-4A82-A95C-217D86EC17A8}"/>
              </a:ext>
            </a:extLst>
          </p:cNvPr>
          <p:cNvCxnSpPr/>
          <p:nvPr>
            <p:custDataLst>
              <p:tags r:id="rId2"/>
            </p:custDataLst>
          </p:nvPr>
        </p:nvCxnSpPr>
        <p:spPr>
          <a:xfrm>
            <a:off x="1265130" y="4238998"/>
            <a:ext cx="4595629" cy="0"/>
          </a:xfrm>
          <a:prstGeom prst="line">
            <a:avLst/>
          </a:prstGeom>
          <a:noFill/>
          <a:ln w="19050" cap="flat" cmpd="sng" algn="ctr">
            <a:solidFill>
              <a:schemeClr val="bg1">
                <a:lumMod val="50000"/>
              </a:schemeClr>
            </a:solidFill>
            <a:prstDash val="dash"/>
          </a:ln>
          <a:effectLst/>
        </p:spPr>
      </p:cxnSp>
      <p:cxnSp>
        <p:nvCxnSpPr>
          <p:cNvPr id="6" name="PA-直接连接符 30">
            <a:extLst>
              <a:ext uri="{FF2B5EF4-FFF2-40B4-BE49-F238E27FC236}">
                <a16:creationId xmlns:a16="http://schemas.microsoft.com/office/drawing/2014/main" id="{EF597887-077B-4B1B-A4A4-40E2546CC034}"/>
              </a:ext>
            </a:extLst>
          </p:cNvPr>
          <p:cNvCxnSpPr/>
          <p:nvPr>
            <p:custDataLst>
              <p:tags r:id="rId3"/>
            </p:custDataLst>
          </p:nvPr>
        </p:nvCxnSpPr>
        <p:spPr>
          <a:xfrm>
            <a:off x="6758871" y="4238998"/>
            <a:ext cx="4595629" cy="0"/>
          </a:xfrm>
          <a:prstGeom prst="line">
            <a:avLst/>
          </a:prstGeom>
          <a:noFill/>
          <a:ln w="19050" cap="flat" cmpd="sng" algn="ctr">
            <a:solidFill>
              <a:schemeClr val="bg1">
                <a:lumMod val="50000"/>
              </a:schemeClr>
            </a:solidFill>
            <a:prstDash val="dash"/>
          </a:ln>
          <a:effectLst/>
        </p:spPr>
      </p:cxnSp>
      <p:sp>
        <p:nvSpPr>
          <p:cNvPr id="7" name="PA-矩形 31">
            <a:extLst>
              <a:ext uri="{FF2B5EF4-FFF2-40B4-BE49-F238E27FC236}">
                <a16:creationId xmlns:a16="http://schemas.microsoft.com/office/drawing/2014/main" id="{1F8BED65-A03A-491F-BFD4-F01047BB63C9}"/>
              </a:ext>
            </a:extLst>
          </p:cNvPr>
          <p:cNvSpPr/>
          <p:nvPr>
            <p:custDataLst>
              <p:tags r:id="rId4"/>
            </p:custDataLst>
          </p:nvPr>
        </p:nvSpPr>
        <p:spPr>
          <a:xfrm>
            <a:off x="6381473" y="1314748"/>
            <a:ext cx="377398" cy="2903828"/>
          </a:xfrm>
          <a:prstGeom prst="rect">
            <a:avLst/>
          </a:prstGeom>
          <a:solidFill>
            <a:srgbClr val="FEDA6E"/>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dirty="0">
              <a:solidFill>
                <a:srgbClr val="FFFFFF"/>
              </a:solidFill>
              <a:latin typeface="Arial"/>
              <a:ea typeface="宋体"/>
            </a:endParaRPr>
          </a:p>
        </p:txBody>
      </p:sp>
      <p:sp>
        <p:nvSpPr>
          <p:cNvPr id="18" name="文本框 17">
            <a:extLst>
              <a:ext uri="{FF2B5EF4-FFF2-40B4-BE49-F238E27FC236}">
                <a16:creationId xmlns:a16="http://schemas.microsoft.com/office/drawing/2014/main" id="{D3EADE14-A23A-4C5B-B2E6-831C27122334}"/>
              </a:ext>
            </a:extLst>
          </p:cNvPr>
          <p:cNvSpPr txBox="1"/>
          <p:nvPr/>
        </p:nvSpPr>
        <p:spPr>
          <a:xfrm>
            <a:off x="635256" y="102193"/>
            <a:ext cx="2605935" cy="584775"/>
          </a:xfrm>
          <a:prstGeom prst="rect">
            <a:avLst/>
          </a:prstGeom>
          <a:noFill/>
        </p:spPr>
        <p:txBody>
          <a:bodyPr wrap="square" rtlCol="0">
            <a:spAutoFit/>
          </a:bodyPr>
          <a:lstStyle/>
          <a:p>
            <a:r>
              <a:rPr lang="en-US" altLang="zh-CN" sz="3200" dirty="0">
                <a:solidFill>
                  <a:schemeClr val="tx1">
                    <a:lumMod val="85000"/>
                    <a:lumOff val="15000"/>
                  </a:schemeClr>
                </a:solidFill>
                <a:latin typeface="杨任东竹石体-Semibold" panose="02000000000000000000" pitchFamily="2" charset="-122"/>
                <a:ea typeface="杨任东竹石体-Semibold" panose="02000000000000000000" pitchFamily="2" charset="-122"/>
              </a:rPr>
              <a:t>CHIA SẺ</a:t>
            </a:r>
            <a:endParaRPr lang="zh-CN" altLang="en-US" sz="3200" dirty="0">
              <a:solidFill>
                <a:schemeClr val="tx1">
                  <a:lumMod val="85000"/>
                  <a:lumOff val="15000"/>
                </a:schemeClr>
              </a:solidFill>
              <a:latin typeface="杨任东竹石体-Semibold" panose="02000000000000000000" pitchFamily="2" charset="-122"/>
              <a:ea typeface="杨任东竹石体-Semibold" panose="02000000000000000000" pitchFamily="2" charset="-122"/>
            </a:endParaRPr>
          </a:p>
        </p:txBody>
      </p:sp>
      <p:sp>
        <p:nvSpPr>
          <p:cNvPr id="8" name="Rectangle 7"/>
          <p:cNvSpPr/>
          <p:nvPr/>
        </p:nvSpPr>
        <p:spPr>
          <a:xfrm>
            <a:off x="3241190" y="1590189"/>
            <a:ext cx="2719805" cy="2200089"/>
          </a:xfrm>
          <a:prstGeom prst="rect">
            <a:avLst/>
          </a:prstGeom>
        </p:spPr>
        <p:txBody>
          <a:bodyPr wrap="square">
            <a:spAutoFit/>
          </a:bodyPr>
          <a:lstStyle/>
          <a:p>
            <a:pPr algn="just">
              <a:lnSpc>
                <a:spcPct val="107000"/>
              </a:lnSpc>
              <a:spcAft>
                <a:spcPts val="0"/>
              </a:spcAft>
            </a:pP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đoán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8580722" y="1559091"/>
            <a:ext cx="3010643" cy="1569660"/>
          </a:xfrm>
          <a:prstGeom prst="rect">
            <a:avLst/>
          </a:prstGeom>
        </p:spPr>
        <p:txBody>
          <a:bodyPr wrap="square">
            <a:spAutoFit/>
          </a:bodyPr>
          <a:lstStyle/>
          <a:p>
            <a:pPr lvl="0"/>
            <a:r>
              <a:rPr lang="en-US" sz="3200" i="1" dirty="0">
                <a:solidFill>
                  <a:srgbClr val="000000"/>
                </a:solidFill>
                <a:latin typeface="Times New Roman" panose="02020603050405020304" pitchFamily="18" charset="0"/>
                <a:ea typeface="Times New Roman" panose="02020603050405020304" pitchFamily="18" charset="0"/>
              </a:rPr>
              <a:t>2. </a:t>
            </a:r>
            <a:r>
              <a:rPr lang="en-US" sz="3200" i="1" dirty="0" err="1">
                <a:solidFill>
                  <a:srgbClr val="000000"/>
                </a:solidFill>
                <a:latin typeface="Times New Roman" panose="02020603050405020304" pitchFamily="18" charset="0"/>
                <a:ea typeface="Times New Roman" panose="02020603050405020304" pitchFamily="18" charset="0"/>
              </a:rPr>
              <a:t>Nêu</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hiểu</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biết</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của</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em</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về</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thể</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loại</a:t>
            </a:r>
            <a:r>
              <a:rPr lang="en-US" sz="3200" i="1" dirty="0">
                <a:solidFill>
                  <a:srgbClr val="000000"/>
                </a:solidFill>
                <a:latin typeface="Times New Roman" panose="02020603050405020304" pitchFamily="18" charset="0"/>
                <a:ea typeface="Times New Roman" panose="02020603050405020304" pitchFamily="18" charset="0"/>
              </a:rPr>
              <a:t> ca </a:t>
            </a:r>
            <a:r>
              <a:rPr lang="en-US" sz="3200" i="1" dirty="0" err="1">
                <a:solidFill>
                  <a:srgbClr val="000000"/>
                </a:solidFill>
                <a:latin typeface="Times New Roman" panose="02020603050405020304" pitchFamily="18" charset="0"/>
                <a:ea typeface="Times New Roman" panose="02020603050405020304" pitchFamily="18" charset="0"/>
              </a:rPr>
              <a:t>dao</a:t>
            </a:r>
            <a:r>
              <a:rPr lang="en-US" sz="3200" i="1" dirty="0">
                <a:solidFill>
                  <a:srgbClr val="000000"/>
                </a:solidFill>
                <a:latin typeface="Times New Roman" panose="02020603050405020304" pitchFamily="18" charset="0"/>
                <a:ea typeface="Times New Roman" panose="02020603050405020304" pitchFamily="18" charset="0"/>
              </a:rPr>
              <a:t>?</a:t>
            </a:r>
            <a:endParaRPr lang="en-US" sz="3200" dirty="0">
              <a:solidFill>
                <a:prstClr val="black"/>
              </a:solidFill>
            </a:endParaRPr>
          </a:p>
        </p:txBody>
      </p:sp>
      <p:sp>
        <p:nvSpPr>
          <p:cNvPr id="20" name="Rectangle 19"/>
          <p:cNvSpPr/>
          <p:nvPr/>
        </p:nvSpPr>
        <p:spPr>
          <a:xfrm>
            <a:off x="1467393" y="4287677"/>
            <a:ext cx="9374777" cy="2337178"/>
          </a:xfrm>
          <a:prstGeom prst="rect">
            <a:avLst/>
          </a:prstGeom>
        </p:spPr>
        <p:txBody>
          <a:bodyPr wrap="square">
            <a:spAutoFit/>
          </a:bodyPr>
          <a:lstStyle/>
          <a:p>
            <a:pPr algn="just">
              <a:lnSpc>
                <a:spcPct val="107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xướng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8608774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C7DC895-DCA3-44FD-B377-D1D4A63BE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883309" y="-2239297"/>
            <a:ext cx="6356555" cy="11336594"/>
          </a:xfrm>
          <a:prstGeom prst="rect">
            <a:avLst/>
          </a:prstGeom>
        </p:spPr>
      </p:pic>
      <p:pic>
        <p:nvPicPr>
          <p:cNvPr id="11" name="图片 10" descr="图片包含 文字&#10;&#10;已生成高可信度的说明">
            <a:extLst>
              <a:ext uri="{FF2B5EF4-FFF2-40B4-BE49-F238E27FC236}">
                <a16:creationId xmlns:a16="http://schemas.microsoft.com/office/drawing/2014/main" id="{DF407DB9-5164-43C7-BB32-B404FE4132A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4266" t="18351" r="30381" b="50000"/>
          <a:stretch/>
        </p:blipFill>
        <p:spPr>
          <a:xfrm>
            <a:off x="7989050" y="337629"/>
            <a:ext cx="3636878" cy="2098346"/>
          </a:xfrm>
          <a:prstGeom prst="rect">
            <a:avLst/>
          </a:prstGeom>
        </p:spPr>
      </p:pic>
      <p:pic>
        <p:nvPicPr>
          <p:cNvPr id="3" name="图片 2" descr="图片包含 文字&#10;&#10;已生成高可信度的说明">
            <a:extLst>
              <a:ext uri="{FF2B5EF4-FFF2-40B4-BE49-F238E27FC236}">
                <a16:creationId xmlns:a16="http://schemas.microsoft.com/office/drawing/2014/main" id="{5EE8FBEC-4B67-48BB-A337-122C591A5613}"/>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899048" y="951271"/>
            <a:ext cx="4660712" cy="4955458"/>
          </a:xfrm>
          <a:prstGeom prst="rect">
            <a:avLst/>
          </a:prstGeom>
        </p:spPr>
      </p:pic>
      <p:sp>
        <p:nvSpPr>
          <p:cNvPr id="4" name="文本框 3">
            <a:extLst>
              <a:ext uri="{FF2B5EF4-FFF2-40B4-BE49-F238E27FC236}">
                <a16:creationId xmlns:a16="http://schemas.microsoft.com/office/drawing/2014/main" id="{FF266732-F8D2-4C52-9DDE-A8C6F805DA3E}"/>
              </a:ext>
            </a:extLst>
          </p:cNvPr>
          <p:cNvSpPr txBox="1"/>
          <p:nvPr/>
        </p:nvSpPr>
        <p:spPr>
          <a:xfrm>
            <a:off x="6061586" y="1243368"/>
            <a:ext cx="562988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lumMod val="85000"/>
                    <a:lumOff val="15000"/>
                  </a:prstClr>
                </a:solidFill>
                <a:effectLst/>
                <a:uLnTx/>
                <a:uFillTx/>
                <a:latin typeface="杨任东竹石体-Semibold" panose="02000000000000000000" pitchFamily="2" charset="-122"/>
                <a:ea typeface="杨任东竹石体-Semibold" panose="02000000000000000000" pitchFamily="2" charset="-122"/>
                <a:cs typeface="+mn-cs"/>
              </a:rPr>
              <a:t>PART 02</a:t>
            </a:r>
            <a:endParaRPr kumimoji="0" lang="zh-CN" altLang="en-US" sz="8000" b="0" i="0" u="none" strike="noStrike" kern="1200" cap="none" spc="0" normalizeH="0" baseline="0" noProof="0" dirty="0">
              <a:ln>
                <a:noFill/>
              </a:ln>
              <a:solidFill>
                <a:prstClr val="black">
                  <a:lumMod val="85000"/>
                  <a:lumOff val="15000"/>
                </a:prstClr>
              </a:solidFill>
              <a:effectLst/>
              <a:uLnTx/>
              <a:uFillTx/>
              <a:latin typeface="杨任东竹石体-Semibold" panose="02000000000000000000" pitchFamily="2" charset="-122"/>
              <a:ea typeface="杨任东竹石体-Semibold" panose="02000000000000000000" pitchFamily="2" charset="-122"/>
              <a:cs typeface="+mn-cs"/>
            </a:endParaRPr>
          </a:p>
        </p:txBody>
      </p:sp>
      <p:pic>
        <p:nvPicPr>
          <p:cNvPr id="7" name="图片 6" descr="图片包含 文字&#10;&#10;已生成高可信度的说明">
            <a:extLst>
              <a:ext uri="{FF2B5EF4-FFF2-40B4-BE49-F238E27FC236}">
                <a16:creationId xmlns:a16="http://schemas.microsoft.com/office/drawing/2014/main" id="{1CD06A6C-C38B-4BB3-AC5A-540A52011FC4}"/>
              </a:ext>
            </a:extLst>
          </p:cNvPr>
          <p:cNvPicPr>
            <a:picLocks noChangeAspect="1"/>
          </p:cNvPicPr>
          <p:nvPr/>
        </p:nvPicPr>
        <p:blipFill rotWithShape="1">
          <a:blip r:embed="rId4">
            <a:extLst>
              <a:ext uri="{28A0092B-C50C-407E-A947-70E740481C1C}">
                <a14:useLocalDpi xmlns:a14="http://schemas.microsoft.com/office/drawing/2010/main" val="0"/>
              </a:ext>
            </a:extLst>
          </a:blip>
          <a:srcRect t="53047" r="75028" b="30466"/>
          <a:stretch/>
        </p:blipFill>
        <p:spPr>
          <a:xfrm>
            <a:off x="509840" y="313041"/>
            <a:ext cx="2053678" cy="1368275"/>
          </a:xfrm>
          <a:prstGeom prst="rect">
            <a:avLst/>
          </a:prstGeom>
        </p:spPr>
      </p:pic>
      <p:pic>
        <p:nvPicPr>
          <p:cNvPr id="8" name="图片 7" descr="图片包含 文字&#10;&#10;已生成高可信度的说明">
            <a:extLst>
              <a:ext uri="{FF2B5EF4-FFF2-40B4-BE49-F238E27FC236}">
                <a16:creationId xmlns:a16="http://schemas.microsoft.com/office/drawing/2014/main" id="{A73F5DCD-0DD3-400D-A3D9-5BC446F589F9}"/>
              </a:ext>
            </a:extLst>
          </p:cNvPr>
          <p:cNvPicPr>
            <a:picLocks noChangeAspect="1"/>
          </p:cNvPicPr>
          <p:nvPr/>
        </p:nvPicPr>
        <p:blipFill rotWithShape="1">
          <a:blip r:embed="rId4">
            <a:extLst>
              <a:ext uri="{28A0092B-C50C-407E-A947-70E740481C1C}">
                <a14:useLocalDpi xmlns:a14="http://schemas.microsoft.com/office/drawing/2010/main" val="0"/>
              </a:ext>
            </a:extLst>
          </a:blip>
          <a:srcRect l="73581" r="9869" b="71326"/>
          <a:stretch/>
        </p:blipFill>
        <p:spPr>
          <a:xfrm flipV="1">
            <a:off x="10335491" y="4186903"/>
            <a:ext cx="1326241" cy="2318727"/>
          </a:xfrm>
          <a:prstGeom prst="rect">
            <a:avLst/>
          </a:prstGeom>
        </p:spPr>
      </p:pic>
      <p:pic>
        <p:nvPicPr>
          <p:cNvPr id="9" name="图片 8" descr="图片包含 文字&#10;&#10;已生成高可信度的说明">
            <a:extLst>
              <a:ext uri="{FF2B5EF4-FFF2-40B4-BE49-F238E27FC236}">
                <a16:creationId xmlns:a16="http://schemas.microsoft.com/office/drawing/2014/main" id="{5EF76B5A-821B-4D38-9357-C2A0D5121DC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4722" t="66093"/>
          <a:stretch/>
        </p:blipFill>
        <p:spPr>
          <a:xfrm>
            <a:off x="9412728" y="4752282"/>
            <a:ext cx="789521" cy="1768089"/>
          </a:xfrm>
          <a:prstGeom prst="rect">
            <a:avLst/>
          </a:prstGeom>
        </p:spPr>
      </p:pic>
      <p:pic>
        <p:nvPicPr>
          <p:cNvPr id="10" name="图片 9" descr="图片包含 文字&#10;&#10;已生成高可信度的说明">
            <a:extLst>
              <a:ext uri="{FF2B5EF4-FFF2-40B4-BE49-F238E27FC236}">
                <a16:creationId xmlns:a16="http://schemas.microsoft.com/office/drawing/2014/main" id="{049272E9-D13D-4AC3-94C3-1A36FDC874E5}"/>
              </a:ext>
            </a:extLst>
          </p:cNvPr>
          <p:cNvPicPr>
            <a:picLocks noChangeAspect="1"/>
          </p:cNvPicPr>
          <p:nvPr/>
        </p:nvPicPr>
        <p:blipFill rotWithShape="1">
          <a:blip r:embed="rId4">
            <a:extLst>
              <a:ext uri="{28A0092B-C50C-407E-A947-70E740481C1C}">
                <a14:useLocalDpi xmlns:a14="http://schemas.microsoft.com/office/drawing/2010/main" val="0"/>
              </a:ext>
            </a:extLst>
          </a:blip>
          <a:srcRect t="75674" r="86696"/>
          <a:stretch/>
        </p:blipFill>
        <p:spPr>
          <a:xfrm>
            <a:off x="509839" y="4360605"/>
            <a:ext cx="1260313" cy="2325329"/>
          </a:xfrm>
          <a:prstGeom prst="rect">
            <a:avLst/>
          </a:prstGeom>
        </p:spPr>
      </p:pic>
      <p:sp>
        <p:nvSpPr>
          <p:cNvPr id="5" name="Rectangle 4"/>
          <p:cNvSpPr/>
          <p:nvPr/>
        </p:nvSpPr>
        <p:spPr>
          <a:xfrm>
            <a:off x="5833576" y="2872381"/>
            <a:ext cx="5459376" cy="1754326"/>
          </a:xfrm>
          <a:prstGeom prst="rect">
            <a:avLst/>
          </a:prstGeom>
        </p:spPr>
        <p:txBody>
          <a:bodyPr wrap="square">
            <a:spAutoFit/>
          </a:bodyPr>
          <a:lstStyle/>
          <a:p>
            <a:pPr algn="just"/>
            <a:r>
              <a:rPr lang="nl-NL" sz="3600" b="1" dirty="0">
                <a:solidFill>
                  <a:srgbClr val="000000"/>
                </a:solidFill>
                <a:latin typeface="Times New Roman" panose="02020603050405020304" pitchFamily="18" charset="0"/>
                <a:ea typeface="Times New Roman" panose="02020603050405020304" pitchFamily="18" charset="0"/>
              </a:rPr>
              <a:t>TRẢI NGHIỆM CÙNG VĂN BẢN, SUY NGẪM VÀ PHẢN HỒI</a:t>
            </a:r>
            <a:endParaRPr lang="en-US" sz="3600" dirty="0"/>
          </a:p>
        </p:txBody>
      </p:sp>
    </p:spTree>
    <p:extLst>
      <p:ext uri="{BB962C8B-B14F-4D97-AF65-F5344CB8AC3E}">
        <p14:creationId xmlns:p14="http://schemas.microsoft.com/office/powerpoint/2010/main" val="9874616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29893BFD-61DF-4CFF-967D-5F678DB70C9B}"/>
              </a:ext>
            </a:extLst>
          </p:cNvPr>
          <p:cNvPicPr>
            <a:picLocks noChangeAspect="1"/>
          </p:cNvPicPr>
          <p:nvPr/>
        </p:nvPicPr>
        <p:blipFill rotWithShape="1">
          <a:blip r:embed="rId4">
            <a:extLst>
              <a:ext uri="{28A0092B-C50C-407E-A947-70E740481C1C}">
                <a14:useLocalDpi xmlns:a14="http://schemas.microsoft.com/office/drawing/2010/main" val="0"/>
              </a:ext>
            </a:extLst>
          </a:blip>
          <a:srcRect l="4838" t="25950" r="29928" b="22007"/>
          <a:stretch/>
        </p:blipFill>
        <p:spPr>
          <a:xfrm flipH="1">
            <a:off x="6220811" y="1254642"/>
            <a:ext cx="5131586" cy="4401879"/>
          </a:xfrm>
          <a:prstGeom prst="rect">
            <a:avLst/>
          </a:prstGeom>
        </p:spPr>
      </p:pic>
      <p:cxnSp>
        <p:nvCxnSpPr>
          <p:cNvPr id="3" name="形状 5">
            <a:extLst>
              <a:ext uri="{FF2B5EF4-FFF2-40B4-BE49-F238E27FC236}">
                <a16:creationId xmlns:a16="http://schemas.microsoft.com/office/drawing/2014/main" id="{471220BF-E870-4259-8CE1-A4FC759FE19E}"/>
              </a:ext>
            </a:extLst>
          </p:cNvPr>
          <p:cNvCxnSpPr/>
          <p:nvPr/>
        </p:nvCxnSpPr>
        <p:spPr>
          <a:xfrm>
            <a:off x="5970556" y="1443355"/>
            <a:ext cx="635" cy="4081145"/>
          </a:xfrm>
          <a:prstGeom prst="line">
            <a:avLst/>
          </a:prstGeom>
          <a:ln w="31750" cap="flat" cmpd="sng">
            <a:solidFill>
              <a:schemeClr val="bg1">
                <a:lumMod val="5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形状 9">
            <a:extLst>
              <a:ext uri="{FF2B5EF4-FFF2-40B4-BE49-F238E27FC236}">
                <a16:creationId xmlns:a16="http://schemas.microsoft.com/office/drawing/2014/main" id="{27BEBA8E-C77D-4A04-8D48-D26338203857}"/>
              </a:ext>
            </a:extLst>
          </p:cNvPr>
          <p:cNvSpPr>
            <a:spLocks/>
          </p:cNvSpPr>
          <p:nvPr/>
        </p:nvSpPr>
        <p:spPr>
          <a:xfrm>
            <a:off x="1255681" y="1456351"/>
            <a:ext cx="833755" cy="833755"/>
          </a:xfrm>
          <a:prstGeom prst="ellipse">
            <a:avLst/>
          </a:prstGeom>
          <a:solidFill>
            <a:srgbClr val="49D99B"/>
          </a:soli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marL="0" indent="0" algn="ctr" defTabSz="508000" fontAlgn="auto">
              <a:lnSpc>
                <a:spcPct val="100000"/>
              </a:lnSpc>
              <a:spcBef>
                <a:spcPts val="0"/>
              </a:spcBef>
              <a:spcAft>
                <a:spcPts val="0"/>
              </a:spcAft>
              <a:buFontTx/>
              <a:buNone/>
            </a:pPr>
            <a:endParaRPr lang="ko-KR" altLang="en-US" sz="1800" cap="none" dirty="0">
              <a:latin typeface="Calibri" charset="0"/>
              <a:ea typeface="宋体" charset="0"/>
            </a:endParaRPr>
          </a:p>
        </p:txBody>
      </p:sp>
      <p:sp>
        <p:nvSpPr>
          <p:cNvPr id="6" name="形状 8">
            <a:extLst>
              <a:ext uri="{FF2B5EF4-FFF2-40B4-BE49-F238E27FC236}">
                <a16:creationId xmlns:a16="http://schemas.microsoft.com/office/drawing/2014/main" id="{907731DD-B1E8-4226-B85F-548CB525E2D5}"/>
              </a:ext>
            </a:extLst>
          </p:cNvPr>
          <p:cNvSpPr>
            <a:spLocks/>
          </p:cNvSpPr>
          <p:nvPr/>
        </p:nvSpPr>
        <p:spPr>
          <a:xfrm>
            <a:off x="1473486" y="1679871"/>
            <a:ext cx="387350" cy="387350"/>
          </a:xfrm>
          <a:custGeom>
            <a:avLst/>
            <a:gdLst>
              <a:gd name="TX0" fmla="*/ 276 w 348"/>
              <a:gd name="TY0" fmla="*/ 172 h 348"/>
              <a:gd name="TX1" fmla="*/ 172 w 348"/>
              <a:gd name="TY1" fmla="*/ 276 h 348"/>
              <a:gd name="TX2" fmla="*/ 68 w 348"/>
              <a:gd name="TY2" fmla="*/ 172 h 348"/>
              <a:gd name="TX3" fmla="*/ 70 w 348"/>
              <a:gd name="TY3" fmla="*/ 152 h 348"/>
              <a:gd name="TX4" fmla="*/ 0 w 348"/>
              <a:gd name="TY4" fmla="*/ 152 h 348"/>
              <a:gd name="TX5" fmla="*/ 0 w 348"/>
              <a:gd name="TY5" fmla="*/ 290 h 348"/>
              <a:gd name="TX6" fmla="*/ 54 w 348"/>
              <a:gd name="TY6" fmla="*/ 344 h 348"/>
              <a:gd name="TX7" fmla="*/ 290 w 348"/>
              <a:gd name="TY7" fmla="*/ 344 h 348"/>
              <a:gd name="TX8" fmla="*/ 344 w 348"/>
              <a:gd name="TY8" fmla="*/ 290 h 348"/>
              <a:gd name="TX9" fmla="*/ 344 w 348"/>
              <a:gd name="TY9" fmla="*/ 152 h 348"/>
              <a:gd name="TX10" fmla="*/ 274 w 348"/>
              <a:gd name="TY10" fmla="*/ 152 h 348"/>
              <a:gd name="TX11" fmla="*/ 276 w 348"/>
              <a:gd name="TY11" fmla="*/ 172 h 348"/>
              <a:gd name="TX13" fmla="*/ 290 w 348"/>
              <a:gd name="TY13" fmla="*/ 0 h 348"/>
              <a:gd name="TX14" fmla="*/ 54 w 348"/>
              <a:gd name="TY14" fmla="*/ 0 h 348"/>
              <a:gd name="TX15" fmla="*/ 0 w 348"/>
              <a:gd name="TY15" fmla="*/ 54 h 348"/>
              <a:gd name="TX16" fmla="*/ 0 w 348"/>
              <a:gd name="TY16" fmla="*/ 112 h 348"/>
              <a:gd name="TX17" fmla="*/ 87 w 348"/>
              <a:gd name="TY17" fmla="*/ 112 h 348"/>
              <a:gd name="TX18" fmla="*/ 172 w 348"/>
              <a:gd name="TY18" fmla="*/ 68 h 348"/>
              <a:gd name="TX19" fmla="*/ 257 w 348"/>
              <a:gd name="TY19" fmla="*/ 112 h 348"/>
              <a:gd name="TX20" fmla="*/ 344 w 348"/>
              <a:gd name="TY20" fmla="*/ 112 h 348"/>
              <a:gd name="TX21" fmla="*/ 344 w 348"/>
              <a:gd name="TY21" fmla="*/ 54 h 348"/>
              <a:gd name="TX22" fmla="*/ 290 w 348"/>
              <a:gd name="TY22" fmla="*/ 0 h 348"/>
              <a:gd name="TX24" fmla="*/ 317 w 348"/>
              <a:gd name="TY24" fmla="*/ 66 h 348"/>
              <a:gd name="TX25" fmla="*/ 307 w 348"/>
              <a:gd name="TY25" fmla="*/ 76 h 348"/>
              <a:gd name="TX26" fmla="*/ 278 w 348"/>
              <a:gd name="TY26" fmla="*/ 76 h 348"/>
              <a:gd name="TX27" fmla="*/ 269 w 348"/>
              <a:gd name="TY27" fmla="*/ 66 h 348"/>
              <a:gd name="TX28" fmla="*/ 269 w 348"/>
              <a:gd name="TY28" fmla="*/ 37 h 348"/>
              <a:gd name="TX29" fmla="*/ 278 w 348"/>
              <a:gd name="TY29" fmla="*/ 28 h 348"/>
              <a:gd name="TX30" fmla="*/ 307 w 348"/>
              <a:gd name="TY30" fmla="*/ 28 h 348"/>
              <a:gd name="TX31" fmla="*/ 317 w 348"/>
              <a:gd name="TY31" fmla="*/ 37 h 348"/>
              <a:gd name="TX32" fmla="*/ 317 w 348"/>
              <a:gd name="TY32" fmla="*/ 66 h 348"/>
              <a:gd name="TX34" fmla="*/ 236 w 348"/>
              <a:gd name="TY34" fmla="*/ 172 h 348"/>
              <a:gd name="TX35" fmla="*/ 172 w 348"/>
              <a:gd name="TY35" fmla="*/ 108 h 348"/>
              <a:gd name="TX36" fmla="*/ 108 w 348"/>
              <a:gd name="TY36" fmla="*/ 172 h 348"/>
              <a:gd name="TX37" fmla="*/ 172 w 348"/>
              <a:gd name="TY37" fmla="*/ 236 h 348"/>
              <a:gd name="TX38" fmla="*/ 236 w 348"/>
              <a:gd name="TY38" fmla="*/ 172 h 348"/>
            </a:gdLst>
            <a:ah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9" y="TY9"/>
              </a:cxn>
              <a:cxn ang="0">
                <a:pos x="TX10" y="TY10"/>
              </a:cxn>
              <a:cxn ang="0">
                <a:pos x="TX11" y="TY11"/>
              </a:cxn>
              <a:cxn ang="0">
                <a:pos x="TX13" y="TY13"/>
              </a:cxn>
              <a:cxn ang="0">
                <a:pos x="TX14" y="TY14"/>
              </a:cxn>
              <a:cxn ang="0">
                <a:pos x="TX15" y="TY15"/>
              </a:cxn>
              <a:cxn ang="0">
                <a:pos x="TX16" y="TY16"/>
              </a:cxn>
              <a:cxn ang="0">
                <a:pos x="TX17" y="TY17"/>
              </a:cxn>
              <a:cxn ang="0">
                <a:pos x="TX18" y="TY18"/>
              </a:cxn>
              <a:cxn ang="0">
                <a:pos x="TX19" y="TY19"/>
              </a:cxn>
              <a:cxn ang="0">
                <a:pos x="TX20" y="TY20"/>
              </a:cxn>
              <a:cxn ang="0">
                <a:pos x="TX21" y="TY21"/>
              </a:cxn>
              <a:cxn ang="0">
                <a:pos x="TX22" y="TY22"/>
              </a:cxn>
              <a:cxn ang="0">
                <a:pos x="TX24" y="TY24"/>
              </a:cxn>
              <a:cxn ang="0">
                <a:pos x="TX25" y="TY25"/>
              </a:cxn>
              <a:cxn ang="0">
                <a:pos x="TX26" y="TY26"/>
              </a:cxn>
              <a:cxn ang="0">
                <a:pos x="TX27" y="TY27"/>
              </a:cxn>
              <a:cxn ang="0">
                <a:pos x="TX28" y="TY28"/>
              </a:cxn>
              <a:cxn ang="0">
                <a:pos x="TX29" y="TY29"/>
              </a:cxn>
              <a:cxn ang="0">
                <a:pos x="TX30" y="TY30"/>
              </a:cxn>
              <a:cxn ang="0">
                <a:pos x="TX31" y="TY31"/>
              </a:cxn>
              <a:cxn ang="0">
                <a:pos x="TX32" y="TY32"/>
              </a:cxn>
              <a:cxn ang="0">
                <a:pos x="TX34" y="TY34"/>
              </a:cxn>
              <a:cxn ang="0">
                <a:pos x="TX35" y="TY35"/>
              </a:cxn>
              <a:cxn ang="0">
                <a:pos x="TX36" y="TY36"/>
              </a:cxn>
              <a:cxn ang="0">
                <a:pos x="TX37" y="TY37"/>
              </a:cxn>
              <a:cxn ang="0">
                <a:pos x="TX38" y="TY38"/>
              </a:cxn>
            </a:cxnLst>
            <a:rect l="l" t="t" r="r" b="b"/>
            <a:pathLst>
              <a:path w="348" h="348">
                <a:moveTo>
                  <a:pt x="276" y="172"/>
                </a:moveTo>
                <a:cubicBezTo>
                  <a:pt x="276" y="229"/>
                  <a:pt x="230" y="276"/>
                  <a:pt x="172" y="276"/>
                </a:cubicBezTo>
                <a:cubicBezTo>
                  <a:pt x="115" y="276"/>
                  <a:pt x="68" y="229"/>
                  <a:pt x="68" y="172"/>
                </a:cubicBezTo>
                <a:cubicBezTo>
                  <a:pt x="68" y="165"/>
                  <a:pt x="69" y="158"/>
                  <a:pt x="70" y="152"/>
                </a:cubicBezTo>
                <a:cubicBezTo>
                  <a:pt x="0" y="152"/>
                  <a:pt x="0" y="152"/>
                  <a:pt x="0" y="152"/>
                </a:cubicBezTo>
                <a:cubicBezTo>
                  <a:pt x="0" y="290"/>
                  <a:pt x="0" y="290"/>
                  <a:pt x="0" y="290"/>
                </a:cubicBezTo>
                <a:cubicBezTo>
                  <a:pt x="0" y="320"/>
                  <a:pt x="24" y="344"/>
                  <a:pt x="54" y="344"/>
                </a:cubicBezTo>
                <a:cubicBezTo>
                  <a:pt x="290" y="344"/>
                  <a:pt x="290" y="344"/>
                  <a:pt x="290" y="344"/>
                </a:cubicBezTo>
                <a:cubicBezTo>
                  <a:pt x="320" y="344"/>
                  <a:pt x="344" y="320"/>
                  <a:pt x="344" y="290"/>
                </a:cubicBezTo>
                <a:cubicBezTo>
                  <a:pt x="344" y="152"/>
                  <a:pt x="344" y="152"/>
                  <a:pt x="344" y="152"/>
                </a:cubicBezTo>
                <a:cubicBezTo>
                  <a:pt x="274" y="152"/>
                  <a:pt x="274" y="152"/>
                  <a:pt x="274" y="152"/>
                </a:cubicBezTo>
                <a:cubicBezTo>
                  <a:pt x="276" y="158"/>
                  <a:pt x="276" y="165"/>
                  <a:pt x="276" y="172"/>
                </a:cubicBezTo>
                <a:close/>
                <a:moveTo>
                  <a:pt x="290" y="0"/>
                </a:moveTo>
                <a:cubicBezTo>
                  <a:pt x="54" y="0"/>
                  <a:pt x="54" y="0"/>
                  <a:pt x="54" y="0"/>
                </a:cubicBezTo>
                <a:cubicBezTo>
                  <a:pt x="24" y="0"/>
                  <a:pt x="0" y="24"/>
                  <a:pt x="0" y="54"/>
                </a:cubicBezTo>
                <a:cubicBezTo>
                  <a:pt x="0" y="112"/>
                  <a:pt x="0" y="112"/>
                  <a:pt x="0" y="112"/>
                </a:cubicBezTo>
                <a:cubicBezTo>
                  <a:pt x="87" y="112"/>
                  <a:pt x="87" y="112"/>
                  <a:pt x="87" y="112"/>
                </a:cubicBezTo>
                <a:cubicBezTo>
                  <a:pt x="106" y="85"/>
                  <a:pt x="137" y="68"/>
                  <a:pt x="172" y="68"/>
                </a:cubicBezTo>
                <a:cubicBezTo>
                  <a:pt x="207" y="68"/>
                  <a:pt x="238" y="85"/>
                  <a:pt x="257" y="112"/>
                </a:cubicBezTo>
                <a:cubicBezTo>
                  <a:pt x="344" y="112"/>
                  <a:pt x="344" y="112"/>
                  <a:pt x="344" y="112"/>
                </a:cubicBezTo>
                <a:cubicBezTo>
                  <a:pt x="344" y="54"/>
                  <a:pt x="344" y="54"/>
                  <a:pt x="344" y="54"/>
                </a:cubicBezTo>
                <a:cubicBezTo>
                  <a:pt x="344" y="24"/>
                  <a:pt x="320" y="0"/>
                  <a:pt x="290" y="0"/>
                </a:cubicBezTo>
                <a:close/>
                <a:moveTo>
                  <a:pt x="317" y="66"/>
                </a:moveTo>
                <a:cubicBezTo>
                  <a:pt x="317" y="72"/>
                  <a:pt x="312" y="76"/>
                  <a:pt x="307" y="76"/>
                </a:cubicBezTo>
                <a:cubicBezTo>
                  <a:pt x="278" y="76"/>
                  <a:pt x="278" y="76"/>
                  <a:pt x="278" y="76"/>
                </a:cubicBezTo>
                <a:cubicBezTo>
                  <a:pt x="273" y="76"/>
                  <a:pt x="269" y="72"/>
                  <a:pt x="269" y="66"/>
                </a:cubicBezTo>
                <a:cubicBezTo>
                  <a:pt x="269" y="37"/>
                  <a:pt x="269" y="37"/>
                  <a:pt x="269" y="37"/>
                </a:cubicBezTo>
                <a:cubicBezTo>
                  <a:pt x="269" y="32"/>
                  <a:pt x="273" y="28"/>
                  <a:pt x="278" y="28"/>
                </a:cubicBezTo>
                <a:cubicBezTo>
                  <a:pt x="307" y="28"/>
                  <a:pt x="307" y="28"/>
                  <a:pt x="307" y="28"/>
                </a:cubicBezTo>
                <a:cubicBezTo>
                  <a:pt x="312" y="28"/>
                  <a:pt x="317" y="32"/>
                  <a:pt x="317" y="37"/>
                </a:cubicBezTo>
                <a:lnTo>
                  <a:pt x="317" y="66"/>
                </a:lnTo>
                <a:close/>
                <a:moveTo>
                  <a:pt x="236" y="172"/>
                </a:moveTo>
                <a:cubicBezTo>
                  <a:pt x="236" y="137"/>
                  <a:pt x="208" y="108"/>
                  <a:pt x="172" y="108"/>
                </a:cubicBezTo>
                <a:cubicBezTo>
                  <a:pt x="137" y="108"/>
                  <a:pt x="108" y="137"/>
                  <a:pt x="108" y="172"/>
                </a:cubicBezTo>
                <a:cubicBezTo>
                  <a:pt x="108" y="207"/>
                  <a:pt x="137" y="236"/>
                  <a:pt x="172" y="236"/>
                </a:cubicBezTo>
                <a:cubicBezTo>
                  <a:pt x="208" y="236"/>
                  <a:pt x="236" y="207"/>
                  <a:pt x="236" y="172"/>
                </a:cubicBezTo>
                <a:close/>
              </a:path>
            </a:pathLst>
          </a:custGeom>
          <a:solidFill>
            <a:schemeClr val="bg1"/>
          </a:solidFill>
          <a:ln w="0">
            <a:noFill/>
            <a:prstDash/>
          </a:ln>
        </p:spPr>
        <p:txBody>
          <a:bodyPr vert="horz" wrap="square" lIns="91440" tIns="45720" rIns="91440" bIns="45720" anchor="t">
            <a:noAutofit/>
          </a:bodyPr>
          <a:lstStyle/>
          <a:p>
            <a:pPr marL="0" indent="0" algn="l" defTabSz="914400" eaLnBrk="0" fontAlgn="auto">
              <a:lnSpc>
                <a:spcPct val="100000"/>
              </a:lnSpc>
              <a:spcBef>
                <a:spcPts val="0"/>
              </a:spcBef>
              <a:spcAft>
                <a:spcPts val="0"/>
              </a:spcAft>
              <a:buFontTx/>
              <a:buNone/>
            </a:pPr>
            <a:endParaRPr lang="ko-KR" altLang="en-US" sz="1800" cap="none" dirty="0">
              <a:solidFill>
                <a:srgbClr val="000000"/>
              </a:solidFill>
              <a:latin typeface="Arial" charset="0"/>
              <a:ea typeface="Arial" charset="0"/>
            </a:endParaRPr>
          </a:p>
        </p:txBody>
      </p:sp>
      <p:sp>
        <p:nvSpPr>
          <p:cNvPr id="8" name="形状 7">
            <a:extLst>
              <a:ext uri="{FF2B5EF4-FFF2-40B4-BE49-F238E27FC236}">
                <a16:creationId xmlns:a16="http://schemas.microsoft.com/office/drawing/2014/main" id="{FA62F244-5F21-4AA5-BBED-68050322B8D8}"/>
              </a:ext>
            </a:extLst>
          </p:cNvPr>
          <p:cNvSpPr>
            <a:spLocks/>
          </p:cNvSpPr>
          <p:nvPr/>
        </p:nvSpPr>
        <p:spPr>
          <a:xfrm>
            <a:off x="1442371" y="3909531"/>
            <a:ext cx="461010" cy="467360"/>
          </a:xfrm>
          <a:custGeom>
            <a:avLst/>
            <a:gdLst>
              <a:gd name="TX0" fmla="*/ 384 w 388"/>
              <a:gd name="TY0" fmla="*/ 192 h 388"/>
              <a:gd name="TX1" fmla="*/ 192 w 388"/>
              <a:gd name="TY1" fmla="*/ 384 h 388"/>
              <a:gd name="TX2" fmla="*/ 0 w 388"/>
              <a:gd name="TY2" fmla="*/ 192 h 388"/>
              <a:gd name="TX3" fmla="*/ 192 w 388"/>
              <a:gd name="TY3" fmla="*/ 0 h 388"/>
              <a:gd name="TX4" fmla="*/ 384 w 388"/>
              <a:gd name="TY4" fmla="*/ 192 h 388"/>
              <a:gd name="TX6" fmla="*/ 255 w 388"/>
              <a:gd name="TY6" fmla="*/ 135 h 388"/>
              <a:gd name="TX7" fmla="*/ 258 w 388"/>
              <a:gd name="TY7" fmla="*/ 129 h 388"/>
              <a:gd name="TX8" fmla="*/ 264 w 388"/>
              <a:gd name="TY8" fmla="*/ 125 h 388"/>
              <a:gd name="TX9" fmla="*/ 277 w 388"/>
              <a:gd name="TY9" fmla="*/ 122 h 388"/>
              <a:gd name="TX10" fmla="*/ 289 w 388"/>
              <a:gd name="TY10" fmla="*/ 125 h 388"/>
              <a:gd name="TX11" fmla="*/ 295 w 388"/>
              <a:gd name="TY11" fmla="*/ 119 h 388"/>
              <a:gd name="TX12" fmla="*/ 303 w 388"/>
              <a:gd name="TY12" fmla="*/ 116 h 388"/>
              <a:gd name="TX13" fmla="*/ 303 w 388"/>
              <a:gd name="TY13" fmla="*/ 110 h 388"/>
              <a:gd name="TX14" fmla="*/ 297 w 388"/>
              <a:gd name="TY14" fmla="*/ 103 h 388"/>
              <a:gd name="TX15" fmla="*/ 296 w 388"/>
              <a:gd name="TY15" fmla="*/ 105 h 388"/>
              <a:gd name="TX16" fmla="*/ 290 w 388"/>
              <a:gd name="TY16" fmla="*/ 104 h 388"/>
              <a:gd name="TX17" fmla="*/ 283 w 388"/>
              <a:gd name="TY17" fmla="*/ 94 h 388"/>
              <a:gd name="TX18" fmla="*/ 278 w 388"/>
              <a:gd name="TY18" fmla="*/ 89 h 388"/>
              <a:gd name="TX19" fmla="*/ 274 w 388"/>
              <a:gd name="TY19" fmla="*/ 84 h 388"/>
              <a:gd name="TX20" fmla="*/ 270 w 388"/>
              <a:gd name="TY20" fmla="*/ 89 h 388"/>
              <a:gd name="TX21" fmla="*/ 265 w 388"/>
              <a:gd name="TY21" fmla="*/ 90 h 388"/>
              <a:gd name="TX22" fmla="*/ 260 w 388"/>
              <a:gd name="TY22" fmla="*/ 92 h 388"/>
              <a:gd name="TX23" fmla="*/ 256 w 388"/>
              <a:gd name="TY23" fmla="*/ 88 h 388"/>
              <a:gd name="TX24" fmla="*/ 256 w 388"/>
              <a:gd name="TY24" fmla="*/ 82 h 388"/>
              <a:gd name="TX25" fmla="*/ 257 w 388"/>
              <a:gd name="TY25" fmla="*/ 82 h 388"/>
              <a:gd name="TX26" fmla="*/ 247 w 388"/>
              <a:gd name="TY26" fmla="*/ 76 h 388"/>
              <a:gd name="TX27" fmla="*/ 231 w 388"/>
              <a:gd name="TY27" fmla="*/ 73 h 388"/>
              <a:gd name="TX28" fmla="*/ 231 w 388"/>
              <a:gd name="TY28" fmla="*/ 83 h 388"/>
              <a:gd name="TX29" fmla="*/ 228 w 388"/>
              <a:gd name="TY29" fmla="*/ 89 h 388"/>
              <a:gd name="TX30" fmla="*/ 234 w 388"/>
              <a:gd name="TY30" fmla="*/ 98 h 388"/>
              <a:gd name="TX31" fmla="*/ 226 w 388"/>
              <a:gd name="TY31" fmla="*/ 105 h 388"/>
              <a:gd name="TX32" fmla="*/ 229 w 388"/>
              <a:gd name="TY32" fmla="*/ 114 h 388"/>
              <a:gd name="TX33" fmla="*/ 224 w 388"/>
              <a:gd name="TY33" fmla="*/ 118 h 388"/>
              <a:gd name="TX34" fmla="*/ 216 w 388"/>
              <a:gd name="TY34" fmla="*/ 110 h 388"/>
              <a:gd name="TX35" fmla="*/ 212 w 388"/>
              <a:gd name="TY35" fmla="*/ 103 h 388"/>
              <a:gd name="TX36" fmla="*/ 205 w 388"/>
              <a:gd name="TY36" fmla="*/ 103 h 388"/>
              <a:gd name="TX37" fmla="*/ 194 w 388"/>
              <a:gd name="TY37" fmla="*/ 97 h 388"/>
              <a:gd name="TX38" fmla="*/ 180 w 388"/>
              <a:gd name="TY38" fmla="*/ 96 h 388"/>
              <a:gd name="TX39" fmla="*/ 175 w 388"/>
              <a:gd name="TY39" fmla="*/ 89 h 388"/>
              <a:gd name="TX40" fmla="*/ 176 w 388"/>
              <a:gd name="TY40" fmla="*/ 81 h 388"/>
              <a:gd name="TX41" fmla="*/ 179 w 388"/>
              <a:gd name="TY41" fmla="*/ 75 h 388"/>
              <a:gd name="TX42" fmla="*/ 183 w 388"/>
              <a:gd name="TY42" fmla="*/ 68 h 388"/>
              <a:gd name="TX43" fmla="*/ 196 w 388"/>
              <a:gd name="TY43" fmla="*/ 66 h 388"/>
              <a:gd name="TX44" fmla="*/ 202 w 388"/>
              <a:gd name="TY44" fmla="*/ 57 h 388"/>
              <a:gd name="TX45" fmla="*/ 212 w 388"/>
              <a:gd name="TY45" fmla="*/ 58 h 388"/>
              <a:gd name="TX46" fmla="*/ 214 w 388"/>
              <a:gd name="TY46" fmla="*/ 51 h 388"/>
              <a:gd name="TX47" fmla="*/ 213 w 388"/>
              <a:gd name="TY47" fmla="*/ 44 h 388"/>
              <a:gd name="TX48" fmla="*/ 207 w 388"/>
              <a:gd name="TY48" fmla="*/ 47 h 388"/>
              <a:gd name="TX49" fmla="*/ 196 w 388"/>
              <a:gd name="TY49" fmla="*/ 53 h 388"/>
              <a:gd name="TX50" fmla="*/ 193 w 388"/>
              <a:gd name="TY50" fmla="*/ 46 h 388"/>
              <a:gd name="TX51" fmla="*/ 188 w 388"/>
              <a:gd name="TY51" fmla="*/ 50 h 388"/>
              <a:gd name="TX52" fmla="*/ 180 w 388"/>
              <a:gd name="TY52" fmla="*/ 44 h 388"/>
              <a:gd name="TX53" fmla="*/ 178 w 388"/>
              <a:gd name="TY53" fmla="*/ 38 h 388"/>
              <a:gd name="TX54" fmla="*/ 168 w 388"/>
              <a:gd name="TY54" fmla="*/ 37 h 388"/>
              <a:gd name="TX55" fmla="*/ 175 w 388"/>
              <a:gd name="TY55" fmla="*/ 45 h 388"/>
              <a:gd name="TX56" fmla="*/ 177 w 388"/>
              <a:gd name="TY56" fmla="*/ 49 h 388"/>
              <a:gd name="TX57" fmla="*/ 171 w 388"/>
              <a:gd name="TY57" fmla="*/ 52 h 388"/>
              <a:gd name="TX58" fmla="*/ 170 w 388"/>
              <a:gd name="TY58" fmla="*/ 59 h 388"/>
              <a:gd name="TX59" fmla="*/ 166 w 388"/>
              <a:gd name="TY59" fmla="*/ 50 h 388"/>
              <a:gd name="TX60" fmla="*/ 157 w 388"/>
              <a:gd name="TY60" fmla="*/ 52 h 388"/>
              <a:gd name="TX61" fmla="*/ 145 w 388"/>
              <a:gd name="TY61" fmla="*/ 50 h 388"/>
              <a:gd name="TX62" fmla="*/ 146 w 388"/>
              <a:gd name="TY62" fmla="*/ 45 h 388"/>
              <a:gd name="TX63" fmla="*/ 141 w 388"/>
              <a:gd name="TY63" fmla="*/ 40 h 388"/>
              <a:gd name="TX64" fmla="*/ 117 w 388"/>
              <a:gd name="TY64" fmla="*/ 51 h 388"/>
              <a:gd name="TX65" fmla="*/ 120 w 388"/>
              <a:gd name="TY65" fmla="*/ 50 h 388"/>
              <a:gd name="TX66" fmla="*/ 126 w 388"/>
              <a:gd name="TY66" fmla="*/ 47 h 388"/>
              <a:gd name="TX67" fmla="*/ 136 w 388"/>
              <a:gd name="TY67" fmla="*/ 46 h 388"/>
              <a:gd name="TX68" fmla="*/ 138 w 388"/>
              <a:gd name="TY68" fmla="*/ 44 h 388"/>
              <a:gd name="TX69" fmla="*/ 143 w 388"/>
              <a:gd name="TY69" fmla="*/ 51 h 388"/>
              <a:gd name="TX70" fmla="*/ 135 w 388"/>
              <a:gd name="TY70" fmla="*/ 50 h 388"/>
              <a:gd name="TX71" fmla="*/ 130 w 388"/>
              <a:gd name="TY71" fmla="*/ 53 h 388"/>
              <a:gd name="TX72" fmla="*/ 131 w 388"/>
              <a:gd name="TY72" fmla="*/ 58 h 388"/>
              <a:gd name="TX73" fmla="*/ 121 w 388"/>
              <a:gd name="TY73" fmla="*/ 51 h 388"/>
              <a:gd name="TX74" fmla="*/ 115 w 388"/>
              <a:gd name="TY74" fmla="*/ 52 h 388"/>
              <a:gd name="TX75" fmla="*/ 56 w 388"/>
              <a:gd name="TY75" fmla="*/ 107 h 388"/>
              <a:gd name="TX76" fmla="*/ 59 w 388"/>
              <a:gd name="TY76" fmla="*/ 109 h 388"/>
              <a:gd name="TX77" fmla="*/ 64 w 388"/>
              <a:gd name="TY77" fmla="*/ 113 h 388"/>
              <a:gd name="TX78" fmla="*/ 65 w 388"/>
              <a:gd name="TY78" fmla="*/ 118 h 388"/>
              <a:gd name="TX79" fmla="*/ 76 w 388"/>
              <a:gd name="TY79" fmla="*/ 125 h 388"/>
              <a:gd name="TX80" fmla="*/ 81 w 388"/>
              <a:gd name="TY80" fmla="*/ 130 h 388"/>
              <a:gd name="TX81" fmla="*/ 79 w 388"/>
              <a:gd name="TY81" fmla="*/ 135 h 388"/>
              <a:gd name="TX82" fmla="*/ 74 w 388"/>
              <a:gd name="TY82" fmla="*/ 131 h 388"/>
              <a:gd name="TX83" fmla="*/ 77 w 388"/>
              <a:gd name="TY83" fmla="*/ 139 h 388"/>
              <a:gd name="TX84" fmla="*/ 74 w 388"/>
              <a:gd name="TY84" fmla="*/ 158 h 388"/>
              <a:gd name="TX85" fmla="*/ 74 w 388"/>
              <a:gd name="TY85" fmla="*/ 158 h 388"/>
              <a:gd name="TX86" fmla="*/ 81 w 388"/>
              <a:gd name="TY86" fmla="*/ 172 h 388"/>
              <a:gd name="TX87" fmla="*/ 88 w 388"/>
              <a:gd name="TY87" fmla="*/ 185 h 388"/>
              <a:gd name="TX88" fmla="*/ 97 w 388"/>
              <a:gd name="TY88" fmla="*/ 192 h 388"/>
              <a:gd name="TX89" fmla="*/ 103 w 388"/>
              <a:gd name="TY89" fmla="*/ 203 h 388"/>
              <a:gd name="TX90" fmla="*/ 108 w 388"/>
              <a:gd name="TY90" fmla="*/ 214 h 388"/>
              <a:gd name="TX91" fmla="*/ 107 w 388"/>
              <a:gd name="TY91" fmla="*/ 215 h 388"/>
              <a:gd name="TX92" fmla="*/ 115 w 388"/>
              <a:gd name="TY92" fmla="*/ 221 h 388"/>
              <a:gd name="TX93" fmla="*/ 118 w 388"/>
              <a:gd name="TY93" fmla="*/ 227 h 388"/>
              <a:gd name="TX94" fmla="*/ 112 w 388"/>
              <a:gd name="TY94" fmla="*/ 212 h 388"/>
              <a:gd name="TX95" fmla="*/ 108 w 388"/>
              <a:gd name="TY95" fmla="*/ 204 h 388"/>
              <a:gd name="TX96" fmla="*/ 105 w 388"/>
              <a:gd name="TY96" fmla="*/ 197 h 388"/>
              <a:gd name="TX97" fmla="*/ 111 w 388"/>
              <a:gd name="TY97" fmla="*/ 200 h 388"/>
              <a:gd name="TX98" fmla="*/ 122 w 388"/>
              <a:gd name="TY98" fmla="*/ 217 h 388"/>
              <a:gd name="TX99" fmla="*/ 125 w 388"/>
              <a:gd name="TY99" fmla="*/ 225 h 388"/>
              <a:gd name="TX100" fmla="*/ 135 w 388"/>
              <a:gd name="TY100" fmla="*/ 233 h 388"/>
              <a:gd name="TX101" fmla="*/ 138 w 388"/>
              <a:gd name="TY101" fmla="*/ 245 h 388"/>
              <a:gd name="TX102" fmla="*/ 150 w 388"/>
              <a:gd name="TY102" fmla="*/ 255 h 388"/>
              <a:gd name="TX103" fmla="*/ 160 w 388"/>
              <a:gd name="TY103" fmla="*/ 260 h 388"/>
              <a:gd name="TX104" fmla="*/ 171 w 388"/>
              <a:gd name="TY104" fmla="*/ 260 h 388"/>
              <a:gd name="TX105" fmla="*/ 184 w 388"/>
              <a:gd name="TY105" fmla="*/ 269 h 388"/>
              <a:gd name="TX106" fmla="*/ 198 w 388"/>
              <a:gd name="TY106" fmla="*/ 271 h 388"/>
              <a:gd name="TX107" fmla="*/ 204 w 388"/>
              <a:gd name="TY107" fmla="*/ 283 h 388"/>
              <a:gd name="TX108" fmla="*/ 213 w 388"/>
              <a:gd name="TY108" fmla="*/ 290 h 388"/>
              <a:gd name="TX109" fmla="*/ 214 w 388"/>
              <a:gd name="TY109" fmla="*/ 288 h 388"/>
              <a:gd name="TX110" fmla="*/ 221 w 388"/>
              <a:gd name="TY110" fmla="*/ 296 h 388"/>
              <a:gd name="TX111" fmla="*/ 224 w 388"/>
              <a:gd name="TY111" fmla="*/ 288 h 388"/>
              <a:gd name="TX112" fmla="*/ 212 w 388"/>
              <a:gd name="TY112" fmla="*/ 283 h 388"/>
              <a:gd name="TX113" fmla="*/ 211 w 388"/>
              <a:gd name="TY113" fmla="*/ 275 h 388"/>
              <a:gd name="TX114" fmla="*/ 212 w 388"/>
              <a:gd name="TY114" fmla="*/ 268 h 388"/>
              <a:gd name="TX115" fmla="*/ 206 w 388"/>
              <a:gd name="TY115" fmla="*/ 259 h 388"/>
              <a:gd name="TX116" fmla="*/ 198 w 388"/>
              <a:gd name="TY116" fmla="*/ 259 h 388"/>
              <a:gd name="TX117" fmla="*/ 197 w 388"/>
              <a:gd name="TY117" fmla="*/ 262 h 388"/>
              <a:gd name="TX118" fmla="*/ 194 w 388"/>
              <a:gd name="TY118" fmla="*/ 261 h 388"/>
              <a:gd name="TX119" fmla="*/ 195 w 388"/>
              <a:gd name="TY119" fmla="*/ 251 h 388"/>
              <a:gd name="TX120" fmla="*/ 194 w 388"/>
              <a:gd name="TY120" fmla="*/ 239 h 388"/>
              <a:gd name="TX121" fmla="*/ 187 w 388"/>
              <a:gd name="TY121" fmla="*/ 244 h 388"/>
              <a:gd name="TX122" fmla="*/ 183 w 388"/>
              <a:gd name="TY122" fmla="*/ 251 h 388"/>
              <a:gd name="TX123" fmla="*/ 171 w 388"/>
              <a:gd name="TY123" fmla="*/ 250 h 388"/>
              <a:gd name="TX124" fmla="*/ 163 w 388"/>
              <a:gd name="TY124" fmla="*/ 234 h 388"/>
              <a:gd name="TX125" fmla="*/ 163 w 388"/>
              <a:gd name="TY125" fmla="*/ 215 h 388"/>
              <a:gd name="TX126" fmla="*/ 168 w 388"/>
              <a:gd name="TY126" fmla="*/ 210 h 388"/>
              <a:gd name="TX127" fmla="*/ 172 w 388"/>
              <a:gd name="TY127" fmla="*/ 207 h 388"/>
              <a:gd name="TX128" fmla="*/ 170 w 388"/>
              <a:gd name="TY128" fmla="*/ 206 h 388"/>
              <a:gd name="TX129" fmla="*/ 184 w 388"/>
              <a:gd name="TY129" fmla="*/ 206 h 388"/>
              <a:gd name="TX130" fmla="*/ 189 w 388"/>
              <a:gd name="TY130" fmla="*/ 205 h 388"/>
              <a:gd name="TX131" fmla="*/ 188 w 388"/>
              <a:gd name="TY131" fmla="*/ 200 h 388"/>
              <a:gd name="TX132" fmla="*/ 196 w 388"/>
              <a:gd name="TY132" fmla="*/ 202 h 388"/>
              <a:gd name="TX133" fmla="*/ 204 w 388"/>
              <a:gd name="TY133" fmla="*/ 204 h 388"/>
              <a:gd name="TX134" fmla="*/ 211 w 388"/>
              <a:gd name="TY134" fmla="*/ 205 h 388"/>
              <a:gd name="TX135" fmla="*/ 214 w 388"/>
              <a:gd name="TY135" fmla="*/ 211 h 388"/>
              <a:gd name="TX136" fmla="*/ 218 w 388"/>
              <a:gd name="TY136" fmla="*/ 222 h 388"/>
              <a:gd name="TX137" fmla="*/ 222 w 388"/>
              <a:gd name="TY137" fmla="*/ 214 h 388"/>
              <a:gd name="TX138" fmla="*/ 221 w 388"/>
              <a:gd name="TY138" fmla="*/ 205 h 388"/>
              <a:gd name="TX139" fmla="*/ 221 w 388"/>
              <a:gd name="TY139" fmla="*/ 193 h 388"/>
              <a:gd name="TX140" fmla="*/ 230 w 388"/>
              <a:gd name="TY140" fmla="*/ 188 h 388"/>
              <a:gd name="TX141" fmla="*/ 234 w 388"/>
              <a:gd name="TY141" fmla="*/ 179 h 388"/>
              <a:gd name="TX142" fmla="*/ 236 w 388"/>
              <a:gd name="TY142" fmla="*/ 177 h 388"/>
              <a:gd name="TX143" fmla="*/ 232 w 388"/>
              <a:gd name="TY143" fmla="*/ 175 h 388"/>
              <a:gd name="TX144" fmla="*/ 233 w 388"/>
              <a:gd name="TY144" fmla="*/ 171 h 388"/>
              <a:gd name="TX145" fmla="*/ 236 w 388"/>
              <a:gd name="TY145" fmla="*/ 165 h 388"/>
              <a:gd name="TX146" fmla="*/ 242 w 388"/>
              <a:gd name="TY146" fmla="*/ 162 h 388"/>
              <a:gd name="TX147" fmla="*/ 252 w 388"/>
              <a:gd name="TY147" fmla="*/ 157 h 388"/>
              <a:gd name="TX148" fmla="*/ 255 w 388"/>
              <a:gd name="TY148" fmla="*/ 150 h 388"/>
              <a:gd name="TX149" fmla="*/ 262 w 388"/>
              <a:gd name="TY149" fmla="*/ 147 h 388"/>
              <a:gd name="TX150" fmla="*/ 266 w 388"/>
              <a:gd name="TY150" fmla="*/ 143 h 388"/>
              <a:gd name="TX151" fmla="*/ 272 w 388"/>
              <a:gd name="TY151" fmla="*/ 135 h 388"/>
              <a:gd name="TX152" fmla="*/ 268 w 388"/>
              <a:gd name="TY152" fmla="*/ 132 h 388"/>
              <a:gd name="TX153" fmla="*/ 273 w 388"/>
              <a:gd name="TY153" fmla="*/ 131 h 388"/>
              <a:gd name="TX154" fmla="*/ 271 w 388"/>
              <a:gd name="TY154" fmla="*/ 127 h 388"/>
              <a:gd name="TX155" fmla="*/ 261 w 388"/>
              <a:gd name="TY155" fmla="*/ 130 h 388"/>
              <a:gd name="TX156" fmla="*/ 255 w 388"/>
              <a:gd name="TY156" fmla="*/ 135 h 388"/>
              <a:gd name="TX158" fmla="*/ 308 w 388"/>
              <a:gd name="TY158" fmla="*/ 302 h 388"/>
              <a:gd name="TX159" fmla="*/ 301 w 388"/>
              <a:gd name="TY159" fmla="*/ 300 h 388"/>
              <a:gd name="TX160" fmla="*/ 295 w 388"/>
              <a:gd name="TY160" fmla="*/ 298 h 388"/>
              <a:gd name="TX161" fmla="*/ 287 w 388"/>
              <a:gd name="TY161" fmla="*/ 289 h 388"/>
              <a:gd name="TX162" fmla="*/ 277 w 388"/>
              <a:gd name="TY162" fmla="*/ 285 h 388"/>
              <a:gd name="TX163" fmla="*/ 272 w 388"/>
              <a:gd name="TY163" fmla="*/ 288 h 388"/>
              <a:gd name="TX164" fmla="*/ 263 w 388"/>
              <a:gd name="TY164" fmla="*/ 282 h 388"/>
              <a:gd name="TX165" fmla="*/ 253 w 388"/>
              <a:gd name="TY165" fmla="*/ 281 h 388"/>
              <a:gd name="TX166" fmla="*/ 251 w 388"/>
              <a:gd name="TY166" fmla="*/ 288 h 388"/>
              <a:gd name="TX167" fmla="*/ 251 w 388"/>
              <a:gd name="TY167" fmla="*/ 279 h 388"/>
              <a:gd name="TX168" fmla="*/ 240 w 388"/>
              <a:gd name="TY168" fmla="*/ 282 h 388"/>
              <a:gd name="TX169" fmla="*/ 236 w 388"/>
              <a:gd name="TY169" fmla="*/ 286 h 388"/>
              <a:gd name="TX170" fmla="*/ 233 w 388"/>
              <a:gd name="TY170" fmla="*/ 291 h 388"/>
              <a:gd name="TX171" fmla="*/ 228 w 388"/>
              <a:gd name="TY171" fmla="*/ 288 h 388"/>
              <a:gd name="TX172" fmla="*/ 230 w 388"/>
              <a:gd name="TY172" fmla="*/ 307 h 388"/>
              <a:gd name="TX173" fmla="*/ 227 w 388"/>
              <a:gd name="TY173" fmla="*/ 319 h 388"/>
              <a:gd name="TX174" fmla="*/ 220 w 388"/>
              <a:gd name="TY174" fmla="*/ 329 h 388"/>
              <a:gd name="TX175" fmla="*/ 223 w 388"/>
              <a:gd name="TY175" fmla="*/ 335 h 388"/>
              <a:gd name="TX176" fmla="*/ 219 w 388"/>
              <a:gd name="TY176" fmla="*/ 346 h 388"/>
              <a:gd name="TX177" fmla="*/ 220 w 388"/>
              <a:gd name="TY177" fmla="*/ 350 h 388"/>
              <a:gd name="TX178" fmla="*/ 308 w 388"/>
              <a:gd name="TY178" fmla="*/ 302 h 388"/>
            </a:gdLst>
            <a:ahLst/>
            <a:cxnLst>
              <a:cxn ang="0">
                <a:pos x="TX0" y="TY0"/>
              </a:cxn>
              <a:cxn ang="0">
                <a:pos x="TX1" y="TY1"/>
              </a:cxn>
              <a:cxn ang="0">
                <a:pos x="TX2" y="TY2"/>
              </a:cxn>
              <a:cxn ang="0">
                <a:pos x="TX3" y="TY3"/>
              </a:cxn>
              <a:cxn ang="0">
                <a:pos x="TX4" y="TY4"/>
              </a:cxn>
              <a:cxn ang="0">
                <a:pos x="TX6" y="TY6"/>
              </a:cxn>
              <a:cxn ang="0">
                <a:pos x="TX7" y="TY7"/>
              </a:cxn>
              <a:cxn ang="0">
                <a:pos x="TX8" y="TY8"/>
              </a:cxn>
              <a:cxn ang="0">
                <a:pos x="TX9" y="TY9"/>
              </a:cxn>
              <a:cxn ang="0">
                <a:pos x="TX10" y="TY10"/>
              </a:cxn>
              <a:cxn ang="0">
                <a:pos x="TX11" y="TY11"/>
              </a:cxn>
              <a:cxn ang="0">
                <a:pos x="TX12" y="TY12"/>
              </a:cxn>
              <a:cxn ang="0">
                <a:pos x="TX13" y="TY13"/>
              </a:cxn>
              <a:cxn ang="0">
                <a:pos x="TX14" y="TY14"/>
              </a:cxn>
              <a:cxn ang="0">
                <a:pos x="TX15" y="TY15"/>
              </a:cxn>
              <a:cxn ang="0">
                <a:pos x="TX16" y="TY16"/>
              </a:cxn>
              <a:cxn ang="0">
                <a:pos x="TX17" y="TY17"/>
              </a:cxn>
              <a:cxn ang="0">
                <a:pos x="TX18" y="TY18"/>
              </a:cxn>
              <a:cxn ang="0">
                <a:pos x="TX19" y="TY19"/>
              </a:cxn>
              <a:cxn ang="0">
                <a:pos x="TX20" y="TY20"/>
              </a:cxn>
              <a:cxn ang="0">
                <a:pos x="TX21" y="TY21"/>
              </a:cxn>
              <a:cxn ang="0">
                <a:pos x="TX22" y="TY22"/>
              </a:cxn>
              <a:cxn ang="0">
                <a:pos x="TX23" y="TY23"/>
              </a:cxn>
              <a:cxn ang="0">
                <a:pos x="TX24" y="TY24"/>
              </a:cxn>
              <a:cxn ang="0">
                <a:pos x="TX25" y="TY25"/>
              </a:cxn>
              <a:cxn ang="0">
                <a:pos x="TX26" y="TY26"/>
              </a:cxn>
              <a:cxn ang="0">
                <a:pos x="TX27" y="TY27"/>
              </a:cxn>
              <a:cxn ang="0">
                <a:pos x="TX28" y="TY28"/>
              </a:cxn>
              <a:cxn ang="0">
                <a:pos x="TX29" y="TY29"/>
              </a:cxn>
              <a:cxn ang="0">
                <a:pos x="TX30" y="TY30"/>
              </a:cxn>
              <a:cxn ang="0">
                <a:pos x="TX31" y="TY31"/>
              </a:cxn>
              <a:cxn ang="0">
                <a:pos x="TX32" y="TY32"/>
              </a:cxn>
              <a:cxn ang="0">
                <a:pos x="TX33" y="TY33"/>
              </a:cxn>
              <a:cxn ang="0">
                <a:pos x="TX34" y="TY34"/>
              </a:cxn>
              <a:cxn ang="0">
                <a:pos x="TX35" y="TY35"/>
              </a:cxn>
              <a:cxn ang="0">
                <a:pos x="TX36" y="TY36"/>
              </a:cxn>
              <a:cxn ang="0">
                <a:pos x="TX37" y="TY37"/>
              </a:cxn>
              <a:cxn ang="0">
                <a:pos x="TX38" y="TY38"/>
              </a:cxn>
              <a:cxn ang="0">
                <a:pos x="TX39" y="TY39"/>
              </a:cxn>
              <a:cxn ang="0">
                <a:pos x="TX40" y="TY40"/>
              </a:cxn>
              <a:cxn ang="0">
                <a:pos x="TX41" y="TY41"/>
              </a:cxn>
              <a:cxn ang="0">
                <a:pos x="TX42" y="TY42"/>
              </a:cxn>
              <a:cxn ang="0">
                <a:pos x="TX43" y="TY43"/>
              </a:cxn>
              <a:cxn ang="0">
                <a:pos x="TX44" y="TY44"/>
              </a:cxn>
              <a:cxn ang="0">
                <a:pos x="TX45" y="TY45"/>
              </a:cxn>
              <a:cxn ang="0">
                <a:pos x="TX46" y="TY46"/>
              </a:cxn>
              <a:cxn ang="0">
                <a:pos x="TX47" y="TY47"/>
              </a:cxn>
              <a:cxn ang="0">
                <a:pos x="TX48" y="TY48"/>
              </a:cxn>
              <a:cxn ang="0">
                <a:pos x="TX49" y="TY49"/>
              </a:cxn>
              <a:cxn ang="0">
                <a:pos x="TX50" y="TY50"/>
              </a:cxn>
              <a:cxn ang="0">
                <a:pos x="TX51" y="TY51"/>
              </a:cxn>
              <a:cxn ang="0">
                <a:pos x="TX52" y="TY52"/>
              </a:cxn>
              <a:cxn ang="0">
                <a:pos x="TX53" y="TY53"/>
              </a:cxn>
              <a:cxn ang="0">
                <a:pos x="TX54" y="TY54"/>
              </a:cxn>
              <a:cxn ang="0">
                <a:pos x="TX55" y="TY55"/>
              </a:cxn>
              <a:cxn ang="0">
                <a:pos x="TX56" y="TY56"/>
              </a:cxn>
              <a:cxn ang="0">
                <a:pos x="TX57" y="TY57"/>
              </a:cxn>
              <a:cxn ang="0">
                <a:pos x="TX58" y="TY58"/>
              </a:cxn>
              <a:cxn ang="0">
                <a:pos x="TX59" y="TY59"/>
              </a:cxn>
              <a:cxn ang="0">
                <a:pos x="TX60" y="TY60"/>
              </a:cxn>
              <a:cxn ang="0">
                <a:pos x="TX61" y="TY61"/>
              </a:cxn>
              <a:cxn ang="0">
                <a:pos x="TX62" y="TY62"/>
              </a:cxn>
              <a:cxn ang="0">
                <a:pos x="TX63" y="TY63"/>
              </a:cxn>
              <a:cxn ang="0">
                <a:pos x="TX64" y="TY64"/>
              </a:cxn>
              <a:cxn ang="0">
                <a:pos x="TX65" y="TY65"/>
              </a:cxn>
              <a:cxn ang="0">
                <a:pos x="TX66" y="TY66"/>
              </a:cxn>
              <a:cxn ang="0">
                <a:pos x="TX67" y="TY67"/>
              </a:cxn>
              <a:cxn ang="0">
                <a:pos x="TX68" y="TY68"/>
              </a:cxn>
              <a:cxn ang="0">
                <a:pos x="TX69" y="TY69"/>
              </a:cxn>
              <a:cxn ang="0">
                <a:pos x="TX70" y="TY70"/>
              </a:cxn>
              <a:cxn ang="0">
                <a:pos x="TX71" y="TY71"/>
              </a:cxn>
              <a:cxn ang="0">
                <a:pos x="TX72" y="TY72"/>
              </a:cxn>
              <a:cxn ang="0">
                <a:pos x="TX73" y="TY73"/>
              </a:cxn>
              <a:cxn ang="0">
                <a:pos x="TX74" y="TY74"/>
              </a:cxn>
              <a:cxn ang="0">
                <a:pos x="TX75" y="TY75"/>
              </a:cxn>
              <a:cxn ang="0">
                <a:pos x="TX76" y="TY76"/>
              </a:cxn>
              <a:cxn ang="0">
                <a:pos x="TX77" y="TY77"/>
              </a:cxn>
              <a:cxn ang="0">
                <a:pos x="TX78" y="TY78"/>
              </a:cxn>
              <a:cxn ang="0">
                <a:pos x="TX79" y="TY79"/>
              </a:cxn>
              <a:cxn ang="0">
                <a:pos x="TX80" y="TY80"/>
              </a:cxn>
              <a:cxn ang="0">
                <a:pos x="TX81" y="TY81"/>
              </a:cxn>
              <a:cxn ang="0">
                <a:pos x="TX82" y="TY82"/>
              </a:cxn>
              <a:cxn ang="0">
                <a:pos x="TX83" y="TY83"/>
              </a:cxn>
              <a:cxn ang="0">
                <a:pos x="TX84" y="TY84"/>
              </a:cxn>
              <a:cxn ang="0">
                <a:pos x="TX85" y="TY85"/>
              </a:cxn>
              <a:cxn ang="0">
                <a:pos x="TX86" y="TY86"/>
              </a:cxn>
              <a:cxn ang="0">
                <a:pos x="TX87" y="TY87"/>
              </a:cxn>
              <a:cxn ang="0">
                <a:pos x="TX88" y="TY88"/>
              </a:cxn>
              <a:cxn ang="0">
                <a:pos x="TX89" y="TY89"/>
              </a:cxn>
              <a:cxn ang="0">
                <a:pos x="TX90" y="TY90"/>
              </a:cxn>
              <a:cxn ang="0">
                <a:pos x="TX91" y="TY91"/>
              </a:cxn>
              <a:cxn ang="0">
                <a:pos x="TX92" y="TY92"/>
              </a:cxn>
              <a:cxn ang="0">
                <a:pos x="TX93" y="TY93"/>
              </a:cxn>
              <a:cxn ang="0">
                <a:pos x="TX94" y="TY94"/>
              </a:cxn>
              <a:cxn ang="0">
                <a:pos x="TX95" y="TY95"/>
              </a:cxn>
              <a:cxn ang="0">
                <a:pos x="TX96" y="TY96"/>
              </a:cxn>
              <a:cxn ang="0">
                <a:pos x="TX97" y="TY97"/>
              </a:cxn>
              <a:cxn ang="0">
                <a:pos x="TX98" y="TY98"/>
              </a:cxn>
              <a:cxn ang="0">
                <a:pos x="TX99" y="TY99"/>
              </a:cxn>
              <a:cxn ang="0">
                <a:pos x="TX100" y="TY100"/>
              </a:cxn>
              <a:cxn ang="0">
                <a:pos x="TX101" y="TY101"/>
              </a:cxn>
              <a:cxn ang="0">
                <a:pos x="TX102" y="TY102"/>
              </a:cxn>
              <a:cxn ang="0">
                <a:pos x="TX103" y="TY103"/>
              </a:cxn>
              <a:cxn ang="0">
                <a:pos x="TX104" y="TY104"/>
              </a:cxn>
              <a:cxn ang="0">
                <a:pos x="TX105" y="TY105"/>
              </a:cxn>
              <a:cxn ang="0">
                <a:pos x="TX106" y="TY106"/>
              </a:cxn>
              <a:cxn ang="0">
                <a:pos x="TX107" y="TY107"/>
              </a:cxn>
              <a:cxn ang="0">
                <a:pos x="TX108" y="TY108"/>
              </a:cxn>
              <a:cxn ang="0">
                <a:pos x="TX109" y="TY109"/>
              </a:cxn>
              <a:cxn ang="0">
                <a:pos x="TX110" y="TY110"/>
              </a:cxn>
              <a:cxn ang="0">
                <a:pos x="TX111" y="TY111"/>
              </a:cxn>
              <a:cxn ang="0">
                <a:pos x="TX112" y="TY112"/>
              </a:cxn>
              <a:cxn ang="0">
                <a:pos x="TX113" y="TY113"/>
              </a:cxn>
              <a:cxn ang="0">
                <a:pos x="TX114" y="TY114"/>
              </a:cxn>
              <a:cxn ang="0">
                <a:pos x="TX115" y="TY115"/>
              </a:cxn>
              <a:cxn ang="0">
                <a:pos x="TX116" y="TY116"/>
              </a:cxn>
              <a:cxn ang="0">
                <a:pos x="TX117" y="TY117"/>
              </a:cxn>
              <a:cxn ang="0">
                <a:pos x="TX118" y="TY118"/>
              </a:cxn>
              <a:cxn ang="0">
                <a:pos x="TX119" y="TY119"/>
              </a:cxn>
              <a:cxn ang="0">
                <a:pos x="TX120" y="TY120"/>
              </a:cxn>
              <a:cxn ang="0">
                <a:pos x="TX121" y="TY121"/>
              </a:cxn>
              <a:cxn ang="0">
                <a:pos x="TX122" y="TY122"/>
              </a:cxn>
              <a:cxn ang="0">
                <a:pos x="TX123" y="TY123"/>
              </a:cxn>
              <a:cxn ang="0">
                <a:pos x="TX124" y="TY124"/>
              </a:cxn>
              <a:cxn ang="0">
                <a:pos x="TX125" y="TY125"/>
              </a:cxn>
              <a:cxn ang="0">
                <a:pos x="TX126" y="TY126"/>
              </a:cxn>
              <a:cxn ang="0">
                <a:pos x="TX127" y="TY127"/>
              </a:cxn>
              <a:cxn ang="0">
                <a:pos x="TX128" y="TY128"/>
              </a:cxn>
              <a:cxn ang="0">
                <a:pos x="TX129" y="TY129"/>
              </a:cxn>
              <a:cxn ang="0">
                <a:pos x="TX130" y="TY130"/>
              </a:cxn>
              <a:cxn ang="0">
                <a:pos x="TX131" y="TY131"/>
              </a:cxn>
              <a:cxn ang="0">
                <a:pos x="TX132" y="TY132"/>
              </a:cxn>
              <a:cxn ang="0">
                <a:pos x="TX133" y="TY133"/>
              </a:cxn>
              <a:cxn ang="0">
                <a:pos x="TX134" y="TY134"/>
              </a:cxn>
              <a:cxn ang="0">
                <a:pos x="TX135" y="TY135"/>
              </a:cxn>
              <a:cxn ang="0">
                <a:pos x="TX136" y="TY136"/>
              </a:cxn>
              <a:cxn ang="0">
                <a:pos x="TX137" y="TY137"/>
              </a:cxn>
              <a:cxn ang="0">
                <a:pos x="TX138" y="TY138"/>
              </a:cxn>
              <a:cxn ang="0">
                <a:pos x="TX139" y="TY139"/>
              </a:cxn>
              <a:cxn ang="0">
                <a:pos x="TX140" y="TY140"/>
              </a:cxn>
              <a:cxn ang="0">
                <a:pos x="TX141" y="TY141"/>
              </a:cxn>
              <a:cxn ang="0">
                <a:pos x="TX142" y="TY142"/>
              </a:cxn>
              <a:cxn ang="0">
                <a:pos x="TX143" y="TY143"/>
              </a:cxn>
              <a:cxn ang="0">
                <a:pos x="TX144" y="TY144"/>
              </a:cxn>
              <a:cxn ang="0">
                <a:pos x="TX145" y="TY145"/>
              </a:cxn>
              <a:cxn ang="0">
                <a:pos x="TX146" y="TY146"/>
              </a:cxn>
              <a:cxn ang="0">
                <a:pos x="TX147" y="TY147"/>
              </a:cxn>
              <a:cxn ang="0">
                <a:pos x="TX148" y="TY148"/>
              </a:cxn>
              <a:cxn ang="0">
                <a:pos x="TX149" y="TY149"/>
              </a:cxn>
              <a:cxn ang="0">
                <a:pos x="TX150" y="TY150"/>
              </a:cxn>
              <a:cxn ang="0">
                <a:pos x="TX151" y="TY151"/>
              </a:cxn>
              <a:cxn ang="0">
                <a:pos x="TX152" y="TY152"/>
              </a:cxn>
              <a:cxn ang="0">
                <a:pos x="TX153" y="TY153"/>
              </a:cxn>
              <a:cxn ang="0">
                <a:pos x="TX154" y="TY154"/>
              </a:cxn>
              <a:cxn ang="0">
                <a:pos x="TX155" y="TY155"/>
              </a:cxn>
              <a:cxn ang="0">
                <a:pos x="TX156" y="TY156"/>
              </a:cxn>
              <a:cxn ang="0">
                <a:pos x="TX158" y="TY158"/>
              </a:cxn>
              <a:cxn ang="0">
                <a:pos x="TX159" y="TY159"/>
              </a:cxn>
              <a:cxn ang="0">
                <a:pos x="TX160" y="TY160"/>
              </a:cxn>
              <a:cxn ang="0">
                <a:pos x="TX161" y="TY161"/>
              </a:cxn>
              <a:cxn ang="0">
                <a:pos x="TX162" y="TY162"/>
              </a:cxn>
              <a:cxn ang="0">
                <a:pos x="TX163" y="TY163"/>
              </a:cxn>
              <a:cxn ang="0">
                <a:pos x="TX164" y="TY164"/>
              </a:cxn>
              <a:cxn ang="0">
                <a:pos x="TX165" y="TY165"/>
              </a:cxn>
              <a:cxn ang="0">
                <a:pos x="TX166" y="TY166"/>
              </a:cxn>
              <a:cxn ang="0">
                <a:pos x="TX167" y="TY167"/>
              </a:cxn>
              <a:cxn ang="0">
                <a:pos x="TX168" y="TY168"/>
              </a:cxn>
              <a:cxn ang="0">
                <a:pos x="TX169" y="TY169"/>
              </a:cxn>
              <a:cxn ang="0">
                <a:pos x="TX170" y="TY170"/>
              </a:cxn>
              <a:cxn ang="0">
                <a:pos x="TX171" y="TY171"/>
              </a:cxn>
              <a:cxn ang="0">
                <a:pos x="TX172" y="TY172"/>
              </a:cxn>
              <a:cxn ang="0">
                <a:pos x="TX173" y="TY173"/>
              </a:cxn>
              <a:cxn ang="0">
                <a:pos x="TX174" y="TY174"/>
              </a:cxn>
              <a:cxn ang="0">
                <a:pos x="TX175" y="TY175"/>
              </a:cxn>
              <a:cxn ang="0">
                <a:pos x="TX176" y="TY176"/>
              </a:cxn>
              <a:cxn ang="0">
                <a:pos x="TX177" y="TY177"/>
              </a:cxn>
              <a:cxn ang="0">
                <a:pos x="TX178" y="TY178"/>
              </a:cxn>
            </a:cxnLst>
            <a:rect l="l" t="t" r="r" b="b"/>
            <a:pathLst>
              <a:path w="388" h="388">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0">
            <a:noFill/>
            <a:prstDash/>
          </a:ln>
        </p:spPr>
        <p:txBody>
          <a:bodyPr vert="horz" wrap="square" lIns="91440" tIns="45720" rIns="91440" bIns="45720" anchor="t">
            <a:noAutofit/>
          </a:bodyPr>
          <a:lstStyle/>
          <a:p>
            <a:pPr marL="0" indent="0" algn="l" defTabSz="914400" eaLnBrk="0" fontAlgn="auto">
              <a:lnSpc>
                <a:spcPct val="100000"/>
              </a:lnSpc>
              <a:spcBef>
                <a:spcPts val="0"/>
              </a:spcBef>
              <a:spcAft>
                <a:spcPts val="0"/>
              </a:spcAft>
              <a:buFontTx/>
              <a:buNone/>
            </a:pPr>
            <a:endParaRPr lang="ko-KR" altLang="en-US" sz="1800" cap="none" dirty="0">
              <a:solidFill>
                <a:srgbClr val="000000"/>
              </a:solidFill>
              <a:latin typeface="Arial" charset="0"/>
              <a:ea typeface="Arial" charset="0"/>
            </a:endParaRPr>
          </a:p>
        </p:txBody>
      </p:sp>
      <p:sp>
        <p:nvSpPr>
          <p:cNvPr id="15" name="Rectangle 14"/>
          <p:cNvSpPr/>
          <p:nvPr/>
        </p:nvSpPr>
        <p:spPr>
          <a:xfrm>
            <a:off x="2153001" y="1834887"/>
            <a:ext cx="3631500" cy="2308324"/>
          </a:xfrm>
          <a:prstGeom prst="rect">
            <a:avLst/>
          </a:prstGeom>
        </p:spPr>
        <p:txBody>
          <a:bodyPr wrap="square">
            <a:spAutoFit/>
          </a:bodyPr>
          <a:lstStyle/>
          <a:p>
            <a:pPr algn="just"/>
            <a:r>
              <a:rPr lang="en-US" sz="3600" dirty="0" err="1">
                <a:solidFill>
                  <a:srgbClr val="000000"/>
                </a:solidFill>
                <a:latin typeface="Times New Roman" panose="02020603050405020304" pitchFamily="18" charset="0"/>
                <a:ea typeface="Times New Roman" panose="02020603050405020304" pitchFamily="18" charset="0"/>
              </a:rPr>
              <a:t>Nhóm</a:t>
            </a:r>
            <a:r>
              <a:rPr lang="en-US" sz="3600" dirty="0">
                <a:solidFill>
                  <a:srgbClr val="000000"/>
                </a:solidFill>
                <a:latin typeface="Times New Roman" panose="02020603050405020304" pitchFamily="18" charset="0"/>
                <a:ea typeface="Times New Roman" panose="02020603050405020304" pitchFamily="18" charset="0"/>
              </a:rPr>
              <a:t> 4-6 HS </a:t>
            </a:r>
            <a:r>
              <a:rPr lang="en-US" sz="3600" dirty="0" err="1">
                <a:solidFill>
                  <a:srgbClr val="000000"/>
                </a:solidFill>
                <a:latin typeface="Times New Roman" panose="02020603050405020304" pitchFamily="18" charset="0"/>
                <a:ea typeface="Times New Roman" panose="02020603050405020304" pitchFamily="18" charset="0"/>
              </a:rPr>
              <a:t>đọc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kĩ</a:t>
            </a:r>
            <a:r>
              <a:rPr lang="en-US" sz="3600" dirty="0">
                <a:solidFill>
                  <a:srgbClr val="000000"/>
                </a:solidFill>
                <a:latin typeface="Times New Roman" panose="02020603050405020304" pitchFamily="18" charset="0"/>
                <a:ea typeface="Times New Roman" panose="02020603050405020304" pitchFamily="18" charset="0"/>
              </a:rPr>
              <a:t> VB, </a:t>
            </a:r>
            <a:r>
              <a:rPr lang="en-US" sz="3600" dirty="0" err="1">
                <a:solidFill>
                  <a:srgbClr val="000000"/>
                </a:solidFill>
                <a:latin typeface="Times New Roman" panose="02020603050405020304" pitchFamily="18" charset="0"/>
                <a:ea typeface="Times New Roman" panose="02020603050405020304" pitchFamily="18" charset="0"/>
              </a:rPr>
              <a:t>trả</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lời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các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câu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hỏi</a:t>
            </a:r>
            <a:r>
              <a:rPr lang="en-US" sz="3600" dirty="0">
                <a:solidFill>
                  <a:srgbClr val="000000"/>
                </a:solidFill>
                <a:latin typeface="Times New Roman" panose="02020603050405020304" pitchFamily="18" charset="0"/>
                <a:ea typeface="Times New Roman" panose="02020603050405020304" pitchFamily="18" charset="0"/>
              </a:rPr>
              <a:t> 1,2,3 </a:t>
            </a:r>
            <a:r>
              <a:rPr lang="en-US" sz="3600" dirty="0" err="1">
                <a:solidFill>
                  <a:srgbClr val="000000"/>
                </a:solidFill>
                <a:latin typeface="Times New Roman" panose="02020603050405020304" pitchFamily="18" charset="0"/>
                <a:ea typeface="Times New Roman" panose="02020603050405020304" pitchFamily="18" charset="0"/>
              </a:rPr>
              <a:t>trong</a:t>
            </a:r>
            <a:r>
              <a:rPr lang="en-US" sz="3600" dirty="0">
                <a:solidFill>
                  <a:srgbClr val="000000"/>
                </a:solidFill>
                <a:latin typeface="Times New Roman" panose="02020603050405020304" pitchFamily="18" charset="0"/>
                <a:ea typeface="Times New Roman" panose="02020603050405020304" pitchFamily="18" charset="0"/>
              </a:rPr>
              <a:t> SGK/tr.41.</a:t>
            </a:r>
            <a:endParaRPr lang="en-US" sz="3600" dirty="0"/>
          </a:p>
        </p:txBody>
      </p:sp>
    </p:spTree>
    <p:extLst>
      <p:ext uri="{BB962C8B-B14F-4D97-AF65-F5344CB8AC3E}">
        <p14:creationId xmlns:p14="http://schemas.microsoft.com/office/powerpoint/2010/main" val="39570442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 name="PA_库_组合 3">
            <a:extLst>
              <a:ext uri="{FF2B5EF4-FFF2-40B4-BE49-F238E27FC236}">
                <a16:creationId xmlns:a16="http://schemas.microsoft.com/office/drawing/2014/main" id="{F916B67D-9DCE-49F8-BA8B-89C4600D2185}"/>
              </a:ext>
            </a:extLst>
          </p:cNvPr>
          <p:cNvGrpSpPr/>
          <p:nvPr>
            <p:custDataLst>
              <p:tags r:id="rId1"/>
            </p:custDataLst>
          </p:nvPr>
        </p:nvGrpSpPr>
        <p:grpSpPr>
          <a:xfrm>
            <a:off x="5441748" y="1832209"/>
            <a:ext cx="1632866" cy="2023895"/>
            <a:chOff x="4642859" y="1232756"/>
            <a:chExt cx="2917667" cy="4392488"/>
          </a:xfrm>
        </p:grpSpPr>
        <p:sp>
          <p:nvSpPr>
            <p:cNvPr id="3" name="矩形: 圆角 2">
              <a:extLst>
                <a:ext uri="{FF2B5EF4-FFF2-40B4-BE49-F238E27FC236}">
                  <a16:creationId xmlns:a16="http://schemas.microsoft.com/office/drawing/2014/main" id="{9B8559E4-0B37-4A8E-B135-6092E01C6DD3}"/>
                </a:ext>
              </a:extLst>
            </p:cNvPr>
            <p:cNvSpPr/>
            <p:nvPr/>
          </p:nvSpPr>
          <p:spPr bwMode="auto">
            <a:xfrm rot="6138628">
              <a:off x="5626785" y="3101231"/>
              <a:ext cx="2930337" cy="613750"/>
            </a:xfrm>
            <a:prstGeom prst="roundRect">
              <a:avLst>
                <a:gd name="adj" fmla="val 50000"/>
              </a:avLst>
            </a:prstGeom>
            <a:solidFill>
              <a:srgbClr val="FEDA6E"/>
            </a:solidFill>
            <a:ln w="76200">
              <a:solidFill>
                <a:schemeClr val="bg1">
                  <a:lumMod val="95000"/>
                </a:schemeClr>
              </a:solidFill>
              <a:round/>
              <a:headEnd/>
              <a:tailEnd/>
            </a:ln>
          </p:spPr>
          <p:txBody>
            <a:bodyPr anchor="ctr"/>
            <a:lstStyle/>
            <a:p>
              <a:pPr algn="ctr"/>
              <a:endParaRPr/>
            </a:p>
          </p:txBody>
        </p:sp>
        <p:sp>
          <p:nvSpPr>
            <p:cNvPr id="4" name="矩形: 圆角 3">
              <a:extLst>
                <a:ext uri="{FF2B5EF4-FFF2-40B4-BE49-F238E27FC236}">
                  <a16:creationId xmlns:a16="http://schemas.microsoft.com/office/drawing/2014/main" id="{39010DC7-6FEC-4306-83C4-6ED84A250C5E}"/>
                </a:ext>
              </a:extLst>
            </p:cNvPr>
            <p:cNvSpPr/>
            <p:nvPr/>
          </p:nvSpPr>
          <p:spPr bwMode="auto">
            <a:xfrm rot="5200262">
              <a:off x="5190746" y="2802065"/>
              <a:ext cx="3154900" cy="613750"/>
            </a:xfrm>
            <a:prstGeom prst="roundRect">
              <a:avLst>
                <a:gd name="adj" fmla="val 50000"/>
              </a:avLst>
            </a:prstGeom>
            <a:solidFill>
              <a:srgbClr val="49D99B"/>
            </a:solidFill>
            <a:ln w="76200">
              <a:solidFill>
                <a:schemeClr val="bg1">
                  <a:lumMod val="95000"/>
                </a:schemeClr>
              </a:solidFill>
              <a:round/>
              <a:headEnd/>
              <a:tailEnd/>
            </a:ln>
          </p:spPr>
          <p:txBody>
            <a:bodyPr anchor="ctr"/>
            <a:lstStyle/>
            <a:p>
              <a:pPr algn="ctr"/>
              <a:endParaRPr/>
            </a:p>
          </p:txBody>
        </p:sp>
        <p:sp>
          <p:nvSpPr>
            <p:cNvPr id="5" name="矩形: 圆角 4">
              <a:extLst>
                <a:ext uri="{FF2B5EF4-FFF2-40B4-BE49-F238E27FC236}">
                  <a16:creationId xmlns:a16="http://schemas.microsoft.com/office/drawing/2014/main" id="{276C4812-FDE8-46C0-8AA0-E6FA2EF9B983}"/>
                </a:ext>
              </a:extLst>
            </p:cNvPr>
            <p:cNvSpPr/>
            <p:nvPr/>
          </p:nvSpPr>
          <p:spPr bwMode="auto">
            <a:xfrm rot="4124492">
              <a:off x="4719111" y="2563264"/>
              <a:ext cx="3274766" cy="613750"/>
            </a:xfrm>
            <a:prstGeom prst="roundRect">
              <a:avLst>
                <a:gd name="adj" fmla="val 50000"/>
              </a:avLst>
            </a:prstGeom>
            <a:solidFill>
              <a:srgbClr val="FEDA6E"/>
            </a:solidFill>
            <a:ln w="76200">
              <a:solidFill>
                <a:schemeClr val="bg1">
                  <a:lumMod val="95000"/>
                </a:schemeClr>
              </a:solidFill>
              <a:round/>
              <a:headEnd/>
              <a:tailEnd/>
            </a:ln>
          </p:spPr>
          <p:txBody>
            <a:bodyPr anchor="ctr"/>
            <a:lstStyle/>
            <a:p>
              <a:pPr algn="ctr"/>
              <a:endParaRPr/>
            </a:p>
          </p:txBody>
        </p:sp>
        <p:sp>
          <p:nvSpPr>
            <p:cNvPr id="6" name="任意多边形: 形状 5">
              <a:extLst>
                <a:ext uri="{FF2B5EF4-FFF2-40B4-BE49-F238E27FC236}">
                  <a16:creationId xmlns:a16="http://schemas.microsoft.com/office/drawing/2014/main" id="{DBFFC939-E6B9-4131-87C9-600141149335}"/>
                </a:ext>
              </a:extLst>
            </p:cNvPr>
            <p:cNvSpPr/>
            <p:nvPr/>
          </p:nvSpPr>
          <p:spPr bwMode="auto">
            <a:xfrm>
              <a:off x="4642859" y="3101922"/>
              <a:ext cx="2523295" cy="2523322"/>
            </a:xfrm>
            <a:custGeom>
              <a:avLst/>
              <a:gdLst>
                <a:gd name="connsiteX0" fmla="*/ 1104687 w 2232362"/>
                <a:gd name="connsiteY0" fmla="*/ 54 h 2232385"/>
                <a:gd name="connsiteX1" fmla="*/ 1945531 w 2232362"/>
                <a:gd name="connsiteY1" fmla="*/ 369173 h 2232385"/>
                <a:gd name="connsiteX2" fmla="*/ 2019450 w 2232362"/>
                <a:gd name="connsiteY2" fmla="*/ 1771858 h 2232385"/>
                <a:gd name="connsiteX3" fmla="*/ 662856 w 2232362"/>
                <a:gd name="connsiteY3" fmla="*/ 2136059 h 2232385"/>
                <a:gd name="connsiteX4" fmla="*/ 8215 w 2232362"/>
                <a:gd name="connsiteY4" fmla="*/ 981601 h 2232385"/>
                <a:gd name="connsiteX5" fmla="*/ 20002 w 2232362"/>
                <a:gd name="connsiteY5" fmla="*/ 910872 h 2232385"/>
                <a:gd name="connsiteX6" fmla="*/ 22287 w 2232362"/>
                <a:gd name="connsiteY6" fmla="*/ 888201 h 2232385"/>
                <a:gd name="connsiteX7" fmla="*/ 295712 w 2232362"/>
                <a:gd name="connsiteY7" fmla="*/ 665353 h 2232385"/>
                <a:gd name="connsiteX8" fmla="*/ 574807 w 2232362"/>
                <a:gd name="connsiteY8" fmla="*/ 944448 h 2232385"/>
                <a:gd name="connsiteX9" fmla="*/ 569174 w 2232362"/>
                <a:gd name="connsiteY9" fmla="*/ 1000327 h 2232385"/>
                <a:gd name="connsiteX10" fmla="*/ 570277 w 2232362"/>
                <a:gd name="connsiteY10" fmla="*/ 1000560 h 2232385"/>
                <a:gd name="connsiteX11" fmla="*/ 889545 w 2232362"/>
                <a:gd name="connsiteY11" fmla="*/ 1626112 h 2232385"/>
                <a:gd name="connsiteX12" fmla="*/ 1567842 w 2232362"/>
                <a:gd name="connsiteY12" fmla="*/ 1444012 h 2232385"/>
                <a:gd name="connsiteX13" fmla="*/ 1530882 w 2232362"/>
                <a:gd name="connsiteY13" fmla="*/ 742669 h 2232385"/>
                <a:gd name="connsiteX14" fmla="*/ 837202 w 2232362"/>
                <a:gd name="connsiteY14" fmla="*/ 632870 h 2232385"/>
                <a:gd name="connsiteX15" fmla="*/ 836586 w 2232362"/>
                <a:gd name="connsiteY15" fmla="*/ 631802 h 2232385"/>
                <a:gd name="connsiteX16" fmla="*/ 822840 w 2232362"/>
                <a:gd name="connsiteY16" fmla="*/ 639264 h 2232385"/>
                <a:gd name="connsiteX17" fmla="*/ 714203 w 2232362"/>
                <a:gd name="connsiteY17" fmla="*/ 661196 h 2232385"/>
                <a:gd name="connsiteX18" fmla="*/ 435108 w 2232362"/>
                <a:gd name="connsiteY18" fmla="*/ 382101 h 2232385"/>
                <a:gd name="connsiteX19" fmla="*/ 558158 w 2232362"/>
                <a:gd name="connsiteY19" fmla="*/ 150671 h 2232385"/>
                <a:gd name="connsiteX20" fmla="*/ 558650 w 2232362"/>
                <a:gd name="connsiteY20" fmla="*/ 150404 h 2232385"/>
                <a:gd name="connsiteX21" fmla="*/ 558171 w 2232362"/>
                <a:gd name="connsiteY21" fmla="*/ 149574 h 2232385"/>
                <a:gd name="connsiteX22" fmla="*/ 1104687 w 2232362"/>
                <a:gd name="connsiteY22" fmla="*/ 54 h 223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32362" h="2232385">
                  <a:moveTo>
                    <a:pt x="1104687" y="54"/>
                  </a:moveTo>
                  <a:cubicBezTo>
                    <a:pt x="1416539" y="-3035"/>
                    <a:pt x="1725128" y="124486"/>
                    <a:pt x="1945531" y="369173"/>
                  </a:cubicBezTo>
                  <a:cubicBezTo>
                    <a:pt x="2298176" y="760672"/>
                    <a:pt x="2328993" y="1345463"/>
                    <a:pt x="2019450" y="1771858"/>
                  </a:cubicBezTo>
                  <a:cubicBezTo>
                    <a:pt x="1709907" y="2198254"/>
                    <a:pt x="1144333" y="2350092"/>
                    <a:pt x="662856" y="2136059"/>
                  </a:cubicBezTo>
                  <a:cubicBezTo>
                    <a:pt x="211471" y="1935403"/>
                    <a:pt x="-50714" y="1464429"/>
                    <a:pt x="8215" y="981601"/>
                  </a:cubicBezTo>
                  <a:lnTo>
                    <a:pt x="20002" y="910872"/>
                  </a:lnTo>
                  <a:lnTo>
                    <a:pt x="22287" y="888201"/>
                  </a:lnTo>
                  <a:cubicBezTo>
                    <a:pt x="48312" y="761022"/>
                    <a:pt x="160840" y="665353"/>
                    <a:pt x="295712" y="665353"/>
                  </a:cubicBezTo>
                  <a:cubicBezTo>
                    <a:pt x="449852" y="665353"/>
                    <a:pt x="574807" y="790308"/>
                    <a:pt x="574807" y="944448"/>
                  </a:cubicBezTo>
                  <a:lnTo>
                    <a:pt x="569174" y="1000327"/>
                  </a:lnTo>
                  <a:lnTo>
                    <a:pt x="570277" y="1000560"/>
                  </a:lnTo>
                  <a:cubicBezTo>
                    <a:pt x="515701" y="1258298"/>
                    <a:pt x="648806" y="1519096"/>
                    <a:pt x="889545" y="1626112"/>
                  </a:cubicBezTo>
                  <a:cubicBezTo>
                    <a:pt x="1130283" y="1733129"/>
                    <a:pt x="1413071" y="1657210"/>
                    <a:pt x="1567842" y="1444012"/>
                  </a:cubicBezTo>
                  <a:cubicBezTo>
                    <a:pt x="1722613" y="1230814"/>
                    <a:pt x="1707205" y="938419"/>
                    <a:pt x="1530882" y="742669"/>
                  </a:cubicBezTo>
                  <a:cubicBezTo>
                    <a:pt x="1354560" y="546919"/>
                    <a:pt x="1065359" y="501143"/>
                    <a:pt x="837202" y="632870"/>
                  </a:cubicBezTo>
                  <a:lnTo>
                    <a:pt x="836586" y="631802"/>
                  </a:lnTo>
                  <a:lnTo>
                    <a:pt x="822840" y="639264"/>
                  </a:lnTo>
                  <a:cubicBezTo>
                    <a:pt x="789449" y="653386"/>
                    <a:pt x="752738" y="661196"/>
                    <a:pt x="714203" y="661196"/>
                  </a:cubicBezTo>
                  <a:cubicBezTo>
                    <a:pt x="560063" y="661196"/>
                    <a:pt x="435108" y="536241"/>
                    <a:pt x="435108" y="382101"/>
                  </a:cubicBezTo>
                  <a:cubicBezTo>
                    <a:pt x="435108" y="285764"/>
                    <a:pt x="483919" y="200827"/>
                    <a:pt x="558158" y="150671"/>
                  </a:cubicBezTo>
                  <a:lnTo>
                    <a:pt x="558650" y="150404"/>
                  </a:lnTo>
                  <a:lnTo>
                    <a:pt x="558171" y="149574"/>
                  </a:lnTo>
                  <a:cubicBezTo>
                    <a:pt x="729289" y="50779"/>
                    <a:pt x="917575" y="1907"/>
                    <a:pt x="1104687" y="54"/>
                  </a:cubicBezTo>
                  <a:close/>
                </a:path>
              </a:pathLst>
            </a:custGeom>
            <a:solidFill>
              <a:srgbClr val="49D99B"/>
            </a:solidFill>
            <a:ln w="76200">
              <a:solidFill>
                <a:schemeClr val="bg1">
                  <a:lumMod val="95000"/>
                </a:schemeClr>
              </a:solidFill>
              <a:round/>
              <a:headEnd/>
              <a:tailEnd/>
            </a:ln>
          </p:spPr>
          <p:txBody>
            <a:bodyPr anchor="ctr"/>
            <a:lstStyle/>
            <a:p>
              <a:pPr algn="ctr"/>
              <a:endParaRPr/>
            </a:p>
          </p:txBody>
        </p:sp>
        <p:sp>
          <p:nvSpPr>
            <p:cNvPr id="7" name="任意多边形: 形状 6">
              <a:extLst>
                <a:ext uri="{FF2B5EF4-FFF2-40B4-BE49-F238E27FC236}">
                  <a16:creationId xmlns:a16="http://schemas.microsoft.com/office/drawing/2014/main" id="{D47FDA5C-33C6-4604-A083-871208733A73}"/>
                </a:ext>
              </a:extLst>
            </p:cNvPr>
            <p:cNvSpPr>
              <a:spLocks/>
            </p:cNvSpPr>
            <p:nvPr/>
          </p:nvSpPr>
          <p:spPr bwMode="auto">
            <a:xfrm>
              <a:off x="5666720" y="4125796"/>
              <a:ext cx="475573" cy="475574"/>
            </a:xfrm>
            <a:custGeom>
              <a:avLst/>
              <a:gdLst>
                <a:gd name="T0" fmla="+- 0 10800 98"/>
                <a:gd name="T1" fmla="*/ T0 w 21404"/>
                <a:gd name="T2" fmla="+- 0 10864 128"/>
                <a:gd name="T3" fmla="*/ 10864 h 21472"/>
                <a:gd name="T4" fmla="+- 0 10800 98"/>
                <a:gd name="T5" fmla="*/ T4 w 21404"/>
                <a:gd name="T6" fmla="+- 0 10864 128"/>
                <a:gd name="T7" fmla="*/ 10864 h 21472"/>
                <a:gd name="T8" fmla="+- 0 10800 98"/>
                <a:gd name="T9" fmla="*/ T8 w 21404"/>
                <a:gd name="T10" fmla="+- 0 10864 128"/>
                <a:gd name="T11" fmla="*/ 10864 h 21472"/>
                <a:gd name="T12" fmla="+- 0 10800 98"/>
                <a:gd name="T13" fmla="*/ T12 w 21404"/>
                <a:gd name="T14" fmla="+- 0 10864 128"/>
                <a:gd name="T15" fmla="*/ 10864 h 21472"/>
              </a:gdLst>
              <a:ahLst/>
              <a:cxnLst>
                <a:cxn ang="0">
                  <a:pos x="T1" y="T3"/>
                </a:cxn>
                <a:cxn ang="0">
                  <a:pos x="T5" y="T7"/>
                </a:cxn>
                <a:cxn ang="0">
                  <a:pos x="T9" y="T11"/>
                </a:cxn>
                <a:cxn ang="0">
                  <a:pos x="T13" y="T15"/>
                </a:cxn>
              </a:cxnLst>
              <a:rect l="0" t="0" r="r" b="b"/>
              <a:pathLst>
                <a:path w="21404" h="21472">
                  <a:moveTo>
                    <a:pt x="3386" y="13932"/>
                  </a:moveTo>
                  <a:cubicBezTo>
                    <a:pt x="4126" y="16483"/>
                    <a:pt x="4518" y="17503"/>
                    <a:pt x="6826" y="18467"/>
                  </a:cubicBezTo>
                  <a:cubicBezTo>
                    <a:pt x="8742" y="19998"/>
                    <a:pt x="9918" y="21472"/>
                    <a:pt x="10702" y="21472"/>
                  </a:cubicBezTo>
                  <a:cubicBezTo>
                    <a:pt x="11486" y="21472"/>
                    <a:pt x="12662" y="19998"/>
                    <a:pt x="14578" y="18978"/>
                  </a:cubicBezTo>
                  <a:cubicBezTo>
                    <a:pt x="16886" y="17503"/>
                    <a:pt x="16102" y="17503"/>
                    <a:pt x="16886" y="14499"/>
                  </a:cubicBezTo>
                  <a:cubicBezTo>
                    <a:pt x="10702" y="18467"/>
                    <a:pt x="10702" y="18467"/>
                    <a:pt x="10702" y="18467"/>
                  </a:cubicBezTo>
                  <a:lnTo>
                    <a:pt x="3386" y="13932"/>
                  </a:lnTo>
                  <a:close/>
                  <a:moveTo>
                    <a:pt x="21110" y="6902"/>
                  </a:moveTo>
                  <a:cubicBezTo>
                    <a:pt x="11834" y="382"/>
                    <a:pt x="11834" y="382"/>
                    <a:pt x="11834" y="382"/>
                  </a:cubicBezTo>
                  <a:cubicBezTo>
                    <a:pt x="11486" y="-128"/>
                    <a:pt x="10310" y="-128"/>
                    <a:pt x="9526" y="382"/>
                  </a:cubicBezTo>
                  <a:cubicBezTo>
                    <a:pt x="294" y="6902"/>
                    <a:pt x="294" y="6902"/>
                    <a:pt x="294" y="6902"/>
                  </a:cubicBezTo>
                  <a:cubicBezTo>
                    <a:pt x="-98" y="7412"/>
                    <a:pt x="-98" y="7922"/>
                    <a:pt x="294" y="8943"/>
                  </a:cubicBezTo>
                  <a:cubicBezTo>
                    <a:pt x="9526" y="15463"/>
                    <a:pt x="9526" y="15463"/>
                    <a:pt x="9526" y="15463"/>
                  </a:cubicBezTo>
                  <a:cubicBezTo>
                    <a:pt x="10310" y="15973"/>
                    <a:pt x="11486" y="15973"/>
                    <a:pt x="11834" y="15463"/>
                  </a:cubicBezTo>
                  <a:cubicBezTo>
                    <a:pt x="17670" y="10927"/>
                    <a:pt x="17670" y="10927"/>
                    <a:pt x="17670" y="10927"/>
                  </a:cubicBezTo>
                  <a:cubicBezTo>
                    <a:pt x="11486" y="8943"/>
                    <a:pt x="11486" y="8943"/>
                    <a:pt x="11486" y="8943"/>
                  </a:cubicBezTo>
                  <a:cubicBezTo>
                    <a:pt x="11094" y="8943"/>
                    <a:pt x="11094" y="9396"/>
                    <a:pt x="10702" y="9396"/>
                  </a:cubicBezTo>
                  <a:cubicBezTo>
                    <a:pt x="9526" y="9396"/>
                    <a:pt x="8742" y="8433"/>
                    <a:pt x="8742" y="7412"/>
                  </a:cubicBezTo>
                  <a:cubicBezTo>
                    <a:pt x="8742" y="6902"/>
                    <a:pt x="9526" y="5938"/>
                    <a:pt x="10702" y="5938"/>
                  </a:cubicBezTo>
                  <a:cubicBezTo>
                    <a:pt x="11486" y="5938"/>
                    <a:pt x="12270" y="6392"/>
                    <a:pt x="12662" y="6902"/>
                  </a:cubicBezTo>
                  <a:cubicBezTo>
                    <a:pt x="19194" y="9907"/>
                    <a:pt x="19194" y="9907"/>
                    <a:pt x="19194" y="9907"/>
                  </a:cubicBezTo>
                  <a:cubicBezTo>
                    <a:pt x="21110" y="8943"/>
                    <a:pt x="21110" y="8943"/>
                    <a:pt x="21110" y="8943"/>
                  </a:cubicBezTo>
                  <a:cubicBezTo>
                    <a:pt x="21502" y="7922"/>
                    <a:pt x="21502" y="7412"/>
                    <a:pt x="21110" y="6902"/>
                  </a:cubicBezTo>
                  <a:close/>
                  <a:moveTo>
                    <a:pt x="18410" y="19488"/>
                  </a:moveTo>
                  <a:cubicBezTo>
                    <a:pt x="18018" y="19998"/>
                    <a:pt x="19586" y="20508"/>
                    <a:pt x="19978" y="18978"/>
                  </a:cubicBezTo>
                  <a:cubicBezTo>
                    <a:pt x="20326" y="11948"/>
                    <a:pt x="19194" y="9907"/>
                    <a:pt x="19194" y="9907"/>
                  </a:cubicBezTo>
                  <a:cubicBezTo>
                    <a:pt x="17670" y="10927"/>
                    <a:pt x="17670" y="10927"/>
                    <a:pt x="17670" y="10927"/>
                  </a:cubicBezTo>
                  <a:cubicBezTo>
                    <a:pt x="17670" y="10927"/>
                    <a:pt x="19194" y="12458"/>
                    <a:pt x="18410" y="19488"/>
                  </a:cubicBezTo>
                  <a:close/>
                </a:path>
              </a:pathLst>
            </a:custGeom>
            <a:solidFill>
              <a:srgbClr val="FEDA6E"/>
            </a:solidFill>
            <a:ln>
              <a:noFill/>
            </a:ln>
            <a:effectLst/>
          </p:spPr>
          <p:txBody>
            <a:bodyPr anchor="ctr"/>
            <a:lstStyle/>
            <a:p>
              <a:pPr algn="ctr"/>
              <a:endParaRPr/>
            </a:p>
          </p:txBody>
        </p:sp>
        <p:sp>
          <p:nvSpPr>
            <p:cNvPr id="8" name="任意多边形: 形状 7">
              <a:extLst>
                <a:ext uri="{FF2B5EF4-FFF2-40B4-BE49-F238E27FC236}">
                  <a16:creationId xmlns:a16="http://schemas.microsoft.com/office/drawing/2014/main" id="{6BCC6D23-697B-452E-942C-5E4E0632B4A4}"/>
                </a:ext>
              </a:extLst>
            </p:cNvPr>
            <p:cNvSpPr/>
            <p:nvPr/>
          </p:nvSpPr>
          <p:spPr bwMode="auto">
            <a:xfrm>
              <a:off x="4764465" y="3959892"/>
              <a:ext cx="405597" cy="403691"/>
            </a:xfrm>
            <a:custGeom>
              <a:avLst/>
              <a:gdLst>
                <a:gd name="connsiteX0" fmla="*/ 106363 w 338138"/>
                <a:gd name="connsiteY0" fmla="*/ 188912 h 336550"/>
                <a:gd name="connsiteX1" fmla="*/ 106363 w 338138"/>
                <a:gd name="connsiteY1" fmla="*/ 190500 h 336550"/>
                <a:gd name="connsiteX2" fmla="*/ 107951 w 338138"/>
                <a:gd name="connsiteY2" fmla="*/ 190500 h 336550"/>
                <a:gd name="connsiteX3" fmla="*/ 107951 w 338138"/>
                <a:gd name="connsiteY3" fmla="*/ 188912 h 336550"/>
                <a:gd name="connsiteX4" fmla="*/ 169863 w 338138"/>
                <a:gd name="connsiteY4" fmla="*/ 96837 h 336550"/>
                <a:gd name="connsiteX5" fmla="*/ 98425 w 338138"/>
                <a:gd name="connsiteY5" fmla="*/ 168275 h 336550"/>
                <a:gd name="connsiteX6" fmla="*/ 115888 w 338138"/>
                <a:gd name="connsiteY6" fmla="*/ 168275 h 336550"/>
                <a:gd name="connsiteX7" fmla="*/ 115888 w 338138"/>
                <a:gd name="connsiteY7" fmla="*/ 242887 h 336550"/>
                <a:gd name="connsiteX8" fmla="*/ 222251 w 338138"/>
                <a:gd name="connsiteY8" fmla="*/ 242887 h 336550"/>
                <a:gd name="connsiteX9" fmla="*/ 222251 w 338138"/>
                <a:gd name="connsiteY9" fmla="*/ 168275 h 336550"/>
                <a:gd name="connsiteX10" fmla="*/ 239713 w 338138"/>
                <a:gd name="connsiteY10" fmla="*/ 168275 h 336550"/>
                <a:gd name="connsiteX11" fmla="*/ 166416 w 338138"/>
                <a:gd name="connsiteY11" fmla="*/ 85183 h 336550"/>
                <a:gd name="connsiteX12" fmla="*/ 171724 w 338138"/>
                <a:gd name="connsiteY12" fmla="*/ 85183 h 336550"/>
                <a:gd name="connsiteX13" fmla="*/ 246039 w 338138"/>
                <a:gd name="connsiteY13" fmla="*/ 157606 h 336550"/>
                <a:gd name="connsiteX14" fmla="*/ 254001 w 338138"/>
                <a:gd name="connsiteY14" fmla="*/ 168140 h 336550"/>
                <a:gd name="connsiteX15" fmla="*/ 243385 w 338138"/>
                <a:gd name="connsiteY15" fmla="*/ 178674 h 336550"/>
                <a:gd name="connsiteX16" fmla="*/ 232768 w 338138"/>
                <a:gd name="connsiteY16" fmla="*/ 178674 h 336550"/>
                <a:gd name="connsiteX17" fmla="*/ 232768 w 338138"/>
                <a:gd name="connsiteY17" fmla="*/ 241879 h 336550"/>
                <a:gd name="connsiteX18" fmla="*/ 222152 w 338138"/>
                <a:gd name="connsiteY18" fmla="*/ 252413 h 336550"/>
                <a:gd name="connsiteX19" fmla="*/ 115987 w 338138"/>
                <a:gd name="connsiteY19" fmla="*/ 252413 h 336550"/>
                <a:gd name="connsiteX20" fmla="*/ 105371 w 338138"/>
                <a:gd name="connsiteY20" fmla="*/ 241879 h 336550"/>
                <a:gd name="connsiteX21" fmla="*/ 105371 w 338138"/>
                <a:gd name="connsiteY21" fmla="*/ 178674 h 336550"/>
                <a:gd name="connsiteX22" fmla="*/ 94754 w 338138"/>
                <a:gd name="connsiteY22" fmla="*/ 178674 h 336550"/>
                <a:gd name="connsiteX23" fmla="*/ 84138 w 338138"/>
                <a:gd name="connsiteY23" fmla="*/ 168140 h 336550"/>
                <a:gd name="connsiteX24" fmla="*/ 84138 w 338138"/>
                <a:gd name="connsiteY24" fmla="*/ 166823 h 336550"/>
                <a:gd name="connsiteX25" fmla="*/ 92100 w 338138"/>
                <a:gd name="connsiteY25" fmla="*/ 157606 h 336550"/>
                <a:gd name="connsiteX26" fmla="*/ 166416 w 338138"/>
                <a:gd name="connsiteY26" fmla="*/ 85183 h 336550"/>
                <a:gd name="connsiteX27" fmla="*/ 169070 w 338138"/>
                <a:gd name="connsiteY27" fmla="*/ 11112 h 336550"/>
                <a:gd name="connsiteX28" fmla="*/ 11113 w 338138"/>
                <a:gd name="connsiteY28" fmla="*/ 169069 h 336550"/>
                <a:gd name="connsiteX29" fmla="*/ 169070 w 338138"/>
                <a:gd name="connsiteY29" fmla="*/ 327026 h 336550"/>
                <a:gd name="connsiteX30" fmla="*/ 327027 w 338138"/>
                <a:gd name="connsiteY30" fmla="*/ 169069 h 336550"/>
                <a:gd name="connsiteX31" fmla="*/ 169070 w 338138"/>
                <a:gd name="connsiteY31" fmla="*/ 11112 h 336550"/>
                <a:gd name="connsiteX32" fmla="*/ 169069 w 338138"/>
                <a:gd name="connsiteY32" fmla="*/ 0 h 336550"/>
                <a:gd name="connsiteX33" fmla="*/ 338138 w 338138"/>
                <a:gd name="connsiteY33" fmla="*/ 168275 h 336550"/>
                <a:gd name="connsiteX34" fmla="*/ 169069 w 338138"/>
                <a:gd name="connsiteY34" fmla="*/ 336550 h 336550"/>
                <a:gd name="connsiteX35" fmla="*/ 0 w 338138"/>
                <a:gd name="connsiteY35" fmla="*/ 168275 h 336550"/>
                <a:gd name="connsiteX36" fmla="*/ 169069 w 338138"/>
                <a:gd name="connsiteY36"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8138" h="336550">
                  <a:moveTo>
                    <a:pt x="106363" y="188912"/>
                  </a:moveTo>
                  <a:lnTo>
                    <a:pt x="106363" y="190500"/>
                  </a:lnTo>
                  <a:lnTo>
                    <a:pt x="107951" y="190500"/>
                  </a:lnTo>
                  <a:lnTo>
                    <a:pt x="107951" y="188912"/>
                  </a:lnTo>
                  <a:close/>
                  <a:moveTo>
                    <a:pt x="169863" y="96837"/>
                  </a:moveTo>
                  <a:lnTo>
                    <a:pt x="98425" y="168275"/>
                  </a:lnTo>
                  <a:lnTo>
                    <a:pt x="115888" y="168275"/>
                  </a:lnTo>
                  <a:lnTo>
                    <a:pt x="115888" y="242887"/>
                  </a:lnTo>
                  <a:lnTo>
                    <a:pt x="222251" y="242887"/>
                  </a:lnTo>
                  <a:lnTo>
                    <a:pt x="222251" y="168275"/>
                  </a:lnTo>
                  <a:lnTo>
                    <a:pt x="239713" y="168275"/>
                  </a:lnTo>
                  <a:close/>
                  <a:moveTo>
                    <a:pt x="166416" y="85183"/>
                  </a:moveTo>
                  <a:cubicBezTo>
                    <a:pt x="167743" y="82550"/>
                    <a:pt x="170397" y="82550"/>
                    <a:pt x="171724" y="85183"/>
                  </a:cubicBezTo>
                  <a:cubicBezTo>
                    <a:pt x="171724" y="85183"/>
                    <a:pt x="171724" y="85183"/>
                    <a:pt x="246039" y="157606"/>
                  </a:cubicBezTo>
                  <a:cubicBezTo>
                    <a:pt x="250020" y="158923"/>
                    <a:pt x="254001" y="162873"/>
                    <a:pt x="254001" y="168140"/>
                  </a:cubicBezTo>
                  <a:cubicBezTo>
                    <a:pt x="254001" y="173407"/>
                    <a:pt x="248693" y="178674"/>
                    <a:pt x="243385" y="178674"/>
                  </a:cubicBezTo>
                  <a:cubicBezTo>
                    <a:pt x="243385" y="178674"/>
                    <a:pt x="243385" y="178674"/>
                    <a:pt x="232768" y="178674"/>
                  </a:cubicBezTo>
                  <a:cubicBezTo>
                    <a:pt x="232768" y="178674"/>
                    <a:pt x="232768" y="178674"/>
                    <a:pt x="232768" y="241879"/>
                  </a:cubicBezTo>
                  <a:cubicBezTo>
                    <a:pt x="232768" y="247146"/>
                    <a:pt x="227460" y="252413"/>
                    <a:pt x="222152" y="252413"/>
                  </a:cubicBezTo>
                  <a:cubicBezTo>
                    <a:pt x="222152" y="252413"/>
                    <a:pt x="222152" y="252413"/>
                    <a:pt x="115987" y="252413"/>
                  </a:cubicBezTo>
                  <a:cubicBezTo>
                    <a:pt x="110679" y="252413"/>
                    <a:pt x="105371" y="247146"/>
                    <a:pt x="105371" y="241879"/>
                  </a:cubicBezTo>
                  <a:cubicBezTo>
                    <a:pt x="105371" y="241879"/>
                    <a:pt x="105371" y="241879"/>
                    <a:pt x="105371" y="178674"/>
                  </a:cubicBezTo>
                  <a:cubicBezTo>
                    <a:pt x="105371" y="178674"/>
                    <a:pt x="105371" y="178674"/>
                    <a:pt x="94754" y="178674"/>
                  </a:cubicBezTo>
                  <a:cubicBezTo>
                    <a:pt x="89446" y="178674"/>
                    <a:pt x="84138" y="173407"/>
                    <a:pt x="84138" y="168140"/>
                  </a:cubicBezTo>
                  <a:cubicBezTo>
                    <a:pt x="84138" y="168140"/>
                    <a:pt x="84138" y="166823"/>
                    <a:pt x="84138" y="166823"/>
                  </a:cubicBezTo>
                  <a:cubicBezTo>
                    <a:pt x="85465" y="162873"/>
                    <a:pt x="88119" y="158923"/>
                    <a:pt x="92100" y="157606"/>
                  </a:cubicBezTo>
                  <a:cubicBezTo>
                    <a:pt x="92100" y="157606"/>
                    <a:pt x="92100" y="157606"/>
                    <a:pt x="166416" y="85183"/>
                  </a:cubicBezTo>
                  <a:close/>
                  <a:moveTo>
                    <a:pt x="169070" y="11112"/>
                  </a:moveTo>
                  <a:cubicBezTo>
                    <a:pt x="81833" y="11112"/>
                    <a:pt x="11113" y="81832"/>
                    <a:pt x="11113" y="169069"/>
                  </a:cubicBezTo>
                  <a:cubicBezTo>
                    <a:pt x="11113" y="256306"/>
                    <a:pt x="81833" y="327026"/>
                    <a:pt x="169070" y="327026"/>
                  </a:cubicBezTo>
                  <a:cubicBezTo>
                    <a:pt x="256307" y="327026"/>
                    <a:pt x="327027" y="256306"/>
                    <a:pt x="327027" y="169069"/>
                  </a:cubicBezTo>
                  <a:cubicBezTo>
                    <a:pt x="327027" y="81832"/>
                    <a:pt x="256307" y="11112"/>
                    <a:pt x="169070" y="11112"/>
                  </a:cubicBezTo>
                  <a:close/>
                  <a:moveTo>
                    <a:pt x="169069" y="0"/>
                  </a:moveTo>
                  <a:cubicBezTo>
                    <a:pt x="262443" y="0"/>
                    <a:pt x="338138" y="75339"/>
                    <a:pt x="338138" y="168275"/>
                  </a:cubicBezTo>
                  <a:cubicBezTo>
                    <a:pt x="338138" y="261211"/>
                    <a:pt x="262443" y="336550"/>
                    <a:pt x="169069" y="336550"/>
                  </a:cubicBezTo>
                  <a:cubicBezTo>
                    <a:pt x="75695" y="336550"/>
                    <a:pt x="0" y="261211"/>
                    <a:pt x="0" y="168275"/>
                  </a:cubicBezTo>
                  <a:cubicBezTo>
                    <a:pt x="0" y="75339"/>
                    <a:pt x="75695" y="0"/>
                    <a:pt x="169069" y="0"/>
                  </a:cubicBezTo>
                  <a:close/>
                </a:path>
              </a:pathLst>
            </a:custGeom>
            <a:solidFill>
              <a:schemeClr val="bg1"/>
            </a:solidFill>
            <a:ln w="19050">
              <a:noFill/>
              <a:round/>
              <a:headEnd/>
              <a:tailEnd/>
            </a:ln>
          </p:spPr>
          <p:txBody>
            <a:bodyPr anchor="ctr"/>
            <a:lstStyle/>
            <a:p>
              <a:pPr algn="ctr"/>
              <a:endParaRPr/>
            </a:p>
          </p:txBody>
        </p:sp>
        <p:sp>
          <p:nvSpPr>
            <p:cNvPr id="9" name="任意多边形: 形状 8">
              <a:extLst>
                <a:ext uri="{FF2B5EF4-FFF2-40B4-BE49-F238E27FC236}">
                  <a16:creationId xmlns:a16="http://schemas.microsoft.com/office/drawing/2014/main" id="{EBFE8CFD-1910-4F96-8307-3DB6B49AE854}"/>
                </a:ext>
              </a:extLst>
            </p:cNvPr>
            <p:cNvSpPr/>
            <p:nvPr/>
          </p:nvSpPr>
          <p:spPr bwMode="auto">
            <a:xfrm>
              <a:off x="5248995" y="3318823"/>
              <a:ext cx="405597" cy="405597"/>
            </a:xfrm>
            <a:custGeom>
              <a:avLst/>
              <a:gdLst>
                <a:gd name="connsiteX0" fmla="*/ 165894 w 331788"/>
                <a:gd name="connsiteY0" fmla="*/ 145113 h 331788"/>
                <a:gd name="connsiteX1" fmla="*/ 151827 w 331788"/>
                <a:gd name="connsiteY1" fmla="*/ 151827 h 331788"/>
                <a:gd name="connsiteX2" fmla="*/ 151827 w 331788"/>
                <a:gd name="connsiteY2" fmla="*/ 179961 h 331788"/>
                <a:gd name="connsiteX3" fmla="*/ 179961 w 331788"/>
                <a:gd name="connsiteY3" fmla="*/ 179961 h 331788"/>
                <a:gd name="connsiteX4" fmla="*/ 179961 w 331788"/>
                <a:gd name="connsiteY4" fmla="*/ 151827 h 331788"/>
                <a:gd name="connsiteX5" fmla="*/ 165894 w 331788"/>
                <a:gd name="connsiteY5" fmla="*/ 145113 h 331788"/>
                <a:gd name="connsiteX6" fmla="*/ 103187 w 331788"/>
                <a:gd name="connsiteY6" fmla="*/ 103187 h 331788"/>
                <a:gd name="connsiteX7" fmla="*/ 147604 w 331788"/>
                <a:gd name="connsiteY7" fmla="*/ 111025 h 331788"/>
                <a:gd name="connsiteX8" fmla="*/ 133234 w 331788"/>
                <a:gd name="connsiteY8" fmla="*/ 125395 h 331788"/>
                <a:gd name="connsiteX9" fmla="*/ 147604 w 331788"/>
                <a:gd name="connsiteY9" fmla="*/ 139766 h 331788"/>
                <a:gd name="connsiteX10" fmla="*/ 184183 w 331788"/>
                <a:gd name="connsiteY10" fmla="*/ 139766 h 331788"/>
                <a:gd name="connsiteX11" fmla="*/ 198553 w 331788"/>
                <a:gd name="connsiteY11" fmla="*/ 125395 h 331788"/>
                <a:gd name="connsiteX12" fmla="*/ 184183 w 331788"/>
                <a:gd name="connsiteY12" fmla="*/ 111025 h 331788"/>
                <a:gd name="connsiteX13" fmla="*/ 228600 w 331788"/>
                <a:gd name="connsiteY13" fmla="*/ 103187 h 331788"/>
                <a:gd name="connsiteX14" fmla="*/ 220762 w 331788"/>
                <a:gd name="connsiteY14" fmla="*/ 147604 h 331788"/>
                <a:gd name="connsiteX15" fmla="*/ 206392 w 331788"/>
                <a:gd name="connsiteY15" fmla="*/ 133234 h 331788"/>
                <a:gd name="connsiteX16" fmla="*/ 192021 w 331788"/>
                <a:gd name="connsiteY16" fmla="*/ 147604 h 331788"/>
                <a:gd name="connsiteX17" fmla="*/ 192021 w 331788"/>
                <a:gd name="connsiteY17" fmla="*/ 184183 h 331788"/>
                <a:gd name="connsiteX18" fmla="*/ 206392 w 331788"/>
                <a:gd name="connsiteY18" fmla="*/ 198553 h 331788"/>
                <a:gd name="connsiteX19" fmla="*/ 220762 w 331788"/>
                <a:gd name="connsiteY19" fmla="*/ 184183 h 331788"/>
                <a:gd name="connsiteX20" fmla="*/ 228600 w 331788"/>
                <a:gd name="connsiteY20" fmla="*/ 228600 h 331788"/>
                <a:gd name="connsiteX21" fmla="*/ 184183 w 331788"/>
                <a:gd name="connsiteY21" fmla="*/ 220762 h 331788"/>
                <a:gd name="connsiteX22" fmla="*/ 198553 w 331788"/>
                <a:gd name="connsiteY22" fmla="*/ 206392 h 331788"/>
                <a:gd name="connsiteX23" fmla="*/ 184183 w 331788"/>
                <a:gd name="connsiteY23" fmla="*/ 192021 h 331788"/>
                <a:gd name="connsiteX24" fmla="*/ 147604 w 331788"/>
                <a:gd name="connsiteY24" fmla="*/ 192021 h 331788"/>
                <a:gd name="connsiteX25" fmla="*/ 133234 w 331788"/>
                <a:gd name="connsiteY25" fmla="*/ 206392 h 331788"/>
                <a:gd name="connsiteX26" fmla="*/ 147604 w 331788"/>
                <a:gd name="connsiteY26" fmla="*/ 220762 h 331788"/>
                <a:gd name="connsiteX27" fmla="*/ 103187 w 331788"/>
                <a:gd name="connsiteY27" fmla="*/ 228600 h 331788"/>
                <a:gd name="connsiteX28" fmla="*/ 111025 w 331788"/>
                <a:gd name="connsiteY28" fmla="*/ 184183 h 331788"/>
                <a:gd name="connsiteX29" fmla="*/ 125395 w 331788"/>
                <a:gd name="connsiteY29" fmla="*/ 198553 h 331788"/>
                <a:gd name="connsiteX30" fmla="*/ 139766 w 331788"/>
                <a:gd name="connsiteY30" fmla="*/ 184183 h 331788"/>
                <a:gd name="connsiteX31" fmla="*/ 139766 w 331788"/>
                <a:gd name="connsiteY31" fmla="*/ 147604 h 331788"/>
                <a:gd name="connsiteX32" fmla="*/ 125395 w 331788"/>
                <a:gd name="connsiteY32" fmla="*/ 133234 h 331788"/>
                <a:gd name="connsiteX33" fmla="*/ 111025 w 331788"/>
                <a:gd name="connsiteY33" fmla="*/ 147604 h 331788"/>
                <a:gd name="connsiteX34" fmla="*/ 103187 w 331788"/>
                <a:gd name="connsiteY34" fmla="*/ 103187 h 331788"/>
                <a:gd name="connsiteX35" fmla="*/ 165894 w 331788"/>
                <a:gd name="connsiteY35" fmla="*/ 11112 h 331788"/>
                <a:gd name="connsiteX36" fmla="*/ 11112 w 331788"/>
                <a:gd name="connsiteY36" fmla="*/ 165894 h 331788"/>
                <a:gd name="connsiteX37" fmla="*/ 165894 w 331788"/>
                <a:gd name="connsiteY37" fmla="*/ 320676 h 331788"/>
                <a:gd name="connsiteX38" fmla="*/ 320676 w 331788"/>
                <a:gd name="connsiteY38" fmla="*/ 165894 h 331788"/>
                <a:gd name="connsiteX39" fmla="*/ 165894 w 331788"/>
                <a:gd name="connsiteY39" fmla="*/ 11112 h 331788"/>
                <a:gd name="connsiteX40" fmla="*/ 165894 w 331788"/>
                <a:gd name="connsiteY40" fmla="*/ 0 h 331788"/>
                <a:gd name="connsiteX41" fmla="*/ 331788 w 331788"/>
                <a:gd name="connsiteY41" fmla="*/ 165894 h 331788"/>
                <a:gd name="connsiteX42" fmla="*/ 165894 w 331788"/>
                <a:gd name="connsiteY42" fmla="*/ 331788 h 331788"/>
                <a:gd name="connsiteX43" fmla="*/ 0 w 331788"/>
                <a:gd name="connsiteY43" fmla="*/ 165894 h 331788"/>
                <a:gd name="connsiteX44" fmla="*/ 165894 w 331788"/>
                <a:gd name="connsiteY44"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788" h="331788">
                  <a:moveTo>
                    <a:pt x="165894" y="145113"/>
                  </a:moveTo>
                  <a:cubicBezTo>
                    <a:pt x="160779" y="145113"/>
                    <a:pt x="155664" y="147351"/>
                    <a:pt x="151827" y="151827"/>
                  </a:cubicBezTo>
                  <a:cubicBezTo>
                    <a:pt x="142875" y="159500"/>
                    <a:pt x="142875" y="172288"/>
                    <a:pt x="151827" y="179961"/>
                  </a:cubicBezTo>
                  <a:cubicBezTo>
                    <a:pt x="159500" y="188913"/>
                    <a:pt x="172288" y="188913"/>
                    <a:pt x="179961" y="179961"/>
                  </a:cubicBezTo>
                  <a:cubicBezTo>
                    <a:pt x="188913" y="172288"/>
                    <a:pt x="188913" y="159500"/>
                    <a:pt x="179961" y="151827"/>
                  </a:cubicBezTo>
                  <a:cubicBezTo>
                    <a:pt x="176125" y="147351"/>
                    <a:pt x="171010" y="145113"/>
                    <a:pt x="165894" y="145113"/>
                  </a:cubicBezTo>
                  <a:close/>
                  <a:moveTo>
                    <a:pt x="103187" y="103187"/>
                  </a:moveTo>
                  <a:cubicBezTo>
                    <a:pt x="103187" y="103187"/>
                    <a:pt x="103187" y="103187"/>
                    <a:pt x="147604" y="111025"/>
                  </a:cubicBezTo>
                  <a:cubicBezTo>
                    <a:pt x="147604" y="111025"/>
                    <a:pt x="147604" y="111025"/>
                    <a:pt x="133234" y="125395"/>
                  </a:cubicBezTo>
                  <a:cubicBezTo>
                    <a:pt x="133234" y="125395"/>
                    <a:pt x="133234" y="125395"/>
                    <a:pt x="147604" y="139766"/>
                  </a:cubicBezTo>
                  <a:cubicBezTo>
                    <a:pt x="158055" y="133234"/>
                    <a:pt x="173732" y="133234"/>
                    <a:pt x="184183" y="139766"/>
                  </a:cubicBezTo>
                  <a:cubicBezTo>
                    <a:pt x="184183" y="139766"/>
                    <a:pt x="184183" y="139766"/>
                    <a:pt x="198553" y="125395"/>
                  </a:cubicBezTo>
                  <a:cubicBezTo>
                    <a:pt x="198553" y="125395"/>
                    <a:pt x="198553" y="125395"/>
                    <a:pt x="184183" y="111025"/>
                  </a:cubicBezTo>
                  <a:cubicBezTo>
                    <a:pt x="184183" y="111025"/>
                    <a:pt x="184183" y="111025"/>
                    <a:pt x="228600" y="103187"/>
                  </a:cubicBezTo>
                  <a:cubicBezTo>
                    <a:pt x="228600" y="103187"/>
                    <a:pt x="228600" y="103187"/>
                    <a:pt x="220762" y="147604"/>
                  </a:cubicBezTo>
                  <a:cubicBezTo>
                    <a:pt x="220762" y="147604"/>
                    <a:pt x="220762" y="147604"/>
                    <a:pt x="206392" y="133234"/>
                  </a:cubicBezTo>
                  <a:cubicBezTo>
                    <a:pt x="206392" y="133234"/>
                    <a:pt x="206392" y="133234"/>
                    <a:pt x="192021" y="147604"/>
                  </a:cubicBezTo>
                  <a:cubicBezTo>
                    <a:pt x="198553" y="158055"/>
                    <a:pt x="198553" y="173732"/>
                    <a:pt x="192021" y="184183"/>
                  </a:cubicBezTo>
                  <a:cubicBezTo>
                    <a:pt x="192021" y="184183"/>
                    <a:pt x="192021" y="184183"/>
                    <a:pt x="206392" y="198553"/>
                  </a:cubicBezTo>
                  <a:lnTo>
                    <a:pt x="220762" y="184183"/>
                  </a:lnTo>
                  <a:cubicBezTo>
                    <a:pt x="220762" y="184183"/>
                    <a:pt x="220762" y="184183"/>
                    <a:pt x="228600" y="228600"/>
                  </a:cubicBezTo>
                  <a:cubicBezTo>
                    <a:pt x="228600" y="228600"/>
                    <a:pt x="228600" y="228600"/>
                    <a:pt x="184183" y="220762"/>
                  </a:cubicBezTo>
                  <a:cubicBezTo>
                    <a:pt x="184183" y="220762"/>
                    <a:pt x="184183" y="220762"/>
                    <a:pt x="198553" y="206392"/>
                  </a:cubicBezTo>
                  <a:cubicBezTo>
                    <a:pt x="198553" y="206392"/>
                    <a:pt x="198553" y="206392"/>
                    <a:pt x="184183" y="192021"/>
                  </a:cubicBezTo>
                  <a:cubicBezTo>
                    <a:pt x="173732" y="198553"/>
                    <a:pt x="158055" y="198553"/>
                    <a:pt x="147604" y="192021"/>
                  </a:cubicBezTo>
                  <a:cubicBezTo>
                    <a:pt x="147604" y="192021"/>
                    <a:pt x="147604" y="192021"/>
                    <a:pt x="133234" y="206392"/>
                  </a:cubicBezTo>
                  <a:cubicBezTo>
                    <a:pt x="133234" y="206392"/>
                    <a:pt x="133234" y="206392"/>
                    <a:pt x="147604" y="220762"/>
                  </a:cubicBezTo>
                  <a:cubicBezTo>
                    <a:pt x="147604" y="220762"/>
                    <a:pt x="147604" y="220762"/>
                    <a:pt x="103187" y="228600"/>
                  </a:cubicBezTo>
                  <a:cubicBezTo>
                    <a:pt x="103187" y="228600"/>
                    <a:pt x="103187" y="228600"/>
                    <a:pt x="111025" y="184183"/>
                  </a:cubicBezTo>
                  <a:cubicBezTo>
                    <a:pt x="111025" y="184183"/>
                    <a:pt x="111025" y="184183"/>
                    <a:pt x="125395" y="198553"/>
                  </a:cubicBezTo>
                  <a:cubicBezTo>
                    <a:pt x="125395" y="198553"/>
                    <a:pt x="125395" y="198553"/>
                    <a:pt x="139766" y="184183"/>
                  </a:cubicBezTo>
                  <a:cubicBezTo>
                    <a:pt x="133234" y="173732"/>
                    <a:pt x="133234" y="158055"/>
                    <a:pt x="139766" y="147604"/>
                  </a:cubicBezTo>
                  <a:cubicBezTo>
                    <a:pt x="139766" y="147604"/>
                    <a:pt x="139766" y="147604"/>
                    <a:pt x="125395" y="133234"/>
                  </a:cubicBezTo>
                  <a:cubicBezTo>
                    <a:pt x="125395" y="133234"/>
                    <a:pt x="125395" y="133234"/>
                    <a:pt x="111025" y="147604"/>
                  </a:cubicBezTo>
                  <a:cubicBezTo>
                    <a:pt x="111025" y="147604"/>
                    <a:pt x="111025" y="147604"/>
                    <a:pt x="103187" y="103187"/>
                  </a:cubicBezTo>
                  <a:close/>
                  <a:moveTo>
                    <a:pt x="165894" y="11112"/>
                  </a:moveTo>
                  <a:cubicBezTo>
                    <a:pt x="80410" y="11112"/>
                    <a:pt x="11112" y="80410"/>
                    <a:pt x="11112" y="165894"/>
                  </a:cubicBezTo>
                  <a:cubicBezTo>
                    <a:pt x="11112" y="251378"/>
                    <a:pt x="80410" y="320676"/>
                    <a:pt x="165894" y="320676"/>
                  </a:cubicBezTo>
                  <a:cubicBezTo>
                    <a:pt x="251378" y="320676"/>
                    <a:pt x="320676" y="251378"/>
                    <a:pt x="320676" y="165894"/>
                  </a:cubicBezTo>
                  <a:cubicBezTo>
                    <a:pt x="320676" y="80410"/>
                    <a:pt x="251378" y="11112"/>
                    <a:pt x="165894" y="11112"/>
                  </a:cubicBez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bg1"/>
            </a:solidFill>
            <a:ln w="19050">
              <a:noFill/>
              <a:round/>
              <a:headEnd/>
              <a:tailEnd/>
            </a:ln>
          </p:spPr>
          <p:txBody>
            <a:bodyPr anchor="ctr"/>
            <a:lstStyle/>
            <a:p>
              <a:pPr algn="ctr"/>
              <a:endParaRPr/>
            </a:p>
          </p:txBody>
        </p:sp>
        <p:sp>
          <p:nvSpPr>
            <p:cNvPr id="10" name="文本框 12">
              <a:extLst>
                <a:ext uri="{FF2B5EF4-FFF2-40B4-BE49-F238E27FC236}">
                  <a16:creationId xmlns:a16="http://schemas.microsoft.com/office/drawing/2014/main" id="{FEF41970-CC25-46EC-99B1-14D328C718AF}"/>
                </a:ext>
              </a:extLst>
            </p:cNvPr>
            <p:cNvSpPr txBox="1"/>
            <p:nvPr/>
          </p:nvSpPr>
          <p:spPr>
            <a:xfrm>
              <a:off x="5682858" y="1506552"/>
              <a:ext cx="396263" cy="369332"/>
            </a:xfrm>
            <a:prstGeom prst="rect">
              <a:avLst/>
            </a:prstGeom>
            <a:noFill/>
          </p:spPr>
          <p:txBody>
            <a:bodyPr wrap="none" anchor="ctr">
              <a:normAutofit fontScale="32500" lnSpcReduction="20000"/>
            </a:bodyPr>
            <a:lstStyle/>
            <a:p>
              <a:pPr algn="ctr"/>
              <a:r>
                <a:rPr lang="en-US" altLang="zh-CN" dirty="0">
                  <a:solidFill>
                    <a:schemeClr val="bg1"/>
                  </a:solidFill>
                  <a:latin typeface="思源黑体 Medium" panose="020B0600000000000000" pitchFamily="34" charset="-122"/>
                  <a:ea typeface="思源黑体 Medium" panose="020B0600000000000000" pitchFamily="34" charset="-122"/>
                </a:rPr>
                <a:t>01</a:t>
              </a:r>
            </a:p>
          </p:txBody>
        </p:sp>
        <p:sp>
          <p:nvSpPr>
            <p:cNvPr id="11" name="文本框 13">
              <a:extLst>
                <a:ext uri="{FF2B5EF4-FFF2-40B4-BE49-F238E27FC236}">
                  <a16:creationId xmlns:a16="http://schemas.microsoft.com/office/drawing/2014/main" id="{A2CAA129-66CA-442D-9136-CD33C89FD59E}"/>
                </a:ext>
              </a:extLst>
            </p:cNvPr>
            <p:cNvSpPr txBox="1"/>
            <p:nvPr/>
          </p:nvSpPr>
          <p:spPr>
            <a:xfrm>
              <a:off x="6503198" y="1726531"/>
              <a:ext cx="423514" cy="369332"/>
            </a:xfrm>
            <a:prstGeom prst="rect">
              <a:avLst/>
            </a:prstGeom>
            <a:noFill/>
          </p:spPr>
          <p:txBody>
            <a:bodyPr wrap="none" anchor="ctr">
              <a:normAutofit fontScale="32500" lnSpcReduction="20000"/>
            </a:bodyPr>
            <a:lstStyle/>
            <a:p>
              <a:pPr algn="ctr"/>
              <a:r>
                <a:rPr lang="en-US" altLang="zh-CN" dirty="0">
                  <a:solidFill>
                    <a:schemeClr val="bg1"/>
                  </a:solidFill>
                  <a:latin typeface="思源黑体 Medium" panose="020B0600000000000000" pitchFamily="34" charset="-122"/>
                  <a:ea typeface="思源黑体 Medium" panose="020B0600000000000000" pitchFamily="34" charset="-122"/>
                </a:rPr>
                <a:t>02</a:t>
              </a:r>
            </a:p>
          </p:txBody>
        </p:sp>
        <p:sp>
          <p:nvSpPr>
            <p:cNvPr id="12" name="文本框 14">
              <a:extLst>
                <a:ext uri="{FF2B5EF4-FFF2-40B4-BE49-F238E27FC236}">
                  <a16:creationId xmlns:a16="http://schemas.microsoft.com/office/drawing/2014/main" id="{C090E658-E6DF-427B-ABD9-B842EDE0ABE6}"/>
                </a:ext>
              </a:extLst>
            </p:cNvPr>
            <p:cNvSpPr txBox="1"/>
            <p:nvPr/>
          </p:nvSpPr>
          <p:spPr>
            <a:xfrm>
              <a:off x="7130600" y="2120060"/>
              <a:ext cx="429926" cy="369332"/>
            </a:xfrm>
            <a:prstGeom prst="rect">
              <a:avLst/>
            </a:prstGeom>
            <a:noFill/>
          </p:spPr>
          <p:txBody>
            <a:bodyPr wrap="none" anchor="ctr">
              <a:normAutofit fontScale="32500" lnSpcReduction="20000"/>
            </a:bodyPr>
            <a:lstStyle/>
            <a:p>
              <a:pPr algn="ctr"/>
              <a:r>
                <a:rPr lang="en-US" altLang="zh-CN">
                  <a:solidFill>
                    <a:schemeClr val="bg1"/>
                  </a:solidFill>
                  <a:latin typeface="思源黑体 Medium" panose="020B0600000000000000" pitchFamily="34" charset="-122"/>
                  <a:ea typeface="思源黑体 Medium" panose="020B0600000000000000" pitchFamily="34" charset="-122"/>
                </a:rPr>
                <a:t>03</a:t>
              </a:r>
            </a:p>
          </p:txBody>
        </p:sp>
      </p:grpSp>
      <p:sp>
        <p:nvSpPr>
          <p:cNvPr id="23" name="Rectangle 22"/>
          <p:cNvSpPr/>
          <p:nvPr/>
        </p:nvSpPr>
        <p:spPr>
          <a:xfrm>
            <a:off x="581359" y="98626"/>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1/SGK.tr41: </a:t>
            </a:r>
            <a:endParaRPr lang="en-US" sz="3200" dirty="0">
              <a:solidFill>
                <a:srgbClr val="FF0000"/>
              </a:solidFill>
            </a:endParaRPr>
          </a:p>
        </p:txBody>
      </p:sp>
      <p:sp>
        <p:nvSpPr>
          <p:cNvPr id="24" name="Rectangle 23"/>
          <p:cNvSpPr/>
          <p:nvPr/>
        </p:nvSpPr>
        <p:spPr>
          <a:xfrm>
            <a:off x="391886" y="1049670"/>
            <a:ext cx="4558229" cy="3253711"/>
          </a:xfrm>
          <a:prstGeom prst="rect">
            <a:avLst/>
          </a:prstGeom>
        </p:spPr>
        <p:txBody>
          <a:bodyPr wrap="square">
            <a:spAutoFit/>
          </a:bodyPr>
          <a:lstStyle/>
          <a:p>
            <a:pPr algn="just">
              <a:lnSpc>
                <a:spcPct val="107000"/>
              </a:lnSpc>
              <a:spcAft>
                <a:spcPts val="0"/>
              </a:spcAft>
            </a:pPr>
            <a:r>
              <a:rPr lang="en-US" sz="24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*BPTT: </a:t>
            </a:r>
            <a:r>
              <a:rPr lang="en-US" sz="24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4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dụ</a:t>
            </a:r>
            <a:endParaRPr lang="en-US" sz="24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“châu chấu”, “con sắt”</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chỉ những kẻ yếu</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 “ông Đùng”</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chỉ những kẻ mạnh</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p:cNvSpPr/>
          <p:nvPr/>
        </p:nvSpPr>
        <p:spPr>
          <a:xfrm>
            <a:off x="7180833" y="417329"/>
            <a:ext cx="4713654" cy="4834400"/>
          </a:xfrm>
          <a:prstGeom prst="rect">
            <a:avLst/>
          </a:prstGeom>
        </p:spPr>
        <p:txBody>
          <a:bodyPr wrap="square">
            <a:spAutoFit/>
          </a:bodyPr>
          <a:lstStyle/>
          <a:p>
            <a:pPr algn="just">
              <a:lnSpc>
                <a:spcPct val="107000"/>
              </a:lnSpc>
              <a:spcAft>
                <a:spcPts val="0"/>
              </a:spcAft>
            </a:pPr>
            <a:r>
              <a:rPr lang="en-US" sz="24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*BPTT: </a:t>
            </a:r>
            <a:r>
              <a:rPr lang="en-US" sz="24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quá</a:t>
            </a:r>
            <a:endParaRPr lang="en-US" sz="24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đập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ngã</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Đùng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dám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rằng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Đắp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Phóng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p:cNvSpPr/>
          <p:nvPr/>
        </p:nvSpPr>
        <p:spPr>
          <a:xfrm>
            <a:off x="761631" y="4931971"/>
            <a:ext cx="10411097" cy="1673022"/>
          </a:xfrm>
          <a:prstGeom prst="rect">
            <a:avLst/>
          </a:prstGeom>
        </p:spPr>
        <p:txBody>
          <a:bodyPr wrap="square">
            <a:spAutoFit/>
          </a:bodyPr>
          <a:lstStyle/>
          <a:p>
            <a:pPr algn="just">
              <a:lnSpc>
                <a:spcPct val="107000"/>
              </a:lnSpc>
              <a:spcAft>
                <a:spcPts val="0"/>
              </a:spcAft>
            </a:pPr>
            <a:r>
              <a:rPr lang="en-US" sz="24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*BPTT: </a:t>
            </a:r>
            <a:r>
              <a:rPr lang="en-US" sz="24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(CD3)</a:t>
            </a:r>
            <a:endParaRPr lang="en-US" sz="24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khoe</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phê</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khoe</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khuyết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6455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933B49F2-DF66-49B4-906A-7FF12781BFD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838" t="25950" r="66901" b="22007"/>
          <a:stretch/>
        </p:blipFill>
        <p:spPr>
          <a:xfrm>
            <a:off x="581359" y="1415124"/>
            <a:ext cx="2552928" cy="5112399"/>
          </a:xfrm>
          <a:prstGeom prst="rect">
            <a:avLst/>
          </a:prstGeom>
        </p:spPr>
      </p:pic>
      <p:sp>
        <p:nvSpPr>
          <p:cNvPr id="13" name="Rectangle 12"/>
          <p:cNvSpPr/>
          <p:nvPr/>
        </p:nvSpPr>
        <p:spPr>
          <a:xfrm>
            <a:off x="581359" y="98626"/>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2/SGK.tr41: </a:t>
            </a:r>
            <a:endParaRPr lang="en-US" sz="3200" dirty="0">
              <a:solidFill>
                <a:srgbClr val="FF0000"/>
              </a:solidFill>
            </a:endParaRPr>
          </a:p>
        </p:txBody>
      </p:sp>
      <p:sp>
        <p:nvSpPr>
          <p:cNvPr id="14" name="Cloud Callout 13"/>
          <p:cNvSpPr/>
          <p:nvPr/>
        </p:nvSpPr>
        <p:spPr>
          <a:xfrm>
            <a:off x="4572001" y="0"/>
            <a:ext cx="7171508" cy="6788553"/>
          </a:xfrm>
          <a:prstGeom prst="cloudCallout">
            <a:avLst>
              <a:gd name="adj1" fmla="val -69399"/>
              <a:gd name="adj2" fmla="val 20674"/>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Rectangle 14"/>
          <p:cNvSpPr/>
          <p:nvPr/>
        </p:nvSpPr>
        <p:spPr>
          <a:xfrm>
            <a:off x="5384075" y="1042991"/>
            <a:ext cx="5547360" cy="4702569"/>
          </a:xfrm>
          <a:prstGeom prst="rect">
            <a:avLst/>
          </a:prstGeom>
        </p:spPr>
        <p:txBody>
          <a:bodyPr wrap="square">
            <a:spAutoFit/>
          </a:bodyPr>
          <a:lstStyle/>
          <a:p>
            <a:pPr algn="just">
              <a:lnSpc>
                <a:spcPct val="107000"/>
              </a:lnSpc>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dám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đảo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43702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258A5C8E-7AD1-4DF8-A693-3E5E7C8E9928}"/>
              </a:ext>
            </a:extLst>
          </p:cNvPr>
          <p:cNvPicPr>
            <a:picLocks noChangeAspect="1"/>
          </p:cNvPicPr>
          <p:nvPr/>
        </p:nvPicPr>
        <p:blipFill rotWithShape="1">
          <a:blip r:embed="rId4">
            <a:extLst>
              <a:ext uri="{28A0092B-C50C-407E-A947-70E740481C1C}">
                <a14:useLocalDpi xmlns:a14="http://schemas.microsoft.com/office/drawing/2010/main" val="0"/>
              </a:ext>
            </a:extLst>
          </a:blip>
          <a:srcRect l="69805" t="25950" r="1933" b="22007"/>
          <a:stretch/>
        </p:blipFill>
        <p:spPr>
          <a:xfrm>
            <a:off x="8607160" y="1390410"/>
            <a:ext cx="2538495" cy="4363476"/>
          </a:xfrm>
          <a:prstGeom prst="rect">
            <a:avLst/>
          </a:prstGeom>
        </p:spPr>
      </p:pic>
      <p:sp>
        <p:nvSpPr>
          <p:cNvPr id="8" name="等腰三角形 7">
            <a:extLst>
              <a:ext uri="{FF2B5EF4-FFF2-40B4-BE49-F238E27FC236}">
                <a16:creationId xmlns:a16="http://schemas.microsoft.com/office/drawing/2014/main" id="{D6D6C5B7-1208-4096-85B4-9651258B6C9F}"/>
              </a:ext>
            </a:extLst>
          </p:cNvPr>
          <p:cNvSpPr/>
          <p:nvPr/>
        </p:nvSpPr>
        <p:spPr>
          <a:xfrm rot="5400000" flipH="1">
            <a:off x="-83124" y="2941583"/>
            <a:ext cx="1130806" cy="974834"/>
          </a:xfrm>
          <a:prstGeom prst="triangl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22C92346-06B6-4E20-BADF-C65FA48BA375}"/>
              </a:ext>
            </a:extLst>
          </p:cNvPr>
          <p:cNvCxnSpPr>
            <a:cxnSpLocks/>
          </p:cNvCxnSpPr>
          <p:nvPr/>
        </p:nvCxnSpPr>
        <p:spPr>
          <a:xfrm flipH="1">
            <a:off x="878206" y="3429000"/>
            <a:ext cx="6373196" cy="0"/>
          </a:xfrm>
          <a:prstGeom prst="line">
            <a:avLst/>
          </a:prstGeom>
          <a:ln w="19050">
            <a:solidFill>
              <a:srgbClr val="FEDA6E"/>
            </a:solidFill>
            <a:prstDash val="sysDash"/>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85EFBD36-014E-4F0F-8BC6-B8AF79BE14CB}"/>
              </a:ext>
            </a:extLst>
          </p:cNvPr>
          <p:cNvSpPr txBox="1">
            <a:spLocks/>
          </p:cNvSpPr>
          <p:nvPr/>
        </p:nvSpPr>
        <p:spPr>
          <a:xfrm>
            <a:off x="1302145" y="1038664"/>
            <a:ext cx="3107460" cy="417195"/>
          </a:xfrm>
          <a:prstGeom prst="rect">
            <a:avLst/>
          </a:prstGeom>
          <a:noFill/>
        </p:spPr>
        <p:txBody>
          <a:bodyPr vert="horz" wrap="none" lIns="0" tIns="0" rIns="0" bIns="0" anchor="ctr">
            <a:noAutofit/>
          </a:bodyPr>
          <a:lstStyle/>
          <a:p>
            <a:pPr marL="285750" indent="-285750" algn="just" defTabSz="508000" eaLnBrk="0">
              <a:buFont typeface="Wingdings" panose="05000000000000000000" pitchFamily="2" charset="2"/>
              <a:buChar char="l"/>
            </a:pPr>
            <a:r>
              <a:rPr lang="en-US" altLang="zh-CN" sz="2400" dirty="0" err="1">
                <a:solidFill>
                  <a:schemeClr val="accent1">
                    <a:lumMod val="50000"/>
                  </a:schemeClr>
                </a:solidFill>
                <a:latin typeface="思源黑体 Normal" panose="020B0400000000000000" pitchFamily="34" charset="-122"/>
                <a:ea typeface="思源黑体 Normal" panose="020B0400000000000000" pitchFamily="34" charset="-122"/>
              </a:rPr>
              <a:t>Giống</a:t>
            </a:r>
            <a:r>
              <a:rPr lang="en-US" altLang="zh-CN" sz="2400" dirty="0">
                <a:solidFill>
                  <a:schemeClr val="accent1">
                    <a:lumMod val="50000"/>
                  </a:schemeClr>
                </a:solidFill>
                <a:latin typeface="思源黑体 Normal" panose="020B0400000000000000" pitchFamily="34" charset="-122"/>
                <a:ea typeface="思源黑体 Normal" panose="020B0400000000000000" pitchFamily="34" charset="-122"/>
              </a:rPr>
              <a:t> </a:t>
            </a:r>
            <a:r>
              <a:rPr lang="en-US" altLang="zh-CN" sz="2400" dirty="0" err="1">
                <a:solidFill>
                  <a:schemeClr val="accent1">
                    <a:lumMod val="50000"/>
                  </a:schemeClr>
                </a:solidFill>
                <a:latin typeface="思源黑体 Normal" panose="020B0400000000000000" pitchFamily="34" charset="-122"/>
                <a:ea typeface="思源黑体 Normal" panose="020B0400000000000000" pitchFamily="34" charset="-122"/>
              </a:rPr>
              <a:t>nhau</a:t>
            </a:r>
            <a:r>
              <a:rPr lang="vi-VN" altLang="zh-CN" sz="2400" dirty="0">
                <a:solidFill>
                  <a:schemeClr val="accent1">
                    <a:lumMod val="50000"/>
                  </a:schemeClr>
                </a:solidFill>
                <a:latin typeface="思源黑体 Normal" panose="020B0400000000000000" pitchFamily="34" charset="-122"/>
                <a:ea typeface="思源黑体 Normal" panose="020B0400000000000000" pitchFamily="34" charset="-122"/>
              </a:rPr>
              <a:t> :</a:t>
            </a:r>
            <a:endParaRPr lang="ko-KR" altLang="en-US" sz="2400" dirty="0">
              <a:solidFill>
                <a:schemeClr val="accent1">
                  <a:lumMod val="50000"/>
                </a:schemeClr>
              </a:solidFill>
              <a:latin typeface="思源黑体 Normal" panose="020B0400000000000000" pitchFamily="34" charset="-122"/>
              <a:ea typeface="思源黑体 Normal" panose="020B0400000000000000" pitchFamily="34" charset="-122"/>
            </a:endParaRPr>
          </a:p>
        </p:txBody>
      </p:sp>
      <p:sp>
        <p:nvSpPr>
          <p:cNvPr id="12" name="文本框 11">
            <a:extLst>
              <a:ext uri="{FF2B5EF4-FFF2-40B4-BE49-F238E27FC236}">
                <a16:creationId xmlns:a16="http://schemas.microsoft.com/office/drawing/2014/main" id="{2D6A64AE-4748-41AB-A1F5-8824DCD40EE2}"/>
              </a:ext>
            </a:extLst>
          </p:cNvPr>
          <p:cNvSpPr txBox="1">
            <a:spLocks/>
          </p:cNvSpPr>
          <p:nvPr/>
        </p:nvSpPr>
        <p:spPr>
          <a:xfrm>
            <a:off x="1374622" y="3429000"/>
            <a:ext cx="3107460" cy="417195"/>
          </a:xfrm>
          <a:prstGeom prst="rect">
            <a:avLst/>
          </a:prstGeom>
          <a:noFill/>
        </p:spPr>
        <p:txBody>
          <a:bodyPr vert="horz" wrap="none" lIns="0" tIns="0" rIns="0" bIns="0" anchor="ctr">
            <a:noAutofit/>
          </a:bodyPr>
          <a:lstStyle/>
          <a:p>
            <a:pPr marL="285750" indent="-285750" defTabSz="508000" eaLnBrk="0">
              <a:buFont typeface="Wingdings" panose="05000000000000000000" pitchFamily="2" charset="2"/>
              <a:buChar char="l"/>
            </a:pPr>
            <a:r>
              <a:rPr lang="en-US" altLang="zh-CN" sz="2400" dirty="0" err="1">
                <a:solidFill>
                  <a:schemeClr val="accent1">
                    <a:lumMod val="50000"/>
                  </a:schemeClr>
                </a:solidFill>
                <a:latin typeface="思源黑体 Normal" panose="020B0400000000000000" pitchFamily="34" charset="-122"/>
                <a:ea typeface="思源黑体 Normal" panose="020B0400000000000000" pitchFamily="34" charset="-122"/>
              </a:rPr>
              <a:t>Khác</a:t>
            </a:r>
            <a:r>
              <a:rPr lang="en-US" altLang="zh-CN" sz="2400" dirty="0">
                <a:solidFill>
                  <a:schemeClr val="accent1">
                    <a:lumMod val="50000"/>
                  </a:schemeClr>
                </a:solidFill>
                <a:latin typeface="思源黑体 Normal" panose="020B0400000000000000" pitchFamily="34" charset="-122"/>
                <a:ea typeface="思源黑体 Normal" panose="020B0400000000000000" pitchFamily="34" charset="-122"/>
              </a:rPr>
              <a:t> </a:t>
            </a:r>
            <a:r>
              <a:rPr lang="en-US" altLang="zh-CN" sz="2400" dirty="0" err="1">
                <a:solidFill>
                  <a:schemeClr val="accent1">
                    <a:lumMod val="50000"/>
                  </a:schemeClr>
                </a:solidFill>
                <a:latin typeface="思源黑体 Normal" panose="020B0400000000000000" pitchFamily="34" charset="-122"/>
                <a:ea typeface="思源黑体 Normal" panose="020B0400000000000000" pitchFamily="34" charset="-122"/>
              </a:rPr>
              <a:t>nhau</a:t>
            </a:r>
            <a:r>
              <a:rPr lang="vi-VN" altLang="zh-CN" sz="2400" dirty="0">
                <a:solidFill>
                  <a:schemeClr val="accent1">
                    <a:lumMod val="50000"/>
                  </a:schemeClr>
                </a:solidFill>
                <a:latin typeface="思源黑体 Normal" panose="020B0400000000000000" pitchFamily="34" charset="-122"/>
                <a:ea typeface="思源黑体 Normal" panose="020B0400000000000000" pitchFamily="34" charset="-122"/>
              </a:rPr>
              <a:t> :</a:t>
            </a:r>
            <a:endParaRPr lang="ko-KR" altLang="en-US" sz="2400" dirty="0">
              <a:solidFill>
                <a:schemeClr val="accent1">
                  <a:lumMod val="50000"/>
                </a:schemeClr>
              </a:solidFill>
              <a:latin typeface="思源黑体 Normal" panose="020B0400000000000000" pitchFamily="34" charset="-122"/>
              <a:ea typeface="思源黑体 Normal" panose="020B0400000000000000" pitchFamily="34" charset="-122"/>
            </a:endParaRPr>
          </a:p>
        </p:txBody>
      </p:sp>
      <p:sp>
        <p:nvSpPr>
          <p:cNvPr id="14" name="Rectangle 13"/>
          <p:cNvSpPr/>
          <p:nvPr/>
        </p:nvSpPr>
        <p:spPr>
          <a:xfrm>
            <a:off x="581359" y="98626"/>
            <a:ext cx="306846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3/SGK.tr41: </a:t>
            </a:r>
            <a:endParaRPr lang="en-US" sz="3200" dirty="0">
              <a:solidFill>
                <a:srgbClr val="FF0000"/>
              </a:solidFill>
            </a:endParaRPr>
          </a:p>
        </p:txBody>
      </p:sp>
      <p:sp>
        <p:nvSpPr>
          <p:cNvPr id="3" name="Rectangle 2"/>
          <p:cNvSpPr/>
          <p:nvPr/>
        </p:nvSpPr>
        <p:spPr>
          <a:xfrm>
            <a:off x="1675895" y="1490267"/>
            <a:ext cx="6227134" cy="1277850"/>
          </a:xfrm>
          <a:prstGeom prst="rect">
            <a:avLst/>
          </a:prstGeom>
        </p:spPr>
        <p:txBody>
          <a:bodyPr wrap="square">
            <a:spAutoFit/>
          </a:bodyPr>
          <a:lstStyle/>
          <a:p>
            <a:pPr algn="just">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82279" y="3958984"/>
            <a:ext cx="7512190" cy="2016514"/>
          </a:xfrm>
          <a:prstGeom prst="rect">
            <a:avLst/>
          </a:prstGeom>
        </p:spPr>
        <p:txBody>
          <a:bodyPr wrap="square">
            <a:spAutoFit/>
          </a:bodyPr>
          <a:lstStyle/>
          <a:p>
            <a:pPr algn="just">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r>
              <a:rPr lang="vi-VN"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VB 1,2 </a:t>
            </a:r>
            <a:r>
              <a:rPr lang="en-US" sz="2400" dirty="0" err="1">
                <a:solidFill>
                  <a:srgbClr val="000000"/>
                </a:solidFill>
                <a:latin typeface="Times New Roman" panose="02020603050405020304" pitchFamily="18" charset="0"/>
                <a:ea typeface="Times New Roman" panose="02020603050405020304" pitchFamily="18" charset="0"/>
              </a:rPr>
              <a:t>dù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đủ</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huống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vẫn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18672922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2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0-#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0-#ppt_w/2"/>
                                          </p:val>
                                        </p:tav>
                                        <p:tav tm="100000">
                                          <p:val>
                                            <p:strVal val="#ppt_x"/>
                                          </p:val>
                                        </p:tav>
                                      </p:tavLst>
                                    </p:anim>
                                    <p:anim calcmode="lin" valueType="num">
                                      <p:cBhvr additive="base">
                                        <p:cTn id="3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1"/>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5.2.2"/>
</p:tagLst>
</file>

<file path=ppt/tags/tag3.xml><?xml version="1.0" encoding="utf-8"?>
<p:tagLst xmlns:a="http://schemas.openxmlformats.org/drawingml/2006/main" xmlns:r="http://schemas.openxmlformats.org/officeDocument/2006/relationships" xmlns:p="http://schemas.openxmlformats.org/presentationml/2006/main">
  <p:tag name="PA" val="v5.2.2"/>
</p:tagLst>
</file>

<file path=ppt/tags/tag4.xml><?xml version="1.0" encoding="utf-8"?>
<p:tagLst xmlns:a="http://schemas.openxmlformats.org/drawingml/2006/main" xmlns:r="http://schemas.openxmlformats.org/officeDocument/2006/relationships" xmlns:p="http://schemas.openxmlformats.org/presentationml/2006/main">
  <p:tag name="PA" val="v5.2.2"/>
</p:tagLst>
</file>

<file path=ppt/tags/tag5.xml><?xml version="1.0" encoding="utf-8"?>
<p:tagLst xmlns:a="http://schemas.openxmlformats.org/drawingml/2006/main" xmlns:r="http://schemas.openxmlformats.org/officeDocument/2006/relationships" xmlns:p="http://schemas.openxmlformats.org/presentationml/2006/main">
  <p:tag name="PA" val="v5.2.2"/>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1_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4.xml><?xml version="1.0" encoding="utf-8"?>
<a:theme xmlns:a="http://schemas.openxmlformats.org/drawingml/2006/main" name="2_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5.xml><?xml version="1.0" encoding="utf-8"?>
<a:theme xmlns:a="http://schemas.openxmlformats.org/drawingml/2006/main" name="3_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0.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7.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8.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9.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333</TotalTime>
  <Words>2789</Words>
  <Application>Microsoft Office PowerPoint</Application>
  <PresentationFormat>Màn hình rộng</PresentationFormat>
  <Paragraphs>199</Paragraphs>
  <Slides>27</Slides>
  <Notes>20</Notes>
  <HiddenSlides>0</HiddenSlides>
  <MMClips>6</MMClips>
  <ScaleCrop>false</ScaleCrop>
  <HeadingPairs>
    <vt:vector size="6" baseType="variant">
      <vt:variant>
        <vt:lpstr>Phông được Dùng</vt:lpstr>
      </vt:variant>
      <vt:variant>
        <vt:i4>9</vt:i4>
      </vt:variant>
      <vt:variant>
        <vt:lpstr>Chủ đề</vt:lpstr>
      </vt:variant>
      <vt:variant>
        <vt:i4>5</vt:i4>
      </vt:variant>
      <vt:variant>
        <vt:lpstr>Tiêu đề Bản chiếu</vt:lpstr>
      </vt:variant>
      <vt:variant>
        <vt:i4>27</vt:i4>
      </vt:variant>
    </vt:vector>
  </HeadingPairs>
  <TitlesOfParts>
    <vt:vector size="41" baseType="lpstr">
      <vt:lpstr>DengXian</vt:lpstr>
      <vt:lpstr>等线 Light</vt:lpstr>
      <vt:lpstr>Arial</vt:lpstr>
      <vt:lpstr>Calibri</vt:lpstr>
      <vt:lpstr>Times New Roman</vt:lpstr>
      <vt:lpstr>Wingdings</vt:lpstr>
      <vt:lpstr>思源黑体 Medium</vt:lpstr>
      <vt:lpstr>思源黑体 Normal</vt:lpstr>
      <vt:lpstr>杨任东竹石体-Semibold</vt:lpstr>
      <vt:lpstr>Office 主题​​</vt:lpstr>
      <vt:lpstr>第一PPT，www.1ppt.com</vt:lpstr>
      <vt:lpstr>1_第一PPT，www.1ppt.com</vt:lpstr>
      <vt:lpstr>2_第一PPT，www.1ppt.com</vt:lpstr>
      <vt:lpstr>3_第一PPT，www.1ppt.com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1</dc:title>
  <dc:creator>Wssc0816</dc:creator>
  <cp:lastModifiedBy>Quan Le</cp:lastModifiedBy>
  <cp:revision>39</cp:revision>
  <dcterms:created xsi:type="dcterms:W3CDTF">2019-03-07T05:13:26Z</dcterms:created>
  <dcterms:modified xsi:type="dcterms:W3CDTF">2022-07-13T11:29:44Z</dcterms:modified>
</cp:coreProperties>
</file>