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257" r:id="rId4"/>
    <p:sldId id="258" r:id="rId5"/>
    <p:sldId id="309" r:id="rId6"/>
    <p:sldId id="315" r:id="rId7"/>
    <p:sldId id="320" r:id="rId8"/>
    <p:sldId id="314" r:id="rId9"/>
    <p:sldId id="319" r:id="rId10"/>
    <p:sldId id="321" r:id="rId11"/>
    <p:sldId id="318" r:id="rId12"/>
    <p:sldId id="310" r:id="rId13"/>
    <p:sldId id="313" r:id="rId14"/>
    <p:sldId id="268" r:id="rId15"/>
    <p:sldId id="473" r:id="rId16"/>
    <p:sldId id="4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AD9C6-D2CC-48AC-8C76-D29D7E08156B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0D97-23D7-4741-8677-6F08B78E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9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59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5BF0-1FBC-99FF-AB6A-E874BF6AE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5C830-F7DA-6DF1-6680-E8B6D598F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C58E-80FD-61FF-DF8E-CA6E5B86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BF71-6DC0-9CF7-0342-F2926A6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217D-856C-86E8-191C-F695FD02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673-F551-9850-A27B-43AD04BE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3DCFC-F1C0-81DF-23E0-BBCC922A7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ECE3-1E04-889A-5ADB-7AD97119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93E4-B95C-3E03-79D7-6B20D45E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3C292-6441-93EB-1394-1B8C0C59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8513D-139C-F2C3-FE48-EC4ED37B9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F7F65-DFC3-7CB6-7A70-F9A6D1979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CF96-AA03-2F92-7B65-AAD04BE1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D9C5A-69D7-976E-13B5-2E18522D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2DBD2-B37F-95E4-A876-A4CAB83B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960000" y="720000"/>
            <a:ext cx="102720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49286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1281484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687630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6664916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49285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1281484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687629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6664916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10186301" y="354200"/>
            <a:ext cx="1045700" cy="7316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664134" y="354201"/>
            <a:ext cx="791500" cy="947033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1198434" y="695050"/>
            <a:ext cx="591133" cy="570667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10830001" y="695068"/>
            <a:ext cx="631967" cy="802233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97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66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8474-A313-9BE3-5BA9-AADD8B4E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EE3A0-CF9E-36D5-3484-BC9A05BD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77EA5-2F88-B5AF-05AC-D3F7EB90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D04BB-9263-F863-5112-603B4886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9338-C075-81CA-6F7E-96DD221E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07B8-C74D-D834-7853-89D33024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79A8A-97A8-1617-D46E-73D94293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6E4F-366E-42ED-7911-5D7892AD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4A4F1-7822-9924-173D-F168F369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2B8-3840-0855-B0D6-D560B3BA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593D-6341-590E-83A0-53C958B8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46B73-7156-5E15-9BE0-A25B9427E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1FA9C-5010-1BF3-DF72-14A20FD6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F2EF6-1598-964A-6FAA-09BAFD05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9DA45-F1C2-4BE8-C98D-5B8800C1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43781-F6E0-CA24-63DE-87098B15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8AC5-5C8D-90CC-574B-ACEC06BD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12F9A-517C-0D83-8BDF-14E151AC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D3BA9-34E9-9F01-2A74-3B0A58D8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263F9-1126-56E5-2634-54F50792A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9F34C-6F28-A4EC-22DB-A6359C07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12082-8F3D-9E55-4661-31F8F03E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EE6EB-EAF4-5F92-58FA-AC60CDD7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68D4F-6E65-11C9-7B0C-3FA345DE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1778-9537-CBAB-5EE0-F56458EC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BF5F1-1FE1-20A2-68BD-E04555A7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B8E7A-D076-48CE-20C1-118C71B3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CE076-5791-CC2B-7EB8-8E5F5800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191D3-0A9A-FB3F-E67E-EE475ABC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3EC8B-7AB8-D428-F831-3407818A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B4956-C0B8-8984-8EAD-C6F2F005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ECE5-3740-9592-8DB0-F6D6A93F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7CB5-40E2-8319-E0EF-26E6C77E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24BD-8942-FF05-1579-EB79280D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5ED65-300C-AEEE-672A-5C2441A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984E5-AACA-A845-C1E6-15BE1CF1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ABF78-10BE-6D64-42C3-FD80C7B3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A085-DCCD-59D4-1715-69E13CD8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80936-58FE-2EFE-EC77-FA6DCDD55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C2C42-88ED-4A09-A608-E6622F8A3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51146-ADC3-54A2-6695-DDB82E96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44AE-058D-F005-7DE4-935E88BA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FADAE-42D1-1C5D-33A8-712DE7E4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AA4E8-F1B9-98D5-B827-5D99BBD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82168-752B-765F-FFB5-E76408364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9DC7-4125-3CB1-A281-DD89A07F4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B5CF-1E7E-48CD-938F-361D9899962C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5B6D-954D-E3D7-5555-C3D04510F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71A2-E15A-F3B5-F92B-75E4A9C00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5">
            <a:extLst>
              <a:ext uri="{FF2B5EF4-FFF2-40B4-BE49-F238E27FC236}">
                <a16:creationId xmlns:a16="http://schemas.microsoft.com/office/drawing/2014/main" id="{7D2DC554-7587-41EC-881D-A4D35389B23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920F326-C30D-4B34-A62B-6F81855F15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6D02BEC-B119-4E6E-B27C-0D444245E936}"/>
                </a:ext>
              </a:extLst>
            </p:cNvPr>
            <p:cNvSpPr/>
            <p:nvPr/>
          </p:nvSpPr>
          <p:spPr>
            <a:xfrm>
              <a:off x="473423" y="444578"/>
              <a:ext cx="11300854" cy="5839736"/>
            </a:xfrm>
            <a:custGeom>
              <a:avLst/>
              <a:gdLst>
                <a:gd name="connsiteX0" fmla="*/ 539589 w 11300854"/>
                <a:gd name="connsiteY0" fmla="*/ 263634 h 5839736"/>
                <a:gd name="connsiteX1" fmla="*/ 1740859 w 11300854"/>
                <a:gd name="connsiteY1" fmla="*/ 12622 h 5839736"/>
                <a:gd name="connsiteX2" fmla="*/ 2834553 w 11300854"/>
                <a:gd name="connsiteY2" fmla="*/ 469822 h 5839736"/>
                <a:gd name="connsiteX3" fmla="*/ 3874459 w 11300854"/>
                <a:gd name="connsiteY3" fmla="*/ 12622 h 5839736"/>
                <a:gd name="connsiteX4" fmla="*/ 5084695 w 11300854"/>
                <a:gd name="connsiteY4" fmla="*/ 523610 h 5839736"/>
                <a:gd name="connsiteX5" fmla="*/ 5945306 w 11300854"/>
                <a:gd name="connsiteY5" fmla="*/ 75375 h 5839736"/>
                <a:gd name="connsiteX6" fmla="*/ 7065895 w 11300854"/>
                <a:gd name="connsiteY6" fmla="*/ 595328 h 5839736"/>
                <a:gd name="connsiteX7" fmla="*/ 7594812 w 11300854"/>
                <a:gd name="connsiteY7" fmla="*/ 3657 h 5839736"/>
                <a:gd name="connsiteX8" fmla="*/ 8760224 w 11300854"/>
                <a:gd name="connsiteY8" fmla="*/ 335351 h 5839736"/>
                <a:gd name="connsiteX9" fmla="*/ 9351895 w 11300854"/>
                <a:gd name="connsiteY9" fmla="*/ 120198 h 5839736"/>
                <a:gd name="connsiteX10" fmla="*/ 10212506 w 11300854"/>
                <a:gd name="connsiteY10" fmla="*/ 532575 h 5839736"/>
                <a:gd name="connsiteX11" fmla="*/ 10893824 w 11300854"/>
                <a:gd name="connsiteY11" fmla="*/ 66410 h 5839736"/>
                <a:gd name="connsiteX12" fmla="*/ 11297236 w 11300854"/>
                <a:gd name="connsiteY12" fmla="*/ 1115281 h 5839736"/>
                <a:gd name="connsiteX13" fmla="*/ 10669706 w 11300854"/>
                <a:gd name="connsiteY13" fmla="*/ 1689022 h 5839736"/>
                <a:gd name="connsiteX14" fmla="*/ 11225518 w 11300854"/>
                <a:gd name="connsiteY14" fmla="*/ 2594457 h 5839736"/>
                <a:gd name="connsiteX15" fmla="*/ 10508342 w 11300854"/>
                <a:gd name="connsiteY15" fmla="*/ 3248881 h 5839736"/>
                <a:gd name="connsiteX16" fmla="*/ 11064153 w 11300854"/>
                <a:gd name="connsiteY16" fmla="*/ 3921234 h 5839736"/>
                <a:gd name="connsiteX17" fmla="*/ 10615918 w 11300854"/>
                <a:gd name="connsiteY17" fmla="*/ 4459116 h 5839736"/>
                <a:gd name="connsiteX18" fmla="*/ 11019330 w 11300854"/>
                <a:gd name="connsiteY18" fmla="*/ 5490057 h 5839736"/>
                <a:gd name="connsiteX19" fmla="*/ 9970459 w 11300854"/>
                <a:gd name="connsiteY19" fmla="*/ 5767963 h 5839736"/>
                <a:gd name="connsiteX20" fmla="*/ 9378789 w 11300854"/>
                <a:gd name="connsiteY20" fmla="*/ 5355587 h 5839736"/>
                <a:gd name="connsiteX21" fmla="*/ 8401636 w 11300854"/>
                <a:gd name="connsiteY21" fmla="*/ 5839681 h 5839736"/>
                <a:gd name="connsiteX22" fmla="*/ 7056930 w 11300854"/>
                <a:gd name="connsiteY22" fmla="*/ 5319728 h 5839736"/>
                <a:gd name="connsiteX23" fmla="*/ 6178389 w 11300854"/>
                <a:gd name="connsiteY23" fmla="*/ 5714175 h 5839736"/>
                <a:gd name="connsiteX24" fmla="*/ 5559824 w 11300854"/>
                <a:gd name="connsiteY24" fmla="*/ 4772881 h 5839736"/>
                <a:gd name="connsiteX25" fmla="*/ 4340624 w 11300854"/>
                <a:gd name="connsiteY25" fmla="*/ 5588669 h 5839736"/>
                <a:gd name="connsiteX26" fmla="*/ 2879377 w 11300854"/>
                <a:gd name="connsiteY26" fmla="*/ 4835634 h 5839736"/>
                <a:gd name="connsiteX27" fmla="*/ 2350459 w 11300854"/>
                <a:gd name="connsiteY27" fmla="*/ 5301798 h 5839736"/>
                <a:gd name="connsiteX28" fmla="*/ 1238836 w 11300854"/>
                <a:gd name="connsiteY28" fmla="*/ 4925281 h 5839736"/>
                <a:gd name="connsiteX29" fmla="*/ 826459 w 11300854"/>
                <a:gd name="connsiteY29" fmla="*/ 5732104 h 5839736"/>
                <a:gd name="connsiteX30" fmla="*/ 46530 w 11300854"/>
                <a:gd name="connsiteY30" fmla="*/ 4916316 h 5839736"/>
                <a:gd name="connsiteX31" fmla="*/ 620271 w 11300854"/>
                <a:gd name="connsiteY31" fmla="*/ 4181210 h 5839736"/>
                <a:gd name="connsiteX32" fmla="*/ 279612 w 11300854"/>
                <a:gd name="connsiteY32" fmla="*/ 3616434 h 5839736"/>
                <a:gd name="connsiteX33" fmla="*/ 763706 w 11300854"/>
                <a:gd name="connsiteY33" fmla="*/ 2710998 h 5839736"/>
                <a:gd name="connsiteX34" fmla="*/ 1706 w 11300854"/>
                <a:gd name="connsiteY34" fmla="*/ 1671093 h 5839736"/>
                <a:gd name="connsiteX35" fmla="*/ 548553 w 11300854"/>
                <a:gd name="connsiteY35" fmla="*/ 1321469 h 5839736"/>
                <a:gd name="connsiteX36" fmla="*/ 252718 w 11300854"/>
                <a:gd name="connsiteY36" fmla="*/ 622222 h 5839736"/>
                <a:gd name="connsiteX37" fmla="*/ 539589 w 11300854"/>
                <a:gd name="connsiteY37" fmla="*/ 263634 h 58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300854" h="5839736">
                  <a:moveTo>
                    <a:pt x="539589" y="263634"/>
                  </a:moveTo>
                  <a:cubicBezTo>
                    <a:pt x="787613" y="162034"/>
                    <a:pt x="1358365" y="-21743"/>
                    <a:pt x="1740859" y="12622"/>
                  </a:cubicBezTo>
                  <a:cubicBezTo>
                    <a:pt x="2123353" y="46987"/>
                    <a:pt x="2478953" y="469822"/>
                    <a:pt x="2834553" y="469822"/>
                  </a:cubicBezTo>
                  <a:cubicBezTo>
                    <a:pt x="3190153" y="469822"/>
                    <a:pt x="3499436" y="3657"/>
                    <a:pt x="3874459" y="12622"/>
                  </a:cubicBezTo>
                  <a:cubicBezTo>
                    <a:pt x="4249482" y="21587"/>
                    <a:pt x="4739554" y="513151"/>
                    <a:pt x="5084695" y="523610"/>
                  </a:cubicBezTo>
                  <a:cubicBezTo>
                    <a:pt x="5429836" y="534069"/>
                    <a:pt x="5615106" y="63422"/>
                    <a:pt x="5945306" y="75375"/>
                  </a:cubicBezTo>
                  <a:cubicBezTo>
                    <a:pt x="6275506" y="87328"/>
                    <a:pt x="6790977" y="607281"/>
                    <a:pt x="7065895" y="595328"/>
                  </a:cubicBezTo>
                  <a:cubicBezTo>
                    <a:pt x="7340813" y="583375"/>
                    <a:pt x="7312424" y="46986"/>
                    <a:pt x="7594812" y="3657"/>
                  </a:cubicBezTo>
                  <a:cubicBezTo>
                    <a:pt x="7877200" y="-39672"/>
                    <a:pt x="8467377" y="315928"/>
                    <a:pt x="8760224" y="335351"/>
                  </a:cubicBezTo>
                  <a:cubicBezTo>
                    <a:pt x="9053071" y="354774"/>
                    <a:pt x="9109848" y="87327"/>
                    <a:pt x="9351895" y="120198"/>
                  </a:cubicBezTo>
                  <a:cubicBezTo>
                    <a:pt x="9593942" y="153069"/>
                    <a:pt x="9955518" y="541540"/>
                    <a:pt x="10212506" y="532575"/>
                  </a:cubicBezTo>
                  <a:cubicBezTo>
                    <a:pt x="10469494" y="523610"/>
                    <a:pt x="10713036" y="-30708"/>
                    <a:pt x="10893824" y="66410"/>
                  </a:cubicBezTo>
                  <a:cubicBezTo>
                    <a:pt x="11074612" y="163528"/>
                    <a:pt x="11334589" y="844846"/>
                    <a:pt x="11297236" y="1115281"/>
                  </a:cubicBezTo>
                  <a:cubicBezTo>
                    <a:pt x="11259883" y="1385716"/>
                    <a:pt x="10681659" y="1442493"/>
                    <a:pt x="10669706" y="1689022"/>
                  </a:cubicBezTo>
                  <a:cubicBezTo>
                    <a:pt x="10657753" y="1935551"/>
                    <a:pt x="11252412" y="2334481"/>
                    <a:pt x="11225518" y="2594457"/>
                  </a:cubicBezTo>
                  <a:cubicBezTo>
                    <a:pt x="11198624" y="2854434"/>
                    <a:pt x="10535236" y="3027752"/>
                    <a:pt x="10508342" y="3248881"/>
                  </a:cubicBezTo>
                  <a:cubicBezTo>
                    <a:pt x="10481448" y="3470010"/>
                    <a:pt x="11046224" y="3719528"/>
                    <a:pt x="11064153" y="3921234"/>
                  </a:cubicBezTo>
                  <a:cubicBezTo>
                    <a:pt x="11082082" y="4122940"/>
                    <a:pt x="10623388" y="4197646"/>
                    <a:pt x="10615918" y="4459116"/>
                  </a:cubicBezTo>
                  <a:cubicBezTo>
                    <a:pt x="10608448" y="4720586"/>
                    <a:pt x="11126906" y="5271916"/>
                    <a:pt x="11019330" y="5490057"/>
                  </a:cubicBezTo>
                  <a:cubicBezTo>
                    <a:pt x="10911754" y="5708198"/>
                    <a:pt x="10243882" y="5790375"/>
                    <a:pt x="9970459" y="5767963"/>
                  </a:cubicBezTo>
                  <a:cubicBezTo>
                    <a:pt x="9697036" y="5745551"/>
                    <a:pt x="9640259" y="5343634"/>
                    <a:pt x="9378789" y="5355587"/>
                  </a:cubicBezTo>
                  <a:cubicBezTo>
                    <a:pt x="9117319" y="5367540"/>
                    <a:pt x="8788612" y="5845657"/>
                    <a:pt x="8401636" y="5839681"/>
                  </a:cubicBezTo>
                  <a:cubicBezTo>
                    <a:pt x="8014660" y="5833705"/>
                    <a:pt x="7427471" y="5340646"/>
                    <a:pt x="7056930" y="5319728"/>
                  </a:cubicBezTo>
                  <a:cubicBezTo>
                    <a:pt x="6686389" y="5298810"/>
                    <a:pt x="6427907" y="5805316"/>
                    <a:pt x="6178389" y="5714175"/>
                  </a:cubicBezTo>
                  <a:cubicBezTo>
                    <a:pt x="5928871" y="5623034"/>
                    <a:pt x="5866118" y="4793799"/>
                    <a:pt x="5559824" y="4772881"/>
                  </a:cubicBezTo>
                  <a:cubicBezTo>
                    <a:pt x="5253530" y="4751963"/>
                    <a:pt x="4787365" y="5578210"/>
                    <a:pt x="4340624" y="5588669"/>
                  </a:cubicBezTo>
                  <a:cubicBezTo>
                    <a:pt x="3893883" y="5599128"/>
                    <a:pt x="3211071" y="4883446"/>
                    <a:pt x="2879377" y="4835634"/>
                  </a:cubicBezTo>
                  <a:cubicBezTo>
                    <a:pt x="2547683" y="4787822"/>
                    <a:pt x="2623882" y="5286857"/>
                    <a:pt x="2350459" y="5301798"/>
                  </a:cubicBezTo>
                  <a:cubicBezTo>
                    <a:pt x="2077036" y="5316739"/>
                    <a:pt x="1492836" y="4853563"/>
                    <a:pt x="1238836" y="4925281"/>
                  </a:cubicBezTo>
                  <a:cubicBezTo>
                    <a:pt x="984836" y="4996999"/>
                    <a:pt x="1025177" y="5733598"/>
                    <a:pt x="826459" y="5732104"/>
                  </a:cubicBezTo>
                  <a:cubicBezTo>
                    <a:pt x="627741" y="5730610"/>
                    <a:pt x="80895" y="5174798"/>
                    <a:pt x="46530" y="4916316"/>
                  </a:cubicBezTo>
                  <a:cubicBezTo>
                    <a:pt x="12165" y="4657834"/>
                    <a:pt x="581424" y="4397857"/>
                    <a:pt x="620271" y="4181210"/>
                  </a:cubicBezTo>
                  <a:cubicBezTo>
                    <a:pt x="659118" y="3964563"/>
                    <a:pt x="255706" y="3861469"/>
                    <a:pt x="279612" y="3616434"/>
                  </a:cubicBezTo>
                  <a:cubicBezTo>
                    <a:pt x="303518" y="3371399"/>
                    <a:pt x="810024" y="3035222"/>
                    <a:pt x="763706" y="2710998"/>
                  </a:cubicBezTo>
                  <a:cubicBezTo>
                    <a:pt x="717388" y="2386775"/>
                    <a:pt x="37565" y="1902681"/>
                    <a:pt x="1706" y="1671093"/>
                  </a:cubicBezTo>
                  <a:cubicBezTo>
                    <a:pt x="-34153" y="1439505"/>
                    <a:pt x="506718" y="1496281"/>
                    <a:pt x="548553" y="1321469"/>
                  </a:cubicBezTo>
                  <a:cubicBezTo>
                    <a:pt x="590388" y="1146657"/>
                    <a:pt x="252718" y="795540"/>
                    <a:pt x="252718" y="622222"/>
                  </a:cubicBezTo>
                  <a:cubicBezTo>
                    <a:pt x="252718" y="448904"/>
                    <a:pt x="291565" y="365234"/>
                    <a:pt x="539589" y="263634"/>
                  </a:cubicBezTo>
                  <a:close/>
                </a:path>
              </a:pathLst>
            </a:custGeom>
            <a:solidFill>
              <a:srgbClr val="F1FEF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0" name="PA_图片 9">
            <a:extLst>
              <a:ext uri="{FF2B5EF4-FFF2-40B4-BE49-F238E27FC236}">
                <a16:creationId xmlns:a16="http://schemas.microsoft.com/office/drawing/2014/main" id="{7E0CD998-F60D-41BB-8A5A-16A73202DB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13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1" y="3755420"/>
            <a:ext cx="3680058" cy="3051961"/>
          </a:xfrm>
          <a:prstGeom prst="rect">
            <a:avLst/>
          </a:prstGeom>
        </p:spPr>
      </p:pic>
      <p:pic>
        <p:nvPicPr>
          <p:cNvPr id="17" name="PA_图片 16">
            <a:extLst>
              <a:ext uri="{FF2B5EF4-FFF2-40B4-BE49-F238E27FC236}">
                <a16:creationId xmlns:a16="http://schemas.microsoft.com/office/drawing/2014/main" id="{20D9AD90-1CC0-418F-83EB-A841E2EBD2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" y="25219"/>
            <a:ext cx="2825502" cy="2337821"/>
          </a:xfrm>
          <a:prstGeom prst="rect">
            <a:avLst/>
          </a:prstGeom>
        </p:spPr>
      </p:pic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9" y="25220"/>
            <a:ext cx="1997309" cy="2432976"/>
          </a:xfrm>
          <a:prstGeom prst="rect">
            <a:avLst/>
          </a:prstGeom>
        </p:spPr>
      </p:pic>
      <p:sp>
        <p:nvSpPr>
          <p:cNvPr id="20" name="PA_文本框 19">
            <a:extLst>
              <a:ext uri="{FF2B5EF4-FFF2-40B4-BE49-F238E27FC236}">
                <a16:creationId xmlns:a16="http://schemas.microsoft.com/office/drawing/2014/main" id="{68B3601F-9B6C-491C-B9F1-6BC10122F7E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45507" y="2485791"/>
            <a:ext cx="997307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  <a:endParaRPr lang="en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A_矩形 22">
            <a:extLst>
              <a:ext uri="{FF2B5EF4-FFF2-40B4-BE49-F238E27FC236}">
                <a16:creationId xmlns:a16="http://schemas.microsoft.com/office/drawing/2014/main" id="{195D8ABB-1B85-4277-8264-F11C5F386C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31115" y="1725110"/>
            <a:ext cx="7129770" cy="114978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6330828"/>
              </a:avLst>
            </a:prstTxWarp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VĂN HỌC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C4C603-38A4-FC75-7D5A-CFFA65B62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80359"/>
              </p:ext>
            </p:extLst>
          </p:nvPr>
        </p:nvGraphicFramePr>
        <p:xfrm>
          <a:off x="93859" y="162533"/>
          <a:ext cx="11572338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446">
                  <a:extLst>
                    <a:ext uri="{9D8B030D-6E8A-4147-A177-3AD203B41FA5}">
                      <a16:colId xmlns:a16="http://schemas.microsoft.com/office/drawing/2014/main" val="3630596895"/>
                    </a:ext>
                  </a:extLst>
                </a:gridCol>
                <a:gridCol w="3857446">
                  <a:extLst>
                    <a:ext uri="{9D8B030D-6E8A-4147-A177-3AD203B41FA5}">
                      <a16:colId xmlns:a16="http://schemas.microsoft.com/office/drawing/2014/main" val="887368077"/>
                    </a:ext>
                  </a:extLst>
                </a:gridCol>
                <a:gridCol w="3857446">
                  <a:extLst>
                    <a:ext uri="{9D8B030D-6E8A-4147-A177-3AD203B41FA5}">
                      <a16:colId xmlns:a16="http://schemas.microsoft.com/office/drawing/2014/main" val="399941978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6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3499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8289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thỉnh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thoảng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hé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 Cao ở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92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8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luỵ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20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Ý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kiến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mỉ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17636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333D55A-F84E-5F9C-E509-85E7F2CAD577}"/>
              </a:ext>
            </a:extLst>
          </p:cNvPr>
          <p:cNvSpPr/>
          <p:nvPr/>
        </p:nvSpPr>
        <p:spPr>
          <a:xfrm>
            <a:off x="3193774" y="6400801"/>
            <a:ext cx="4545496" cy="457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Đặc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điểm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của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văn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nghị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luận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7C5AF-93E6-1786-64B5-25CDB3FA0D0F}"/>
              </a:ext>
            </a:extLst>
          </p:cNvPr>
          <p:cNvSpPr txBox="1"/>
          <p:nvPr/>
        </p:nvSpPr>
        <p:spPr>
          <a:xfrm>
            <a:off x="199530" y="3470551"/>
            <a:ext cx="484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FDC11-A1E9-0884-0189-BA0CE8DCB2A7}"/>
              </a:ext>
            </a:extLst>
          </p:cNvPr>
          <p:cNvSpPr txBox="1"/>
          <p:nvPr/>
        </p:nvSpPr>
        <p:spPr>
          <a:xfrm>
            <a:off x="167469" y="4134534"/>
            <a:ext cx="3488455" cy="394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FAE9FE9F-3781-85AA-96E5-8C78087CD27A}"/>
              </a:ext>
            </a:extLst>
          </p:cNvPr>
          <p:cNvSpPr/>
          <p:nvPr/>
        </p:nvSpPr>
        <p:spPr>
          <a:xfrm>
            <a:off x="397696" y="4892858"/>
            <a:ext cx="2014200" cy="9144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4595FC-DF32-420E-C034-3BD97E67DCF6}"/>
              </a:ext>
            </a:extLst>
          </p:cNvPr>
          <p:cNvSpPr/>
          <p:nvPr/>
        </p:nvSpPr>
        <p:spPr>
          <a:xfrm>
            <a:off x="2988364" y="4529322"/>
            <a:ext cx="4121426" cy="21931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DB9361-6C58-0361-4B7D-43050D5BD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03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07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9ED0B0-85CC-2A5D-80ED-EDB1242FA40F}"/>
              </a:ext>
            </a:extLst>
          </p:cNvPr>
          <p:cNvSpPr/>
          <p:nvPr/>
        </p:nvSpPr>
        <p:spPr>
          <a:xfrm>
            <a:off x="3870072" y="118184"/>
            <a:ext cx="4828875" cy="794657"/>
          </a:xfrm>
          <a:prstGeom prst="roundRect">
            <a:avLst>
              <a:gd name="adj" fmla="val 15755"/>
            </a:avLst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8A61E-BAAE-F7DD-454B-ADEFA3794B71}"/>
              </a:ext>
            </a:extLst>
          </p:cNvPr>
          <p:cNvSpPr txBox="1"/>
          <p:nvPr/>
        </p:nvSpPr>
        <p:spPr>
          <a:xfrm>
            <a:off x="3005286" y="1150117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D5BA4-0518-8793-B377-139BB1D379FC}"/>
              </a:ext>
            </a:extLst>
          </p:cNvPr>
          <p:cNvSpPr txBox="1"/>
          <p:nvPr/>
        </p:nvSpPr>
        <p:spPr>
          <a:xfrm>
            <a:off x="8066257" y="1150117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5B86558-6A7E-48C9-3F9C-ED81FA49A8E1}"/>
              </a:ext>
            </a:extLst>
          </p:cNvPr>
          <p:cNvSpPr/>
          <p:nvPr/>
        </p:nvSpPr>
        <p:spPr>
          <a:xfrm>
            <a:off x="7689493" y="1844632"/>
            <a:ext cx="3031516" cy="1905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Tinh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D52C24-FC91-EAE2-2DEE-670F494DBCDA}"/>
              </a:ext>
            </a:extLst>
          </p:cNvPr>
          <p:cNvSpPr/>
          <p:nvPr/>
        </p:nvSpPr>
        <p:spPr>
          <a:xfrm>
            <a:off x="1680872" y="1860464"/>
            <a:ext cx="4925956" cy="19057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714500" algn="l"/>
              </a:tabLst>
            </a:pPr>
            <a:r>
              <a:rPr lang="nl-NL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bằng chứng đa dạng, cụ thể, sinh động, phong phú.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Hệ thống lí lẽ, ý kiến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662-DBDF-382F-85F0-6E74BE1CF77B}"/>
              </a:ext>
            </a:extLst>
          </p:cNvPr>
          <p:cNvSpPr txBox="1"/>
          <p:nvPr/>
        </p:nvSpPr>
        <p:spPr>
          <a:xfrm>
            <a:off x="3032219" y="3953324"/>
            <a:ext cx="431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/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024456-101C-229E-D867-8B8E646F451B}"/>
              </a:ext>
            </a:extLst>
          </p:cNvPr>
          <p:cNvSpPr/>
          <p:nvPr/>
        </p:nvSpPr>
        <p:spPr>
          <a:xfrm>
            <a:off x="1652615" y="4623070"/>
            <a:ext cx="9068394" cy="22095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C256E02-62C8-5601-12F1-5431FAB074BB}"/>
              </a:ext>
            </a:extLst>
          </p:cNvPr>
          <p:cNvSpPr/>
          <p:nvPr/>
        </p:nvSpPr>
        <p:spPr>
          <a:xfrm>
            <a:off x="8819956" y="1586187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4A8135D-40A8-316B-B5D0-088F7EB196EA}"/>
              </a:ext>
            </a:extLst>
          </p:cNvPr>
          <p:cNvSpPr/>
          <p:nvPr/>
        </p:nvSpPr>
        <p:spPr>
          <a:xfrm>
            <a:off x="3911901" y="1613161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9AFF21B-F5D0-2D0C-09E1-FABBDC67029A}"/>
              </a:ext>
            </a:extLst>
          </p:cNvPr>
          <p:cNvSpPr/>
          <p:nvPr/>
        </p:nvSpPr>
        <p:spPr>
          <a:xfrm>
            <a:off x="5105007" y="4400392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48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2063311C-8EE6-E15B-6B27-BDA4AC070930}"/>
              </a:ext>
            </a:extLst>
          </p:cNvPr>
          <p:cNvSpPr/>
          <p:nvPr/>
        </p:nvSpPr>
        <p:spPr>
          <a:xfrm>
            <a:off x="3719642" y="315407"/>
            <a:ext cx="43207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3600" b="1" noProof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LUYỆN TẬP</a:t>
            </a:r>
            <a:endParaRPr lang="zh-CN" altLang="en-US" sz="3600" b="1" noProof="1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8" name="PA_图片 6">
            <a:extLst>
              <a:ext uri="{FF2B5EF4-FFF2-40B4-BE49-F238E27FC236}">
                <a16:creationId xmlns:a16="http://schemas.microsoft.com/office/drawing/2014/main" id="{C2B2B5DC-AB79-2C69-E3D6-D4D8064E82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07" y="-437092"/>
            <a:ext cx="7361306" cy="7361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875B25-DABD-32F9-5235-92B8391458C2}"/>
              </a:ext>
            </a:extLst>
          </p:cNvPr>
          <p:cNvSpPr/>
          <p:nvPr/>
        </p:nvSpPr>
        <p:spPr>
          <a:xfrm>
            <a:off x="3649444" y="2266122"/>
            <a:ext cx="3572944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một đoạn văn (khoảng 10 dòng) thể hiện cảm nghĩ của em về nhà 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Cao?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6" name="Google Shape;2416;p48"/>
          <p:cNvGrpSpPr/>
          <p:nvPr/>
        </p:nvGrpSpPr>
        <p:grpSpPr>
          <a:xfrm>
            <a:off x="8292345" y="1882129"/>
            <a:ext cx="740187" cy="727611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0" name="Picture 1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F9A3877-3012-9545-A2A8-B7B4EBB2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33" y="2440316"/>
            <a:ext cx="3860800" cy="3742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C2142C-B702-1C83-B2F0-424ECA5C5199}"/>
              </a:ext>
            </a:extLst>
          </p:cNvPr>
          <p:cNvSpPr/>
          <p:nvPr/>
        </p:nvSpPr>
        <p:spPr>
          <a:xfrm>
            <a:off x="5301830" y="3234231"/>
            <a:ext cx="548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một số trường hợp sử dụng kiểu văn bản nghị luận văn 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E819-2CAA-4D88-A9D9-35CE8116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4D63-8B26-4E88-9CB5-03A8C5FB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1" y="-28418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86815" y="4750409"/>
            <a:ext cx="2687293" cy="1970456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55" y="28418"/>
            <a:ext cx="208863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A34622C-E648-436D-8E25-F8E1D86A0B49}"/>
              </a:ext>
            </a:extLst>
          </p:cNvPr>
          <p:cNvSpPr/>
          <p:nvPr/>
        </p:nvSpPr>
        <p:spPr>
          <a:xfrm>
            <a:off x="3979399" y="1429050"/>
            <a:ext cx="7692588" cy="3603219"/>
          </a:xfrm>
          <a:prstGeom prst="cloudCallout">
            <a:avLst>
              <a:gd name="adj1" fmla="val -4618"/>
              <a:gd name="adj2" fmla="val 5463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tục ôn tập và tìm hiểu về kiểu bài nghị luận văn học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đọc đầy đủ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Cao.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trước bài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ctr">
              <a:buFontTx/>
              <a:buChar char="-"/>
            </a:pP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BACK032">
            <a:extLst>
              <a:ext uri="{FF2B5EF4-FFF2-40B4-BE49-F238E27FC236}">
                <a16:creationId xmlns:a16="http://schemas.microsoft.com/office/drawing/2014/main" id="{792B9675-1116-46B5-9851-FE9D2DF6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3" y="608109"/>
            <a:ext cx="44196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5B1EB07C-7E0F-4A00-87AD-6A3C3E2E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223" y="1998755"/>
            <a:ext cx="3377179" cy="584048"/>
          </a:xfrm>
          <a:prstGeom prst="rect">
            <a:avLst/>
          </a:prstGeom>
          <a:solidFill>
            <a:srgbClr val="FFFF00">
              <a:alpha val="70195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Hướng dẫn tự học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0"/>
            <a:ext cx="12187592" cy="72256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39"/>
            <a:ext cx="3173117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08" y="4330877"/>
            <a:ext cx="3597917" cy="27999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72" y="917731"/>
            <a:ext cx="1694696" cy="2161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D215B-B3E5-C848-9FCF-DBE4EBF6E1DD}"/>
              </a:ext>
            </a:extLst>
          </p:cNvPr>
          <p:cNvSpPr txBox="1"/>
          <p:nvPr/>
        </p:nvSpPr>
        <p:spPr>
          <a:xfrm>
            <a:off x="1508400" y="265243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7000" b="1" i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 !</a:t>
            </a:r>
          </a:p>
        </p:txBody>
      </p:sp>
    </p:spTree>
    <p:extLst>
      <p:ext uri="{BB962C8B-B14F-4D97-AF65-F5344CB8AC3E}">
        <p14:creationId xmlns:p14="http://schemas.microsoft.com/office/powerpoint/2010/main" val="19850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613546" y="-141229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6B2C8-04D5-CD42-AF5B-53CE9894C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91" y="1655249"/>
            <a:ext cx="5266982" cy="5202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DB82A-B440-B314-6F78-7570EF78D26D}"/>
              </a:ext>
            </a:extLst>
          </p:cNvPr>
          <p:cNvSpPr txBox="1"/>
          <p:nvPr/>
        </p:nvSpPr>
        <p:spPr>
          <a:xfrm>
            <a:off x="3907929" y="2240890"/>
            <a:ext cx="48019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 em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hiểu thế nào là văn bản nghị luận? Văn bản nghị luận muốn thuyết phục cần có đặc điểm gì? Lưu ý khi đọc văn bản nghị luận?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BE5A34E4-8419-DBF9-544E-65E19D9D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550" y="874042"/>
            <a:ext cx="1069450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_图片 9">
            <a:extLst>
              <a:ext uri="{FF2B5EF4-FFF2-40B4-BE49-F238E27FC236}">
                <a16:creationId xmlns:a16="http://schemas.microsoft.com/office/drawing/2014/main" id="{70DD4443-F16E-B9EA-E1F0-3CB2BA566A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ECC9E-6A64-A931-918F-5B0282ED3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">
            <a:off x="104400" y="3587529"/>
            <a:ext cx="3211999" cy="3459591"/>
          </a:xfrm>
          <a:prstGeom prst="rect">
            <a:avLst/>
          </a:prstGeom>
        </p:spPr>
      </p:pic>
      <p:sp>
        <p:nvSpPr>
          <p:cNvPr id="6" name="椭圆 21">
            <a:extLst>
              <a:ext uri="{FF2B5EF4-FFF2-40B4-BE49-F238E27FC236}">
                <a16:creationId xmlns:a16="http://schemas.microsoft.com/office/drawing/2014/main" id="{676EDB12-82F6-F551-8320-43F8779DD8DA}"/>
              </a:ext>
            </a:extLst>
          </p:cNvPr>
          <p:cNvSpPr/>
          <p:nvPr/>
        </p:nvSpPr>
        <p:spPr>
          <a:xfrm>
            <a:off x="122544" y="123344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22">
            <a:extLst>
              <a:ext uri="{FF2B5EF4-FFF2-40B4-BE49-F238E27FC236}">
                <a16:creationId xmlns:a16="http://schemas.microsoft.com/office/drawing/2014/main" id="{D70CB25E-45A9-C182-808E-C0E3C45E784A}"/>
              </a:ext>
            </a:extLst>
          </p:cNvPr>
          <p:cNvSpPr/>
          <p:nvPr/>
        </p:nvSpPr>
        <p:spPr>
          <a:xfrm>
            <a:off x="877835" y="1924543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5">
            <a:extLst>
              <a:ext uri="{FF2B5EF4-FFF2-40B4-BE49-F238E27FC236}">
                <a16:creationId xmlns:a16="http://schemas.microsoft.com/office/drawing/2014/main" id="{41C638D1-B8A8-8839-23FC-4D51A8DD3179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9">
            <a:extLst>
              <a:ext uri="{FF2B5EF4-FFF2-40B4-BE49-F238E27FC236}">
                <a16:creationId xmlns:a16="http://schemas.microsoft.com/office/drawing/2014/main" id="{0FD707BE-FB91-2219-F760-569AF50B9341}"/>
              </a:ext>
            </a:extLst>
          </p:cNvPr>
          <p:cNvSpPr/>
          <p:nvPr/>
        </p:nvSpPr>
        <p:spPr>
          <a:xfrm>
            <a:off x="10999218" y="1423143"/>
            <a:ext cx="948552" cy="110109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4201-3D84-D6E2-4FE4-58BD7DE84D04}"/>
              </a:ext>
            </a:extLst>
          </p:cNvPr>
          <p:cNvSpPr txBox="1"/>
          <p:nvPr/>
        </p:nvSpPr>
        <p:spPr>
          <a:xfrm>
            <a:off x="4837043" y="3909391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h1!!!">
            <a:extLst>
              <a:ext uri="{FF2B5EF4-FFF2-40B4-BE49-F238E27FC236}">
                <a16:creationId xmlns:a16="http://schemas.microsoft.com/office/drawing/2014/main" id="{CF99AB72-17B1-EF63-2693-2A7AF700C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63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71982" y="1268216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944850" y="19406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1424E5B4-AF36-A1ED-F7B6-28D8B92C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60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2B8980-CE6E-762E-89AD-B9C1003A8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4" y="2310281"/>
            <a:ext cx="4943061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505B16-BEA0-7243-677B-9A62D87812DA}"/>
              </a:ext>
            </a:extLst>
          </p:cNvPr>
          <p:cNvSpPr txBox="1"/>
          <p:nvPr/>
        </p:nvSpPr>
        <p:spPr>
          <a:xfrm>
            <a:off x="271671" y="2554188"/>
            <a:ext cx="6188764" cy="123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Bef>
                <a:spcPts val="600"/>
              </a:spcBef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Ngô Văn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07-05-1959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Tân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60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1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D5114-98FB-986D-3FA4-F9372EB5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F605A-9C41-A5CF-366C-BB035122FDEA}"/>
              </a:ext>
            </a:extLst>
          </p:cNvPr>
          <p:cNvSpPr txBox="1"/>
          <p:nvPr/>
        </p:nvSpPr>
        <p:spPr>
          <a:xfrm>
            <a:off x="271671" y="2773017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E1C9F-CCDF-2AEE-A158-5B096B426604}"/>
              </a:ext>
            </a:extLst>
          </p:cNvPr>
          <p:cNvSpPr txBox="1"/>
          <p:nvPr/>
        </p:nvSpPr>
        <p:spPr>
          <a:xfrm>
            <a:off x="271671" y="3061968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136EEE7-6B9F-5F20-F7C6-4311D862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62017"/>
              </p:ext>
            </p:extLst>
          </p:nvPr>
        </p:nvGraphicFramePr>
        <p:xfrm>
          <a:off x="516835" y="3994644"/>
          <a:ext cx="798235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452">
                  <a:extLst>
                    <a:ext uri="{9D8B030D-6E8A-4147-A177-3AD203B41FA5}">
                      <a16:colId xmlns:a16="http://schemas.microsoft.com/office/drawing/2014/main" val="3855389179"/>
                    </a:ext>
                  </a:extLst>
                </a:gridCol>
                <a:gridCol w="6749905">
                  <a:extLst>
                    <a:ext uri="{9D8B030D-6E8A-4147-A177-3AD203B41FA5}">
                      <a16:colId xmlns:a16="http://schemas.microsoft.com/office/drawing/2014/main" val="4174931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Phiếu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</a:t>
                      </a:r>
                      <a:r>
                        <a:rPr lang="en-US" dirty="0" err="1"/>
                        <a:t>Xuất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5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Bố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7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D5114-98FB-986D-3FA4-F9372EB5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F605A-9C41-A5CF-366C-BB035122FDEA}"/>
              </a:ext>
            </a:extLst>
          </p:cNvPr>
          <p:cNvSpPr txBox="1"/>
          <p:nvPr/>
        </p:nvSpPr>
        <p:spPr>
          <a:xfrm>
            <a:off x="271671" y="2773017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E1C9F-CCDF-2AEE-A158-5B096B426604}"/>
              </a:ext>
            </a:extLst>
          </p:cNvPr>
          <p:cNvSpPr txBox="1"/>
          <p:nvPr/>
        </p:nvSpPr>
        <p:spPr>
          <a:xfrm>
            <a:off x="271671" y="3061968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136EEE7-6B9F-5F20-F7C6-4311D862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72617"/>
              </p:ext>
            </p:extLst>
          </p:nvPr>
        </p:nvGraphicFramePr>
        <p:xfrm>
          <a:off x="397696" y="3579854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95">
                  <a:extLst>
                    <a:ext uri="{9D8B030D-6E8A-4147-A177-3AD203B41FA5}">
                      <a16:colId xmlns:a16="http://schemas.microsoft.com/office/drawing/2014/main" val="3855389179"/>
                    </a:ext>
                  </a:extLst>
                </a:gridCol>
                <a:gridCol w="6749905">
                  <a:extLst>
                    <a:ext uri="{9D8B030D-6E8A-4147-A177-3AD203B41FA5}">
                      <a16:colId xmlns:a16="http://schemas.microsoft.com/office/drawing/2014/main" val="417493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Phiếu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</a:t>
                      </a:r>
                      <a:r>
                        <a:rPr lang="en-US" dirty="0" err="1"/>
                        <a:t>Xuất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5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Bố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8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1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3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240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CCFA94-1FE3-2B9F-8D97-594B0D968266}"/>
              </a:ext>
            </a:extLst>
          </p:cNvPr>
          <p:cNvSpPr txBox="1"/>
          <p:nvPr/>
        </p:nvSpPr>
        <p:spPr>
          <a:xfrm>
            <a:off x="1758074" y="3954774"/>
            <a:ext cx="676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NXB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1997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791EA-6F49-6599-50FA-D39C1A23DB25}"/>
              </a:ext>
            </a:extLst>
          </p:cNvPr>
          <p:cNvSpPr txBox="1"/>
          <p:nvPr/>
        </p:nvSpPr>
        <p:spPr>
          <a:xfrm>
            <a:off x="1961322" y="430353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114716-50EF-C18B-BFC6-41E468AC76BD}"/>
              </a:ext>
            </a:extLst>
          </p:cNvPr>
          <p:cNvSpPr txBox="1"/>
          <p:nvPr/>
        </p:nvSpPr>
        <p:spPr>
          <a:xfrm>
            <a:off x="2125469" y="470696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EC449-04D2-7FB3-2277-375A6C2FF970}"/>
              </a:ext>
            </a:extLst>
          </p:cNvPr>
          <p:cNvSpPr txBox="1"/>
          <p:nvPr/>
        </p:nvSpPr>
        <p:spPr>
          <a:xfrm>
            <a:off x="1829025" y="5110383"/>
            <a:ext cx="646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B589B-58CE-6F45-AA8C-1FE58AA460C7}"/>
              </a:ext>
            </a:extLst>
          </p:cNvPr>
          <p:cNvSpPr txBox="1"/>
          <p:nvPr/>
        </p:nvSpPr>
        <p:spPr>
          <a:xfrm>
            <a:off x="1829025" y="545914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AAD214-BBF9-FE0F-9040-C445174B35D2}"/>
              </a:ext>
            </a:extLst>
          </p:cNvPr>
          <p:cNvSpPr txBox="1"/>
          <p:nvPr/>
        </p:nvSpPr>
        <p:spPr>
          <a:xfrm>
            <a:off x="1829025" y="5828478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705034-36D7-CFF3-5BDE-149B3319E1FA}"/>
              </a:ext>
            </a:extLst>
          </p:cNvPr>
          <p:cNvSpPr txBox="1"/>
          <p:nvPr/>
        </p:nvSpPr>
        <p:spPr>
          <a:xfrm>
            <a:off x="1829025" y="6158364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FC2EEA-A55A-749B-FBC6-A1C631E3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A798B9-272B-7237-01FF-B0243C4A14F9}"/>
              </a:ext>
            </a:extLst>
          </p:cNvPr>
          <p:cNvSpPr/>
          <p:nvPr/>
        </p:nvSpPr>
        <p:spPr>
          <a:xfrm>
            <a:off x="1840007" y="3429001"/>
            <a:ext cx="4680438" cy="1191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LUẬN ĐỀ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91E993-3A6C-EA83-5EEE-5D7705A0B576}"/>
              </a:ext>
            </a:extLst>
          </p:cNvPr>
          <p:cNvSpPr/>
          <p:nvPr/>
        </p:nvSpPr>
        <p:spPr>
          <a:xfrm>
            <a:off x="199531" y="4948842"/>
            <a:ext cx="3670104" cy="1938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C9C22-72E4-96FE-86F5-97A71D6326AC}"/>
              </a:ext>
            </a:extLst>
          </p:cNvPr>
          <p:cNvSpPr/>
          <p:nvPr/>
        </p:nvSpPr>
        <p:spPr>
          <a:xfrm>
            <a:off x="4901847" y="4948842"/>
            <a:ext cx="3577339" cy="1938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Thông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74CE78-950B-DA97-0BFC-B9AD10D5C439}"/>
              </a:ext>
            </a:extLst>
          </p:cNvPr>
          <p:cNvCxnSpPr>
            <a:cxnSpLocks/>
          </p:cNvCxnSpPr>
          <p:nvPr/>
        </p:nvCxnSpPr>
        <p:spPr>
          <a:xfrm>
            <a:off x="4385011" y="4626036"/>
            <a:ext cx="1706363" cy="32280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8308BB-3420-1AFF-3939-D1409ABB657F}"/>
              </a:ext>
            </a:extLst>
          </p:cNvPr>
          <p:cNvCxnSpPr>
            <a:cxnSpLocks/>
          </p:cNvCxnSpPr>
          <p:nvPr/>
        </p:nvCxnSpPr>
        <p:spPr>
          <a:xfrm flipH="1">
            <a:off x="2803116" y="4642116"/>
            <a:ext cx="1603233" cy="26957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B3AB1-5B93-80E8-2671-B1CBF8735019}"/>
              </a:ext>
            </a:extLst>
          </p:cNvPr>
          <p:cNvSpPr txBox="1"/>
          <p:nvPr/>
        </p:nvSpPr>
        <p:spPr>
          <a:xfrm>
            <a:off x="199530" y="3470551"/>
            <a:ext cx="484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652AB1-3ACB-6B89-57DE-61D5099E3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F6A3B2C-A8B3-B1EC-94DF-22144837D369}"/>
              </a:ext>
            </a:extLst>
          </p:cNvPr>
          <p:cNvSpPr/>
          <p:nvPr/>
        </p:nvSpPr>
        <p:spPr>
          <a:xfrm>
            <a:off x="3655089" y="3578427"/>
            <a:ext cx="5257634" cy="2351901"/>
          </a:xfrm>
          <a:prstGeom prst="cloudCallout">
            <a:avLst>
              <a:gd name="adj1" fmla="val -46394"/>
              <a:gd name="adj2" fmla="val 737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F9A658-A425-227B-4D94-6482B739D84B}"/>
              </a:ext>
            </a:extLst>
          </p:cNvPr>
          <p:cNvSpPr/>
          <p:nvPr/>
        </p:nvSpPr>
        <p:spPr>
          <a:xfrm>
            <a:off x="226407" y="5930328"/>
            <a:ext cx="598886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87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1266</Words>
  <PresentationFormat>Widescreen</PresentationFormat>
  <Paragraphs>139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2023-06-26T13:59:51Z</dcterms:created>
  <dcterms:modified xsi:type="dcterms:W3CDTF">2023-06-27T15:04:09Z</dcterms:modified>
</cp:coreProperties>
</file>