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0"/>
  </p:notesMasterIdLst>
  <p:sldIdLst>
    <p:sldId id="256" r:id="rId2"/>
    <p:sldId id="273" r:id="rId3"/>
    <p:sldId id="284" r:id="rId4"/>
    <p:sldId id="264" r:id="rId5"/>
    <p:sldId id="289" r:id="rId6"/>
    <p:sldId id="266" r:id="rId7"/>
    <p:sldId id="267" r:id="rId8"/>
    <p:sldId id="295" r:id="rId9"/>
    <p:sldId id="307" r:id="rId10"/>
    <p:sldId id="275" r:id="rId11"/>
    <p:sldId id="292" r:id="rId12"/>
    <p:sldId id="280" r:id="rId13"/>
    <p:sldId id="257" r:id="rId14"/>
    <p:sldId id="258" r:id="rId15"/>
    <p:sldId id="276" r:id="rId16"/>
    <p:sldId id="260" r:id="rId17"/>
    <p:sldId id="290" r:id="rId18"/>
    <p:sldId id="279" r:id="rId19"/>
  </p:sldIdLst>
  <p:sldSz cx="9144000" cy="5143500" type="screen16x9"/>
  <p:notesSz cx="6858000" cy="9144000"/>
  <p:embeddedFontLst>
    <p:embeddedFont>
      <p:font typeface="Calibri" pitchFamily="34" charset="0"/>
      <p:regular r:id="rId21"/>
      <p:bold r:id="rId22"/>
      <p:italic r:id="rId23"/>
      <p:boldItalic r:id="rId24"/>
    </p:embeddedFont>
    <p:embeddedFont>
      <p:font typeface="Luckiest Guy" charset="0"/>
      <p:regular r:id="rId25"/>
    </p:embeddedFont>
    <p:embeddedFont>
      <p:font typeface="Englebert" charset="0"/>
      <p:regular r:id="rId26"/>
    </p:embeddedFont>
    <p:embeddedFont>
      <p:font typeface="Raleway"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01CAD51-42D8-472A-BD2D-0078CAC33D5E}">
  <a:tblStyle styleId="{C01CAD51-42D8-472A-BD2D-0078CAC33D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6" autoAdjust="0"/>
    <p:restoredTop sz="94660"/>
  </p:normalViewPr>
  <p:slideViewPr>
    <p:cSldViewPr>
      <p:cViewPr>
        <p:scale>
          <a:sx n="60" d="100"/>
          <a:sy n="60" d="100"/>
        </p:scale>
        <p:origin x="-1524"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310628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b4d32ebc5e_0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b4d32ebc5e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b4d32ebc5e_0_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b4d32ebc5e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9"/>
        <p:cNvGrpSpPr/>
        <p:nvPr/>
      </p:nvGrpSpPr>
      <p:grpSpPr>
        <a:xfrm>
          <a:off x="0" y="0"/>
          <a:ext cx="0" cy="0"/>
          <a:chOff x="0" y="0"/>
          <a:chExt cx="0" cy="0"/>
        </a:xfrm>
      </p:grpSpPr>
      <p:sp>
        <p:nvSpPr>
          <p:cNvPr id="2580" name="Google Shape;2580;gb539e82f13_0_1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1" name="Google Shape;2581;gb539e82f13_0_1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b29d695909_0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b29d695909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b539e82f13_0_2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b539e82f13_0_2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6"/>
        <p:cNvGrpSpPr/>
        <p:nvPr/>
      </p:nvGrpSpPr>
      <p:grpSpPr>
        <a:xfrm>
          <a:off x="0" y="0"/>
          <a:ext cx="0" cy="0"/>
          <a:chOff x="0" y="0"/>
          <a:chExt cx="0" cy="0"/>
        </a:xfrm>
      </p:grpSpPr>
      <p:sp>
        <p:nvSpPr>
          <p:cNvPr id="2097" name="Google Shape;2097;gb4d32ebc5e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8" name="Google Shape;2098;gb4d32ebc5e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b29d695909_0_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b29d695909_0_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b4d32ebc5e_0_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b4d32ebc5e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b539e82f13_0_3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b539e82f13_0_3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gb4d32ebc5e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3" name="Google Shape;1913;gb4d32ebc5e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5"/>
        <p:cNvGrpSpPr/>
        <p:nvPr/>
      </p:nvGrpSpPr>
      <p:grpSpPr>
        <a:xfrm>
          <a:off x="0" y="0"/>
          <a:ext cx="0" cy="0"/>
          <a:chOff x="0" y="0"/>
          <a:chExt cx="0" cy="0"/>
        </a:xfrm>
      </p:grpSpPr>
      <p:sp>
        <p:nvSpPr>
          <p:cNvPr id="3196" name="Google Shape;3196;gb539e82f13_0_18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7" name="Google Shape;3197;gb539e82f13_0_18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b29d695909_0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b29d695909_0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b29d695909_0_1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b29d695909_0_1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b4d32ebc5e_0_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b4d32ebc5e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b4d32ebc5e_0_10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b4d32ebc5e_0_10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b29d695909_0_1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b29d695909_0_1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b4d32ebc5e_0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b4d32ebc5e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70850" y="3853425"/>
            <a:ext cx="9656499" cy="1527297"/>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86875" y="-369975"/>
            <a:ext cx="10172531" cy="1302472"/>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34150" y="1169775"/>
            <a:ext cx="5141700" cy="17652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34150" y="2895775"/>
            <a:ext cx="5141700" cy="479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1">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flipH="1">
            <a:off x="3861762" y="1160263"/>
            <a:ext cx="3142800" cy="954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93" name="Google Shape;93;p14">
            <a:hlinkClick r:id=""/>
          </p:cNvPr>
          <p:cNvSpPr txBox="1">
            <a:spLocks noGrp="1"/>
          </p:cNvSpPr>
          <p:nvPr>
            <p:ph type="title" idx="2" hasCustomPrompt="1"/>
          </p:nvPr>
        </p:nvSpPr>
        <p:spPr>
          <a:xfrm flipH="1">
            <a:off x="7389675" y="1429938"/>
            <a:ext cx="8112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94" name="Google Shape;94;p14"/>
          <p:cNvSpPr txBox="1">
            <a:spLocks noGrp="1"/>
          </p:cNvSpPr>
          <p:nvPr>
            <p:ph type="subTitle" idx="1"/>
          </p:nvPr>
        </p:nvSpPr>
        <p:spPr>
          <a:xfrm flipH="1">
            <a:off x="3861612" y="2268138"/>
            <a:ext cx="3143100" cy="10293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95" name="Google Shape;95;p14"/>
          <p:cNvSpPr/>
          <p:nvPr/>
        </p:nvSpPr>
        <p:spPr>
          <a:xfrm rot="5400000" flipH="1">
            <a:off x="-1842900" y="1503971"/>
            <a:ext cx="5383168" cy="2135539"/>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flipH="1">
            <a:off x="7465853" y="34100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14"/>
          <p:cNvGrpSpPr/>
          <p:nvPr/>
        </p:nvGrpSpPr>
        <p:grpSpPr>
          <a:xfrm rot="-4750868" flipH="1">
            <a:off x="7890593" y="4493464"/>
            <a:ext cx="305234" cy="304477"/>
            <a:chOff x="1548327" y="2761296"/>
            <a:chExt cx="305242" cy="304485"/>
          </a:xfrm>
        </p:grpSpPr>
        <p:sp>
          <p:nvSpPr>
            <p:cNvPr id="98" name="Google Shape;98;p14"/>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14"/>
          <p:cNvSpPr/>
          <p:nvPr/>
        </p:nvSpPr>
        <p:spPr>
          <a:xfrm rot="10800000" flipH="1">
            <a:off x="8743464" y="3958356"/>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14"/>
          <p:cNvGrpSpPr/>
          <p:nvPr/>
        </p:nvGrpSpPr>
        <p:grpSpPr>
          <a:xfrm rot="3722607">
            <a:off x="245573" y="805075"/>
            <a:ext cx="252399" cy="805489"/>
            <a:chOff x="8478897" y="4127025"/>
            <a:chExt cx="252400" cy="805492"/>
          </a:xfrm>
        </p:grpSpPr>
        <p:sp>
          <p:nvSpPr>
            <p:cNvPr id="103" name="Google Shape;103;p1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9" name="Google Shape;109;p15"/>
          <p:cNvSpPr/>
          <p:nvPr/>
        </p:nvSpPr>
        <p:spPr>
          <a:xfrm rot="10800000">
            <a:off x="807129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rot="10800000" flipH="1">
            <a:off x="-191036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flipH="1">
            <a:off x="807129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191036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4">
    <p:spTree>
      <p:nvGrpSpPr>
        <p:cNvPr id="1" name="Shape 123"/>
        <p:cNvGrpSpPr/>
        <p:nvPr/>
      </p:nvGrpSpPr>
      <p:grpSpPr>
        <a:xfrm>
          <a:off x="0" y="0"/>
          <a:ext cx="0" cy="0"/>
          <a:chOff x="0" y="0"/>
          <a:chExt cx="0" cy="0"/>
        </a:xfrm>
      </p:grpSpPr>
      <p:sp>
        <p:nvSpPr>
          <p:cNvPr id="124" name="Google Shape;124;p18"/>
          <p:cNvSpPr/>
          <p:nvPr/>
        </p:nvSpPr>
        <p:spPr>
          <a:xfrm rot="-5400000">
            <a:off x="5660860" y="1503971"/>
            <a:ext cx="5383168" cy="2135539"/>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1247785" y="34100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4_1">
    <p:spTree>
      <p:nvGrpSpPr>
        <p:cNvPr id="1" name="Shape 126"/>
        <p:cNvGrpSpPr/>
        <p:nvPr/>
      </p:nvGrpSpPr>
      <p:grpSpPr>
        <a:xfrm>
          <a:off x="0" y="0"/>
          <a:ext cx="0" cy="0"/>
          <a:chOff x="0" y="0"/>
          <a:chExt cx="0" cy="0"/>
        </a:xfrm>
      </p:grpSpPr>
      <p:sp>
        <p:nvSpPr>
          <p:cNvPr id="127" name="Google Shape;127;p19"/>
          <p:cNvSpPr/>
          <p:nvPr/>
        </p:nvSpPr>
        <p:spPr>
          <a:xfrm rot="10800000">
            <a:off x="7826552" y="-28130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rot="10800000" flipH="1">
            <a:off x="-1665623" y="-28130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2527248" y="3419477"/>
            <a:ext cx="5107408" cy="3111655"/>
          </a:xfrm>
          <a:custGeom>
            <a:avLst/>
            <a:gdLst/>
            <a:ahLst/>
            <a:cxnLst/>
            <a:rect l="l" t="t" r="r" b="b"/>
            <a:pathLst>
              <a:path w="100907" h="61483" extrusionOk="0">
                <a:moveTo>
                  <a:pt x="41838" y="0"/>
                </a:moveTo>
                <a:cubicBezTo>
                  <a:pt x="41501" y="0"/>
                  <a:pt x="41156" y="18"/>
                  <a:pt x="40803" y="53"/>
                </a:cubicBezTo>
                <a:cubicBezTo>
                  <a:pt x="37815" y="351"/>
                  <a:pt x="35350" y="898"/>
                  <a:pt x="33124" y="3101"/>
                </a:cubicBezTo>
                <a:cubicBezTo>
                  <a:pt x="31719" y="4506"/>
                  <a:pt x="31386" y="5744"/>
                  <a:pt x="30719" y="7530"/>
                </a:cubicBezTo>
                <a:cubicBezTo>
                  <a:pt x="30016" y="9400"/>
                  <a:pt x="29290" y="11316"/>
                  <a:pt x="27992" y="12888"/>
                </a:cubicBezTo>
                <a:cubicBezTo>
                  <a:pt x="25421" y="16007"/>
                  <a:pt x="21206" y="17127"/>
                  <a:pt x="17455" y="18686"/>
                </a:cubicBezTo>
                <a:cubicBezTo>
                  <a:pt x="11621" y="21127"/>
                  <a:pt x="6311" y="25259"/>
                  <a:pt x="3454" y="30890"/>
                </a:cubicBezTo>
                <a:cubicBezTo>
                  <a:pt x="1" y="37701"/>
                  <a:pt x="656" y="46392"/>
                  <a:pt x="5073" y="52607"/>
                </a:cubicBezTo>
                <a:cubicBezTo>
                  <a:pt x="8981" y="58106"/>
                  <a:pt x="15684" y="61461"/>
                  <a:pt x="22413" y="61461"/>
                </a:cubicBezTo>
                <a:cubicBezTo>
                  <a:pt x="23290" y="61461"/>
                  <a:pt x="24168" y="61404"/>
                  <a:pt x="25040" y="61287"/>
                </a:cubicBezTo>
                <a:cubicBezTo>
                  <a:pt x="30850" y="60501"/>
                  <a:pt x="36053" y="57358"/>
                  <a:pt x="41756" y="56000"/>
                </a:cubicBezTo>
                <a:cubicBezTo>
                  <a:pt x="43876" y="55498"/>
                  <a:pt x="46049" y="55241"/>
                  <a:pt x="48222" y="55241"/>
                </a:cubicBezTo>
                <a:cubicBezTo>
                  <a:pt x="49760" y="55241"/>
                  <a:pt x="51298" y="55370"/>
                  <a:pt x="52817" y="55631"/>
                </a:cubicBezTo>
                <a:cubicBezTo>
                  <a:pt x="57841" y="56477"/>
                  <a:pt x="62532" y="58679"/>
                  <a:pt x="67462" y="60001"/>
                </a:cubicBezTo>
                <a:cubicBezTo>
                  <a:pt x="71107" y="60983"/>
                  <a:pt x="74883" y="61483"/>
                  <a:pt x="78660" y="61483"/>
                </a:cubicBezTo>
                <a:cubicBezTo>
                  <a:pt x="80793" y="61483"/>
                  <a:pt x="82926" y="61323"/>
                  <a:pt x="85035" y="61001"/>
                </a:cubicBezTo>
                <a:cubicBezTo>
                  <a:pt x="87928" y="60572"/>
                  <a:pt x="90810" y="59810"/>
                  <a:pt x="93262" y="58227"/>
                </a:cubicBezTo>
                <a:cubicBezTo>
                  <a:pt x="96703" y="56012"/>
                  <a:pt x="99001" y="52274"/>
                  <a:pt x="99954" y="48309"/>
                </a:cubicBezTo>
                <a:cubicBezTo>
                  <a:pt x="100906" y="44332"/>
                  <a:pt x="100585" y="40130"/>
                  <a:pt x="99608" y="36165"/>
                </a:cubicBezTo>
                <a:cubicBezTo>
                  <a:pt x="98644" y="32248"/>
                  <a:pt x="96918" y="28366"/>
                  <a:pt x="93882" y="25711"/>
                </a:cubicBezTo>
                <a:cubicBezTo>
                  <a:pt x="90798" y="23032"/>
                  <a:pt x="86678" y="21877"/>
                  <a:pt x="82630" y="21294"/>
                </a:cubicBezTo>
                <a:cubicBezTo>
                  <a:pt x="78582" y="20699"/>
                  <a:pt x="74451" y="20579"/>
                  <a:pt x="70498" y="19591"/>
                </a:cubicBezTo>
                <a:cubicBezTo>
                  <a:pt x="65283" y="18305"/>
                  <a:pt x="60461" y="15484"/>
                  <a:pt x="56770" y="11602"/>
                </a:cubicBezTo>
                <a:cubicBezTo>
                  <a:pt x="54103" y="8745"/>
                  <a:pt x="51983" y="5363"/>
                  <a:pt x="48983" y="2923"/>
                </a:cubicBezTo>
                <a:cubicBezTo>
                  <a:pt x="46770" y="1122"/>
                  <a:pt x="44547" y="0"/>
                  <a:pt x="4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4_1_1">
    <p:spTree>
      <p:nvGrpSpPr>
        <p:cNvPr id="1" name="Shape 130"/>
        <p:cNvGrpSpPr/>
        <p:nvPr/>
      </p:nvGrpSpPr>
      <p:grpSpPr>
        <a:xfrm>
          <a:off x="0" y="0"/>
          <a:ext cx="0" cy="0"/>
          <a:chOff x="0" y="0"/>
          <a:chExt cx="0" cy="0"/>
        </a:xfrm>
      </p:grpSpPr>
      <p:sp>
        <p:nvSpPr>
          <p:cNvPr id="131" name="Google Shape;131;p20"/>
          <p:cNvSpPr/>
          <p:nvPr/>
        </p:nvSpPr>
        <p:spPr>
          <a:xfrm rot="-476882">
            <a:off x="-234008" y="3963053"/>
            <a:ext cx="9656509" cy="1962353"/>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rot="-434527">
            <a:off x="-810464" y="-709837"/>
            <a:ext cx="10172547" cy="2043707"/>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5">
    <p:spTree>
      <p:nvGrpSpPr>
        <p:cNvPr id="1" name="Shape 133"/>
        <p:cNvGrpSpPr/>
        <p:nvPr/>
      </p:nvGrpSpPr>
      <p:grpSpPr>
        <a:xfrm>
          <a:off x="0" y="0"/>
          <a:ext cx="0" cy="0"/>
          <a:chOff x="0" y="0"/>
          <a:chExt cx="0" cy="0"/>
        </a:xfrm>
      </p:grpSpPr>
      <p:sp>
        <p:nvSpPr>
          <p:cNvPr id="134" name="Google Shape;134;p21"/>
          <p:cNvSpPr/>
          <p:nvPr/>
        </p:nvSpPr>
        <p:spPr>
          <a:xfrm rot="-8592869" flipH="1">
            <a:off x="7777511" y="-879434"/>
            <a:ext cx="2417983" cy="223844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p:nvPr/>
        </p:nvSpPr>
        <p:spPr>
          <a:xfrm rot="10800000">
            <a:off x="6254817" y="2874789"/>
            <a:ext cx="3041583" cy="2283637"/>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p:nvPr/>
        </p:nvSpPr>
        <p:spPr>
          <a:xfrm>
            <a:off x="-1635850" y="3543306"/>
            <a:ext cx="3481255" cy="1615119"/>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1"/>
          <p:cNvSpPr/>
          <p:nvPr/>
        </p:nvSpPr>
        <p:spPr>
          <a:xfrm rot="-5400000" flipH="1">
            <a:off x="1253778" y="-1926472"/>
            <a:ext cx="1124020" cy="4211373"/>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1"/>
          <p:cNvSpPr txBox="1">
            <a:spLocks noGrp="1"/>
          </p:cNvSpPr>
          <p:nvPr>
            <p:ph type="title"/>
          </p:nvPr>
        </p:nvSpPr>
        <p:spPr>
          <a:xfrm>
            <a:off x="2558700" y="1555500"/>
            <a:ext cx="4026600" cy="117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9" name="Google Shape;139;p21"/>
          <p:cNvSpPr txBox="1">
            <a:spLocks noGrp="1"/>
          </p:cNvSpPr>
          <p:nvPr>
            <p:ph type="subTitle" idx="1"/>
          </p:nvPr>
        </p:nvSpPr>
        <p:spPr>
          <a:xfrm>
            <a:off x="2558700" y="2730600"/>
            <a:ext cx="4026600" cy="112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1">
  <p:cSld name="CUSTOM_6">
    <p:spTree>
      <p:nvGrpSpPr>
        <p:cNvPr id="1" name="Shape 140"/>
        <p:cNvGrpSpPr/>
        <p:nvPr/>
      </p:nvGrpSpPr>
      <p:grpSpPr>
        <a:xfrm>
          <a:off x="0" y="0"/>
          <a:ext cx="0" cy="0"/>
          <a:chOff x="0" y="0"/>
          <a:chExt cx="0" cy="0"/>
        </a:xfrm>
      </p:grpSpPr>
      <p:sp>
        <p:nvSpPr>
          <p:cNvPr id="141" name="Google Shape;141;p22"/>
          <p:cNvSpPr txBox="1">
            <a:spLocks noGrp="1"/>
          </p:cNvSpPr>
          <p:nvPr>
            <p:ph type="title" hasCustomPrompt="1"/>
          </p:nvPr>
        </p:nvSpPr>
        <p:spPr>
          <a:xfrm flipH="1">
            <a:off x="1572385" y="1306600"/>
            <a:ext cx="9939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b="1"/>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42" name="Google Shape;142;p22"/>
          <p:cNvSpPr txBox="1">
            <a:spLocks noGrp="1"/>
          </p:cNvSpPr>
          <p:nvPr>
            <p:ph type="subTitle" idx="1"/>
          </p:nvPr>
        </p:nvSpPr>
        <p:spPr>
          <a:xfrm>
            <a:off x="809775" y="2535943"/>
            <a:ext cx="25191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a:lvl1pPr>
            <a:lvl2pPr lvl="1" algn="r" rtl="0">
              <a:spcBef>
                <a:spcPts val="1600"/>
              </a:spcBef>
              <a:spcAft>
                <a:spcPts val="0"/>
              </a:spcAft>
              <a:buClr>
                <a:schemeClr val="dk1"/>
              </a:buClr>
              <a:buSzPts val="1400"/>
              <a:buNone/>
              <a:defRPr>
                <a:solidFill>
                  <a:schemeClr val="dk1"/>
                </a:solidFill>
              </a:defRPr>
            </a:lvl2pPr>
            <a:lvl3pPr lvl="2" algn="r" rtl="0">
              <a:spcBef>
                <a:spcPts val="1600"/>
              </a:spcBef>
              <a:spcAft>
                <a:spcPts val="0"/>
              </a:spcAft>
              <a:buClr>
                <a:schemeClr val="dk1"/>
              </a:buClr>
              <a:buSzPts val="1400"/>
              <a:buNone/>
              <a:defRPr>
                <a:solidFill>
                  <a:schemeClr val="dk1"/>
                </a:solidFill>
              </a:defRPr>
            </a:lvl3pPr>
            <a:lvl4pPr lvl="3" algn="r" rtl="0">
              <a:spcBef>
                <a:spcPts val="1600"/>
              </a:spcBef>
              <a:spcAft>
                <a:spcPts val="0"/>
              </a:spcAft>
              <a:buClr>
                <a:schemeClr val="dk1"/>
              </a:buClr>
              <a:buSzPts val="1400"/>
              <a:buNone/>
              <a:defRPr>
                <a:solidFill>
                  <a:schemeClr val="dk1"/>
                </a:solidFill>
              </a:defRPr>
            </a:lvl4pPr>
            <a:lvl5pPr lvl="4" algn="r" rtl="0">
              <a:spcBef>
                <a:spcPts val="1600"/>
              </a:spcBef>
              <a:spcAft>
                <a:spcPts val="0"/>
              </a:spcAft>
              <a:buClr>
                <a:schemeClr val="dk1"/>
              </a:buClr>
              <a:buSzPts val="1400"/>
              <a:buNone/>
              <a:defRPr>
                <a:solidFill>
                  <a:schemeClr val="dk1"/>
                </a:solidFill>
              </a:defRPr>
            </a:lvl5pPr>
            <a:lvl6pPr lvl="5" algn="r" rtl="0">
              <a:spcBef>
                <a:spcPts val="1600"/>
              </a:spcBef>
              <a:spcAft>
                <a:spcPts val="0"/>
              </a:spcAft>
              <a:buClr>
                <a:schemeClr val="dk1"/>
              </a:buClr>
              <a:buSzPts val="1400"/>
              <a:buNone/>
              <a:defRPr>
                <a:solidFill>
                  <a:schemeClr val="dk1"/>
                </a:solidFill>
              </a:defRPr>
            </a:lvl6pPr>
            <a:lvl7pPr lvl="6" algn="r" rtl="0">
              <a:spcBef>
                <a:spcPts val="1600"/>
              </a:spcBef>
              <a:spcAft>
                <a:spcPts val="0"/>
              </a:spcAft>
              <a:buClr>
                <a:schemeClr val="dk1"/>
              </a:buClr>
              <a:buSzPts val="1400"/>
              <a:buNone/>
              <a:defRPr>
                <a:solidFill>
                  <a:schemeClr val="dk1"/>
                </a:solidFill>
              </a:defRPr>
            </a:lvl7pPr>
            <a:lvl8pPr lvl="7" algn="r" rtl="0">
              <a:spcBef>
                <a:spcPts val="1600"/>
              </a:spcBef>
              <a:spcAft>
                <a:spcPts val="0"/>
              </a:spcAft>
              <a:buClr>
                <a:schemeClr val="dk1"/>
              </a:buClr>
              <a:buSzPts val="1400"/>
              <a:buNone/>
              <a:defRPr>
                <a:solidFill>
                  <a:schemeClr val="dk1"/>
                </a:solidFill>
              </a:defRPr>
            </a:lvl8pPr>
            <a:lvl9pPr lvl="8" algn="r" rtl="0">
              <a:spcBef>
                <a:spcPts val="1600"/>
              </a:spcBef>
              <a:spcAft>
                <a:spcPts val="1600"/>
              </a:spcAft>
              <a:buClr>
                <a:schemeClr val="dk1"/>
              </a:buClr>
              <a:buSzPts val="1400"/>
              <a:buNone/>
              <a:defRPr>
                <a:solidFill>
                  <a:schemeClr val="dk1"/>
                </a:solidFill>
              </a:defRPr>
            </a:lvl9pPr>
          </a:lstStyle>
          <a:p>
            <a:endParaRPr/>
          </a:p>
        </p:txBody>
      </p:sp>
      <p:sp>
        <p:nvSpPr>
          <p:cNvPr id="143" name="Google Shape;143;p22"/>
          <p:cNvSpPr txBox="1">
            <a:spLocks noGrp="1"/>
          </p:cNvSpPr>
          <p:nvPr>
            <p:ph type="subTitle" idx="2"/>
          </p:nvPr>
        </p:nvSpPr>
        <p:spPr>
          <a:xfrm>
            <a:off x="809775" y="2040641"/>
            <a:ext cx="25191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1pPr>
            <a:lvl2pPr lvl="1" algn="r" rtl="0">
              <a:spcBef>
                <a:spcPts val="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2pPr>
            <a:lvl3pPr lvl="2"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3pPr>
            <a:lvl4pPr lvl="3"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4pPr>
            <a:lvl5pPr lvl="4"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5pPr>
            <a:lvl6pPr lvl="5"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6pPr>
            <a:lvl7pPr lvl="6"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7pPr>
            <a:lvl8pPr lvl="7"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8pPr>
            <a:lvl9pPr lvl="8" algn="r" rtl="0">
              <a:spcBef>
                <a:spcPts val="1600"/>
              </a:spcBef>
              <a:spcAft>
                <a:spcPts val="1600"/>
              </a:spcAft>
              <a:buClr>
                <a:schemeClr val="dk1"/>
              </a:buClr>
              <a:buSzPts val="2000"/>
              <a:buFont typeface="Luckiest Guy"/>
              <a:buNone/>
              <a:defRPr sz="2000">
                <a:solidFill>
                  <a:schemeClr val="dk1"/>
                </a:solidFill>
                <a:latin typeface="Luckiest Guy"/>
                <a:ea typeface="Luckiest Guy"/>
                <a:cs typeface="Luckiest Guy"/>
                <a:sym typeface="Luckiest Guy"/>
              </a:defRPr>
            </a:lvl9pPr>
          </a:lstStyle>
          <a:p>
            <a:endParaRPr/>
          </a:p>
        </p:txBody>
      </p:sp>
      <p:sp>
        <p:nvSpPr>
          <p:cNvPr id="144" name="Google Shape;144;p22"/>
          <p:cNvSpPr txBox="1">
            <a:spLocks noGrp="1"/>
          </p:cNvSpPr>
          <p:nvPr>
            <p:ph type="title" idx="3" hasCustomPrompt="1"/>
          </p:nvPr>
        </p:nvSpPr>
        <p:spPr>
          <a:xfrm flipH="1">
            <a:off x="4075050" y="2881057"/>
            <a:ext cx="9939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b="1"/>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45" name="Google Shape;145;p22"/>
          <p:cNvSpPr txBox="1">
            <a:spLocks noGrp="1"/>
          </p:cNvSpPr>
          <p:nvPr>
            <p:ph type="subTitle" idx="4"/>
          </p:nvPr>
        </p:nvSpPr>
        <p:spPr>
          <a:xfrm>
            <a:off x="3312450" y="3627923"/>
            <a:ext cx="25191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1pPr>
            <a:lvl2pPr lvl="1" algn="r" rtl="0">
              <a:spcBef>
                <a:spcPts val="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2pPr>
            <a:lvl3pPr lvl="2"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3pPr>
            <a:lvl4pPr lvl="3"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4pPr>
            <a:lvl5pPr lvl="4"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5pPr>
            <a:lvl6pPr lvl="5"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6pPr>
            <a:lvl7pPr lvl="6"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7pPr>
            <a:lvl8pPr lvl="7"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8pPr>
            <a:lvl9pPr lvl="8" algn="r" rtl="0">
              <a:spcBef>
                <a:spcPts val="1600"/>
              </a:spcBef>
              <a:spcAft>
                <a:spcPts val="1600"/>
              </a:spcAft>
              <a:buClr>
                <a:schemeClr val="dk1"/>
              </a:buClr>
              <a:buSzPts val="2000"/>
              <a:buFont typeface="Luckiest Guy"/>
              <a:buNone/>
              <a:defRPr sz="2000">
                <a:solidFill>
                  <a:schemeClr val="dk1"/>
                </a:solidFill>
                <a:latin typeface="Luckiest Guy"/>
                <a:ea typeface="Luckiest Guy"/>
                <a:cs typeface="Luckiest Guy"/>
                <a:sym typeface="Luckiest Guy"/>
              </a:defRPr>
            </a:lvl9pPr>
          </a:lstStyle>
          <a:p>
            <a:endParaRPr/>
          </a:p>
        </p:txBody>
      </p:sp>
      <p:sp>
        <p:nvSpPr>
          <p:cNvPr id="146" name="Google Shape;146;p22"/>
          <p:cNvSpPr txBox="1">
            <a:spLocks noGrp="1"/>
          </p:cNvSpPr>
          <p:nvPr>
            <p:ph type="title" idx="5" hasCustomPrompt="1"/>
          </p:nvPr>
        </p:nvSpPr>
        <p:spPr>
          <a:xfrm flipH="1">
            <a:off x="6550662" y="1306600"/>
            <a:ext cx="9939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b="1"/>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147" name="Google Shape;147;p22"/>
          <p:cNvSpPr txBox="1">
            <a:spLocks noGrp="1"/>
          </p:cNvSpPr>
          <p:nvPr>
            <p:ph type="subTitle" idx="6"/>
          </p:nvPr>
        </p:nvSpPr>
        <p:spPr>
          <a:xfrm>
            <a:off x="5788052" y="2535943"/>
            <a:ext cx="25191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a:lvl1pPr>
            <a:lvl2pPr lvl="1" algn="r" rtl="0">
              <a:spcBef>
                <a:spcPts val="1600"/>
              </a:spcBef>
              <a:spcAft>
                <a:spcPts val="0"/>
              </a:spcAft>
              <a:buClr>
                <a:schemeClr val="dk1"/>
              </a:buClr>
              <a:buSzPts val="1400"/>
              <a:buNone/>
              <a:defRPr>
                <a:solidFill>
                  <a:schemeClr val="dk1"/>
                </a:solidFill>
              </a:defRPr>
            </a:lvl2pPr>
            <a:lvl3pPr lvl="2" algn="r" rtl="0">
              <a:spcBef>
                <a:spcPts val="1600"/>
              </a:spcBef>
              <a:spcAft>
                <a:spcPts val="0"/>
              </a:spcAft>
              <a:buClr>
                <a:schemeClr val="dk1"/>
              </a:buClr>
              <a:buSzPts val="1400"/>
              <a:buNone/>
              <a:defRPr>
                <a:solidFill>
                  <a:schemeClr val="dk1"/>
                </a:solidFill>
              </a:defRPr>
            </a:lvl3pPr>
            <a:lvl4pPr lvl="3" algn="r" rtl="0">
              <a:spcBef>
                <a:spcPts val="1600"/>
              </a:spcBef>
              <a:spcAft>
                <a:spcPts val="0"/>
              </a:spcAft>
              <a:buClr>
                <a:schemeClr val="dk1"/>
              </a:buClr>
              <a:buSzPts val="1400"/>
              <a:buNone/>
              <a:defRPr>
                <a:solidFill>
                  <a:schemeClr val="dk1"/>
                </a:solidFill>
              </a:defRPr>
            </a:lvl4pPr>
            <a:lvl5pPr lvl="4" algn="r" rtl="0">
              <a:spcBef>
                <a:spcPts val="1600"/>
              </a:spcBef>
              <a:spcAft>
                <a:spcPts val="0"/>
              </a:spcAft>
              <a:buClr>
                <a:schemeClr val="dk1"/>
              </a:buClr>
              <a:buSzPts val="1400"/>
              <a:buNone/>
              <a:defRPr>
                <a:solidFill>
                  <a:schemeClr val="dk1"/>
                </a:solidFill>
              </a:defRPr>
            </a:lvl5pPr>
            <a:lvl6pPr lvl="5" algn="r" rtl="0">
              <a:spcBef>
                <a:spcPts val="1600"/>
              </a:spcBef>
              <a:spcAft>
                <a:spcPts val="0"/>
              </a:spcAft>
              <a:buClr>
                <a:schemeClr val="dk1"/>
              </a:buClr>
              <a:buSzPts val="1400"/>
              <a:buNone/>
              <a:defRPr>
                <a:solidFill>
                  <a:schemeClr val="dk1"/>
                </a:solidFill>
              </a:defRPr>
            </a:lvl6pPr>
            <a:lvl7pPr lvl="6" algn="r" rtl="0">
              <a:spcBef>
                <a:spcPts val="1600"/>
              </a:spcBef>
              <a:spcAft>
                <a:spcPts val="0"/>
              </a:spcAft>
              <a:buClr>
                <a:schemeClr val="dk1"/>
              </a:buClr>
              <a:buSzPts val="1400"/>
              <a:buNone/>
              <a:defRPr>
                <a:solidFill>
                  <a:schemeClr val="dk1"/>
                </a:solidFill>
              </a:defRPr>
            </a:lvl7pPr>
            <a:lvl8pPr lvl="7" algn="r" rtl="0">
              <a:spcBef>
                <a:spcPts val="1600"/>
              </a:spcBef>
              <a:spcAft>
                <a:spcPts val="0"/>
              </a:spcAft>
              <a:buClr>
                <a:schemeClr val="dk1"/>
              </a:buClr>
              <a:buSzPts val="1400"/>
              <a:buNone/>
              <a:defRPr>
                <a:solidFill>
                  <a:schemeClr val="dk1"/>
                </a:solidFill>
              </a:defRPr>
            </a:lvl8pPr>
            <a:lvl9pPr lvl="8" algn="r" rtl="0">
              <a:spcBef>
                <a:spcPts val="1600"/>
              </a:spcBef>
              <a:spcAft>
                <a:spcPts val="1600"/>
              </a:spcAft>
              <a:buClr>
                <a:schemeClr val="dk1"/>
              </a:buClr>
              <a:buSzPts val="1400"/>
              <a:buNone/>
              <a:defRPr>
                <a:solidFill>
                  <a:schemeClr val="dk1"/>
                </a:solidFill>
              </a:defRPr>
            </a:lvl9pPr>
          </a:lstStyle>
          <a:p>
            <a:endParaRPr/>
          </a:p>
        </p:txBody>
      </p:sp>
      <p:sp>
        <p:nvSpPr>
          <p:cNvPr id="148" name="Google Shape;148;p22"/>
          <p:cNvSpPr txBox="1">
            <a:spLocks noGrp="1"/>
          </p:cNvSpPr>
          <p:nvPr>
            <p:ph type="subTitle" idx="7"/>
          </p:nvPr>
        </p:nvSpPr>
        <p:spPr>
          <a:xfrm>
            <a:off x="5788052" y="2040641"/>
            <a:ext cx="25191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1pPr>
            <a:lvl2pPr lvl="1" algn="r" rtl="0">
              <a:spcBef>
                <a:spcPts val="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2pPr>
            <a:lvl3pPr lvl="2"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3pPr>
            <a:lvl4pPr lvl="3"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4pPr>
            <a:lvl5pPr lvl="4"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5pPr>
            <a:lvl6pPr lvl="5"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6pPr>
            <a:lvl7pPr lvl="6"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7pPr>
            <a:lvl8pPr lvl="7" algn="r" rtl="0">
              <a:spcBef>
                <a:spcPts val="1600"/>
              </a:spcBef>
              <a:spcAft>
                <a:spcPts val="0"/>
              </a:spcAft>
              <a:buClr>
                <a:schemeClr val="dk1"/>
              </a:buClr>
              <a:buSzPts val="2000"/>
              <a:buFont typeface="Luckiest Guy"/>
              <a:buNone/>
              <a:defRPr sz="2000">
                <a:solidFill>
                  <a:schemeClr val="dk1"/>
                </a:solidFill>
                <a:latin typeface="Luckiest Guy"/>
                <a:ea typeface="Luckiest Guy"/>
                <a:cs typeface="Luckiest Guy"/>
                <a:sym typeface="Luckiest Guy"/>
              </a:defRPr>
            </a:lvl8pPr>
            <a:lvl9pPr lvl="8" algn="r" rtl="0">
              <a:spcBef>
                <a:spcPts val="1600"/>
              </a:spcBef>
              <a:spcAft>
                <a:spcPts val="1600"/>
              </a:spcAft>
              <a:buClr>
                <a:schemeClr val="dk1"/>
              </a:buClr>
              <a:buSzPts val="2000"/>
              <a:buFont typeface="Luckiest Guy"/>
              <a:buNone/>
              <a:defRPr sz="2000">
                <a:solidFill>
                  <a:schemeClr val="dk1"/>
                </a:solidFill>
                <a:latin typeface="Luckiest Guy"/>
                <a:ea typeface="Luckiest Guy"/>
                <a:cs typeface="Luckiest Guy"/>
                <a:sym typeface="Luckiest Guy"/>
              </a:defRPr>
            </a:lvl9pPr>
          </a:lstStyle>
          <a:p>
            <a:endParaRPr/>
          </a:p>
        </p:txBody>
      </p:sp>
      <p:sp>
        <p:nvSpPr>
          <p:cNvPr id="149" name="Google Shape;149;p22"/>
          <p:cNvSpPr txBox="1">
            <a:spLocks noGrp="1"/>
          </p:cNvSpPr>
          <p:nvPr>
            <p:ph type="title" idx="8"/>
          </p:nvPr>
        </p:nvSpPr>
        <p:spPr>
          <a:xfrm>
            <a:off x="720000" y="3876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0" name="Google Shape;150;p22"/>
          <p:cNvSpPr/>
          <p:nvPr/>
        </p:nvSpPr>
        <p:spPr>
          <a:xfrm rot="10120134">
            <a:off x="6929620" y="-421691"/>
            <a:ext cx="2983116" cy="2366887"/>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rot="-921089">
            <a:off x="-838183" y="3657475"/>
            <a:ext cx="3495903" cy="2031584"/>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txBox="1">
            <a:spLocks noGrp="1"/>
          </p:cNvSpPr>
          <p:nvPr>
            <p:ph type="subTitle" idx="9"/>
          </p:nvPr>
        </p:nvSpPr>
        <p:spPr>
          <a:xfrm>
            <a:off x="3312450" y="4109575"/>
            <a:ext cx="25191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a:lvl1pPr>
            <a:lvl2pPr lvl="1" algn="r" rtl="0">
              <a:spcBef>
                <a:spcPts val="1600"/>
              </a:spcBef>
              <a:spcAft>
                <a:spcPts val="0"/>
              </a:spcAft>
              <a:buClr>
                <a:schemeClr val="dk1"/>
              </a:buClr>
              <a:buSzPts val="1400"/>
              <a:buNone/>
              <a:defRPr>
                <a:solidFill>
                  <a:schemeClr val="dk1"/>
                </a:solidFill>
              </a:defRPr>
            </a:lvl2pPr>
            <a:lvl3pPr lvl="2" algn="r" rtl="0">
              <a:spcBef>
                <a:spcPts val="1600"/>
              </a:spcBef>
              <a:spcAft>
                <a:spcPts val="0"/>
              </a:spcAft>
              <a:buClr>
                <a:schemeClr val="dk1"/>
              </a:buClr>
              <a:buSzPts val="1400"/>
              <a:buNone/>
              <a:defRPr>
                <a:solidFill>
                  <a:schemeClr val="dk1"/>
                </a:solidFill>
              </a:defRPr>
            </a:lvl3pPr>
            <a:lvl4pPr lvl="3" algn="r" rtl="0">
              <a:spcBef>
                <a:spcPts val="1600"/>
              </a:spcBef>
              <a:spcAft>
                <a:spcPts val="0"/>
              </a:spcAft>
              <a:buClr>
                <a:schemeClr val="dk1"/>
              </a:buClr>
              <a:buSzPts val="1400"/>
              <a:buNone/>
              <a:defRPr>
                <a:solidFill>
                  <a:schemeClr val="dk1"/>
                </a:solidFill>
              </a:defRPr>
            </a:lvl4pPr>
            <a:lvl5pPr lvl="4" algn="r" rtl="0">
              <a:spcBef>
                <a:spcPts val="1600"/>
              </a:spcBef>
              <a:spcAft>
                <a:spcPts val="0"/>
              </a:spcAft>
              <a:buClr>
                <a:schemeClr val="dk1"/>
              </a:buClr>
              <a:buSzPts val="1400"/>
              <a:buNone/>
              <a:defRPr>
                <a:solidFill>
                  <a:schemeClr val="dk1"/>
                </a:solidFill>
              </a:defRPr>
            </a:lvl5pPr>
            <a:lvl6pPr lvl="5" algn="r" rtl="0">
              <a:spcBef>
                <a:spcPts val="1600"/>
              </a:spcBef>
              <a:spcAft>
                <a:spcPts val="0"/>
              </a:spcAft>
              <a:buClr>
                <a:schemeClr val="dk1"/>
              </a:buClr>
              <a:buSzPts val="1400"/>
              <a:buNone/>
              <a:defRPr>
                <a:solidFill>
                  <a:schemeClr val="dk1"/>
                </a:solidFill>
              </a:defRPr>
            </a:lvl6pPr>
            <a:lvl7pPr lvl="6" algn="r" rtl="0">
              <a:spcBef>
                <a:spcPts val="1600"/>
              </a:spcBef>
              <a:spcAft>
                <a:spcPts val="0"/>
              </a:spcAft>
              <a:buClr>
                <a:schemeClr val="dk1"/>
              </a:buClr>
              <a:buSzPts val="1400"/>
              <a:buNone/>
              <a:defRPr>
                <a:solidFill>
                  <a:schemeClr val="dk1"/>
                </a:solidFill>
              </a:defRPr>
            </a:lvl7pPr>
            <a:lvl8pPr lvl="7" algn="r" rtl="0">
              <a:spcBef>
                <a:spcPts val="1600"/>
              </a:spcBef>
              <a:spcAft>
                <a:spcPts val="0"/>
              </a:spcAft>
              <a:buClr>
                <a:schemeClr val="dk1"/>
              </a:buClr>
              <a:buSzPts val="1400"/>
              <a:buNone/>
              <a:defRPr>
                <a:solidFill>
                  <a:schemeClr val="dk1"/>
                </a:solidFill>
              </a:defRPr>
            </a:lvl8pPr>
            <a:lvl9pPr lvl="8" algn="r" rtl="0">
              <a:spcBef>
                <a:spcPts val="1600"/>
              </a:spcBef>
              <a:spcAft>
                <a:spcPts val="1600"/>
              </a:spcAft>
              <a:buClr>
                <a:schemeClr val="dk1"/>
              </a:buClr>
              <a:buSzPts val="1400"/>
              <a:buNone/>
              <a:defRPr>
                <a:solidFill>
                  <a:schemeClr val="dk1"/>
                </a:solidFill>
              </a:defRPr>
            </a:lvl9pPr>
          </a:lstStyle>
          <a:p>
            <a:endParaRPr/>
          </a:p>
        </p:txBody>
      </p:sp>
    </p:spTree>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CUSTOM_7">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3356900" y="1978925"/>
            <a:ext cx="4592100" cy="868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Raleway"/>
              <a:buNone/>
              <a:defRPr sz="5000"/>
            </a:lvl1pPr>
            <a:lvl2pPr lvl="1" algn="ctr" rtl="0">
              <a:spcBef>
                <a:spcPts val="0"/>
              </a:spcBef>
              <a:spcAft>
                <a:spcPts val="0"/>
              </a:spcAft>
              <a:buSzPts val="3600"/>
              <a:buFont typeface="Raleway"/>
              <a:buNone/>
              <a:defRPr sz="3600">
                <a:latin typeface="Raleway"/>
                <a:ea typeface="Raleway"/>
                <a:cs typeface="Raleway"/>
                <a:sym typeface="Raleway"/>
              </a:defRPr>
            </a:lvl2pPr>
            <a:lvl3pPr lvl="2" algn="ctr" rtl="0">
              <a:spcBef>
                <a:spcPts val="0"/>
              </a:spcBef>
              <a:spcAft>
                <a:spcPts val="0"/>
              </a:spcAft>
              <a:buSzPts val="3600"/>
              <a:buFont typeface="Raleway"/>
              <a:buNone/>
              <a:defRPr sz="3600">
                <a:latin typeface="Raleway"/>
                <a:ea typeface="Raleway"/>
                <a:cs typeface="Raleway"/>
                <a:sym typeface="Raleway"/>
              </a:defRPr>
            </a:lvl3pPr>
            <a:lvl4pPr lvl="3" algn="ctr" rtl="0">
              <a:spcBef>
                <a:spcPts val="0"/>
              </a:spcBef>
              <a:spcAft>
                <a:spcPts val="0"/>
              </a:spcAft>
              <a:buSzPts val="3600"/>
              <a:buFont typeface="Raleway"/>
              <a:buNone/>
              <a:defRPr sz="3600">
                <a:latin typeface="Raleway"/>
                <a:ea typeface="Raleway"/>
                <a:cs typeface="Raleway"/>
                <a:sym typeface="Raleway"/>
              </a:defRPr>
            </a:lvl4pPr>
            <a:lvl5pPr lvl="4" algn="ctr" rtl="0">
              <a:spcBef>
                <a:spcPts val="0"/>
              </a:spcBef>
              <a:spcAft>
                <a:spcPts val="0"/>
              </a:spcAft>
              <a:buSzPts val="3600"/>
              <a:buFont typeface="Raleway"/>
              <a:buNone/>
              <a:defRPr sz="3600">
                <a:latin typeface="Raleway"/>
                <a:ea typeface="Raleway"/>
                <a:cs typeface="Raleway"/>
                <a:sym typeface="Raleway"/>
              </a:defRPr>
            </a:lvl5pPr>
            <a:lvl6pPr lvl="5" algn="ctr" rtl="0">
              <a:spcBef>
                <a:spcPts val="0"/>
              </a:spcBef>
              <a:spcAft>
                <a:spcPts val="0"/>
              </a:spcAft>
              <a:buSzPts val="3600"/>
              <a:buFont typeface="Raleway"/>
              <a:buNone/>
              <a:defRPr sz="3600">
                <a:latin typeface="Raleway"/>
                <a:ea typeface="Raleway"/>
                <a:cs typeface="Raleway"/>
                <a:sym typeface="Raleway"/>
              </a:defRPr>
            </a:lvl6pPr>
            <a:lvl7pPr lvl="6" algn="ctr" rtl="0">
              <a:spcBef>
                <a:spcPts val="0"/>
              </a:spcBef>
              <a:spcAft>
                <a:spcPts val="0"/>
              </a:spcAft>
              <a:buSzPts val="3600"/>
              <a:buFont typeface="Raleway"/>
              <a:buNone/>
              <a:defRPr sz="3600">
                <a:latin typeface="Raleway"/>
                <a:ea typeface="Raleway"/>
                <a:cs typeface="Raleway"/>
                <a:sym typeface="Raleway"/>
              </a:defRPr>
            </a:lvl7pPr>
            <a:lvl8pPr lvl="7" algn="ctr" rtl="0">
              <a:spcBef>
                <a:spcPts val="0"/>
              </a:spcBef>
              <a:spcAft>
                <a:spcPts val="0"/>
              </a:spcAft>
              <a:buSzPts val="3600"/>
              <a:buFont typeface="Raleway"/>
              <a:buNone/>
              <a:defRPr sz="3600">
                <a:latin typeface="Raleway"/>
                <a:ea typeface="Raleway"/>
                <a:cs typeface="Raleway"/>
                <a:sym typeface="Raleway"/>
              </a:defRPr>
            </a:lvl8pPr>
            <a:lvl9pPr lvl="8" algn="ctr" rtl="0">
              <a:spcBef>
                <a:spcPts val="0"/>
              </a:spcBef>
              <a:spcAft>
                <a:spcPts val="0"/>
              </a:spcAft>
              <a:buSzPts val="3600"/>
              <a:buFont typeface="Raleway"/>
              <a:buNone/>
              <a:defRPr sz="3600">
                <a:latin typeface="Raleway"/>
                <a:ea typeface="Raleway"/>
                <a:cs typeface="Raleway"/>
                <a:sym typeface="Raleway"/>
              </a:defRPr>
            </a:lvl9pPr>
          </a:lstStyle>
          <a:p>
            <a:endParaRPr/>
          </a:p>
        </p:txBody>
      </p:sp>
      <p:sp>
        <p:nvSpPr>
          <p:cNvPr id="155" name="Google Shape;155;p23"/>
          <p:cNvSpPr txBox="1">
            <a:spLocks noGrp="1"/>
          </p:cNvSpPr>
          <p:nvPr>
            <p:ph type="title" idx="2" hasCustomPrompt="1"/>
          </p:nvPr>
        </p:nvSpPr>
        <p:spPr>
          <a:xfrm>
            <a:off x="1245050" y="2065626"/>
            <a:ext cx="1672800" cy="101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700"/>
              <a:buNone/>
              <a:defRPr sz="8000" b="1"/>
            </a:lvl1pPr>
            <a:lvl2pPr lvl="1" algn="ctr" rtl="0">
              <a:spcBef>
                <a:spcPts val="0"/>
              </a:spcBef>
              <a:spcAft>
                <a:spcPts val="0"/>
              </a:spcAft>
              <a:buSzPts val="5700"/>
              <a:buNone/>
              <a:defRPr sz="5700"/>
            </a:lvl2pPr>
            <a:lvl3pPr lvl="2" algn="ctr" rtl="0">
              <a:spcBef>
                <a:spcPts val="0"/>
              </a:spcBef>
              <a:spcAft>
                <a:spcPts val="0"/>
              </a:spcAft>
              <a:buSzPts val="5700"/>
              <a:buNone/>
              <a:defRPr sz="5700"/>
            </a:lvl3pPr>
            <a:lvl4pPr lvl="3" algn="ctr" rtl="0">
              <a:spcBef>
                <a:spcPts val="0"/>
              </a:spcBef>
              <a:spcAft>
                <a:spcPts val="0"/>
              </a:spcAft>
              <a:buSzPts val="5700"/>
              <a:buNone/>
              <a:defRPr sz="5700"/>
            </a:lvl4pPr>
            <a:lvl5pPr lvl="4" algn="ctr" rtl="0">
              <a:spcBef>
                <a:spcPts val="0"/>
              </a:spcBef>
              <a:spcAft>
                <a:spcPts val="0"/>
              </a:spcAft>
              <a:buSzPts val="5700"/>
              <a:buNone/>
              <a:defRPr sz="5700"/>
            </a:lvl5pPr>
            <a:lvl6pPr lvl="5" algn="ctr" rtl="0">
              <a:spcBef>
                <a:spcPts val="0"/>
              </a:spcBef>
              <a:spcAft>
                <a:spcPts val="0"/>
              </a:spcAft>
              <a:buSzPts val="5700"/>
              <a:buNone/>
              <a:defRPr sz="5700"/>
            </a:lvl6pPr>
            <a:lvl7pPr lvl="6" algn="ctr" rtl="0">
              <a:spcBef>
                <a:spcPts val="0"/>
              </a:spcBef>
              <a:spcAft>
                <a:spcPts val="0"/>
              </a:spcAft>
              <a:buSzPts val="5700"/>
              <a:buNone/>
              <a:defRPr sz="5700"/>
            </a:lvl7pPr>
            <a:lvl8pPr lvl="7" algn="ctr" rtl="0">
              <a:spcBef>
                <a:spcPts val="0"/>
              </a:spcBef>
              <a:spcAft>
                <a:spcPts val="0"/>
              </a:spcAft>
              <a:buSzPts val="5700"/>
              <a:buNone/>
              <a:defRPr sz="5700"/>
            </a:lvl8pPr>
            <a:lvl9pPr lvl="8" algn="ctr" rtl="0">
              <a:spcBef>
                <a:spcPts val="0"/>
              </a:spcBef>
              <a:spcAft>
                <a:spcPts val="0"/>
              </a:spcAft>
              <a:buSzPts val="5700"/>
              <a:buNone/>
              <a:defRPr sz="5700"/>
            </a:lvl9pPr>
          </a:lstStyle>
          <a:p>
            <a:r>
              <a:t>xx%</a:t>
            </a:r>
          </a:p>
        </p:txBody>
      </p:sp>
      <p:sp>
        <p:nvSpPr>
          <p:cNvPr id="156" name="Google Shape;156;p23"/>
          <p:cNvSpPr txBox="1">
            <a:spLocks noGrp="1"/>
          </p:cNvSpPr>
          <p:nvPr>
            <p:ph type="subTitle" idx="1"/>
          </p:nvPr>
        </p:nvSpPr>
        <p:spPr>
          <a:xfrm>
            <a:off x="3356912" y="2880776"/>
            <a:ext cx="4592100" cy="28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800"/>
              <a:buNone/>
              <a:defRPr sz="1800">
                <a:solidFill>
                  <a:schemeClr val="dk1"/>
                </a:solidFill>
              </a:defRPr>
            </a:lvl1pPr>
            <a:lvl2pPr lvl="1" rtl="0">
              <a:spcBef>
                <a:spcPts val="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a:endParaRPr/>
          </a:p>
        </p:txBody>
      </p:sp>
      <p:sp>
        <p:nvSpPr>
          <p:cNvPr id="157" name="Google Shape;157;p23"/>
          <p:cNvSpPr/>
          <p:nvPr/>
        </p:nvSpPr>
        <p:spPr>
          <a:xfrm rot="476882" flipH="1">
            <a:off x="-428433" y="3963053"/>
            <a:ext cx="9656509" cy="1962353"/>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rot="434527" flipH="1">
            <a:off x="-368014" y="-709837"/>
            <a:ext cx="10172547" cy="2043707"/>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3">
  <p:cSld name="CUSTOM_7_1">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5429425" y="2534525"/>
            <a:ext cx="2895300" cy="11334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61" name="Google Shape;161;p24"/>
          <p:cNvSpPr txBox="1">
            <a:spLocks noGrp="1"/>
          </p:cNvSpPr>
          <p:nvPr>
            <p:ph type="subTitle" idx="1"/>
          </p:nvPr>
        </p:nvSpPr>
        <p:spPr>
          <a:xfrm>
            <a:off x="5429425" y="3867075"/>
            <a:ext cx="2552400" cy="62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solidFill>
                  <a:schemeClr val="dk1"/>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62" name="Google Shape;162;p24"/>
          <p:cNvSpPr txBox="1">
            <a:spLocks noGrp="1"/>
          </p:cNvSpPr>
          <p:nvPr>
            <p:ph type="title" idx="2" hasCustomPrompt="1"/>
          </p:nvPr>
        </p:nvSpPr>
        <p:spPr>
          <a:xfrm>
            <a:off x="5496975" y="902060"/>
            <a:ext cx="1773000" cy="113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500"/>
              <a:buNone/>
              <a:defRPr sz="8500"/>
            </a:lvl1pPr>
            <a:lvl2pPr lvl="1" rtl="0">
              <a:spcBef>
                <a:spcPts val="0"/>
              </a:spcBef>
              <a:spcAft>
                <a:spcPts val="0"/>
              </a:spcAft>
              <a:buClr>
                <a:schemeClr val="accent1"/>
              </a:buClr>
              <a:buSzPts val="9600"/>
              <a:buNone/>
              <a:defRPr sz="9600">
                <a:solidFill>
                  <a:schemeClr val="accent1"/>
                </a:solidFill>
              </a:defRPr>
            </a:lvl2pPr>
            <a:lvl3pPr lvl="2" rtl="0">
              <a:spcBef>
                <a:spcPts val="0"/>
              </a:spcBef>
              <a:spcAft>
                <a:spcPts val="0"/>
              </a:spcAft>
              <a:buClr>
                <a:schemeClr val="accent1"/>
              </a:buClr>
              <a:buSzPts val="9600"/>
              <a:buNone/>
              <a:defRPr sz="9600">
                <a:solidFill>
                  <a:schemeClr val="accent1"/>
                </a:solidFill>
              </a:defRPr>
            </a:lvl3pPr>
            <a:lvl4pPr lvl="3" rtl="0">
              <a:spcBef>
                <a:spcPts val="0"/>
              </a:spcBef>
              <a:spcAft>
                <a:spcPts val="0"/>
              </a:spcAft>
              <a:buClr>
                <a:schemeClr val="accent1"/>
              </a:buClr>
              <a:buSzPts val="9600"/>
              <a:buNone/>
              <a:defRPr sz="9600">
                <a:solidFill>
                  <a:schemeClr val="accent1"/>
                </a:solidFill>
              </a:defRPr>
            </a:lvl4pPr>
            <a:lvl5pPr lvl="4" rtl="0">
              <a:spcBef>
                <a:spcPts val="0"/>
              </a:spcBef>
              <a:spcAft>
                <a:spcPts val="0"/>
              </a:spcAft>
              <a:buClr>
                <a:schemeClr val="accent1"/>
              </a:buClr>
              <a:buSzPts val="9600"/>
              <a:buNone/>
              <a:defRPr sz="9600">
                <a:solidFill>
                  <a:schemeClr val="accent1"/>
                </a:solidFill>
              </a:defRPr>
            </a:lvl5pPr>
            <a:lvl6pPr lvl="5" rtl="0">
              <a:spcBef>
                <a:spcPts val="0"/>
              </a:spcBef>
              <a:spcAft>
                <a:spcPts val="0"/>
              </a:spcAft>
              <a:buClr>
                <a:schemeClr val="accent1"/>
              </a:buClr>
              <a:buSzPts val="9600"/>
              <a:buNone/>
              <a:defRPr sz="9600">
                <a:solidFill>
                  <a:schemeClr val="accent1"/>
                </a:solidFill>
              </a:defRPr>
            </a:lvl6pPr>
            <a:lvl7pPr lvl="6" rtl="0">
              <a:spcBef>
                <a:spcPts val="0"/>
              </a:spcBef>
              <a:spcAft>
                <a:spcPts val="0"/>
              </a:spcAft>
              <a:buClr>
                <a:schemeClr val="accent1"/>
              </a:buClr>
              <a:buSzPts val="9600"/>
              <a:buNone/>
              <a:defRPr sz="9600">
                <a:solidFill>
                  <a:schemeClr val="accent1"/>
                </a:solidFill>
              </a:defRPr>
            </a:lvl7pPr>
            <a:lvl8pPr lvl="7" rtl="0">
              <a:spcBef>
                <a:spcPts val="0"/>
              </a:spcBef>
              <a:spcAft>
                <a:spcPts val="0"/>
              </a:spcAft>
              <a:buClr>
                <a:schemeClr val="accent1"/>
              </a:buClr>
              <a:buSzPts val="9600"/>
              <a:buNone/>
              <a:defRPr sz="9600">
                <a:solidFill>
                  <a:schemeClr val="accent1"/>
                </a:solidFill>
              </a:defRPr>
            </a:lvl8pPr>
            <a:lvl9pPr lvl="8" rtl="0">
              <a:spcBef>
                <a:spcPts val="0"/>
              </a:spcBef>
              <a:spcAft>
                <a:spcPts val="0"/>
              </a:spcAft>
              <a:buClr>
                <a:schemeClr val="accent1"/>
              </a:buClr>
              <a:buSzPts val="9600"/>
              <a:buNone/>
              <a:defRPr sz="9600">
                <a:solidFill>
                  <a:schemeClr val="accent1"/>
                </a:solidFill>
              </a:defRPr>
            </a:lvl9pPr>
          </a:lstStyle>
          <a:p>
            <a:r>
              <a:t>xx%</a:t>
            </a:r>
          </a:p>
        </p:txBody>
      </p:sp>
      <p:sp>
        <p:nvSpPr>
          <p:cNvPr id="163" name="Google Shape;163;p24"/>
          <p:cNvSpPr/>
          <p:nvPr/>
        </p:nvSpPr>
        <p:spPr>
          <a:xfrm>
            <a:off x="-208225" y="-143500"/>
            <a:ext cx="5008760" cy="5324043"/>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4">
  <p:cSld name="CUSTOM_7_1_1">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4473425" y="2216400"/>
            <a:ext cx="3805200" cy="1669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900"/>
              <a:buNone/>
              <a:defRPr sz="5000"/>
            </a:lvl1pPr>
            <a:lvl2pPr lvl="1" algn="r" rtl="0">
              <a:spcBef>
                <a:spcPts val="0"/>
              </a:spcBef>
              <a:spcAft>
                <a:spcPts val="0"/>
              </a:spcAft>
              <a:buSzPts val="4900"/>
              <a:buNone/>
              <a:defRPr sz="4900"/>
            </a:lvl2pPr>
            <a:lvl3pPr lvl="2" algn="r" rtl="0">
              <a:spcBef>
                <a:spcPts val="0"/>
              </a:spcBef>
              <a:spcAft>
                <a:spcPts val="0"/>
              </a:spcAft>
              <a:buSzPts val="4900"/>
              <a:buNone/>
              <a:defRPr sz="4900"/>
            </a:lvl3pPr>
            <a:lvl4pPr lvl="3" algn="r" rtl="0">
              <a:spcBef>
                <a:spcPts val="0"/>
              </a:spcBef>
              <a:spcAft>
                <a:spcPts val="0"/>
              </a:spcAft>
              <a:buSzPts val="4900"/>
              <a:buNone/>
              <a:defRPr sz="4900"/>
            </a:lvl4pPr>
            <a:lvl5pPr lvl="4" algn="r" rtl="0">
              <a:spcBef>
                <a:spcPts val="0"/>
              </a:spcBef>
              <a:spcAft>
                <a:spcPts val="0"/>
              </a:spcAft>
              <a:buSzPts val="4900"/>
              <a:buNone/>
              <a:defRPr sz="4900"/>
            </a:lvl5pPr>
            <a:lvl6pPr lvl="5" algn="r" rtl="0">
              <a:spcBef>
                <a:spcPts val="0"/>
              </a:spcBef>
              <a:spcAft>
                <a:spcPts val="0"/>
              </a:spcAft>
              <a:buSzPts val="4900"/>
              <a:buNone/>
              <a:defRPr sz="4900"/>
            </a:lvl6pPr>
            <a:lvl7pPr lvl="6" algn="r" rtl="0">
              <a:spcBef>
                <a:spcPts val="0"/>
              </a:spcBef>
              <a:spcAft>
                <a:spcPts val="0"/>
              </a:spcAft>
              <a:buSzPts val="4900"/>
              <a:buNone/>
              <a:defRPr sz="4900"/>
            </a:lvl7pPr>
            <a:lvl8pPr lvl="7" algn="r" rtl="0">
              <a:spcBef>
                <a:spcPts val="0"/>
              </a:spcBef>
              <a:spcAft>
                <a:spcPts val="0"/>
              </a:spcAft>
              <a:buSzPts val="4900"/>
              <a:buNone/>
              <a:defRPr sz="4900"/>
            </a:lvl8pPr>
            <a:lvl9pPr lvl="8" algn="r" rtl="0">
              <a:spcBef>
                <a:spcPts val="0"/>
              </a:spcBef>
              <a:spcAft>
                <a:spcPts val="0"/>
              </a:spcAft>
              <a:buSzPts val="4900"/>
              <a:buNone/>
              <a:defRPr sz="4900"/>
            </a:lvl9pPr>
          </a:lstStyle>
          <a:p>
            <a:endParaRPr/>
          </a:p>
        </p:txBody>
      </p:sp>
      <p:sp>
        <p:nvSpPr>
          <p:cNvPr id="166" name="Google Shape;166;p25"/>
          <p:cNvSpPr txBox="1">
            <a:spLocks noGrp="1"/>
          </p:cNvSpPr>
          <p:nvPr>
            <p:ph type="subTitle" idx="1"/>
          </p:nvPr>
        </p:nvSpPr>
        <p:spPr>
          <a:xfrm>
            <a:off x="5675250" y="3912450"/>
            <a:ext cx="2603400" cy="659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solidFill>
                  <a:schemeClr val="dk1"/>
                </a:solidFill>
              </a:defRPr>
            </a:lvl1pPr>
            <a:lvl2pPr lvl="1" algn="r" rtl="0">
              <a:lnSpc>
                <a:spcPct val="100000"/>
              </a:lnSpc>
              <a:spcBef>
                <a:spcPts val="120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endParaRPr/>
          </a:p>
        </p:txBody>
      </p:sp>
      <p:sp>
        <p:nvSpPr>
          <p:cNvPr id="167" name="Google Shape;167;p25"/>
          <p:cNvSpPr txBox="1">
            <a:spLocks noGrp="1"/>
          </p:cNvSpPr>
          <p:nvPr>
            <p:ph type="title" idx="2" hasCustomPrompt="1"/>
          </p:nvPr>
        </p:nvSpPr>
        <p:spPr>
          <a:xfrm>
            <a:off x="6638475" y="638175"/>
            <a:ext cx="1640100" cy="15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r" rtl="0">
              <a:spcBef>
                <a:spcPts val="0"/>
              </a:spcBef>
              <a:spcAft>
                <a:spcPts val="0"/>
              </a:spcAft>
              <a:buSzPts val="8400"/>
              <a:buNone/>
              <a:defRPr sz="8400"/>
            </a:lvl2pPr>
            <a:lvl3pPr lvl="2" algn="r" rtl="0">
              <a:spcBef>
                <a:spcPts val="0"/>
              </a:spcBef>
              <a:spcAft>
                <a:spcPts val="0"/>
              </a:spcAft>
              <a:buSzPts val="8400"/>
              <a:buNone/>
              <a:defRPr sz="8400"/>
            </a:lvl3pPr>
            <a:lvl4pPr lvl="3" algn="r" rtl="0">
              <a:spcBef>
                <a:spcPts val="0"/>
              </a:spcBef>
              <a:spcAft>
                <a:spcPts val="0"/>
              </a:spcAft>
              <a:buSzPts val="8400"/>
              <a:buNone/>
              <a:defRPr sz="8400"/>
            </a:lvl4pPr>
            <a:lvl5pPr lvl="4" algn="r" rtl="0">
              <a:spcBef>
                <a:spcPts val="0"/>
              </a:spcBef>
              <a:spcAft>
                <a:spcPts val="0"/>
              </a:spcAft>
              <a:buSzPts val="8400"/>
              <a:buNone/>
              <a:defRPr sz="8400"/>
            </a:lvl5pPr>
            <a:lvl6pPr lvl="5" algn="r" rtl="0">
              <a:spcBef>
                <a:spcPts val="0"/>
              </a:spcBef>
              <a:spcAft>
                <a:spcPts val="0"/>
              </a:spcAft>
              <a:buSzPts val="8400"/>
              <a:buNone/>
              <a:defRPr sz="8400"/>
            </a:lvl6pPr>
            <a:lvl7pPr lvl="6" algn="r" rtl="0">
              <a:spcBef>
                <a:spcPts val="0"/>
              </a:spcBef>
              <a:spcAft>
                <a:spcPts val="0"/>
              </a:spcAft>
              <a:buSzPts val="8400"/>
              <a:buNone/>
              <a:defRPr sz="8400"/>
            </a:lvl7pPr>
            <a:lvl8pPr lvl="7" algn="r" rtl="0">
              <a:spcBef>
                <a:spcPts val="0"/>
              </a:spcBef>
              <a:spcAft>
                <a:spcPts val="0"/>
              </a:spcAft>
              <a:buSzPts val="8400"/>
              <a:buNone/>
              <a:defRPr sz="8400"/>
            </a:lvl8pPr>
            <a:lvl9pPr lvl="8" algn="r" rtl="0">
              <a:spcBef>
                <a:spcPts val="0"/>
              </a:spcBef>
              <a:spcAft>
                <a:spcPts val="0"/>
              </a:spcAft>
              <a:buSzPts val="8400"/>
              <a:buNone/>
              <a:defRPr sz="8400"/>
            </a:lvl9pPr>
          </a:lstStyle>
          <a:p>
            <a:r>
              <a:t>xx%</a:t>
            </a:r>
          </a:p>
        </p:txBody>
      </p:sp>
      <p:sp>
        <p:nvSpPr>
          <p:cNvPr id="168" name="Google Shape;168;p25"/>
          <p:cNvSpPr/>
          <p:nvPr/>
        </p:nvSpPr>
        <p:spPr>
          <a:xfrm rot="1166025">
            <a:off x="-1171038" y="2322734"/>
            <a:ext cx="5107269" cy="3481537"/>
          </a:xfrm>
          <a:custGeom>
            <a:avLst/>
            <a:gdLst/>
            <a:ahLst/>
            <a:cxnLst/>
            <a:rect l="l" t="t" r="r" b="b"/>
            <a:pathLst>
              <a:path w="100907" h="61483" extrusionOk="0">
                <a:moveTo>
                  <a:pt x="41838" y="0"/>
                </a:moveTo>
                <a:cubicBezTo>
                  <a:pt x="41501" y="0"/>
                  <a:pt x="41156" y="18"/>
                  <a:pt x="40803" y="53"/>
                </a:cubicBezTo>
                <a:cubicBezTo>
                  <a:pt x="37815" y="351"/>
                  <a:pt x="35350" y="898"/>
                  <a:pt x="33124" y="3101"/>
                </a:cubicBezTo>
                <a:cubicBezTo>
                  <a:pt x="31719" y="4506"/>
                  <a:pt x="31386" y="5744"/>
                  <a:pt x="30719" y="7530"/>
                </a:cubicBezTo>
                <a:cubicBezTo>
                  <a:pt x="30016" y="9400"/>
                  <a:pt x="29290" y="11316"/>
                  <a:pt x="27992" y="12888"/>
                </a:cubicBezTo>
                <a:cubicBezTo>
                  <a:pt x="25421" y="16007"/>
                  <a:pt x="21206" y="17127"/>
                  <a:pt x="17455" y="18686"/>
                </a:cubicBezTo>
                <a:cubicBezTo>
                  <a:pt x="11621" y="21127"/>
                  <a:pt x="6311" y="25259"/>
                  <a:pt x="3454" y="30890"/>
                </a:cubicBezTo>
                <a:cubicBezTo>
                  <a:pt x="1" y="37701"/>
                  <a:pt x="656" y="46392"/>
                  <a:pt x="5073" y="52607"/>
                </a:cubicBezTo>
                <a:cubicBezTo>
                  <a:pt x="8981" y="58106"/>
                  <a:pt x="15684" y="61461"/>
                  <a:pt x="22413" y="61461"/>
                </a:cubicBezTo>
                <a:cubicBezTo>
                  <a:pt x="23290" y="61461"/>
                  <a:pt x="24168" y="61404"/>
                  <a:pt x="25040" y="61287"/>
                </a:cubicBezTo>
                <a:cubicBezTo>
                  <a:pt x="30850" y="60501"/>
                  <a:pt x="36053" y="57358"/>
                  <a:pt x="41756" y="56000"/>
                </a:cubicBezTo>
                <a:cubicBezTo>
                  <a:pt x="43876" y="55498"/>
                  <a:pt x="46049" y="55241"/>
                  <a:pt x="48222" y="55241"/>
                </a:cubicBezTo>
                <a:cubicBezTo>
                  <a:pt x="49760" y="55241"/>
                  <a:pt x="51298" y="55370"/>
                  <a:pt x="52817" y="55631"/>
                </a:cubicBezTo>
                <a:cubicBezTo>
                  <a:pt x="57841" y="56477"/>
                  <a:pt x="62532" y="58679"/>
                  <a:pt x="67462" y="60001"/>
                </a:cubicBezTo>
                <a:cubicBezTo>
                  <a:pt x="71107" y="60983"/>
                  <a:pt x="74883" y="61483"/>
                  <a:pt x="78660" y="61483"/>
                </a:cubicBezTo>
                <a:cubicBezTo>
                  <a:pt x="80793" y="61483"/>
                  <a:pt x="82926" y="61323"/>
                  <a:pt x="85035" y="61001"/>
                </a:cubicBezTo>
                <a:cubicBezTo>
                  <a:pt x="87928" y="60572"/>
                  <a:pt x="90810" y="59810"/>
                  <a:pt x="93262" y="58227"/>
                </a:cubicBezTo>
                <a:cubicBezTo>
                  <a:pt x="96703" y="56012"/>
                  <a:pt x="99001" y="52274"/>
                  <a:pt x="99954" y="48309"/>
                </a:cubicBezTo>
                <a:cubicBezTo>
                  <a:pt x="100906" y="44332"/>
                  <a:pt x="100585" y="40130"/>
                  <a:pt x="99608" y="36165"/>
                </a:cubicBezTo>
                <a:cubicBezTo>
                  <a:pt x="98644" y="32248"/>
                  <a:pt x="96918" y="28366"/>
                  <a:pt x="93882" y="25711"/>
                </a:cubicBezTo>
                <a:cubicBezTo>
                  <a:pt x="90798" y="23032"/>
                  <a:pt x="86678" y="21877"/>
                  <a:pt x="82630" y="21294"/>
                </a:cubicBezTo>
                <a:cubicBezTo>
                  <a:pt x="78582" y="20699"/>
                  <a:pt x="74451" y="20579"/>
                  <a:pt x="70498" y="19591"/>
                </a:cubicBezTo>
                <a:cubicBezTo>
                  <a:pt x="65283" y="18305"/>
                  <a:pt x="60461" y="15484"/>
                  <a:pt x="56770" y="11602"/>
                </a:cubicBezTo>
                <a:cubicBezTo>
                  <a:pt x="54103" y="8745"/>
                  <a:pt x="51983" y="5363"/>
                  <a:pt x="48983" y="2923"/>
                </a:cubicBezTo>
                <a:cubicBezTo>
                  <a:pt x="46770" y="1122"/>
                  <a:pt x="44547" y="0"/>
                  <a:pt x="4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p:nvPr/>
        </p:nvSpPr>
        <p:spPr>
          <a:xfrm rot="3364810" flipH="1">
            <a:off x="7453637" y="-860387"/>
            <a:ext cx="2418002" cy="2238463"/>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5"/>
          <p:cNvSpPr/>
          <p:nvPr/>
        </p:nvSpPr>
        <p:spPr>
          <a:xfrm rot="-10079989" flipH="1">
            <a:off x="-957998" y="-545691"/>
            <a:ext cx="3779404" cy="2196286"/>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14700" y="1160263"/>
            <a:ext cx="3142800" cy="954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 name="Google Shape;15;p3">
            <a:hlinkClick r:id=""/>
          </p:cNvPr>
          <p:cNvSpPr txBox="1">
            <a:spLocks noGrp="1"/>
          </p:cNvSpPr>
          <p:nvPr>
            <p:ph type="title" idx="2" hasCustomPrompt="1"/>
          </p:nvPr>
        </p:nvSpPr>
        <p:spPr>
          <a:xfrm>
            <a:off x="918387" y="1429938"/>
            <a:ext cx="8112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r>
              <a:t>xx%</a:t>
            </a:r>
          </a:p>
        </p:txBody>
      </p:sp>
      <p:sp>
        <p:nvSpPr>
          <p:cNvPr id="16" name="Google Shape;16;p3"/>
          <p:cNvSpPr txBox="1">
            <a:spLocks noGrp="1"/>
          </p:cNvSpPr>
          <p:nvPr>
            <p:ph type="subTitle" idx="1"/>
          </p:nvPr>
        </p:nvSpPr>
        <p:spPr>
          <a:xfrm>
            <a:off x="2114550" y="2268138"/>
            <a:ext cx="3143100" cy="1029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7" name="Google Shape;17;p3"/>
          <p:cNvSpPr/>
          <p:nvPr/>
        </p:nvSpPr>
        <p:spPr>
          <a:xfrm rot="-5400000">
            <a:off x="5660860" y="1503971"/>
            <a:ext cx="5383168" cy="2135539"/>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3"/>
          <p:cNvGrpSpPr/>
          <p:nvPr/>
        </p:nvGrpSpPr>
        <p:grpSpPr>
          <a:xfrm rot="-3722607" flipH="1">
            <a:off x="8879123" y="691413"/>
            <a:ext cx="252399" cy="805489"/>
            <a:chOff x="8478897" y="4127025"/>
            <a:chExt cx="252400" cy="805492"/>
          </a:xfrm>
        </p:grpSpPr>
        <p:sp>
          <p:nvSpPr>
            <p:cNvPr id="19" name="Google Shape;19;p3"/>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3"/>
          <p:cNvGrpSpPr/>
          <p:nvPr/>
        </p:nvGrpSpPr>
        <p:grpSpPr>
          <a:xfrm>
            <a:off x="8376370" y="4210736"/>
            <a:ext cx="660001" cy="583995"/>
            <a:chOff x="8222283" y="2519761"/>
            <a:chExt cx="660001" cy="583995"/>
          </a:xfrm>
        </p:grpSpPr>
        <p:sp>
          <p:nvSpPr>
            <p:cNvPr id="24" name="Google Shape;24;p3"/>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3"/>
          <p:cNvSpPr/>
          <p:nvPr/>
        </p:nvSpPr>
        <p:spPr>
          <a:xfrm>
            <a:off x="-1247785" y="34100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3"/>
          <p:cNvGrpSpPr/>
          <p:nvPr/>
        </p:nvGrpSpPr>
        <p:grpSpPr>
          <a:xfrm rot="4750868">
            <a:off x="1005301" y="4493464"/>
            <a:ext cx="305234" cy="304477"/>
            <a:chOff x="1548327" y="2761296"/>
            <a:chExt cx="305242" cy="304485"/>
          </a:xfrm>
        </p:grpSpPr>
        <p:sp>
          <p:nvSpPr>
            <p:cNvPr id="31" name="Google Shape;31;p3"/>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3"/>
          <p:cNvSpPr/>
          <p:nvPr/>
        </p:nvSpPr>
        <p:spPr>
          <a:xfrm rot="10800000">
            <a:off x="126477" y="3958356"/>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8">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742525" y="2925004"/>
            <a:ext cx="2214000" cy="254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3" name="Google Shape;173;p26"/>
          <p:cNvSpPr txBox="1">
            <a:spLocks noGrp="1"/>
          </p:cNvSpPr>
          <p:nvPr>
            <p:ph type="subTitle" idx="1"/>
          </p:nvPr>
        </p:nvSpPr>
        <p:spPr>
          <a:xfrm>
            <a:off x="742525" y="3305749"/>
            <a:ext cx="2209500" cy="885300"/>
          </a:xfrm>
          <a:prstGeom prst="rect">
            <a:avLst/>
          </a:prstGeom>
        </p:spPr>
        <p:txBody>
          <a:bodyPr spcFirstLastPara="1" wrap="square" lIns="182875" tIns="91425" rIns="18287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 name="Google Shape;174;p26"/>
          <p:cNvSpPr txBox="1">
            <a:spLocks noGrp="1"/>
          </p:cNvSpPr>
          <p:nvPr>
            <p:ph type="title" idx="2"/>
          </p:nvPr>
        </p:nvSpPr>
        <p:spPr>
          <a:xfrm>
            <a:off x="6189416" y="2925000"/>
            <a:ext cx="2214000" cy="254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5" name="Google Shape;175;p26"/>
          <p:cNvSpPr txBox="1">
            <a:spLocks noGrp="1"/>
          </p:cNvSpPr>
          <p:nvPr>
            <p:ph type="subTitle" idx="3"/>
          </p:nvPr>
        </p:nvSpPr>
        <p:spPr>
          <a:xfrm>
            <a:off x="6193653" y="3305749"/>
            <a:ext cx="2209500" cy="885300"/>
          </a:xfrm>
          <a:prstGeom prst="rect">
            <a:avLst/>
          </a:prstGeom>
        </p:spPr>
        <p:txBody>
          <a:bodyPr spcFirstLastPara="1" wrap="square" lIns="182875" tIns="91425" rIns="18287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26"/>
          <p:cNvSpPr txBox="1">
            <a:spLocks noGrp="1"/>
          </p:cNvSpPr>
          <p:nvPr>
            <p:ph type="title" idx="4"/>
          </p:nvPr>
        </p:nvSpPr>
        <p:spPr>
          <a:xfrm>
            <a:off x="3465576" y="2923650"/>
            <a:ext cx="2214000" cy="254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7" name="Google Shape;177;p26"/>
          <p:cNvSpPr txBox="1">
            <a:spLocks noGrp="1"/>
          </p:cNvSpPr>
          <p:nvPr>
            <p:ph type="subTitle" idx="5"/>
          </p:nvPr>
        </p:nvSpPr>
        <p:spPr>
          <a:xfrm>
            <a:off x="3467695" y="3302001"/>
            <a:ext cx="2209500" cy="885300"/>
          </a:xfrm>
          <a:prstGeom prst="rect">
            <a:avLst/>
          </a:prstGeom>
        </p:spPr>
        <p:txBody>
          <a:bodyPr spcFirstLastPara="1" wrap="square" lIns="182875" tIns="91425" rIns="18287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26"/>
          <p:cNvSpPr txBox="1">
            <a:spLocks noGrp="1"/>
          </p:cNvSpPr>
          <p:nvPr>
            <p:ph type="title" idx="6"/>
          </p:nvPr>
        </p:nvSpPr>
        <p:spPr>
          <a:xfrm>
            <a:off x="720000" y="3876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9" name="Google Shape;179;p26"/>
          <p:cNvSpPr/>
          <p:nvPr/>
        </p:nvSpPr>
        <p:spPr>
          <a:xfrm rot="10800000">
            <a:off x="738549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6"/>
          <p:cNvSpPr/>
          <p:nvPr/>
        </p:nvSpPr>
        <p:spPr>
          <a:xfrm rot="10800000" flipH="1">
            <a:off x="-122456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CUSTOM_8_1">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885825" y="3135579"/>
            <a:ext cx="21945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83" name="Google Shape;183;p27"/>
          <p:cNvSpPr txBox="1">
            <a:spLocks noGrp="1"/>
          </p:cNvSpPr>
          <p:nvPr>
            <p:ph type="subTitle" idx="1"/>
          </p:nvPr>
        </p:nvSpPr>
        <p:spPr>
          <a:xfrm>
            <a:off x="887925" y="3458147"/>
            <a:ext cx="2190300" cy="885300"/>
          </a:xfrm>
          <a:prstGeom prst="rect">
            <a:avLst/>
          </a:prstGeom>
        </p:spPr>
        <p:txBody>
          <a:bodyPr spcFirstLastPara="1" wrap="square" lIns="182875" tIns="91425" rIns="18287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27"/>
          <p:cNvSpPr txBox="1">
            <a:spLocks noGrp="1"/>
          </p:cNvSpPr>
          <p:nvPr>
            <p:ph type="title" idx="2"/>
          </p:nvPr>
        </p:nvSpPr>
        <p:spPr>
          <a:xfrm>
            <a:off x="6051225" y="3135574"/>
            <a:ext cx="21945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85" name="Google Shape;185;p27"/>
          <p:cNvSpPr txBox="1">
            <a:spLocks noGrp="1"/>
          </p:cNvSpPr>
          <p:nvPr>
            <p:ph type="subTitle" idx="3"/>
          </p:nvPr>
        </p:nvSpPr>
        <p:spPr>
          <a:xfrm>
            <a:off x="6053325" y="3458147"/>
            <a:ext cx="2190300" cy="885300"/>
          </a:xfrm>
          <a:prstGeom prst="rect">
            <a:avLst/>
          </a:prstGeom>
        </p:spPr>
        <p:txBody>
          <a:bodyPr spcFirstLastPara="1" wrap="square" lIns="182875" tIns="91425" rIns="18287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27"/>
          <p:cNvSpPr txBox="1">
            <a:spLocks noGrp="1"/>
          </p:cNvSpPr>
          <p:nvPr>
            <p:ph type="title" idx="4"/>
          </p:nvPr>
        </p:nvSpPr>
        <p:spPr>
          <a:xfrm>
            <a:off x="3474750" y="3133724"/>
            <a:ext cx="21945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87" name="Google Shape;187;p27"/>
          <p:cNvSpPr txBox="1">
            <a:spLocks noGrp="1"/>
          </p:cNvSpPr>
          <p:nvPr>
            <p:ph type="subTitle" idx="5"/>
          </p:nvPr>
        </p:nvSpPr>
        <p:spPr>
          <a:xfrm>
            <a:off x="3478950" y="3454398"/>
            <a:ext cx="2190300" cy="885300"/>
          </a:xfrm>
          <a:prstGeom prst="rect">
            <a:avLst/>
          </a:prstGeom>
        </p:spPr>
        <p:txBody>
          <a:bodyPr spcFirstLastPara="1" wrap="square" lIns="182875" tIns="91425" rIns="18287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27"/>
          <p:cNvSpPr txBox="1">
            <a:spLocks noGrp="1"/>
          </p:cNvSpPr>
          <p:nvPr>
            <p:ph type="title" idx="6"/>
          </p:nvPr>
        </p:nvSpPr>
        <p:spPr>
          <a:xfrm>
            <a:off x="720000" y="3876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9" name="Google Shape;189;p27"/>
          <p:cNvSpPr/>
          <p:nvPr/>
        </p:nvSpPr>
        <p:spPr>
          <a:xfrm rot="10800000">
            <a:off x="738549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rot="10800000" flipH="1">
            <a:off x="-122456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flipH="1">
            <a:off x="807129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a:off x="-191036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9">
    <p:spTree>
      <p:nvGrpSpPr>
        <p:cNvPr id="1" name="Shape 193"/>
        <p:cNvGrpSpPr/>
        <p:nvPr/>
      </p:nvGrpSpPr>
      <p:grpSpPr>
        <a:xfrm>
          <a:off x="0" y="0"/>
          <a:ext cx="0" cy="0"/>
          <a:chOff x="0" y="0"/>
          <a:chExt cx="0" cy="0"/>
        </a:xfrm>
      </p:grpSpPr>
      <p:sp>
        <p:nvSpPr>
          <p:cNvPr id="194" name="Google Shape;194;p28"/>
          <p:cNvSpPr txBox="1">
            <a:spLocks noGrp="1"/>
          </p:cNvSpPr>
          <p:nvPr>
            <p:ph type="subTitle" idx="1"/>
          </p:nvPr>
        </p:nvSpPr>
        <p:spPr>
          <a:xfrm>
            <a:off x="740700" y="2147725"/>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1400"/>
            </a:lvl1pPr>
            <a:lvl2pPr lvl="1" algn="r" rtl="0">
              <a:spcBef>
                <a:spcPts val="0"/>
              </a:spcBef>
              <a:spcAft>
                <a:spcPts val="0"/>
              </a:spcAft>
              <a:buClr>
                <a:schemeClr val="dk1"/>
              </a:buClr>
              <a:buSzPts val="1400"/>
              <a:buNone/>
              <a:defRPr>
                <a:solidFill>
                  <a:schemeClr val="dk1"/>
                </a:solidFill>
              </a:defRPr>
            </a:lvl2pPr>
            <a:lvl3pPr lvl="2" algn="r" rtl="0">
              <a:spcBef>
                <a:spcPts val="1600"/>
              </a:spcBef>
              <a:spcAft>
                <a:spcPts val="0"/>
              </a:spcAft>
              <a:buClr>
                <a:schemeClr val="dk1"/>
              </a:buClr>
              <a:buSzPts val="1400"/>
              <a:buNone/>
              <a:defRPr>
                <a:solidFill>
                  <a:schemeClr val="dk1"/>
                </a:solidFill>
              </a:defRPr>
            </a:lvl3pPr>
            <a:lvl4pPr lvl="3" algn="r" rtl="0">
              <a:spcBef>
                <a:spcPts val="1600"/>
              </a:spcBef>
              <a:spcAft>
                <a:spcPts val="0"/>
              </a:spcAft>
              <a:buClr>
                <a:schemeClr val="dk1"/>
              </a:buClr>
              <a:buSzPts val="1400"/>
              <a:buNone/>
              <a:defRPr>
                <a:solidFill>
                  <a:schemeClr val="dk1"/>
                </a:solidFill>
              </a:defRPr>
            </a:lvl4pPr>
            <a:lvl5pPr lvl="4" algn="r" rtl="0">
              <a:spcBef>
                <a:spcPts val="1600"/>
              </a:spcBef>
              <a:spcAft>
                <a:spcPts val="0"/>
              </a:spcAft>
              <a:buClr>
                <a:schemeClr val="dk1"/>
              </a:buClr>
              <a:buSzPts val="1400"/>
              <a:buNone/>
              <a:defRPr>
                <a:solidFill>
                  <a:schemeClr val="dk1"/>
                </a:solidFill>
              </a:defRPr>
            </a:lvl5pPr>
            <a:lvl6pPr lvl="5" algn="r" rtl="0">
              <a:spcBef>
                <a:spcPts val="1600"/>
              </a:spcBef>
              <a:spcAft>
                <a:spcPts val="0"/>
              </a:spcAft>
              <a:buClr>
                <a:schemeClr val="dk1"/>
              </a:buClr>
              <a:buSzPts val="1400"/>
              <a:buNone/>
              <a:defRPr>
                <a:solidFill>
                  <a:schemeClr val="dk1"/>
                </a:solidFill>
              </a:defRPr>
            </a:lvl6pPr>
            <a:lvl7pPr lvl="6" algn="r" rtl="0">
              <a:spcBef>
                <a:spcPts val="1600"/>
              </a:spcBef>
              <a:spcAft>
                <a:spcPts val="0"/>
              </a:spcAft>
              <a:buClr>
                <a:schemeClr val="dk1"/>
              </a:buClr>
              <a:buSzPts val="1400"/>
              <a:buNone/>
              <a:defRPr>
                <a:solidFill>
                  <a:schemeClr val="dk1"/>
                </a:solidFill>
              </a:defRPr>
            </a:lvl7pPr>
            <a:lvl8pPr lvl="7" algn="r" rtl="0">
              <a:spcBef>
                <a:spcPts val="1600"/>
              </a:spcBef>
              <a:spcAft>
                <a:spcPts val="0"/>
              </a:spcAft>
              <a:buClr>
                <a:schemeClr val="dk1"/>
              </a:buClr>
              <a:buSzPts val="1400"/>
              <a:buNone/>
              <a:defRPr>
                <a:solidFill>
                  <a:schemeClr val="dk1"/>
                </a:solidFill>
              </a:defRPr>
            </a:lvl8pPr>
            <a:lvl9pPr lvl="8" algn="r" rtl="0">
              <a:spcBef>
                <a:spcPts val="1600"/>
              </a:spcBef>
              <a:spcAft>
                <a:spcPts val="1600"/>
              </a:spcAft>
              <a:buClr>
                <a:schemeClr val="dk1"/>
              </a:buClr>
              <a:buSzPts val="1400"/>
              <a:buNone/>
              <a:defRPr>
                <a:solidFill>
                  <a:schemeClr val="dk1"/>
                </a:solidFill>
              </a:defRPr>
            </a:lvl9pPr>
          </a:lstStyle>
          <a:p>
            <a:endParaRPr/>
          </a:p>
        </p:txBody>
      </p:sp>
      <p:sp>
        <p:nvSpPr>
          <p:cNvPr id="195" name="Google Shape;195;p28"/>
          <p:cNvSpPr txBox="1">
            <a:spLocks noGrp="1"/>
          </p:cNvSpPr>
          <p:nvPr>
            <p:ph type="subTitle" idx="2"/>
          </p:nvPr>
        </p:nvSpPr>
        <p:spPr>
          <a:xfrm>
            <a:off x="740700" y="1867375"/>
            <a:ext cx="21564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Luckiest Guy"/>
              <a:buNone/>
              <a:defRPr>
                <a:latin typeface="Luckiest Guy"/>
                <a:ea typeface="Luckiest Guy"/>
                <a:cs typeface="Luckiest Guy"/>
                <a:sym typeface="Luckiest Guy"/>
              </a:defRPr>
            </a:lvl1pPr>
            <a:lvl2pPr lvl="1" algn="r" rtl="0">
              <a:spcBef>
                <a:spcPts val="0"/>
              </a:spcBef>
              <a:spcAft>
                <a:spcPts val="0"/>
              </a:spcAft>
              <a:buSzPts val="2000"/>
              <a:buFont typeface="Luckiest Guy"/>
              <a:buNone/>
              <a:defRPr sz="2000">
                <a:latin typeface="Luckiest Guy"/>
                <a:ea typeface="Luckiest Guy"/>
                <a:cs typeface="Luckiest Guy"/>
                <a:sym typeface="Luckiest Guy"/>
              </a:defRPr>
            </a:lvl2pPr>
            <a:lvl3pPr lvl="2" algn="r" rtl="0">
              <a:spcBef>
                <a:spcPts val="1600"/>
              </a:spcBef>
              <a:spcAft>
                <a:spcPts val="0"/>
              </a:spcAft>
              <a:buSzPts val="2000"/>
              <a:buFont typeface="Luckiest Guy"/>
              <a:buNone/>
              <a:defRPr sz="2000">
                <a:latin typeface="Luckiest Guy"/>
                <a:ea typeface="Luckiest Guy"/>
                <a:cs typeface="Luckiest Guy"/>
                <a:sym typeface="Luckiest Guy"/>
              </a:defRPr>
            </a:lvl3pPr>
            <a:lvl4pPr lvl="3" algn="r" rtl="0">
              <a:spcBef>
                <a:spcPts val="1600"/>
              </a:spcBef>
              <a:spcAft>
                <a:spcPts val="0"/>
              </a:spcAft>
              <a:buSzPts val="2000"/>
              <a:buFont typeface="Luckiest Guy"/>
              <a:buNone/>
              <a:defRPr sz="2000">
                <a:latin typeface="Luckiest Guy"/>
                <a:ea typeface="Luckiest Guy"/>
                <a:cs typeface="Luckiest Guy"/>
                <a:sym typeface="Luckiest Guy"/>
              </a:defRPr>
            </a:lvl4pPr>
            <a:lvl5pPr lvl="4" algn="r" rtl="0">
              <a:spcBef>
                <a:spcPts val="1600"/>
              </a:spcBef>
              <a:spcAft>
                <a:spcPts val="0"/>
              </a:spcAft>
              <a:buSzPts val="2000"/>
              <a:buFont typeface="Luckiest Guy"/>
              <a:buNone/>
              <a:defRPr sz="2000">
                <a:latin typeface="Luckiest Guy"/>
                <a:ea typeface="Luckiest Guy"/>
                <a:cs typeface="Luckiest Guy"/>
                <a:sym typeface="Luckiest Guy"/>
              </a:defRPr>
            </a:lvl5pPr>
            <a:lvl6pPr lvl="5" algn="r" rtl="0">
              <a:spcBef>
                <a:spcPts val="1600"/>
              </a:spcBef>
              <a:spcAft>
                <a:spcPts val="0"/>
              </a:spcAft>
              <a:buSzPts val="2000"/>
              <a:buFont typeface="Luckiest Guy"/>
              <a:buNone/>
              <a:defRPr sz="2000">
                <a:latin typeface="Luckiest Guy"/>
                <a:ea typeface="Luckiest Guy"/>
                <a:cs typeface="Luckiest Guy"/>
                <a:sym typeface="Luckiest Guy"/>
              </a:defRPr>
            </a:lvl6pPr>
            <a:lvl7pPr lvl="6" algn="r" rtl="0">
              <a:spcBef>
                <a:spcPts val="1600"/>
              </a:spcBef>
              <a:spcAft>
                <a:spcPts val="0"/>
              </a:spcAft>
              <a:buSzPts val="2000"/>
              <a:buFont typeface="Luckiest Guy"/>
              <a:buNone/>
              <a:defRPr sz="2000">
                <a:latin typeface="Luckiest Guy"/>
                <a:ea typeface="Luckiest Guy"/>
                <a:cs typeface="Luckiest Guy"/>
                <a:sym typeface="Luckiest Guy"/>
              </a:defRPr>
            </a:lvl7pPr>
            <a:lvl8pPr lvl="7" algn="r" rtl="0">
              <a:spcBef>
                <a:spcPts val="1600"/>
              </a:spcBef>
              <a:spcAft>
                <a:spcPts val="0"/>
              </a:spcAft>
              <a:buSzPts val="2000"/>
              <a:buFont typeface="Luckiest Guy"/>
              <a:buNone/>
              <a:defRPr sz="2000">
                <a:latin typeface="Luckiest Guy"/>
                <a:ea typeface="Luckiest Guy"/>
                <a:cs typeface="Luckiest Guy"/>
                <a:sym typeface="Luckiest Guy"/>
              </a:defRPr>
            </a:lvl8pPr>
            <a:lvl9pPr lvl="8" algn="r" rtl="0">
              <a:spcBef>
                <a:spcPts val="1600"/>
              </a:spcBef>
              <a:spcAft>
                <a:spcPts val="1600"/>
              </a:spcAft>
              <a:buSzPts val="2000"/>
              <a:buFont typeface="Luckiest Guy"/>
              <a:buNone/>
              <a:defRPr sz="2000">
                <a:latin typeface="Luckiest Guy"/>
                <a:ea typeface="Luckiest Guy"/>
                <a:cs typeface="Luckiest Guy"/>
                <a:sym typeface="Luckiest Guy"/>
              </a:defRPr>
            </a:lvl9pPr>
          </a:lstStyle>
          <a:p>
            <a:endParaRPr/>
          </a:p>
        </p:txBody>
      </p:sp>
      <p:sp>
        <p:nvSpPr>
          <p:cNvPr id="196" name="Google Shape;196;p28"/>
          <p:cNvSpPr txBox="1">
            <a:spLocks noGrp="1"/>
          </p:cNvSpPr>
          <p:nvPr>
            <p:ph type="subTitle" idx="3"/>
          </p:nvPr>
        </p:nvSpPr>
        <p:spPr>
          <a:xfrm>
            <a:off x="3493800" y="2147725"/>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1400"/>
            </a:lvl1pPr>
            <a:lvl2pPr lvl="1" algn="r" rtl="0">
              <a:spcBef>
                <a:spcPts val="0"/>
              </a:spcBef>
              <a:spcAft>
                <a:spcPts val="0"/>
              </a:spcAft>
              <a:buClr>
                <a:schemeClr val="dk1"/>
              </a:buClr>
              <a:buSzPts val="1400"/>
              <a:buNone/>
              <a:defRPr>
                <a:solidFill>
                  <a:schemeClr val="dk1"/>
                </a:solidFill>
              </a:defRPr>
            </a:lvl2pPr>
            <a:lvl3pPr lvl="2" algn="r" rtl="0">
              <a:spcBef>
                <a:spcPts val="1600"/>
              </a:spcBef>
              <a:spcAft>
                <a:spcPts val="0"/>
              </a:spcAft>
              <a:buClr>
                <a:schemeClr val="dk1"/>
              </a:buClr>
              <a:buSzPts val="1400"/>
              <a:buNone/>
              <a:defRPr>
                <a:solidFill>
                  <a:schemeClr val="dk1"/>
                </a:solidFill>
              </a:defRPr>
            </a:lvl3pPr>
            <a:lvl4pPr lvl="3" algn="r" rtl="0">
              <a:spcBef>
                <a:spcPts val="1600"/>
              </a:spcBef>
              <a:spcAft>
                <a:spcPts val="0"/>
              </a:spcAft>
              <a:buClr>
                <a:schemeClr val="dk1"/>
              </a:buClr>
              <a:buSzPts val="1400"/>
              <a:buNone/>
              <a:defRPr>
                <a:solidFill>
                  <a:schemeClr val="dk1"/>
                </a:solidFill>
              </a:defRPr>
            </a:lvl4pPr>
            <a:lvl5pPr lvl="4" algn="r" rtl="0">
              <a:spcBef>
                <a:spcPts val="1600"/>
              </a:spcBef>
              <a:spcAft>
                <a:spcPts val="0"/>
              </a:spcAft>
              <a:buClr>
                <a:schemeClr val="dk1"/>
              </a:buClr>
              <a:buSzPts val="1400"/>
              <a:buNone/>
              <a:defRPr>
                <a:solidFill>
                  <a:schemeClr val="dk1"/>
                </a:solidFill>
              </a:defRPr>
            </a:lvl5pPr>
            <a:lvl6pPr lvl="5" algn="r" rtl="0">
              <a:spcBef>
                <a:spcPts val="1600"/>
              </a:spcBef>
              <a:spcAft>
                <a:spcPts val="0"/>
              </a:spcAft>
              <a:buClr>
                <a:schemeClr val="dk1"/>
              </a:buClr>
              <a:buSzPts val="1400"/>
              <a:buNone/>
              <a:defRPr>
                <a:solidFill>
                  <a:schemeClr val="dk1"/>
                </a:solidFill>
              </a:defRPr>
            </a:lvl6pPr>
            <a:lvl7pPr lvl="6" algn="r" rtl="0">
              <a:spcBef>
                <a:spcPts val="1600"/>
              </a:spcBef>
              <a:spcAft>
                <a:spcPts val="0"/>
              </a:spcAft>
              <a:buClr>
                <a:schemeClr val="dk1"/>
              </a:buClr>
              <a:buSzPts val="1400"/>
              <a:buNone/>
              <a:defRPr>
                <a:solidFill>
                  <a:schemeClr val="dk1"/>
                </a:solidFill>
              </a:defRPr>
            </a:lvl7pPr>
            <a:lvl8pPr lvl="7" algn="r" rtl="0">
              <a:spcBef>
                <a:spcPts val="1600"/>
              </a:spcBef>
              <a:spcAft>
                <a:spcPts val="0"/>
              </a:spcAft>
              <a:buClr>
                <a:schemeClr val="dk1"/>
              </a:buClr>
              <a:buSzPts val="1400"/>
              <a:buNone/>
              <a:defRPr>
                <a:solidFill>
                  <a:schemeClr val="dk1"/>
                </a:solidFill>
              </a:defRPr>
            </a:lvl8pPr>
            <a:lvl9pPr lvl="8" algn="r" rtl="0">
              <a:spcBef>
                <a:spcPts val="1600"/>
              </a:spcBef>
              <a:spcAft>
                <a:spcPts val="1600"/>
              </a:spcAft>
              <a:buClr>
                <a:schemeClr val="dk1"/>
              </a:buClr>
              <a:buSzPts val="1400"/>
              <a:buNone/>
              <a:defRPr>
                <a:solidFill>
                  <a:schemeClr val="dk1"/>
                </a:solidFill>
              </a:defRPr>
            </a:lvl9pPr>
          </a:lstStyle>
          <a:p>
            <a:endParaRPr/>
          </a:p>
        </p:txBody>
      </p:sp>
      <p:sp>
        <p:nvSpPr>
          <p:cNvPr id="197" name="Google Shape;197;p28"/>
          <p:cNvSpPr txBox="1">
            <a:spLocks noGrp="1"/>
          </p:cNvSpPr>
          <p:nvPr>
            <p:ph type="subTitle" idx="4"/>
          </p:nvPr>
        </p:nvSpPr>
        <p:spPr>
          <a:xfrm>
            <a:off x="3493800" y="1867375"/>
            <a:ext cx="21564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Luckiest Guy"/>
              <a:buNone/>
              <a:defRPr>
                <a:latin typeface="Luckiest Guy"/>
                <a:ea typeface="Luckiest Guy"/>
                <a:cs typeface="Luckiest Guy"/>
                <a:sym typeface="Luckiest Guy"/>
              </a:defRPr>
            </a:lvl1pPr>
            <a:lvl2pPr lvl="1" algn="r" rtl="0">
              <a:spcBef>
                <a:spcPts val="0"/>
              </a:spcBef>
              <a:spcAft>
                <a:spcPts val="0"/>
              </a:spcAft>
              <a:buSzPts val="2000"/>
              <a:buFont typeface="Luckiest Guy"/>
              <a:buNone/>
              <a:defRPr sz="2000">
                <a:latin typeface="Luckiest Guy"/>
                <a:ea typeface="Luckiest Guy"/>
                <a:cs typeface="Luckiest Guy"/>
                <a:sym typeface="Luckiest Guy"/>
              </a:defRPr>
            </a:lvl2pPr>
            <a:lvl3pPr lvl="2" algn="r" rtl="0">
              <a:spcBef>
                <a:spcPts val="1600"/>
              </a:spcBef>
              <a:spcAft>
                <a:spcPts val="0"/>
              </a:spcAft>
              <a:buSzPts val="2000"/>
              <a:buFont typeface="Luckiest Guy"/>
              <a:buNone/>
              <a:defRPr sz="2000">
                <a:latin typeface="Luckiest Guy"/>
                <a:ea typeface="Luckiest Guy"/>
                <a:cs typeface="Luckiest Guy"/>
                <a:sym typeface="Luckiest Guy"/>
              </a:defRPr>
            </a:lvl3pPr>
            <a:lvl4pPr lvl="3" algn="r" rtl="0">
              <a:spcBef>
                <a:spcPts val="1600"/>
              </a:spcBef>
              <a:spcAft>
                <a:spcPts val="0"/>
              </a:spcAft>
              <a:buSzPts val="2000"/>
              <a:buFont typeface="Luckiest Guy"/>
              <a:buNone/>
              <a:defRPr sz="2000">
                <a:latin typeface="Luckiest Guy"/>
                <a:ea typeface="Luckiest Guy"/>
                <a:cs typeface="Luckiest Guy"/>
                <a:sym typeface="Luckiest Guy"/>
              </a:defRPr>
            </a:lvl4pPr>
            <a:lvl5pPr lvl="4" algn="r" rtl="0">
              <a:spcBef>
                <a:spcPts val="1600"/>
              </a:spcBef>
              <a:spcAft>
                <a:spcPts val="0"/>
              </a:spcAft>
              <a:buSzPts val="2000"/>
              <a:buFont typeface="Luckiest Guy"/>
              <a:buNone/>
              <a:defRPr sz="2000">
                <a:latin typeface="Luckiest Guy"/>
                <a:ea typeface="Luckiest Guy"/>
                <a:cs typeface="Luckiest Guy"/>
                <a:sym typeface="Luckiest Guy"/>
              </a:defRPr>
            </a:lvl5pPr>
            <a:lvl6pPr lvl="5" algn="r" rtl="0">
              <a:spcBef>
                <a:spcPts val="1600"/>
              </a:spcBef>
              <a:spcAft>
                <a:spcPts val="0"/>
              </a:spcAft>
              <a:buSzPts val="2000"/>
              <a:buFont typeface="Luckiest Guy"/>
              <a:buNone/>
              <a:defRPr sz="2000">
                <a:latin typeface="Luckiest Guy"/>
                <a:ea typeface="Luckiest Guy"/>
                <a:cs typeface="Luckiest Guy"/>
                <a:sym typeface="Luckiest Guy"/>
              </a:defRPr>
            </a:lvl6pPr>
            <a:lvl7pPr lvl="6" algn="r" rtl="0">
              <a:spcBef>
                <a:spcPts val="1600"/>
              </a:spcBef>
              <a:spcAft>
                <a:spcPts val="0"/>
              </a:spcAft>
              <a:buSzPts val="2000"/>
              <a:buFont typeface="Luckiest Guy"/>
              <a:buNone/>
              <a:defRPr sz="2000">
                <a:latin typeface="Luckiest Guy"/>
                <a:ea typeface="Luckiest Guy"/>
                <a:cs typeface="Luckiest Guy"/>
                <a:sym typeface="Luckiest Guy"/>
              </a:defRPr>
            </a:lvl7pPr>
            <a:lvl8pPr lvl="7" algn="r" rtl="0">
              <a:spcBef>
                <a:spcPts val="1600"/>
              </a:spcBef>
              <a:spcAft>
                <a:spcPts val="0"/>
              </a:spcAft>
              <a:buSzPts val="2000"/>
              <a:buFont typeface="Luckiest Guy"/>
              <a:buNone/>
              <a:defRPr sz="2000">
                <a:latin typeface="Luckiest Guy"/>
                <a:ea typeface="Luckiest Guy"/>
                <a:cs typeface="Luckiest Guy"/>
                <a:sym typeface="Luckiest Guy"/>
              </a:defRPr>
            </a:lvl8pPr>
            <a:lvl9pPr lvl="8" algn="r" rtl="0">
              <a:spcBef>
                <a:spcPts val="1600"/>
              </a:spcBef>
              <a:spcAft>
                <a:spcPts val="1600"/>
              </a:spcAft>
              <a:buSzPts val="2000"/>
              <a:buFont typeface="Luckiest Guy"/>
              <a:buNone/>
              <a:defRPr sz="2000">
                <a:latin typeface="Luckiest Guy"/>
                <a:ea typeface="Luckiest Guy"/>
                <a:cs typeface="Luckiest Guy"/>
                <a:sym typeface="Luckiest Guy"/>
              </a:defRPr>
            </a:lvl9pPr>
          </a:lstStyle>
          <a:p>
            <a:endParaRPr/>
          </a:p>
        </p:txBody>
      </p:sp>
      <p:sp>
        <p:nvSpPr>
          <p:cNvPr id="198" name="Google Shape;198;p28"/>
          <p:cNvSpPr txBox="1">
            <a:spLocks noGrp="1"/>
          </p:cNvSpPr>
          <p:nvPr>
            <p:ph type="subTitle" idx="5"/>
          </p:nvPr>
        </p:nvSpPr>
        <p:spPr>
          <a:xfrm>
            <a:off x="6246900" y="2147725"/>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1400"/>
            </a:lvl1pPr>
            <a:lvl2pPr lvl="1" algn="r" rtl="0">
              <a:spcBef>
                <a:spcPts val="0"/>
              </a:spcBef>
              <a:spcAft>
                <a:spcPts val="0"/>
              </a:spcAft>
              <a:buClr>
                <a:schemeClr val="dk1"/>
              </a:buClr>
              <a:buSzPts val="1400"/>
              <a:buNone/>
              <a:defRPr>
                <a:solidFill>
                  <a:schemeClr val="dk1"/>
                </a:solidFill>
              </a:defRPr>
            </a:lvl2pPr>
            <a:lvl3pPr lvl="2" algn="r" rtl="0">
              <a:spcBef>
                <a:spcPts val="1600"/>
              </a:spcBef>
              <a:spcAft>
                <a:spcPts val="0"/>
              </a:spcAft>
              <a:buClr>
                <a:schemeClr val="dk1"/>
              </a:buClr>
              <a:buSzPts val="1400"/>
              <a:buNone/>
              <a:defRPr>
                <a:solidFill>
                  <a:schemeClr val="dk1"/>
                </a:solidFill>
              </a:defRPr>
            </a:lvl3pPr>
            <a:lvl4pPr lvl="3" algn="r" rtl="0">
              <a:spcBef>
                <a:spcPts val="1600"/>
              </a:spcBef>
              <a:spcAft>
                <a:spcPts val="0"/>
              </a:spcAft>
              <a:buClr>
                <a:schemeClr val="dk1"/>
              </a:buClr>
              <a:buSzPts val="1400"/>
              <a:buNone/>
              <a:defRPr>
                <a:solidFill>
                  <a:schemeClr val="dk1"/>
                </a:solidFill>
              </a:defRPr>
            </a:lvl4pPr>
            <a:lvl5pPr lvl="4" algn="r" rtl="0">
              <a:spcBef>
                <a:spcPts val="1600"/>
              </a:spcBef>
              <a:spcAft>
                <a:spcPts val="0"/>
              </a:spcAft>
              <a:buClr>
                <a:schemeClr val="dk1"/>
              </a:buClr>
              <a:buSzPts val="1400"/>
              <a:buNone/>
              <a:defRPr>
                <a:solidFill>
                  <a:schemeClr val="dk1"/>
                </a:solidFill>
              </a:defRPr>
            </a:lvl5pPr>
            <a:lvl6pPr lvl="5" algn="r" rtl="0">
              <a:spcBef>
                <a:spcPts val="1600"/>
              </a:spcBef>
              <a:spcAft>
                <a:spcPts val="0"/>
              </a:spcAft>
              <a:buClr>
                <a:schemeClr val="dk1"/>
              </a:buClr>
              <a:buSzPts val="1400"/>
              <a:buNone/>
              <a:defRPr>
                <a:solidFill>
                  <a:schemeClr val="dk1"/>
                </a:solidFill>
              </a:defRPr>
            </a:lvl6pPr>
            <a:lvl7pPr lvl="6" algn="r" rtl="0">
              <a:spcBef>
                <a:spcPts val="1600"/>
              </a:spcBef>
              <a:spcAft>
                <a:spcPts val="0"/>
              </a:spcAft>
              <a:buClr>
                <a:schemeClr val="dk1"/>
              </a:buClr>
              <a:buSzPts val="1400"/>
              <a:buNone/>
              <a:defRPr>
                <a:solidFill>
                  <a:schemeClr val="dk1"/>
                </a:solidFill>
              </a:defRPr>
            </a:lvl7pPr>
            <a:lvl8pPr lvl="7" algn="r" rtl="0">
              <a:spcBef>
                <a:spcPts val="1600"/>
              </a:spcBef>
              <a:spcAft>
                <a:spcPts val="0"/>
              </a:spcAft>
              <a:buClr>
                <a:schemeClr val="dk1"/>
              </a:buClr>
              <a:buSzPts val="1400"/>
              <a:buNone/>
              <a:defRPr>
                <a:solidFill>
                  <a:schemeClr val="dk1"/>
                </a:solidFill>
              </a:defRPr>
            </a:lvl8pPr>
            <a:lvl9pPr lvl="8" algn="r" rtl="0">
              <a:spcBef>
                <a:spcPts val="1600"/>
              </a:spcBef>
              <a:spcAft>
                <a:spcPts val="1600"/>
              </a:spcAft>
              <a:buClr>
                <a:schemeClr val="dk1"/>
              </a:buClr>
              <a:buSzPts val="1400"/>
              <a:buNone/>
              <a:defRPr>
                <a:solidFill>
                  <a:schemeClr val="dk1"/>
                </a:solidFill>
              </a:defRPr>
            </a:lvl9pPr>
          </a:lstStyle>
          <a:p>
            <a:endParaRPr/>
          </a:p>
        </p:txBody>
      </p:sp>
      <p:sp>
        <p:nvSpPr>
          <p:cNvPr id="199" name="Google Shape;199;p28"/>
          <p:cNvSpPr txBox="1">
            <a:spLocks noGrp="1"/>
          </p:cNvSpPr>
          <p:nvPr>
            <p:ph type="subTitle" idx="6"/>
          </p:nvPr>
        </p:nvSpPr>
        <p:spPr>
          <a:xfrm>
            <a:off x="6246900" y="1867375"/>
            <a:ext cx="21564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Luckiest Guy"/>
              <a:buNone/>
              <a:defRPr>
                <a:latin typeface="Luckiest Guy"/>
                <a:ea typeface="Luckiest Guy"/>
                <a:cs typeface="Luckiest Guy"/>
                <a:sym typeface="Luckiest Guy"/>
              </a:defRPr>
            </a:lvl1pPr>
            <a:lvl2pPr lvl="1" algn="r" rtl="0">
              <a:spcBef>
                <a:spcPts val="0"/>
              </a:spcBef>
              <a:spcAft>
                <a:spcPts val="0"/>
              </a:spcAft>
              <a:buSzPts val="2000"/>
              <a:buFont typeface="Luckiest Guy"/>
              <a:buNone/>
              <a:defRPr sz="2000">
                <a:latin typeface="Luckiest Guy"/>
                <a:ea typeface="Luckiest Guy"/>
                <a:cs typeface="Luckiest Guy"/>
                <a:sym typeface="Luckiest Guy"/>
              </a:defRPr>
            </a:lvl2pPr>
            <a:lvl3pPr lvl="2" algn="r" rtl="0">
              <a:spcBef>
                <a:spcPts val="1600"/>
              </a:spcBef>
              <a:spcAft>
                <a:spcPts val="0"/>
              </a:spcAft>
              <a:buSzPts val="2000"/>
              <a:buFont typeface="Luckiest Guy"/>
              <a:buNone/>
              <a:defRPr sz="2000">
                <a:latin typeface="Luckiest Guy"/>
                <a:ea typeface="Luckiest Guy"/>
                <a:cs typeface="Luckiest Guy"/>
                <a:sym typeface="Luckiest Guy"/>
              </a:defRPr>
            </a:lvl3pPr>
            <a:lvl4pPr lvl="3" algn="r" rtl="0">
              <a:spcBef>
                <a:spcPts val="1600"/>
              </a:spcBef>
              <a:spcAft>
                <a:spcPts val="0"/>
              </a:spcAft>
              <a:buSzPts val="2000"/>
              <a:buFont typeface="Luckiest Guy"/>
              <a:buNone/>
              <a:defRPr sz="2000">
                <a:latin typeface="Luckiest Guy"/>
                <a:ea typeface="Luckiest Guy"/>
                <a:cs typeface="Luckiest Guy"/>
                <a:sym typeface="Luckiest Guy"/>
              </a:defRPr>
            </a:lvl4pPr>
            <a:lvl5pPr lvl="4" algn="r" rtl="0">
              <a:spcBef>
                <a:spcPts val="1600"/>
              </a:spcBef>
              <a:spcAft>
                <a:spcPts val="0"/>
              </a:spcAft>
              <a:buSzPts val="2000"/>
              <a:buFont typeface="Luckiest Guy"/>
              <a:buNone/>
              <a:defRPr sz="2000">
                <a:latin typeface="Luckiest Guy"/>
                <a:ea typeface="Luckiest Guy"/>
                <a:cs typeface="Luckiest Guy"/>
                <a:sym typeface="Luckiest Guy"/>
              </a:defRPr>
            </a:lvl5pPr>
            <a:lvl6pPr lvl="5" algn="r" rtl="0">
              <a:spcBef>
                <a:spcPts val="1600"/>
              </a:spcBef>
              <a:spcAft>
                <a:spcPts val="0"/>
              </a:spcAft>
              <a:buSzPts val="2000"/>
              <a:buFont typeface="Luckiest Guy"/>
              <a:buNone/>
              <a:defRPr sz="2000">
                <a:latin typeface="Luckiest Guy"/>
                <a:ea typeface="Luckiest Guy"/>
                <a:cs typeface="Luckiest Guy"/>
                <a:sym typeface="Luckiest Guy"/>
              </a:defRPr>
            </a:lvl6pPr>
            <a:lvl7pPr lvl="6" algn="r" rtl="0">
              <a:spcBef>
                <a:spcPts val="1600"/>
              </a:spcBef>
              <a:spcAft>
                <a:spcPts val="0"/>
              </a:spcAft>
              <a:buSzPts val="2000"/>
              <a:buFont typeface="Luckiest Guy"/>
              <a:buNone/>
              <a:defRPr sz="2000">
                <a:latin typeface="Luckiest Guy"/>
                <a:ea typeface="Luckiest Guy"/>
                <a:cs typeface="Luckiest Guy"/>
                <a:sym typeface="Luckiest Guy"/>
              </a:defRPr>
            </a:lvl7pPr>
            <a:lvl8pPr lvl="7" algn="r" rtl="0">
              <a:spcBef>
                <a:spcPts val="1600"/>
              </a:spcBef>
              <a:spcAft>
                <a:spcPts val="0"/>
              </a:spcAft>
              <a:buSzPts val="2000"/>
              <a:buFont typeface="Luckiest Guy"/>
              <a:buNone/>
              <a:defRPr sz="2000">
                <a:latin typeface="Luckiest Guy"/>
                <a:ea typeface="Luckiest Guy"/>
                <a:cs typeface="Luckiest Guy"/>
                <a:sym typeface="Luckiest Guy"/>
              </a:defRPr>
            </a:lvl8pPr>
            <a:lvl9pPr lvl="8" algn="r" rtl="0">
              <a:spcBef>
                <a:spcPts val="1600"/>
              </a:spcBef>
              <a:spcAft>
                <a:spcPts val="1600"/>
              </a:spcAft>
              <a:buSzPts val="2000"/>
              <a:buFont typeface="Luckiest Guy"/>
              <a:buNone/>
              <a:defRPr sz="2000">
                <a:latin typeface="Luckiest Guy"/>
                <a:ea typeface="Luckiest Guy"/>
                <a:cs typeface="Luckiest Guy"/>
                <a:sym typeface="Luckiest Guy"/>
              </a:defRPr>
            </a:lvl9pPr>
          </a:lstStyle>
          <a:p>
            <a:endParaRPr/>
          </a:p>
        </p:txBody>
      </p:sp>
      <p:sp>
        <p:nvSpPr>
          <p:cNvPr id="200" name="Google Shape;200;p28"/>
          <p:cNvSpPr txBox="1">
            <a:spLocks noGrp="1"/>
          </p:cNvSpPr>
          <p:nvPr>
            <p:ph type="subTitle" idx="7"/>
          </p:nvPr>
        </p:nvSpPr>
        <p:spPr>
          <a:xfrm>
            <a:off x="740700" y="3853625"/>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1400"/>
            </a:lvl1pPr>
            <a:lvl2pPr lvl="1" algn="r" rtl="0">
              <a:spcBef>
                <a:spcPts val="0"/>
              </a:spcBef>
              <a:spcAft>
                <a:spcPts val="0"/>
              </a:spcAft>
              <a:buClr>
                <a:schemeClr val="dk1"/>
              </a:buClr>
              <a:buSzPts val="1400"/>
              <a:buNone/>
              <a:defRPr>
                <a:solidFill>
                  <a:schemeClr val="dk1"/>
                </a:solidFill>
              </a:defRPr>
            </a:lvl2pPr>
            <a:lvl3pPr lvl="2" algn="r" rtl="0">
              <a:spcBef>
                <a:spcPts val="1600"/>
              </a:spcBef>
              <a:spcAft>
                <a:spcPts val="0"/>
              </a:spcAft>
              <a:buClr>
                <a:schemeClr val="dk1"/>
              </a:buClr>
              <a:buSzPts val="1400"/>
              <a:buNone/>
              <a:defRPr>
                <a:solidFill>
                  <a:schemeClr val="dk1"/>
                </a:solidFill>
              </a:defRPr>
            </a:lvl3pPr>
            <a:lvl4pPr lvl="3" algn="r" rtl="0">
              <a:spcBef>
                <a:spcPts val="1600"/>
              </a:spcBef>
              <a:spcAft>
                <a:spcPts val="0"/>
              </a:spcAft>
              <a:buClr>
                <a:schemeClr val="dk1"/>
              </a:buClr>
              <a:buSzPts val="1400"/>
              <a:buNone/>
              <a:defRPr>
                <a:solidFill>
                  <a:schemeClr val="dk1"/>
                </a:solidFill>
              </a:defRPr>
            </a:lvl4pPr>
            <a:lvl5pPr lvl="4" algn="r" rtl="0">
              <a:spcBef>
                <a:spcPts val="1600"/>
              </a:spcBef>
              <a:spcAft>
                <a:spcPts val="0"/>
              </a:spcAft>
              <a:buClr>
                <a:schemeClr val="dk1"/>
              </a:buClr>
              <a:buSzPts val="1400"/>
              <a:buNone/>
              <a:defRPr>
                <a:solidFill>
                  <a:schemeClr val="dk1"/>
                </a:solidFill>
              </a:defRPr>
            </a:lvl5pPr>
            <a:lvl6pPr lvl="5" algn="r" rtl="0">
              <a:spcBef>
                <a:spcPts val="1600"/>
              </a:spcBef>
              <a:spcAft>
                <a:spcPts val="0"/>
              </a:spcAft>
              <a:buClr>
                <a:schemeClr val="dk1"/>
              </a:buClr>
              <a:buSzPts val="1400"/>
              <a:buNone/>
              <a:defRPr>
                <a:solidFill>
                  <a:schemeClr val="dk1"/>
                </a:solidFill>
              </a:defRPr>
            </a:lvl6pPr>
            <a:lvl7pPr lvl="6" algn="r" rtl="0">
              <a:spcBef>
                <a:spcPts val="1600"/>
              </a:spcBef>
              <a:spcAft>
                <a:spcPts val="0"/>
              </a:spcAft>
              <a:buClr>
                <a:schemeClr val="dk1"/>
              </a:buClr>
              <a:buSzPts val="1400"/>
              <a:buNone/>
              <a:defRPr>
                <a:solidFill>
                  <a:schemeClr val="dk1"/>
                </a:solidFill>
              </a:defRPr>
            </a:lvl7pPr>
            <a:lvl8pPr lvl="7" algn="r" rtl="0">
              <a:spcBef>
                <a:spcPts val="1600"/>
              </a:spcBef>
              <a:spcAft>
                <a:spcPts val="0"/>
              </a:spcAft>
              <a:buClr>
                <a:schemeClr val="dk1"/>
              </a:buClr>
              <a:buSzPts val="1400"/>
              <a:buNone/>
              <a:defRPr>
                <a:solidFill>
                  <a:schemeClr val="dk1"/>
                </a:solidFill>
              </a:defRPr>
            </a:lvl8pPr>
            <a:lvl9pPr lvl="8" algn="r" rtl="0">
              <a:spcBef>
                <a:spcPts val="1600"/>
              </a:spcBef>
              <a:spcAft>
                <a:spcPts val="1600"/>
              </a:spcAft>
              <a:buClr>
                <a:schemeClr val="dk1"/>
              </a:buClr>
              <a:buSzPts val="1400"/>
              <a:buNone/>
              <a:defRPr>
                <a:solidFill>
                  <a:schemeClr val="dk1"/>
                </a:solidFill>
              </a:defRPr>
            </a:lvl9pPr>
          </a:lstStyle>
          <a:p>
            <a:endParaRPr/>
          </a:p>
        </p:txBody>
      </p:sp>
      <p:sp>
        <p:nvSpPr>
          <p:cNvPr id="201" name="Google Shape;201;p28"/>
          <p:cNvSpPr txBox="1">
            <a:spLocks noGrp="1"/>
          </p:cNvSpPr>
          <p:nvPr>
            <p:ph type="subTitle" idx="8"/>
          </p:nvPr>
        </p:nvSpPr>
        <p:spPr>
          <a:xfrm>
            <a:off x="740700" y="3573275"/>
            <a:ext cx="21564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Luckiest Guy"/>
              <a:buNone/>
              <a:defRPr>
                <a:latin typeface="Luckiest Guy"/>
                <a:ea typeface="Luckiest Guy"/>
                <a:cs typeface="Luckiest Guy"/>
                <a:sym typeface="Luckiest Guy"/>
              </a:defRPr>
            </a:lvl1pPr>
            <a:lvl2pPr lvl="1" algn="r" rtl="0">
              <a:spcBef>
                <a:spcPts val="0"/>
              </a:spcBef>
              <a:spcAft>
                <a:spcPts val="0"/>
              </a:spcAft>
              <a:buSzPts val="2000"/>
              <a:buFont typeface="Luckiest Guy"/>
              <a:buNone/>
              <a:defRPr sz="2000">
                <a:latin typeface="Luckiest Guy"/>
                <a:ea typeface="Luckiest Guy"/>
                <a:cs typeface="Luckiest Guy"/>
                <a:sym typeface="Luckiest Guy"/>
              </a:defRPr>
            </a:lvl2pPr>
            <a:lvl3pPr lvl="2" algn="r" rtl="0">
              <a:spcBef>
                <a:spcPts val="1600"/>
              </a:spcBef>
              <a:spcAft>
                <a:spcPts val="0"/>
              </a:spcAft>
              <a:buSzPts val="2000"/>
              <a:buFont typeface="Luckiest Guy"/>
              <a:buNone/>
              <a:defRPr sz="2000">
                <a:latin typeface="Luckiest Guy"/>
                <a:ea typeface="Luckiest Guy"/>
                <a:cs typeface="Luckiest Guy"/>
                <a:sym typeface="Luckiest Guy"/>
              </a:defRPr>
            </a:lvl3pPr>
            <a:lvl4pPr lvl="3" algn="r" rtl="0">
              <a:spcBef>
                <a:spcPts val="1600"/>
              </a:spcBef>
              <a:spcAft>
                <a:spcPts val="0"/>
              </a:spcAft>
              <a:buSzPts val="2000"/>
              <a:buFont typeface="Luckiest Guy"/>
              <a:buNone/>
              <a:defRPr sz="2000">
                <a:latin typeface="Luckiest Guy"/>
                <a:ea typeface="Luckiest Guy"/>
                <a:cs typeface="Luckiest Guy"/>
                <a:sym typeface="Luckiest Guy"/>
              </a:defRPr>
            </a:lvl4pPr>
            <a:lvl5pPr lvl="4" algn="r" rtl="0">
              <a:spcBef>
                <a:spcPts val="1600"/>
              </a:spcBef>
              <a:spcAft>
                <a:spcPts val="0"/>
              </a:spcAft>
              <a:buSzPts val="2000"/>
              <a:buFont typeface="Luckiest Guy"/>
              <a:buNone/>
              <a:defRPr sz="2000">
                <a:latin typeface="Luckiest Guy"/>
                <a:ea typeface="Luckiest Guy"/>
                <a:cs typeface="Luckiest Guy"/>
                <a:sym typeface="Luckiest Guy"/>
              </a:defRPr>
            </a:lvl5pPr>
            <a:lvl6pPr lvl="5" algn="r" rtl="0">
              <a:spcBef>
                <a:spcPts val="1600"/>
              </a:spcBef>
              <a:spcAft>
                <a:spcPts val="0"/>
              </a:spcAft>
              <a:buSzPts val="2000"/>
              <a:buFont typeface="Luckiest Guy"/>
              <a:buNone/>
              <a:defRPr sz="2000">
                <a:latin typeface="Luckiest Guy"/>
                <a:ea typeface="Luckiest Guy"/>
                <a:cs typeface="Luckiest Guy"/>
                <a:sym typeface="Luckiest Guy"/>
              </a:defRPr>
            </a:lvl6pPr>
            <a:lvl7pPr lvl="6" algn="r" rtl="0">
              <a:spcBef>
                <a:spcPts val="1600"/>
              </a:spcBef>
              <a:spcAft>
                <a:spcPts val="0"/>
              </a:spcAft>
              <a:buSzPts val="2000"/>
              <a:buFont typeface="Luckiest Guy"/>
              <a:buNone/>
              <a:defRPr sz="2000">
                <a:latin typeface="Luckiest Guy"/>
                <a:ea typeface="Luckiest Guy"/>
                <a:cs typeface="Luckiest Guy"/>
                <a:sym typeface="Luckiest Guy"/>
              </a:defRPr>
            </a:lvl7pPr>
            <a:lvl8pPr lvl="7" algn="r" rtl="0">
              <a:spcBef>
                <a:spcPts val="1600"/>
              </a:spcBef>
              <a:spcAft>
                <a:spcPts val="0"/>
              </a:spcAft>
              <a:buSzPts val="2000"/>
              <a:buFont typeface="Luckiest Guy"/>
              <a:buNone/>
              <a:defRPr sz="2000">
                <a:latin typeface="Luckiest Guy"/>
                <a:ea typeface="Luckiest Guy"/>
                <a:cs typeface="Luckiest Guy"/>
                <a:sym typeface="Luckiest Guy"/>
              </a:defRPr>
            </a:lvl8pPr>
            <a:lvl9pPr lvl="8" algn="r" rtl="0">
              <a:spcBef>
                <a:spcPts val="1600"/>
              </a:spcBef>
              <a:spcAft>
                <a:spcPts val="1600"/>
              </a:spcAft>
              <a:buSzPts val="2000"/>
              <a:buFont typeface="Luckiest Guy"/>
              <a:buNone/>
              <a:defRPr sz="2000">
                <a:latin typeface="Luckiest Guy"/>
                <a:ea typeface="Luckiest Guy"/>
                <a:cs typeface="Luckiest Guy"/>
                <a:sym typeface="Luckiest Guy"/>
              </a:defRPr>
            </a:lvl9pPr>
          </a:lstStyle>
          <a:p>
            <a:endParaRPr/>
          </a:p>
        </p:txBody>
      </p:sp>
      <p:sp>
        <p:nvSpPr>
          <p:cNvPr id="202" name="Google Shape;202;p28"/>
          <p:cNvSpPr txBox="1">
            <a:spLocks noGrp="1"/>
          </p:cNvSpPr>
          <p:nvPr>
            <p:ph type="subTitle" idx="9"/>
          </p:nvPr>
        </p:nvSpPr>
        <p:spPr>
          <a:xfrm>
            <a:off x="3493800" y="3853625"/>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1400"/>
            </a:lvl1pPr>
            <a:lvl2pPr lvl="1" algn="r" rtl="0">
              <a:spcBef>
                <a:spcPts val="0"/>
              </a:spcBef>
              <a:spcAft>
                <a:spcPts val="0"/>
              </a:spcAft>
              <a:buClr>
                <a:schemeClr val="dk1"/>
              </a:buClr>
              <a:buSzPts val="1400"/>
              <a:buNone/>
              <a:defRPr>
                <a:solidFill>
                  <a:schemeClr val="dk1"/>
                </a:solidFill>
              </a:defRPr>
            </a:lvl2pPr>
            <a:lvl3pPr lvl="2" algn="r" rtl="0">
              <a:spcBef>
                <a:spcPts val="1600"/>
              </a:spcBef>
              <a:spcAft>
                <a:spcPts val="0"/>
              </a:spcAft>
              <a:buClr>
                <a:schemeClr val="dk1"/>
              </a:buClr>
              <a:buSzPts val="1400"/>
              <a:buNone/>
              <a:defRPr>
                <a:solidFill>
                  <a:schemeClr val="dk1"/>
                </a:solidFill>
              </a:defRPr>
            </a:lvl3pPr>
            <a:lvl4pPr lvl="3" algn="r" rtl="0">
              <a:spcBef>
                <a:spcPts val="1600"/>
              </a:spcBef>
              <a:spcAft>
                <a:spcPts val="0"/>
              </a:spcAft>
              <a:buClr>
                <a:schemeClr val="dk1"/>
              </a:buClr>
              <a:buSzPts val="1400"/>
              <a:buNone/>
              <a:defRPr>
                <a:solidFill>
                  <a:schemeClr val="dk1"/>
                </a:solidFill>
              </a:defRPr>
            </a:lvl4pPr>
            <a:lvl5pPr lvl="4" algn="r" rtl="0">
              <a:spcBef>
                <a:spcPts val="1600"/>
              </a:spcBef>
              <a:spcAft>
                <a:spcPts val="0"/>
              </a:spcAft>
              <a:buClr>
                <a:schemeClr val="dk1"/>
              </a:buClr>
              <a:buSzPts val="1400"/>
              <a:buNone/>
              <a:defRPr>
                <a:solidFill>
                  <a:schemeClr val="dk1"/>
                </a:solidFill>
              </a:defRPr>
            </a:lvl5pPr>
            <a:lvl6pPr lvl="5" algn="r" rtl="0">
              <a:spcBef>
                <a:spcPts val="1600"/>
              </a:spcBef>
              <a:spcAft>
                <a:spcPts val="0"/>
              </a:spcAft>
              <a:buClr>
                <a:schemeClr val="dk1"/>
              </a:buClr>
              <a:buSzPts val="1400"/>
              <a:buNone/>
              <a:defRPr>
                <a:solidFill>
                  <a:schemeClr val="dk1"/>
                </a:solidFill>
              </a:defRPr>
            </a:lvl6pPr>
            <a:lvl7pPr lvl="6" algn="r" rtl="0">
              <a:spcBef>
                <a:spcPts val="1600"/>
              </a:spcBef>
              <a:spcAft>
                <a:spcPts val="0"/>
              </a:spcAft>
              <a:buClr>
                <a:schemeClr val="dk1"/>
              </a:buClr>
              <a:buSzPts val="1400"/>
              <a:buNone/>
              <a:defRPr>
                <a:solidFill>
                  <a:schemeClr val="dk1"/>
                </a:solidFill>
              </a:defRPr>
            </a:lvl7pPr>
            <a:lvl8pPr lvl="7" algn="r" rtl="0">
              <a:spcBef>
                <a:spcPts val="1600"/>
              </a:spcBef>
              <a:spcAft>
                <a:spcPts val="0"/>
              </a:spcAft>
              <a:buClr>
                <a:schemeClr val="dk1"/>
              </a:buClr>
              <a:buSzPts val="1400"/>
              <a:buNone/>
              <a:defRPr>
                <a:solidFill>
                  <a:schemeClr val="dk1"/>
                </a:solidFill>
              </a:defRPr>
            </a:lvl8pPr>
            <a:lvl9pPr lvl="8" algn="r" rtl="0">
              <a:spcBef>
                <a:spcPts val="1600"/>
              </a:spcBef>
              <a:spcAft>
                <a:spcPts val="1600"/>
              </a:spcAft>
              <a:buClr>
                <a:schemeClr val="dk1"/>
              </a:buClr>
              <a:buSzPts val="1400"/>
              <a:buNone/>
              <a:defRPr>
                <a:solidFill>
                  <a:schemeClr val="dk1"/>
                </a:solidFill>
              </a:defRPr>
            </a:lvl9pPr>
          </a:lstStyle>
          <a:p>
            <a:endParaRPr/>
          </a:p>
        </p:txBody>
      </p:sp>
      <p:sp>
        <p:nvSpPr>
          <p:cNvPr id="203" name="Google Shape;203;p28"/>
          <p:cNvSpPr txBox="1">
            <a:spLocks noGrp="1"/>
          </p:cNvSpPr>
          <p:nvPr>
            <p:ph type="subTitle" idx="13"/>
          </p:nvPr>
        </p:nvSpPr>
        <p:spPr>
          <a:xfrm>
            <a:off x="3493800" y="3573275"/>
            <a:ext cx="21564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Luckiest Guy"/>
              <a:buNone/>
              <a:defRPr>
                <a:latin typeface="Luckiest Guy"/>
                <a:ea typeface="Luckiest Guy"/>
                <a:cs typeface="Luckiest Guy"/>
                <a:sym typeface="Luckiest Guy"/>
              </a:defRPr>
            </a:lvl1pPr>
            <a:lvl2pPr lvl="1" algn="r" rtl="0">
              <a:spcBef>
                <a:spcPts val="0"/>
              </a:spcBef>
              <a:spcAft>
                <a:spcPts val="0"/>
              </a:spcAft>
              <a:buSzPts val="2000"/>
              <a:buFont typeface="Luckiest Guy"/>
              <a:buNone/>
              <a:defRPr sz="2000">
                <a:latin typeface="Luckiest Guy"/>
                <a:ea typeface="Luckiest Guy"/>
                <a:cs typeface="Luckiest Guy"/>
                <a:sym typeface="Luckiest Guy"/>
              </a:defRPr>
            </a:lvl2pPr>
            <a:lvl3pPr lvl="2" algn="r" rtl="0">
              <a:spcBef>
                <a:spcPts val="1600"/>
              </a:spcBef>
              <a:spcAft>
                <a:spcPts val="0"/>
              </a:spcAft>
              <a:buSzPts val="2000"/>
              <a:buFont typeface="Luckiest Guy"/>
              <a:buNone/>
              <a:defRPr sz="2000">
                <a:latin typeface="Luckiest Guy"/>
                <a:ea typeface="Luckiest Guy"/>
                <a:cs typeface="Luckiest Guy"/>
                <a:sym typeface="Luckiest Guy"/>
              </a:defRPr>
            </a:lvl3pPr>
            <a:lvl4pPr lvl="3" algn="r" rtl="0">
              <a:spcBef>
                <a:spcPts val="1600"/>
              </a:spcBef>
              <a:spcAft>
                <a:spcPts val="0"/>
              </a:spcAft>
              <a:buSzPts val="2000"/>
              <a:buFont typeface="Luckiest Guy"/>
              <a:buNone/>
              <a:defRPr sz="2000">
                <a:latin typeface="Luckiest Guy"/>
                <a:ea typeface="Luckiest Guy"/>
                <a:cs typeface="Luckiest Guy"/>
                <a:sym typeface="Luckiest Guy"/>
              </a:defRPr>
            </a:lvl4pPr>
            <a:lvl5pPr lvl="4" algn="r" rtl="0">
              <a:spcBef>
                <a:spcPts val="1600"/>
              </a:spcBef>
              <a:spcAft>
                <a:spcPts val="0"/>
              </a:spcAft>
              <a:buSzPts val="2000"/>
              <a:buFont typeface="Luckiest Guy"/>
              <a:buNone/>
              <a:defRPr sz="2000">
                <a:latin typeface="Luckiest Guy"/>
                <a:ea typeface="Luckiest Guy"/>
                <a:cs typeface="Luckiest Guy"/>
                <a:sym typeface="Luckiest Guy"/>
              </a:defRPr>
            </a:lvl5pPr>
            <a:lvl6pPr lvl="5" algn="r" rtl="0">
              <a:spcBef>
                <a:spcPts val="1600"/>
              </a:spcBef>
              <a:spcAft>
                <a:spcPts val="0"/>
              </a:spcAft>
              <a:buSzPts val="2000"/>
              <a:buFont typeface="Luckiest Guy"/>
              <a:buNone/>
              <a:defRPr sz="2000">
                <a:latin typeface="Luckiest Guy"/>
                <a:ea typeface="Luckiest Guy"/>
                <a:cs typeface="Luckiest Guy"/>
                <a:sym typeface="Luckiest Guy"/>
              </a:defRPr>
            </a:lvl6pPr>
            <a:lvl7pPr lvl="6" algn="r" rtl="0">
              <a:spcBef>
                <a:spcPts val="1600"/>
              </a:spcBef>
              <a:spcAft>
                <a:spcPts val="0"/>
              </a:spcAft>
              <a:buSzPts val="2000"/>
              <a:buFont typeface="Luckiest Guy"/>
              <a:buNone/>
              <a:defRPr sz="2000">
                <a:latin typeface="Luckiest Guy"/>
                <a:ea typeface="Luckiest Guy"/>
                <a:cs typeface="Luckiest Guy"/>
                <a:sym typeface="Luckiest Guy"/>
              </a:defRPr>
            </a:lvl7pPr>
            <a:lvl8pPr lvl="7" algn="r" rtl="0">
              <a:spcBef>
                <a:spcPts val="1600"/>
              </a:spcBef>
              <a:spcAft>
                <a:spcPts val="0"/>
              </a:spcAft>
              <a:buSzPts val="2000"/>
              <a:buFont typeface="Luckiest Guy"/>
              <a:buNone/>
              <a:defRPr sz="2000">
                <a:latin typeface="Luckiest Guy"/>
                <a:ea typeface="Luckiest Guy"/>
                <a:cs typeface="Luckiest Guy"/>
                <a:sym typeface="Luckiest Guy"/>
              </a:defRPr>
            </a:lvl8pPr>
            <a:lvl9pPr lvl="8" algn="r" rtl="0">
              <a:spcBef>
                <a:spcPts val="1600"/>
              </a:spcBef>
              <a:spcAft>
                <a:spcPts val="1600"/>
              </a:spcAft>
              <a:buSzPts val="2000"/>
              <a:buFont typeface="Luckiest Guy"/>
              <a:buNone/>
              <a:defRPr sz="2000">
                <a:latin typeface="Luckiest Guy"/>
                <a:ea typeface="Luckiest Guy"/>
                <a:cs typeface="Luckiest Guy"/>
                <a:sym typeface="Luckiest Guy"/>
              </a:defRPr>
            </a:lvl9pPr>
          </a:lstStyle>
          <a:p>
            <a:endParaRPr/>
          </a:p>
        </p:txBody>
      </p:sp>
      <p:sp>
        <p:nvSpPr>
          <p:cNvPr id="204" name="Google Shape;204;p28"/>
          <p:cNvSpPr txBox="1">
            <a:spLocks noGrp="1"/>
          </p:cNvSpPr>
          <p:nvPr>
            <p:ph type="subTitle" idx="14"/>
          </p:nvPr>
        </p:nvSpPr>
        <p:spPr>
          <a:xfrm>
            <a:off x="6246900" y="3853625"/>
            <a:ext cx="2156400" cy="545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1400"/>
            </a:lvl1pPr>
            <a:lvl2pPr lvl="1" algn="r" rtl="0">
              <a:spcBef>
                <a:spcPts val="0"/>
              </a:spcBef>
              <a:spcAft>
                <a:spcPts val="0"/>
              </a:spcAft>
              <a:buClr>
                <a:schemeClr val="dk1"/>
              </a:buClr>
              <a:buSzPts val="1400"/>
              <a:buNone/>
              <a:defRPr>
                <a:solidFill>
                  <a:schemeClr val="dk1"/>
                </a:solidFill>
              </a:defRPr>
            </a:lvl2pPr>
            <a:lvl3pPr lvl="2" algn="r" rtl="0">
              <a:spcBef>
                <a:spcPts val="1600"/>
              </a:spcBef>
              <a:spcAft>
                <a:spcPts val="0"/>
              </a:spcAft>
              <a:buClr>
                <a:schemeClr val="dk1"/>
              </a:buClr>
              <a:buSzPts val="1400"/>
              <a:buNone/>
              <a:defRPr>
                <a:solidFill>
                  <a:schemeClr val="dk1"/>
                </a:solidFill>
              </a:defRPr>
            </a:lvl3pPr>
            <a:lvl4pPr lvl="3" algn="r" rtl="0">
              <a:spcBef>
                <a:spcPts val="1600"/>
              </a:spcBef>
              <a:spcAft>
                <a:spcPts val="0"/>
              </a:spcAft>
              <a:buClr>
                <a:schemeClr val="dk1"/>
              </a:buClr>
              <a:buSzPts val="1400"/>
              <a:buNone/>
              <a:defRPr>
                <a:solidFill>
                  <a:schemeClr val="dk1"/>
                </a:solidFill>
              </a:defRPr>
            </a:lvl4pPr>
            <a:lvl5pPr lvl="4" algn="r" rtl="0">
              <a:spcBef>
                <a:spcPts val="1600"/>
              </a:spcBef>
              <a:spcAft>
                <a:spcPts val="0"/>
              </a:spcAft>
              <a:buClr>
                <a:schemeClr val="dk1"/>
              </a:buClr>
              <a:buSzPts val="1400"/>
              <a:buNone/>
              <a:defRPr>
                <a:solidFill>
                  <a:schemeClr val="dk1"/>
                </a:solidFill>
              </a:defRPr>
            </a:lvl5pPr>
            <a:lvl6pPr lvl="5" algn="r" rtl="0">
              <a:spcBef>
                <a:spcPts val="1600"/>
              </a:spcBef>
              <a:spcAft>
                <a:spcPts val="0"/>
              </a:spcAft>
              <a:buClr>
                <a:schemeClr val="dk1"/>
              </a:buClr>
              <a:buSzPts val="1400"/>
              <a:buNone/>
              <a:defRPr>
                <a:solidFill>
                  <a:schemeClr val="dk1"/>
                </a:solidFill>
              </a:defRPr>
            </a:lvl6pPr>
            <a:lvl7pPr lvl="6" algn="r" rtl="0">
              <a:spcBef>
                <a:spcPts val="1600"/>
              </a:spcBef>
              <a:spcAft>
                <a:spcPts val="0"/>
              </a:spcAft>
              <a:buClr>
                <a:schemeClr val="dk1"/>
              </a:buClr>
              <a:buSzPts val="1400"/>
              <a:buNone/>
              <a:defRPr>
                <a:solidFill>
                  <a:schemeClr val="dk1"/>
                </a:solidFill>
              </a:defRPr>
            </a:lvl7pPr>
            <a:lvl8pPr lvl="7" algn="r" rtl="0">
              <a:spcBef>
                <a:spcPts val="1600"/>
              </a:spcBef>
              <a:spcAft>
                <a:spcPts val="0"/>
              </a:spcAft>
              <a:buClr>
                <a:schemeClr val="dk1"/>
              </a:buClr>
              <a:buSzPts val="1400"/>
              <a:buNone/>
              <a:defRPr>
                <a:solidFill>
                  <a:schemeClr val="dk1"/>
                </a:solidFill>
              </a:defRPr>
            </a:lvl8pPr>
            <a:lvl9pPr lvl="8" algn="r" rtl="0">
              <a:spcBef>
                <a:spcPts val="1600"/>
              </a:spcBef>
              <a:spcAft>
                <a:spcPts val="1600"/>
              </a:spcAft>
              <a:buClr>
                <a:schemeClr val="dk1"/>
              </a:buClr>
              <a:buSzPts val="1400"/>
              <a:buNone/>
              <a:defRPr>
                <a:solidFill>
                  <a:schemeClr val="dk1"/>
                </a:solidFill>
              </a:defRPr>
            </a:lvl9pPr>
          </a:lstStyle>
          <a:p>
            <a:endParaRPr/>
          </a:p>
        </p:txBody>
      </p:sp>
      <p:sp>
        <p:nvSpPr>
          <p:cNvPr id="205" name="Google Shape;205;p28"/>
          <p:cNvSpPr txBox="1">
            <a:spLocks noGrp="1"/>
          </p:cNvSpPr>
          <p:nvPr>
            <p:ph type="subTitle" idx="15"/>
          </p:nvPr>
        </p:nvSpPr>
        <p:spPr>
          <a:xfrm>
            <a:off x="6246900" y="3573275"/>
            <a:ext cx="2156400" cy="3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Luckiest Guy"/>
              <a:buNone/>
              <a:defRPr>
                <a:latin typeface="Luckiest Guy"/>
                <a:ea typeface="Luckiest Guy"/>
                <a:cs typeface="Luckiest Guy"/>
                <a:sym typeface="Luckiest Guy"/>
              </a:defRPr>
            </a:lvl1pPr>
            <a:lvl2pPr lvl="1" algn="r" rtl="0">
              <a:spcBef>
                <a:spcPts val="0"/>
              </a:spcBef>
              <a:spcAft>
                <a:spcPts val="0"/>
              </a:spcAft>
              <a:buSzPts val="2000"/>
              <a:buFont typeface="Luckiest Guy"/>
              <a:buNone/>
              <a:defRPr sz="2000">
                <a:latin typeface="Luckiest Guy"/>
                <a:ea typeface="Luckiest Guy"/>
                <a:cs typeface="Luckiest Guy"/>
                <a:sym typeface="Luckiest Guy"/>
              </a:defRPr>
            </a:lvl2pPr>
            <a:lvl3pPr lvl="2" algn="r" rtl="0">
              <a:spcBef>
                <a:spcPts val="1600"/>
              </a:spcBef>
              <a:spcAft>
                <a:spcPts val="0"/>
              </a:spcAft>
              <a:buSzPts val="2000"/>
              <a:buFont typeface="Luckiest Guy"/>
              <a:buNone/>
              <a:defRPr sz="2000">
                <a:latin typeface="Luckiest Guy"/>
                <a:ea typeface="Luckiest Guy"/>
                <a:cs typeface="Luckiest Guy"/>
                <a:sym typeface="Luckiest Guy"/>
              </a:defRPr>
            </a:lvl3pPr>
            <a:lvl4pPr lvl="3" algn="r" rtl="0">
              <a:spcBef>
                <a:spcPts val="1600"/>
              </a:spcBef>
              <a:spcAft>
                <a:spcPts val="0"/>
              </a:spcAft>
              <a:buSzPts val="2000"/>
              <a:buFont typeface="Luckiest Guy"/>
              <a:buNone/>
              <a:defRPr sz="2000">
                <a:latin typeface="Luckiest Guy"/>
                <a:ea typeface="Luckiest Guy"/>
                <a:cs typeface="Luckiest Guy"/>
                <a:sym typeface="Luckiest Guy"/>
              </a:defRPr>
            </a:lvl4pPr>
            <a:lvl5pPr lvl="4" algn="r" rtl="0">
              <a:spcBef>
                <a:spcPts val="1600"/>
              </a:spcBef>
              <a:spcAft>
                <a:spcPts val="0"/>
              </a:spcAft>
              <a:buSzPts val="2000"/>
              <a:buFont typeface="Luckiest Guy"/>
              <a:buNone/>
              <a:defRPr sz="2000">
                <a:latin typeface="Luckiest Guy"/>
                <a:ea typeface="Luckiest Guy"/>
                <a:cs typeface="Luckiest Guy"/>
                <a:sym typeface="Luckiest Guy"/>
              </a:defRPr>
            </a:lvl5pPr>
            <a:lvl6pPr lvl="5" algn="r" rtl="0">
              <a:spcBef>
                <a:spcPts val="1600"/>
              </a:spcBef>
              <a:spcAft>
                <a:spcPts val="0"/>
              </a:spcAft>
              <a:buSzPts val="2000"/>
              <a:buFont typeface="Luckiest Guy"/>
              <a:buNone/>
              <a:defRPr sz="2000">
                <a:latin typeface="Luckiest Guy"/>
                <a:ea typeface="Luckiest Guy"/>
                <a:cs typeface="Luckiest Guy"/>
                <a:sym typeface="Luckiest Guy"/>
              </a:defRPr>
            </a:lvl6pPr>
            <a:lvl7pPr lvl="6" algn="r" rtl="0">
              <a:spcBef>
                <a:spcPts val="1600"/>
              </a:spcBef>
              <a:spcAft>
                <a:spcPts val="0"/>
              </a:spcAft>
              <a:buSzPts val="2000"/>
              <a:buFont typeface="Luckiest Guy"/>
              <a:buNone/>
              <a:defRPr sz="2000">
                <a:latin typeface="Luckiest Guy"/>
                <a:ea typeface="Luckiest Guy"/>
                <a:cs typeface="Luckiest Guy"/>
                <a:sym typeface="Luckiest Guy"/>
              </a:defRPr>
            </a:lvl7pPr>
            <a:lvl8pPr lvl="7" algn="r" rtl="0">
              <a:spcBef>
                <a:spcPts val="1600"/>
              </a:spcBef>
              <a:spcAft>
                <a:spcPts val="0"/>
              </a:spcAft>
              <a:buSzPts val="2000"/>
              <a:buFont typeface="Luckiest Guy"/>
              <a:buNone/>
              <a:defRPr sz="2000">
                <a:latin typeface="Luckiest Guy"/>
                <a:ea typeface="Luckiest Guy"/>
                <a:cs typeface="Luckiest Guy"/>
                <a:sym typeface="Luckiest Guy"/>
              </a:defRPr>
            </a:lvl8pPr>
            <a:lvl9pPr lvl="8" algn="r" rtl="0">
              <a:spcBef>
                <a:spcPts val="1600"/>
              </a:spcBef>
              <a:spcAft>
                <a:spcPts val="1600"/>
              </a:spcAft>
              <a:buSzPts val="2000"/>
              <a:buFont typeface="Luckiest Guy"/>
              <a:buNone/>
              <a:defRPr sz="2000">
                <a:latin typeface="Luckiest Guy"/>
                <a:ea typeface="Luckiest Guy"/>
                <a:cs typeface="Luckiest Guy"/>
                <a:sym typeface="Luckiest Guy"/>
              </a:defRPr>
            </a:lvl9pPr>
          </a:lstStyle>
          <a:p>
            <a:endParaRPr/>
          </a:p>
        </p:txBody>
      </p:sp>
      <p:sp>
        <p:nvSpPr>
          <p:cNvPr id="206" name="Google Shape;206;p28"/>
          <p:cNvSpPr/>
          <p:nvPr/>
        </p:nvSpPr>
        <p:spPr>
          <a:xfrm rot="5400000" flipH="1">
            <a:off x="7653915" y="3641540"/>
            <a:ext cx="1663536" cy="1363383"/>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7" name="Google Shape;207;p28"/>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8" name="Google Shape;208;p28"/>
          <p:cNvSpPr/>
          <p:nvPr/>
        </p:nvSpPr>
        <p:spPr>
          <a:xfrm rot="-5400000" flipH="1">
            <a:off x="561047" y="-803958"/>
            <a:ext cx="816220" cy="2271737"/>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1">
  <p:cSld name="CUSTOM_9_1">
    <p:spTree>
      <p:nvGrpSpPr>
        <p:cNvPr id="1" name="Shape 209"/>
        <p:cNvGrpSpPr/>
        <p:nvPr/>
      </p:nvGrpSpPr>
      <p:grpSpPr>
        <a:xfrm>
          <a:off x="0" y="0"/>
          <a:ext cx="0" cy="0"/>
          <a:chOff x="0" y="0"/>
          <a:chExt cx="0" cy="0"/>
        </a:xfrm>
      </p:grpSpPr>
      <p:sp>
        <p:nvSpPr>
          <p:cNvPr id="210" name="Google Shape;210;p29"/>
          <p:cNvSpPr txBox="1">
            <a:spLocks noGrp="1"/>
          </p:cNvSpPr>
          <p:nvPr>
            <p:ph type="subTitle" idx="1"/>
          </p:nvPr>
        </p:nvSpPr>
        <p:spPr>
          <a:xfrm>
            <a:off x="722375" y="1863800"/>
            <a:ext cx="22665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None/>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211" name="Google Shape;211;p29"/>
          <p:cNvSpPr txBox="1">
            <a:spLocks noGrp="1"/>
          </p:cNvSpPr>
          <p:nvPr>
            <p:ph type="subTitle" idx="2"/>
          </p:nvPr>
        </p:nvSpPr>
        <p:spPr>
          <a:xfrm>
            <a:off x="722375" y="1431050"/>
            <a:ext cx="2266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uckiest Guy"/>
              <a:buNone/>
              <a:defRPr sz="2000" b="1">
                <a:latin typeface="Luckiest Guy"/>
                <a:ea typeface="Luckiest Guy"/>
                <a:cs typeface="Luckiest Guy"/>
                <a:sym typeface="Luckiest Guy"/>
              </a:defRPr>
            </a:lvl1pPr>
            <a:lvl2pPr lvl="1" rtl="0">
              <a:spcBef>
                <a:spcPts val="0"/>
              </a:spcBef>
              <a:spcAft>
                <a:spcPts val="0"/>
              </a:spcAft>
              <a:buSzPts val="2000"/>
              <a:buFont typeface="Luckiest Guy"/>
              <a:buNone/>
              <a:defRPr sz="2000">
                <a:latin typeface="Luckiest Guy"/>
                <a:ea typeface="Luckiest Guy"/>
                <a:cs typeface="Luckiest Guy"/>
                <a:sym typeface="Luckiest Guy"/>
              </a:defRPr>
            </a:lvl2pPr>
            <a:lvl3pPr lvl="2" rtl="0">
              <a:spcBef>
                <a:spcPts val="1600"/>
              </a:spcBef>
              <a:spcAft>
                <a:spcPts val="0"/>
              </a:spcAft>
              <a:buSzPts val="2000"/>
              <a:buFont typeface="Luckiest Guy"/>
              <a:buNone/>
              <a:defRPr sz="2000">
                <a:latin typeface="Luckiest Guy"/>
                <a:ea typeface="Luckiest Guy"/>
                <a:cs typeface="Luckiest Guy"/>
                <a:sym typeface="Luckiest Guy"/>
              </a:defRPr>
            </a:lvl3pPr>
            <a:lvl4pPr lvl="3" rtl="0">
              <a:spcBef>
                <a:spcPts val="1600"/>
              </a:spcBef>
              <a:spcAft>
                <a:spcPts val="0"/>
              </a:spcAft>
              <a:buSzPts val="2000"/>
              <a:buFont typeface="Luckiest Guy"/>
              <a:buNone/>
              <a:defRPr sz="2000">
                <a:latin typeface="Luckiest Guy"/>
                <a:ea typeface="Luckiest Guy"/>
                <a:cs typeface="Luckiest Guy"/>
                <a:sym typeface="Luckiest Guy"/>
              </a:defRPr>
            </a:lvl4pPr>
            <a:lvl5pPr lvl="4" rtl="0">
              <a:spcBef>
                <a:spcPts val="1600"/>
              </a:spcBef>
              <a:spcAft>
                <a:spcPts val="0"/>
              </a:spcAft>
              <a:buSzPts val="2000"/>
              <a:buFont typeface="Luckiest Guy"/>
              <a:buNone/>
              <a:defRPr sz="2000">
                <a:latin typeface="Luckiest Guy"/>
                <a:ea typeface="Luckiest Guy"/>
                <a:cs typeface="Luckiest Guy"/>
                <a:sym typeface="Luckiest Guy"/>
              </a:defRPr>
            </a:lvl5pPr>
            <a:lvl6pPr lvl="5" rtl="0">
              <a:spcBef>
                <a:spcPts val="1600"/>
              </a:spcBef>
              <a:spcAft>
                <a:spcPts val="0"/>
              </a:spcAft>
              <a:buSzPts val="2000"/>
              <a:buFont typeface="Luckiest Guy"/>
              <a:buNone/>
              <a:defRPr sz="2000">
                <a:latin typeface="Luckiest Guy"/>
                <a:ea typeface="Luckiest Guy"/>
                <a:cs typeface="Luckiest Guy"/>
                <a:sym typeface="Luckiest Guy"/>
              </a:defRPr>
            </a:lvl6pPr>
            <a:lvl7pPr lvl="6" rtl="0">
              <a:spcBef>
                <a:spcPts val="1600"/>
              </a:spcBef>
              <a:spcAft>
                <a:spcPts val="0"/>
              </a:spcAft>
              <a:buSzPts val="2000"/>
              <a:buFont typeface="Luckiest Guy"/>
              <a:buNone/>
              <a:defRPr sz="2000">
                <a:latin typeface="Luckiest Guy"/>
                <a:ea typeface="Luckiest Guy"/>
                <a:cs typeface="Luckiest Guy"/>
                <a:sym typeface="Luckiest Guy"/>
              </a:defRPr>
            </a:lvl7pPr>
            <a:lvl8pPr lvl="7" rtl="0">
              <a:spcBef>
                <a:spcPts val="1600"/>
              </a:spcBef>
              <a:spcAft>
                <a:spcPts val="0"/>
              </a:spcAft>
              <a:buSzPts val="2000"/>
              <a:buFont typeface="Luckiest Guy"/>
              <a:buNone/>
              <a:defRPr sz="2000">
                <a:latin typeface="Luckiest Guy"/>
                <a:ea typeface="Luckiest Guy"/>
                <a:cs typeface="Luckiest Guy"/>
                <a:sym typeface="Luckiest Guy"/>
              </a:defRPr>
            </a:lvl8pPr>
            <a:lvl9pPr lvl="8" rtl="0">
              <a:spcBef>
                <a:spcPts val="1600"/>
              </a:spcBef>
              <a:spcAft>
                <a:spcPts val="1600"/>
              </a:spcAft>
              <a:buSzPts val="2000"/>
              <a:buFont typeface="Luckiest Guy"/>
              <a:buNone/>
              <a:defRPr sz="2000">
                <a:latin typeface="Luckiest Guy"/>
                <a:ea typeface="Luckiest Guy"/>
                <a:cs typeface="Luckiest Guy"/>
                <a:sym typeface="Luckiest Guy"/>
              </a:defRPr>
            </a:lvl9pPr>
          </a:lstStyle>
          <a:p>
            <a:endParaRPr/>
          </a:p>
        </p:txBody>
      </p:sp>
      <p:sp>
        <p:nvSpPr>
          <p:cNvPr id="212" name="Google Shape;212;p29"/>
          <p:cNvSpPr txBox="1">
            <a:spLocks noGrp="1"/>
          </p:cNvSpPr>
          <p:nvPr>
            <p:ph type="subTitle" idx="3"/>
          </p:nvPr>
        </p:nvSpPr>
        <p:spPr>
          <a:xfrm>
            <a:off x="6136018" y="1863800"/>
            <a:ext cx="2267100" cy="545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800"/>
              <a:buNone/>
              <a:defRPr/>
            </a:lvl1pPr>
            <a:lvl2pPr lvl="1" algn="r" rtl="0">
              <a:spcBef>
                <a:spcPts val="1600"/>
              </a:spcBef>
              <a:spcAft>
                <a:spcPts val="0"/>
              </a:spcAft>
              <a:buClr>
                <a:schemeClr val="dk1"/>
              </a:buClr>
              <a:buSzPts val="1400"/>
              <a:buNone/>
              <a:defRPr>
                <a:solidFill>
                  <a:schemeClr val="dk1"/>
                </a:solidFill>
              </a:defRPr>
            </a:lvl2pPr>
            <a:lvl3pPr lvl="2" algn="r" rtl="0">
              <a:spcBef>
                <a:spcPts val="1600"/>
              </a:spcBef>
              <a:spcAft>
                <a:spcPts val="0"/>
              </a:spcAft>
              <a:buClr>
                <a:schemeClr val="dk1"/>
              </a:buClr>
              <a:buSzPts val="1400"/>
              <a:buNone/>
              <a:defRPr>
                <a:solidFill>
                  <a:schemeClr val="dk1"/>
                </a:solidFill>
              </a:defRPr>
            </a:lvl3pPr>
            <a:lvl4pPr lvl="3" algn="r" rtl="0">
              <a:spcBef>
                <a:spcPts val="1600"/>
              </a:spcBef>
              <a:spcAft>
                <a:spcPts val="0"/>
              </a:spcAft>
              <a:buClr>
                <a:schemeClr val="dk1"/>
              </a:buClr>
              <a:buSzPts val="1400"/>
              <a:buNone/>
              <a:defRPr>
                <a:solidFill>
                  <a:schemeClr val="dk1"/>
                </a:solidFill>
              </a:defRPr>
            </a:lvl4pPr>
            <a:lvl5pPr lvl="4" algn="r" rtl="0">
              <a:spcBef>
                <a:spcPts val="1600"/>
              </a:spcBef>
              <a:spcAft>
                <a:spcPts val="0"/>
              </a:spcAft>
              <a:buClr>
                <a:schemeClr val="dk1"/>
              </a:buClr>
              <a:buSzPts val="1400"/>
              <a:buNone/>
              <a:defRPr>
                <a:solidFill>
                  <a:schemeClr val="dk1"/>
                </a:solidFill>
              </a:defRPr>
            </a:lvl5pPr>
            <a:lvl6pPr lvl="5" algn="r" rtl="0">
              <a:spcBef>
                <a:spcPts val="1600"/>
              </a:spcBef>
              <a:spcAft>
                <a:spcPts val="0"/>
              </a:spcAft>
              <a:buClr>
                <a:schemeClr val="dk1"/>
              </a:buClr>
              <a:buSzPts val="1400"/>
              <a:buNone/>
              <a:defRPr>
                <a:solidFill>
                  <a:schemeClr val="dk1"/>
                </a:solidFill>
              </a:defRPr>
            </a:lvl6pPr>
            <a:lvl7pPr lvl="6" algn="r" rtl="0">
              <a:spcBef>
                <a:spcPts val="1600"/>
              </a:spcBef>
              <a:spcAft>
                <a:spcPts val="0"/>
              </a:spcAft>
              <a:buClr>
                <a:schemeClr val="dk1"/>
              </a:buClr>
              <a:buSzPts val="1400"/>
              <a:buNone/>
              <a:defRPr>
                <a:solidFill>
                  <a:schemeClr val="dk1"/>
                </a:solidFill>
              </a:defRPr>
            </a:lvl7pPr>
            <a:lvl8pPr lvl="7" algn="r" rtl="0">
              <a:spcBef>
                <a:spcPts val="1600"/>
              </a:spcBef>
              <a:spcAft>
                <a:spcPts val="0"/>
              </a:spcAft>
              <a:buClr>
                <a:schemeClr val="dk1"/>
              </a:buClr>
              <a:buSzPts val="1400"/>
              <a:buNone/>
              <a:defRPr>
                <a:solidFill>
                  <a:schemeClr val="dk1"/>
                </a:solidFill>
              </a:defRPr>
            </a:lvl8pPr>
            <a:lvl9pPr lvl="8" algn="r" rtl="0">
              <a:spcBef>
                <a:spcPts val="1600"/>
              </a:spcBef>
              <a:spcAft>
                <a:spcPts val="1600"/>
              </a:spcAft>
              <a:buClr>
                <a:schemeClr val="dk1"/>
              </a:buClr>
              <a:buSzPts val="1400"/>
              <a:buNone/>
              <a:defRPr>
                <a:solidFill>
                  <a:schemeClr val="dk1"/>
                </a:solidFill>
              </a:defRPr>
            </a:lvl9pPr>
          </a:lstStyle>
          <a:p>
            <a:endParaRPr/>
          </a:p>
        </p:txBody>
      </p:sp>
      <p:sp>
        <p:nvSpPr>
          <p:cNvPr id="213" name="Google Shape;213;p29"/>
          <p:cNvSpPr txBox="1">
            <a:spLocks noGrp="1"/>
          </p:cNvSpPr>
          <p:nvPr>
            <p:ph type="subTitle" idx="4"/>
          </p:nvPr>
        </p:nvSpPr>
        <p:spPr>
          <a:xfrm>
            <a:off x="6136018" y="1431050"/>
            <a:ext cx="22671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Font typeface="Luckiest Guy"/>
              <a:buNone/>
              <a:defRPr sz="2000" b="1">
                <a:latin typeface="Luckiest Guy"/>
                <a:ea typeface="Luckiest Guy"/>
                <a:cs typeface="Luckiest Guy"/>
                <a:sym typeface="Luckiest Guy"/>
              </a:defRPr>
            </a:lvl1pPr>
            <a:lvl2pPr lvl="1" algn="r" rtl="0">
              <a:spcBef>
                <a:spcPts val="0"/>
              </a:spcBef>
              <a:spcAft>
                <a:spcPts val="0"/>
              </a:spcAft>
              <a:buSzPts val="2000"/>
              <a:buFont typeface="Luckiest Guy"/>
              <a:buNone/>
              <a:defRPr sz="2000">
                <a:latin typeface="Luckiest Guy"/>
                <a:ea typeface="Luckiest Guy"/>
                <a:cs typeface="Luckiest Guy"/>
                <a:sym typeface="Luckiest Guy"/>
              </a:defRPr>
            </a:lvl2pPr>
            <a:lvl3pPr lvl="2" algn="r" rtl="0">
              <a:spcBef>
                <a:spcPts val="1600"/>
              </a:spcBef>
              <a:spcAft>
                <a:spcPts val="0"/>
              </a:spcAft>
              <a:buSzPts val="2000"/>
              <a:buFont typeface="Luckiest Guy"/>
              <a:buNone/>
              <a:defRPr sz="2000">
                <a:latin typeface="Luckiest Guy"/>
                <a:ea typeface="Luckiest Guy"/>
                <a:cs typeface="Luckiest Guy"/>
                <a:sym typeface="Luckiest Guy"/>
              </a:defRPr>
            </a:lvl3pPr>
            <a:lvl4pPr lvl="3" algn="r" rtl="0">
              <a:spcBef>
                <a:spcPts val="1600"/>
              </a:spcBef>
              <a:spcAft>
                <a:spcPts val="0"/>
              </a:spcAft>
              <a:buSzPts val="2000"/>
              <a:buFont typeface="Luckiest Guy"/>
              <a:buNone/>
              <a:defRPr sz="2000">
                <a:latin typeface="Luckiest Guy"/>
                <a:ea typeface="Luckiest Guy"/>
                <a:cs typeface="Luckiest Guy"/>
                <a:sym typeface="Luckiest Guy"/>
              </a:defRPr>
            </a:lvl4pPr>
            <a:lvl5pPr lvl="4" algn="r" rtl="0">
              <a:spcBef>
                <a:spcPts val="1600"/>
              </a:spcBef>
              <a:spcAft>
                <a:spcPts val="0"/>
              </a:spcAft>
              <a:buSzPts val="2000"/>
              <a:buFont typeface="Luckiest Guy"/>
              <a:buNone/>
              <a:defRPr sz="2000">
                <a:latin typeface="Luckiest Guy"/>
                <a:ea typeface="Luckiest Guy"/>
                <a:cs typeface="Luckiest Guy"/>
                <a:sym typeface="Luckiest Guy"/>
              </a:defRPr>
            </a:lvl5pPr>
            <a:lvl6pPr lvl="5" algn="r" rtl="0">
              <a:spcBef>
                <a:spcPts val="1600"/>
              </a:spcBef>
              <a:spcAft>
                <a:spcPts val="0"/>
              </a:spcAft>
              <a:buSzPts val="2000"/>
              <a:buFont typeface="Luckiest Guy"/>
              <a:buNone/>
              <a:defRPr sz="2000">
                <a:latin typeface="Luckiest Guy"/>
                <a:ea typeface="Luckiest Guy"/>
                <a:cs typeface="Luckiest Guy"/>
                <a:sym typeface="Luckiest Guy"/>
              </a:defRPr>
            </a:lvl6pPr>
            <a:lvl7pPr lvl="6" algn="r" rtl="0">
              <a:spcBef>
                <a:spcPts val="1600"/>
              </a:spcBef>
              <a:spcAft>
                <a:spcPts val="0"/>
              </a:spcAft>
              <a:buSzPts val="2000"/>
              <a:buFont typeface="Luckiest Guy"/>
              <a:buNone/>
              <a:defRPr sz="2000">
                <a:latin typeface="Luckiest Guy"/>
                <a:ea typeface="Luckiest Guy"/>
                <a:cs typeface="Luckiest Guy"/>
                <a:sym typeface="Luckiest Guy"/>
              </a:defRPr>
            </a:lvl7pPr>
            <a:lvl8pPr lvl="7" algn="r" rtl="0">
              <a:spcBef>
                <a:spcPts val="1600"/>
              </a:spcBef>
              <a:spcAft>
                <a:spcPts val="0"/>
              </a:spcAft>
              <a:buSzPts val="2000"/>
              <a:buFont typeface="Luckiest Guy"/>
              <a:buNone/>
              <a:defRPr sz="2000">
                <a:latin typeface="Luckiest Guy"/>
                <a:ea typeface="Luckiest Guy"/>
                <a:cs typeface="Luckiest Guy"/>
                <a:sym typeface="Luckiest Guy"/>
              </a:defRPr>
            </a:lvl8pPr>
            <a:lvl9pPr lvl="8" algn="r" rtl="0">
              <a:spcBef>
                <a:spcPts val="1600"/>
              </a:spcBef>
              <a:spcAft>
                <a:spcPts val="1600"/>
              </a:spcAft>
              <a:buSzPts val="2000"/>
              <a:buFont typeface="Luckiest Guy"/>
              <a:buNone/>
              <a:defRPr sz="2000">
                <a:latin typeface="Luckiest Guy"/>
                <a:ea typeface="Luckiest Guy"/>
                <a:cs typeface="Luckiest Guy"/>
                <a:sym typeface="Luckiest Guy"/>
              </a:defRPr>
            </a:lvl9pPr>
          </a:lstStyle>
          <a:p>
            <a:endParaRPr/>
          </a:p>
        </p:txBody>
      </p:sp>
      <p:sp>
        <p:nvSpPr>
          <p:cNvPr id="214" name="Google Shape;214;p29"/>
          <p:cNvSpPr txBox="1">
            <a:spLocks noGrp="1"/>
          </p:cNvSpPr>
          <p:nvPr>
            <p:ph type="subTitle" idx="5"/>
          </p:nvPr>
        </p:nvSpPr>
        <p:spPr>
          <a:xfrm>
            <a:off x="722375" y="3569700"/>
            <a:ext cx="22665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None/>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215" name="Google Shape;215;p29"/>
          <p:cNvSpPr txBox="1">
            <a:spLocks noGrp="1"/>
          </p:cNvSpPr>
          <p:nvPr>
            <p:ph type="subTitle" idx="6"/>
          </p:nvPr>
        </p:nvSpPr>
        <p:spPr>
          <a:xfrm>
            <a:off x="722375" y="3136950"/>
            <a:ext cx="22665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uckiest Guy"/>
              <a:buNone/>
              <a:defRPr sz="2000" b="1">
                <a:latin typeface="Luckiest Guy"/>
                <a:ea typeface="Luckiest Guy"/>
                <a:cs typeface="Luckiest Guy"/>
                <a:sym typeface="Luckiest Guy"/>
              </a:defRPr>
            </a:lvl1pPr>
            <a:lvl2pPr lvl="1" rtl="0">
              <a:spcBef>
                <a:spcPts val="0"/>
              </a:spcBef>
              <a:spcAft>
                <a:spcPts val="0"/>
              </a:spcAft>
              <a:buSzPts val="2000"/>
              <a:buFont typeface="Luckiest Guy"/>
              <a:buNone/>
              <a:defRPr sz="2000">
                <a:latin typeface="Luckiest Guy"/>
                <a:ea typeface="Luckiest Guy"/>
                <a:cs typeface="Luckiest Guy"/>
                <a:sym typeface="Luckiest Guy"/>
              </a:defRPr>
            </a:lvl2pPr>
            <a:lvl3pPr lvl="2" rtl="0">
              <a:spcBef>
                <a:spcPts val="1600"/>
              </a:spcBef>
              <a:spcAft>
                <a:spcPts val="0"/>
              </a:spcAft>
              <a:buSzPts val="2000"/>
              <a:buFont typeface="Luckiest Guy"/>
              <a:buNone/>
              <a:defRPr sz="2000">
                <a:latin typeface="Luckiest Guy"/>
                <a:ea typeface="Luckiest Guy"/>
                <a:cs typeface="Luckiest Guy"/>
                <a:sym typeface="Luckiest Guy"/>
              </a:defRPr>
            </a:lvl3pPr>
            <a:lvl4pPr lvl="3" rtl="0">
              <a:spcBef>
                <a:spcPts val="1600"/>
              </a:spcBef>
              <a:spcAft>
                <a:spcPts val="0"/>
              </a:spcAft>
              <a:buSzPts val="2000"/>
              <a:buFont typeface="Luckiest Guy"/>
              <a:buNone/>
              <a:defRPr sz="2000">
                <a:latin typeface="Luckiest Guy"/>
                <a:ea typeface="Luckiest Guy"/>
                <a:cs typeface="Luckiest Guy"/>
                <a:sym typeface="Luckiest Guy"/>
              </a:defRPr>
            </a:lvl4pPr>
            <a:lvl5pPr lvl="4" rtl="0">
              <a:spcBef>
                <a:spcPts val="1600"/>
              </a:spcBef>
              <a:spcAft>
                <a:spcPts val="0"/>
              </a:spcAft>
              <a:buSzPts val="2000"/>
              <a:buFont typeface="Luckiest Guy"/>
              <a:buNone/>
              <a:defRPr sz="2000">
                <a:latin typeface="Luckiest Guy"/>
                <a:ea typeface="Luckiest Guy"/>
                <a:cs typeface="Luckiest Guy"/>
                <a:sym typeface="Luckiest Guy"/>
              </a:defRPr>
            </a:lvl5pPr>
            <a:lvl6pPr lvl="5" rtl="0">
              <a:spcBef>
                <a:spcPts val="1600"/>
              </a:spcBef>
              <a:spcAft>
                <a:spcPts val="0"/>
              </a:spcAft>
              <a:buSzPts val="2000"/>
              <a:buFont typeface="Luckiest Guy"/>
              <a:buNone/>
              <a:defRPr sz="2000">
                <a:latin typeface="Luckiest Guy"/>
                <a:ea typeface="Luckiest Guy"/>
                <a:cs typeface="Luckiest Guy"/>
                <a:sym typeface="Luckiest Guy"/>
              </a:defRPr>
            </a:lvl6pPr>
            <a:lvl7pPr lvl="6" rtl="0">
              <a:spcBef>
                <a:spcPts val="1600"/>
              </a:spcBef>
              <a:spcAft>
                <a:spcPts val="0"/>
              </a:spcAft>
              <a:buSzPts val="2000"/>
              <a:buFont typeface="Luckiest Guy"/>
              <a:buNone/>
              <a:defRPr sz="2000">
                <a:latin typeface="Luckiest Guy"/>
                <a:ea typeface="Luckiest Guy"/>
                <a:cs typeface="Luckiest Guy"/>
                <a:sym typeface="Luckiest Guy"/>
              </a:defRPr>
            </a:lvl7pPr>
            <a:lvl8pPr lvl="7" rtl="0">
              <a:spcBef>
                <a:spcPts val="1600"/>
              </a:spcBef>
              <a:spcAft>
                <a:spcPts val="0"/>
              </a:spcAft>
              <a:buSzPts val="2000"/>
              <a:buFont typeface="Luckiest Guy"/>
              <a:buNone/>
              <a:defRPr sz="2000">
                <a:latin typeface="Luckiest Guy"/>
                <a:ea typeface="Luckiest Guy"/>
                <a:cs typeface="Luckiest Guy"/>
                <a:sym typeface="Luckiest Guy"/>
              </a:defRPr>
            </a:lvl8pPr>
            <a:lvl9pPr lvl="8" rtl="0">
              <a:spcBef>
                <a:spcPts val="1600"/>
              </a:spcBef>
              <a:spcAft>
                <a:spcPts val="1600"/>
              </a:spcAft>
              <a:buSzPts val="2000"/>
              <a:buFont typeface="Luckiest Guy"/>
              <a:buNone/>
              <a:defRPr sz="2000">
                <a:latin typeface="Luckiest Guy"/>
                <a:ea typeface="Luckiest Guy"/>
                <a:cs typeface="Luckiest Guy"/>
                <a:sym typeface="Luckiest Guy"/>
              </a:defRPr>
            </a:lvl9pPr>
          </a:lstStyle>
          <a:p>
            <a:endParaRPr/>
          </a:p>
        </p:txBody>
      </p:sp>
      <p:sp>
        <p:nvSpPr>
          <p:cNvPr id="216" name="Google Shape;216;p29"/>
          <p:cNvSpPr txBox="1">
            <a:spLocks noGrp="1"/>
          </p:cNvSpPr>
          <p:nvPr>
            <p:ph type="subTitle" idx="7"/>
          </p:nvPr>
        </p:nvSpPr>
        <p:spPr>
          <a:xfrm>
            <a:off x="6136018" y="3569700"/>
            <a:ext cx="2267100" cy="545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800"/>
              <a:buNone/>
              <a:defRPr/>
            </a:lvl1pPr>
            <a:lvl2pPr lvl="1" algn="r" rtl="0">
              <a:spcBef>
                <a:spcPts val="1600"/>
              </a:spcBef>
              <a:spcAft>
                <a:spcPts val="0"/>
              </a:spcAft>
              <a:buClr>
                <a:schemeClr val="dk1"/>
              </a:buClr>
              <a:buSzPts val="1400"/>
              <a:buNone/>
              <a:defRPr>
                <a:solidFill>
                  <a:schemeClr val="dk1"/>
                </a:solidFill>
              </a:defRPr>
            </a:lvl2pPr>
            <a:lvl3pPr lvl="2" algn="r" rtl="0">
              <a:spcBef>
                <a:spcPts val="1600"/>
              </a:spcBef>
              <a:spcAft>
                <a:spcPts val="0"/>
              </a:spcAft>
              <a:buClr>
                <a:schemeClr val="dk1"/>
              </a:buClr>
              <a:buSzPts val="1400"/>
              <a:buNone/>
              <a:defRPr>
                <a:solidFill>
                  <a:schemeClr val="dk1"/>
                </a:solidFill>
              </a:defRPr>
            </a:lvl3pPr>
            <a:lvl4pPr lvl="3" algn="r" rtl="0">
              <a:spcBef>
                <a:spcPts val="1600"/>
              </a:spcBef>
              <a:spcAft>
                <a:spcPts val="0"/>
              </a:spcAft>
              <a:buClr>
                <a:schemeClr val="dk1"/>
              </a:buClr>
              <a:buSzPts val="1400"/>
              <a:buNone/>
              <a:defRPr>
                <a:solidFill>
                  <a:schemeClr val="dk1"/>
                </a:solidFill>
              </a:defRPr>
            </a:lvl4pPr>
            <a:lvl5pPr lvl="4" algn="r" rtl="0">
              <a:spcBef>
                <a:spcPts val="1600"/>
              </a:spcBef>
              <a:spcAft>
                <a:spcPts val="0"/>
              </a:spcAft>
              <a:buClr>
                <a:schemeClr val="dk1"/>
              </a:buClr>
              <a:buSzPts val="1400"/>
              <a:buNone/>
              <a:defRPr>
                <a:solidFill>
                  <a:schemeClr val="dk1"/>
                </a:solidFill>
              </a:defRPr>
            </a:lvl5pPr>
            <a:lvl6pPr lvl="5" algn="r" rtl="0">
              <a:spcBef>
                <a:spcPts val="1600"/>
              </a:spcBef>
              <a:spcAft>
                <a:spcPts val="0"/>
              </a:spcAft>
              <a:buClr>
                <a:schemeClr val="dk1"/>
              </a:buClr>
              <a:buSzPts val="1400"/>
              <a:buNone/>
              <a:defRPr>
                <a:solidFill>
                  <a:schemeClr val="dk1"/>
                </a:solidFill>
              </a:defRPr>
            </a:lvl6pPr>
            <a:lvl7pPr lvl="6" algn="r" rtl="0">
              <a:spcBef>
                <a:spcPts val="1600"/>
              </a:spcBef>
              <a:spcAft>
                <a:spcPts val="0"/>
              </a:spcAft>
              <a:buClr>
                <a:schemeClr val="dk1"/>
              </a:buClr>
              <a:buSzPts val="1400"/>
              <a:buNone/>
              <a:defRPr>
                <a:solidFill>
                  <a:schemeClr val="dk1"/>
                </a:solidFill>
              </a:defRPr>
            </a:lvl7pPr>
            <a:lvl8pPr lvl="7" algn="r" rtl="0">
              <a:spcBef>
                <a:spcPts val="1600"/>
              </a:spcBef>
              <a:spcAft>
                <a:spcPts val="0"/>
              </a:spcAft>
              <a:buClr>
                <a:schemeClr val="dk1"/>
              </a:buClr>
              <a:buSzPts val="1400"/>
              <a:buNone/>
              <a:defRPr>
                <a:solidFill>
                  <a:schemeClr val="dk1"/>
                </a:solidFill>
              </a:defRPr>
            </a:lvl8pPr>
            <a:lvl9pPr lvl="8" algn="r" rtl="0">
              <a:spcBef>
                <a:spcPts val="1600"/>
              </a:spcBef>
              <a:spcAft>
                <a:spcPts val="1600"/>
              </a:spcAft>
              <a:buClr>
                <a:schemeClr val="dk1"/>
              </a:buClr>
              <a:buSzPts val="1400"/>
              <a:buNone/>
              <a:defRPr>
                <a:solidFill>
                  <a:schemeClr val="dk1"/>
                </a:solidFill>
              </a:defRPr>
            </a:lvl9pPr>
          </a:lstStyle>
          <a:p>
            <a:endParaRPr/>
          </a:p>
        </p:txBody>
      </p:sp>
      <p:sp>
        <p:nvSpPr>
          <p:cNvPr id="217" name="Google Shape;217;p29"/>
          <p:cNvSpPr txBox="1">
            <a:spLocks noGrp="1"/>
          </p:cNvSpPr>
          <p:nvPr>
            <p:ph type="subTitle" idx="8"/>
          </p:nvPr>
        </p:nvSpPr>
        <p:spPr>
          <a:xfrm>
            <a:off x="6136018" y="3136950"/>
            <a:ext cx="22671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Font typeface="Luckiest Guy"/>
              <a:buNone/>
              <a:defRPr sz="2000" b="1">
                <a:latin typeface="Luckiest Guy"/>
                <a:ea typeface="Luckiest Guy"/>
                <a:cs typeface="Luckiest Guy"/>
                <a:sym typeface="Luckiest Guy"/>
              </a:defRPr>
            </a:lvl1pPr>
            <a:lvl2pPr lvl="1" algn="r" rtl="0">
              <a:spcBef>
                <a:spcPts val="0"/>
              </a:spcBef>
              <a:spcAft>
                <a:spcPts val="0"/>
              </a:spcAft>
              <a:buSzPts val="2000"/>
              <a:buFont typeface="Luckiest Guy"/>
              <a:buNone/>
              <a:defRPr sz="2000">
                <a:latin typeface="Luckiest Guy"/>
                <a:ea typeface="Luckiest Guy"/>
                <a:cs typeface="Luckiest Guy"/>
                <a:sym typeface="Luckiest Guy"/>
              </a:defRPr>
            </a:lvl2pPr>
            <a:lvl3pPr lvl="2" algn="r" rtl="0">
              <a:spcBef>
                <a:spcPts val="1600"/>
              </a:spcBef>
              <a:spcAft>
                <a:spcPts val="0"/>
              </a:spcAft>
              <a:buSzPts val="2000"/>
              <a:buFont typeface="Luckiest Guy"/>
              <a:buNone/>
              <a:defRPr sz="2000">
                <a:latin typeface="Luckiest Guy"/>
                <a:ea typeface="Luckiest Guy"/>
                <a:cs typeface="Luckiest Guy"/>
                <a:sym typeface="Luckiest Guy"/>
              </a:defRPr>
            </a:lvl3pPr>
            <a:lvl4pPr lvl="3" algn="r" rtl="0">
              <a:spcBef>
                <a:spcPts val="1600"/>
              </a:spcBef>
              <a:spcAft>
                <a:spcPts val="0"/>
              </a:spcAft>
              <a:buSzPts val="2000"/>
              <a:buFont typeface="Luckiest Guy"/>
              <a:buNone/>
              <a:defRPr sz="2000">
                <a:latin typeface="Luckiest Guy"/>
                <a:ea typeface="Luckiest Guy"/>
                <a:cs typeface="Luckiest Guy"/>
                <a:sym typeface="Luckiest Guy"/>
              </a:defRPr>
            </a:lvl4pPr>
            <a:lvl5pPr lvl="4" algn="r" rtl="0">
              <a:spcBef>
                <a:spcPts val="1600"/>
              </a:spcBef>
              <a:spcAft>
                <a:spcPts val="0"/>
              </a:spcAft>
              <a:buSzPts val="2000"/>
              <a:buFont typeface="Luckiest Guy"/>
              <a:buNone/>
              <a:defRPr sz="2000">
                <a:latin typeface="Luckiest Guy"/>
                <a:ea typeface="Luckiest Guy"/>
                <a:cs typeface="Luckiest Guy"/>
                <a:sym typeface="Luckiest Guy"/>
              </a:defRPr>
            </a:lvl5pPr>
            <a:lvl6pPr lvl="5" algn="r" rtl="0">
              <a:spcBef>
                <a:spcPts val="1600"/>
              </a:spcBef>
              <a:spcAft>
                <a:spcPts val="0"/>
              </a:spcAft>
              <a:buSzPts val="2000"/>
              <a:buFont typeface="Luckiest Guy"/>
              <a:buNone/>
              <a:defRPr sz="2000">
                <a:latin typeface="Luckiest Guy"/>
                <a:ea typeface="Luckiest Guy"/>
                <a:cs typeface="Luckiest Guy"/>
                <a:sym typeface="Luckiest Guy"/>
              </a:defRPr>
            </a:lvl6pPr>
            <a:lvl7pPr lvl="6" algn="r" rtl="0">
              <a:spcBef>
                <a:spcPts val="1600"/>
              </a:spcBef>
              <a:spcAft>
                <a:spcPts val="0"/>
              </a:spcAft>
              <a:buSzPts val="2000"/>
              <a:buFont typeface="Luckiest Guy"/>
              <a:buNone/>
              <a:defRPr sz="2000">
                <a:latin typeface="Luckiest Guy"/>
                <a:ea typeface="Luckiest Guy"/>
                <a:cs typeface="Luckiest Guy"/>
                <a:sym typeface="Luckiest Guy"/>
              </a:defRPr>
            </a:lvl7pPr>
            <a:lvl8pPr lvl="7" algn="r" rtl="0">
              <a:spcBef>
                <a:spcPts val="1600"/>
              </a:spcBef>
              <a:spcAft>
                <a:spcPts val="0"/>
              </a:spcAft>
              <a:buSzPts val="2000"/>
              <a:buFont typeface="Luckiest Guy"/>
              <a:buNone/>
              <a:defRPr sz="2000">
                <a:latin typeface="Luckiest Guy"/>
                <a:ea typeface="Luckiest Guy"/>
                <a:cs typeface="Luckiest Guy"/>
                <a:sym typeface="Luckiest Guy"/>
              </a:defRPr>
            </a:lvl8pPr>
            <a:lvl9pPr lvl="8" algn="r" rtl="0">
              <a:spcBef>
                <a:spcPts val="1600"/>
              </a:spcBef>
              <a:spcAft>
                <a:spcPts val="1600"/>
              </a:spcAft>
              <a:buSzPts val="2000"/>
              <a:buFont typeface="Luckiest Guy"/>
              <a:buNone/>
              <a:defRPr sz="2000">
                <a:latin typeface="Luckiest Guy"/>
                <a:ea typeface="Luckiest Guy"/>
                <a:cs typeface="Luckiest Guy"/>
                <a:sym typeface="Luckiest Guy"/>
              </a:defRPr>
            </a:lvl9pPr>
          </a:lstStyle>
          <a:p>
            <a:endParaRPr/>
          </a:p>
        </p:txBody>
      </p:sp>
      <p:sp>
        <p:nvSpPr>
          <p:cNvPr id="218" name="Google Shape;218;p29"/>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9" name="Google Shape;219;p29"/>
          <p:cNvSpPr/>
          <p:nvPr/>
        </p:nvSpPr>
        <p:spPr>
          <a:xfrm rot="10800000">
            <a:off x="746169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rot="10800000" flipH="1">
            <a:off x="-1300760"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1">
  <p:cSld name="CUSTOM_9_1_1">
    <p:spTree>
      <p:nvGrpSpPr>
        <p:cNvPr id="1" name="Shape 221"/>
        <p:cNvGrpSpPr/>
        <p:nvPr/>
      </p:nvGrpSpPr>
      <p:grpSpPr>
        <a:xfrm>
          <a:off x="0" y="0"/>
          <a:ext cx="0" cy="0"/>
          <a:chOff x="0" y="0"/>
          <a:chExt cx="0" cy="0"/>
        </a:xfrm>
      </p:grpSpPr>
      <p:sp>
        <p:nvSpPr>
          <p:cNvPr id="222" name="Google Shape;222;p30"/>
          <p:cNvSpPr txBox="1">
            <a:spLocks noGrp="1"/>
          </p:cNvSpPr>
          <p:nvPr>
            <p:ph type="subTitle" idx="1"/>
          </p:nvPr>
        </p:nvSpPr>
        <p:spPr>
          <a:xfrm>
            <a:off x="1522450" y="1968575"/>
            <a:ext cx="2633400" cy="134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223" name="Google Shape;223;p30"/>
          <p:cNvSpPr txBox="1">
            <a:spLocks noGrp="1"/>
          </p:cNvSpPr>
          <p:nvPr>
            <p:ph type="subTitle" idx="2"/>
          </p:nvPr>
        </p:nvSpPr>
        <p:spPr>
          <a:xfrm>
            <a:off x="1522450" y="1590675"/>
            <a:ext cx="2633400" cy="35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Luckiest Guy"/>
              <a:buNone/>
              <a:defRPr sz="2000" b="1">
                <a:latin typeface="Luckiest Guy"/>
                <a:ea typeface="Luckiest Guy"/>
                <a:cs typeface="Luckiest Guy"/>
                <a:sym typeface="Luckiest Guy"/>
              </a:defRPr>
            </a:lvl1pPr>
            <a:lvl2pPr lvl="1" algn="r" rtl="0">
              <a:spcBef>
                <a:spcPts val="0"/>
              </a:spcBef>
              <a:spcAft>
                <a:spcPts val="0"/>
              </a:spcAft>
              <a:buSzPts val="2000"/>
              <a:buFont typeface="Luckiest Guy"/>
              <a:buNone/>
              <a:defRPr sz="2000">
                <a:latin typeface="Luckiest Guy"/>
                <a:ea typeface="Luckiest Guy"/>
                <a:cs typeface="Luckiest Guy"/>
                <a:sym typeface="Luckiest Guy"/>
              </a:defRPr>
            </a:lvl2pPr>
            <a:lvl3pPr lvl="2" algn="r" rtl="0">
              <a:spcBef>
                <a:spcPts val="1600"/>
              </a:spcBef>
              <a:spcAft>
                <a:spcPts val="0"/>
              </a:spcAft>
              <a:buSzPts val="2000"/>
              <a:buFont typeface="Luckiest Guy"/>
              <a:buNone/>
              <a:defRPr sz="2000">
                <a:latin typeface="Luckiest Guy"/>
                <a:ea typeface="Luckiest Guy"/>
                <a:cs typeface="Luckiest Guy"/>
                <a:sym typeface="Luckiest Guy"/>
              </a:defRPr>
            </a:lvl3pPr>
            <a:lvl4pPr lvl="3" algn="r" rtl="0">
              <a:spcBef>
                <a:spcPts val="1600"/>
              </a:spcBef>
              <a:spcAft>
                <a:spcPts val="0"/>
              </a:spcAft>
              <a:buSzPts val="2000"/>
              <a:buFont typeface="Luckiest Guy"/>
              <a:buNone/>
              <a:defRPr sz="2000">
                <a:latin typeface="Luckiest Guy"/>
                <a:ea typeface="Luckiest Guy"/>
                <a:cs typeface="Luckiest Guy"/>
                <a:sym typeface="Luckiest Guy"/>
              </a:defRPr>
            </a:lvl4pPr>
            <a:lvl5pPr lvl="4" algn="r" rtl="0">
              <a:spcBef>
                <a:spcPts val="1600"/>
              </a:spcBef>
              <a:spcAft>
                <a:spcPts val="0"/>
              </a:spcAft>
              <a:buSzPts val="2000"/>
              <a:buFont typeface="Luckiest Guy"/>
              <a:buNone/>
              <a:defRPr sz="2000">
                <a:latin typeface="Luckiest Guy"/>
                <a:ea typeface="Luckiest Guy"/>
                <a:cs typeface="Luckiest Guy"/>
                <a:sym typeface="Luckiest Guy"/>
              </a:defRPr>
            </a:lvl5pPr>
            <a:lvl6pPr lvl="5" algn="r" rtl="0">
              <a:spcBef>
                <a:spcPts val="1600"/>
              </a:spcBef>
              <a:spcAft>
                <a:spcPts val="0"/>
              </a:spcAft>
              <a:buSzPts val="2000"/>
              <a:buFont typeface="Luckiest Guy"/>
              <a:buNone/>
              <a:defRPr sz="2000">
                <a:latin typeface="Luckiest Guy"/>
                <a:ea typeface="Luckiest Guy"/>
                <a:cs typeface="Luckiest Guy"/>
                <a:sym typeface="Luckiest Guy"/>
              </a:defRPr>
            </a:lvl6pPr>
            <a:lvl7pPr lvl="6" algn="r" rtl="0">
              <a:spcBef>
                <a:spcPts val="1600"/>
              </a:spcBef>
              <a:spcAft>
                <a:spcPts val="0"/>
              </a:spcAft>
              <a:buSzPts val="2000"/>
              <a:buFont typeface="Luckiest Guy"/>
              <a:buNone/>
              <a:defRPr sz="2000">
                <a:latin typeface="Luckiest Guy"/>
                <a:ea typeface="Luckiest Guy"/>
                <a:cs typeface="Luckiest Guy"/>
                <a:sym typeface="Luckiest Guy"/>
              </a:defRPr>
            </a:lvl7pPr>
            <a:lvl8pPr lvl="7" algn="r" rtl="0">
              <a:spcBef>
                <a:spcPts val="1600"/>
              </a:spcBef>
              <a:spcAft>
                <a:spcPts val="0"/>
              </a:spcAft>
              <a:buSzPts val="2000"/>
              <a:buFont typeface="Luckiest Guy"/>
              <a:buNone/>
              <a:defRPr sz="2000">
                <a:latin typeface="Luckiest Guy"/>
                <a:ea typeface="Luckiest Guy"/>
                <a:cs typeface="Luckiest Guy"/>
                <a:sym typeface="Luckiest Guy"/>
              </a:defRPr>
            </a:lvl8pPr>
            <a:lvl9pPr lvl="8" algn="r" rtl="0">
              <a:spcBef>
                <a:spcPts val="1600"/>
              </a:spcBef>
              <a:spcAft>
                <a:spcPts val="1600"/>
              </a:spcAft>
              <a:buSzPts val="2000"/>
              <a:buFont typeface="Luckiest Guy"/>
              <a:buNone/>
              <a:defRPr sz="2000">
                <a:latin typeface="Luckiest Guy"/>
                <a:ea typeface="Luckiest Guy"/>
                <a:cs typeface="Luckiest Guy"/>
                <a:sym typeface="Luckiest Guy"/>
              </a:defRPr>
            </a:lvl9pPr>
          </a:lstStyle>
          <a:p>
            <a:endParaRPr/>
          </a:p>
        </p:txBody>
      </p:sp>
      <p:sp>
        <p:nvSpPr>
          <p:cNvPr id="224" name="Google Shape;224;p30"/>
          <p:cNvSpPr txBox="1">
            <a:spLocks noGrp="1"/>
          </p:cNvSpPr>
          <p:nvPr>
            <p:ph type="subTitle" idx="3"/>
          </p:nvPr>
        </p:nvSpPr>
        <p:spPr>
          <a:xfrm>
            <a:off x="4988135" y="1968575"/>
            <a:ext cx="2633400" cy="134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225" name="Google Shape;225;p30"/>
          <p:cNvSpPr txBox="1">
            <a:spLocks noGrp="1"/>
          </p:cNvSpPr>
          <p:nvPr>
            <p:ph type="subTitle" idx="4"/>
          </p:nvPr>
        </p:nvSpPr>
        <p:spPr>
          <a:xfrm>
            <a:off x="4988127" y="1590675"/>
            <a:ext cx="2633400" cy="35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Luckiest Guy"/>
              <a:buNone/>
              <a:defRPr sz="2000" b="1">
                <a:latin typeface="Luckiest Guy"/>
                <a:ea typeface="Luckiest Guy"/>
                <a:cs typeface="Luckiest Guy"/>
                <a:sym typeface="Luckiest Guy"/>
              </a:defRPr>
            </a:lvl1pPr>
            <a:lvl2pPr lvl="1" algn="r" rtl="0">
              <a:spcBef>
                <a:spcPts val="0"/>
              </a:spcBef>
              <a:spcAft>
                <a:spcPts val="0"/>
              </a:spcAft>
              <a:buSzPts val="2000"/>
              <a:buFont typeface="Luckiest Guy"/>
              <a:buNone/>
              <a:defRPr sz="2000">
                <a:latin typeface="Luckiest Guy"/>
                <a:ea typeface="Luckiest Guy"/>
                <a:cs typeface="Luckiest Guy"/>
                <a:sym typeface="Luckiest Guy"/>
              </a:defRPr>
            </a:lvl2pPr>
            <a:lvl3pPr lvl="2" algn="r" rtl="0">
              <a:spcBef>
                <a:spcPts val="1600"/>
              </a:spcBef>
              <a:spcAft>
                <a:spcPts val="0"/>
              </a:spcAft>
              <a:buSzPts val="2000"/>
              <a:buFont typeface="Luckiest Guy"/>
              <a:buNone/>
              <a:defRPr sz="2000">
                <a:latin typeface="Luckiest Guy"/>
                <a:ea typeface="Luckiest Guy"/>
                <a:cs typeface="Luckiest Guy"/>
                <a:sym typeface="Luckiest Guy"/>
              </a:defRPr>
            </a:lvl3pPr>
            <a:lvl4pPr lvl="3" algn="r" rtl="0">
              <a:spcBef>
                <a:spcPts val="1600"/>
              </a:spcBef>
              <a:spcAft>
                <a:spcPts val="0"/>
              </a:spcAft>
              <a:buSzPts val="2000"/>
              <a:buFont typeface="Luckiest Guy"/>
              <a:buNone/>
              <a:defRPr sz="2000">
                <a:latin typeface="Luckiest Guy"/>
                <a:ea typeface="Luckiest Guy"/>
                <a:cs typeface="Luckiest Guy"/>
                <a:sym typeface="Luckiest Guy"/>
              </a:defRPr>
            </a:lvl4pPr>
            <a:lvl5pPr lvl="4" algn="r" rtl="0">
              <a:spcBef>
                <a:spcPts val="1600"/>
              </a:spcBef>
              <a:spcAft>
                <a:spcPts val="0"/>
              </a:spcAft>
              <a:buSzPts val="2000"/>
              <a:buFont typeface="Luckiest Guy"/>
              <a:buNone/>
              <a:defRPr sz="2000">
                <a:latin typeface="Luckiest Guy"/>
                <a:ea typeface="Luckiest Guy"/>
                <a:cs typeface="Luckiest Guy"/>
                <a:sym typeface="Luckiest Guy"/>
              </a:defRPr>
            </a:lvl5pPr>
            <a:lvl6pPr lvl="5" algn="r" rtl="0">
              <a:spcBef>
                <a:spcPts val="1600"/>
              </a:spcBef>
              <a:spcAft>
                <a:spcPts val="0"/>
              </a:spcAft>
              <a:buSzPts val="2000"/>
              <a:buFont typeface="Luckiest Guy"/>
              <a:buNone/>
              <a:defRPr sz="2000">
                <a:latin typeface="Luckiest Guy"/>
                <a:ea typeface="Luckiest Guy"/>
                <a:cs typeface="Luckiest Guy"/>
                <a:sym typeface="Luckiest Guy"/>
              </a:defRPr>
            </a:lvl6pPr>
            <a:lvl7pPr lvl="6" algn="r" rtl="0">
              <a:spcBef>
                <a:spcPts val="1600"/>
              </a:spcBef>
              <a:spcAft>
                <a:spcPts val="0"/>
              </a:spcAft>
              <a:buSzPts val="2000"/>
              <a:buFont typeface="Luckiest Guy"/>
              <a:buNone/>
              <a:defRPr sz="2000">
                <a:latin typeface="Luckiest Guy"/>
                <a:ea typeface="Luckiest Guy"/>
                <a:cs typeface="Luckiest Guy"/>
                <a:sym typeface="Luckiest Guy"/>
              </a:defRPr>
            </a:lvl7pPr>
            <a:lvl8pPr lvl="7" algn="r" rtl="0">
              <a:spcBef>
                <a:spcPts val="1600"/>
              </a:spcBef>
              <a:spcAft>
                <a:spcPts val="0"/>
              </a:spcAft>
              <a:buSzPts val="2000"/>
              <a:buFont typeface="Luckiest Guy"/>
              <a:buNone/>
              <a:defRPr sz="2000">
                <a:latin typeface="Luckiest Guy"/>
                <a:ea typeface="Luckiest Guy"/>
                <a:cs typeface="Luckiest Guy"/>
                <a:sym typeface="Luckiest Guy"/>
              </a:defRPr>
            </a:lvl8pPr>
            <a:lvl9pPr lvl="8" algn="r" rtl="0">
              <a:spcBef>
                <a:spcPts val="1600"/>
              </a:spcBef>
              <a:spcAft>
                <a:spcPts val="1600"/>
              </a:spcAft>
              <a:buSzPts val="2000"/>
              <a:buFont typeface="Luckiest Guy"/>
              <a:buNone/>
              <a:defRPr sz="2000">
                <a:latin typeface="Luckiest Guy"/>
                <a:ea typeface="Luckiest Guy"/>
                <a:cs typeface="Luckiest Guy"/>
                <a:sym typeface="Luckiest Guy"/>
              </a:defRPr>
            </a:lvl9pPr>
          </a:lstStyle>
          <a:p>
            <a:endParaRPr/>
          </a:p>
        </p:txBody>
      </p:sp>
      <p:sp>
        <p:nvSpPr>
          <p:cNvPr id="226" name="Google Shape;226;p30"/>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7" name="Google Shape;227;p30"/>
          <p:cNvSpPr/>
          <p:nvPr/>
        </p:nvSpPr>
        <p:spPr>
          <a:xfrm rot="-8592869" flipH="1">
            <a:off x="7882286" y="-1148884"/>
            <a:ext cx="2417983" cy="223844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p:nvPr/>
        </p:nvSpPr>
        <p:spPr>
          <a:xfrm rot="-6663882" flipH="1">
            <a:off x="-6176" y="-1282826"/>
            <a:ext cx="812750" cy="3045213"/>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rot="-429253">
            <a:off x="-1476353" y="3676016"/>
            <a:ext cx="3495829" cy="2031600"/>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0"/>
          <p:cNvSpPr/>
          <p:nvPr/>
        </p:nvSpPr>
        <p:spPr>
          <a:xfrm rot="5400000" flipH="1">
            <a:off x="7777740" y="3784415"/>
            <a:ext cx="1663536" cy="1363383"/>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transition spd="med">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2">
  <p:cSld name="CUSTOM_9_1_1_1">
    <p:spTree>
      <p:nvGrpSpPr>
        <p:cNvPr id="1" name="Shape 231"/>
        <p:cNvGrpSpPr/>
        <p:nvPr/>
      </p:nvGrpSpPr>
      <p:grpSpPr>
        <a:xfrm>
          <a:off x="0" y="0"/>
          <a:ext cx="0" cy="0"/>
          <a:chOff x="0" y="0"/>
          <a:chExt cx="0" cy="0"/>
        </a:xfrm>
      </p:grpSpPr>
      <p:sp>
        <p:nvSpPr>
          <p:cNvPr id="232" name="Google Shape;232;p31"/>
          <p:cNvSpPr txBox="1">
            <a:spLocks noGrp="1"/>
          </p:cNvSpPr>
          <p:nvPr>
            <p:ph type="subTitle" idx="1"/>
          </p:nvPr>
        </p:nvSpPr>
        <p:spPr>
          <a:xfrm>
            <a:off x="722376" y="2123825"/>
            <a:ext cx="3483300" cy="250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400"/>
              <a:buChar char="●"/>
              <a:defRPr sz="1400"/>
            </a:lvl1pPr>
            <a:lvl2pPr lvl="1" rtl="0">
              <a:spcBef>
                <a:spcPts val="0"/>
              </a:spcBef>
              <a:spcAft>
                <a:spcPts val="0"/>
              </a:spcAft>
              <a:buClr>
                <a:schemeClr val="dk1"/>
              </a:buClr>
              <a:buSzPts val="1400"/>
              <a:buChar char="○"/>
              <a:defRPr>
                <a:solidFill>
                  <a:schemeClr val="dk1"/>
                </a:solidFill>
              </a:defRPr>
            </a:lvl2pPr>
            <a:lvl3pPr lvl="2" rtl="0">
              <a:spcBef>
                <a:spcPts val="0"/>
              </a:spcBef>
              <a:spcAft>
                <a:spcPts val="0"/>
              </a:spcAft>
              <a:buClr>
                <a:schemeClr val="dk1"/>
              </a:buClr>
              <a:buSzPts val="1400"/>
              <a:buChar char="■"/>
              <a:defRPr>
                <a:solidFill>
                  <a:schemeClr val="dk1"/>
                </a:solidFill>
              </a:defRPr>
            </a:lvl3pPr>
            <a:lvl4pPr lvl="3" rtl="0">
              <a:spcBef>
                <a:spcPts val="0"/>
              </a:spcBef>
              <a:spcAft>
                <a:spcPts val="0"/>
              </a:spcAft>
              <a:buClr>
                <a:schemeClr val="dk1"/>
              </a:buClr>
              <a:buSzPts val="1400"/>
              <a:buChar char="●"/>
              <a:defRPr>
                <a:solidFill>
                  <a:schemeClr val="dk1"/>
                </a:solidFill>
              </a:defRPr>
            </a:lvl4pPr>
            <a:lvl5pPr lvl="4" rtl="0">
              <a:spcBef>
                <a:spcPts val="0"/>
              </a:spcBef>
              <a:spcAft>
                <a:spcPts val="0"/>
              </a:spcAft>
              <a:buClr>
                <a:schemeClr val="dk1"/>
              </a:buClr>
              <a:buSzPts val="1400"/>
              <a:buChar char="○"/>
              <a:defRPr>
                <a:solidFill>
                  <a:schemeClr val="dk1"/>
                </a:solidFill>
              </a:defRPr>
            </a:lvl5pPr>
            <a:lvl6pPr lvl="5" rtl="0">
              <a:spcBef>
                <a:spcPts val="0"/>
              </a:spcBef>
              <a:spcAft>
                <a:spcPts val="0"/>
              </a:spcAft>
              <a:buClr>
                <a:schemeClr val="dk1"/>
              </a:buClr>
              <a:buSzPts val="1400"/>
              <a:buChar char="■"/>
              <a:defRPr>
                <a:solidFill>
                  <a:schemeClr val="dk1"/>
                </a:solidFill>
              </a:defRPr>
            </a:lvl6pPr>
            <a:lvl7pPr lvl="6" rtl="0">
              <a:spcBef>
                <a:spcPts val="0"/>
              </a:spcBef>
              <a:spcAft>
                <a:spcPts val="0"/>
              </a:spcAft>
              <a:buClr>
                <a:schemeClr val="dk1"/>
              </a:buClr>
              <a:buSzPts val="1400"/>
              <a:buChar char="●"/>
              <a:defRPr>
                <a:solidFill>
                  <a:schemeClr val="dk1"/>
                </a:solidFill>
              </a:defRPr>
            </a:lvl7pPr>
            <a:lvl8pPr lvl="7" rtl="0">
              <a:spcBef>
                <a:spcPts val="0"/>
              </a:spcBef>
              <a:spcAft>
                <a:spcPts val="0"/>
              </a:spcAft>
              <a:buClr>
                <a:schemeClr val="dk1"/>
              </a:buClr>
              <a:buSzPts val="1400"/>
              <a:buChar char="○"/>
              <a:defRPr>
                <a:solidFill>
                  <a:schemeClr val="dk1"/>
                </a:solidFill>
              </a:defRPr>
            </a:lvl8pPr>
            <a:lvl9pPr lvl="8" rtl="0">
              <a:spcBef>
                <a:spcPts val="0"/>
              </a:spcBef>
              <a:spcAft>
                <a:spcPts val="0"/>
              </a:spcAft>
              <a:buClr>
                <a:schemeClr val="dk1"/>
              </a:buClr>
              <a:buSzPts val="1400"/>
              <a:buChar char="■"/>
              <a:defRPr>
                <a:solidFill>
                  <a:schemeClr val="dk1"/>
                </a:solidFill>
              </a:defRPr>
            </a:lvl9pPr>
          </a:lstStyle>
          <a:p>
            <a:endParaRPr/>
          </a:p>
        </p:txBody>
      </p:sp>
      <p:sp>
        <p:nvSpPr>
          <p:cNvPr id="233" name="Google Shape;233;p31"/>
          <p:cNvSpPr txBox="1">
            <a:spLocks noGrp="1"/>
          </p:cNvSpPr>
          <p:nvPr>
            <p:ph type="subTitle" idx="2"/>
          </p:nvPr>
        </p:nvSpPr>
        <p:spPr>
          <a:xfrm>
            <a:off x="722376" y="1699783"/>
            <a:ext cx="3483300" cy="359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Luckiest Guy"/>
              <a:buNone/>
              <a:defRPr>
                <a:latin typeface="Luckiest Guy"/>
                <a:ea typeface="Luckiest Guy"/>
                <a:cs typeface="Luckiest Guy"/>
                <a:sym typeface="Luckiest Guy"/>
              </a:defRPr>
            </a:lvl1pPr>
            <a:lvl2pPr lvl="1" rtl="0">
              <a:spcBef>
                <a:spcPts val="0"/>
              </a:spcBef>
              <a:spcAft>
                <a:spcPts val="0"/>
              </a:spcAft>
              <a:buSzPts val="1800"/>
              <a:buFont typeface="Luckiest Guy"/>
              <a:buNone/>
              <a:defRPr sz="1800">
                <a:latin typeface="Luckiest Guy"/>
                <a:ea typeface="Luckiest Guy"/>
                <a:cs typeface="Luckiest Guy"/>
                <a:sym typeface="Luckiest Guy"/>
              </a:defRPr>
            </a:lvl2pPr>
            <a:lvl3pPr lvl="2" rtl="0">
              <a:spcBef>
                <a:spcPts val="1600"/>
              </a:spcBef>
              <a:spcAft>
                <a:spcPts val="0"/>
              </a:spcAft>
              <a:buSzPts val="1800"/>
              <a:buFont typeface="Luckiest Guy"/>
              <a:buNone/>
              <a:defRPr sz="1800">
                <a:latin typeface="Luckiest Guy"/>
                <a:ea typeface="Luckiest Guy"/>
                <a:cs typeface="Luckiest Guy"/>
                <a:sym typeface="Luckiest Guy"/>
              </a:defRPr>
            </a:lvl3pPr>
            <a:lvl4pPr lvl="3" rtl="0">
              <a:spcBef>
                <a:spcPts val="1600"/>
              </a:spcBef>
              <a:spcAft>
                <a:spcPts val="0"/>
              </a:spcAft>
              <a:buSzPts val="1800"/>
              <a:buFont typeface="Luckiest Guy"/>
              <a:buNone/>
              <a:defRPr sz="1800">
                <a:latin typeface="Luckiest Guy"/>
                <a:ea typeface="Luckiest Guy"/>
                <a:cs typeface="Luckiest Guy"/>
                <a:sym typeface="Luckiest Guy"/>
              </a:defRPr>
            </a:lvl4pPr>
            <a:lvl5pPr lvl="4" rtl="0">
              <a:spcBef>
                <a:spcPts val="1600"/>
              </a:spcBef>
              <a:spcAft>
                <a:spcPts val="0"/>
              </a:spcAft>
              <a:buSzPts val="1800"/>
              <a:buFont typeface="Luckiest Guy"/>
              <a:buNone/>
              <a:defRPr sz="1800">
                <a:latin typeface="Luckiest Guy"/>
                <a:ea typeface="Luckiest Guy"/>
                <a:cs typeface="Luckiest Guy"/>
                <a:sym typeface="Luckiest Guy"/>
              </a:defRPr>
            </a:lvl5pPr>
            <a:lvl6pPr lvl="5" rtl="0">
              <a:spcBef>
                <a:spcPts val="1600"/>
              </a:spcBef>
              <a:spcAft>
                <a:spcPts val="0"/>
              </a:spcAft>
              <a:buSzPts val="1800"/>
              <a:buFont typeface="Luckiest Guy"/>
              <a:buNone/>
              <a:defRPr sz="1800">
                <a:latin typeface="Luckiest Guy"/>
                <a:ea typeface="Luckiest Guy"/>
                <a:cs typeface="Luckiest Guy"/>
                <a:sym typeface="Luckiest Guy"/>
              </a:defRPr>
            </a:lvl6pPr>
            <a:lvl7pPr lvl="6" rtl="0">
              <a:spcBef>
                <a:spcPts val="1600"/>
              </a:spcBef>
              <a:spcAft>
                <a:spcPts val="0"/>
              </a:spcAft>
              <a:buSzPts val="1800"/>
              <a:buFont typeface="Luckiest Guy"/>
              <a:buNone/>
              <a:defRPr sz="1800">
                <a:latin typeface="Luckiest Guy"/>
                <a:ea typeface="Luckiest Guy"/>
                <a:cs typeface="Luckiest Guy"/>
                <a:sym typeface="Luckiest Guy"/>
              </a:defRPr>
            </a:lvl7pPr>
            <a:lvl8pPr lvl="7" rtl="0">
              <a:spcBef>
                <a:spcPts val="1600"/>
              </a:spcBef>
              <a:spcAft>
                <a:spcPts val="0"/>
              </a:spcAft>
              <a:buSzPts val="1800"/>
              <a:buFont typeface="Luckiest Guy"/>
              <a:buNone/>
              <a:defRPr sz="1800">
                <a:latin typeface="Luckiest Guy"/>
                <a:ea typeface="Luckiest Guy"/>
                <a:cs typeface="Luckiest Guy"/>
                <a:sym typeface="Luckiest Guy"/>
              </a:defRPr>
            </a:lvl8pPr>
            <a:lvl9pPr lvl="8" rtl="0">
              <a:spcBef>
                <a:spcPts val="1600"/>
              </a:spcBef>
              <a:spcAft>
                <a:spcPts val="1600"/>
              </a:spcAft>
              <a:buSzPts val="1800"/>
              <a:buFont typeface="Luckiest Guy"/>
              <a:buNone/>
              <a:defRPr sz="1800">
                <a:latin typeface="Luckiest Guy"/>
                <a:ea typeface="Luckiest Guy"/>
                <a:cs typeface="Luckiest Guy"/>
                <a:sym typeface="Luckiest Guy"/>
              </a:defRPr>
            </a:lvl9pPr>
          </a:lstStyle>
          <a:p>
            <a:endParaRPr/>
          </a:p>
        </p:txBody>
      </p:sp>
      <p:sp>
        <p:nvSpPr>
          <p:cNvPr id="234" name="Google Shape;234;p31"/>
          <p:cNvSpPr txBox="1">
            <a:spLocks noGrp="1"/>
          </p:cNvSpPr>
          <p:nvPr>
            <p:ph type="subTitle" idx="3"/>
          </p:nvPr>
        </p:nvSpPr>
        <p:spPr>
          <a:xfrm>
            <a:off x="4696926" y="2123825"/>
            <a:ext cx="3483300" cy="25083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Clr>
                <a:schemeClr val="accent4"/>
              </a:buClr>
              <a:buSzPts val="1400"/>
              <a:buChar char="●"/>
              <a:defRPr sz="1400"/>
            </a:lvl1pPr>
            <a:lvl2pPr lvl="1" rtl="0">
              <a:spcBef>
                <a:spcPts val="0"/>
              </a:spcBef>
              <a:spcAft>
                <a:spcPts val="0"/>
              </a:spcAft>
              <a:buClr>
                <a:schemeClr val="dk1"/>
              </a:buClr>
              <a:buSzPts val="1400"/>
              <a:buChar char="○"/>
              <a:defRPr>
                <a:solidFill>
                  <a:schemeClr val="dk1"/>
                </a:solidFill>
              </a:defRPr>
            </a:lvl2pPr>
            <a:lvl3pPr lvl="2" rtl="0">
              <a:spcBef>
                <a:spcPts val="0"/>
              </a:spcBef>
              <a:spcAft>
                <a:spcPts val="0"/>
              </a:spcAft>
              <a:buClr>
                <a:schemeClr val="dk1"/>
              </a:buClr>
              <a:buSzPts val="1400"/>
              <a:buChar char="■"/>
              <a:defRPr>
                <a:solidFill>
                  <a:schemeClr val="dk1"/>
                </a:solidFill>
              </a:defRPr>
            </a:lvl3pPr>
            <a:lvl4pPr lvl="3" rtl="0">
              <a:spcBef>
                <a:spcPts val="0"/>
              </a:spcBef>
              <a:spcAft>
                <a:spcPts val="0"/>
              </a:spcAft>
              <a:buClr>
                <a:schemeClr val="dk1"/>
              </a:buClr>
              <a:buSzPts val="1400"/>
              <a:buChar char="●"/>
              <a:defRPr>
                <a:solidFill>
                  <a:schemeClr val="dk1"/>
                </a:solidFill>
              </a:defRPr>
            </a:lvl4pPr>
            <a:lvl5pPr lvl="4" rtl="0">
              <a:spcBef>
                <a:spcPts val="0"/>
              </a:spcBef>
              <a:spcAft>
                <a:spcPts val="0"/>
              </a:spcAft>
              <a:buClr>
                <a:schemeClr val="dk1"/>
              </a:buClr>
              <a:buSzPts val="1400"/>
              <a:buChar char="○"/>
              <a:defRPr>
                <a:solidFill>
                  <a:schemeClr val="dk1"/>
                </a:solidFill>
              </a:defRPr>
            </a:lvl5pPr>
            <a:lvl6pPr lvl="5" rtl="0">
              <a:spcBef>
                <a:spcPts val="0"/>
              </a:spcBef>
              <a:spcAft>
                <a:spcPts val="0"/>
              </a:spcAft>
              <a:buClr>
                <a:schemeClr val="dk1"/>
              </a:buClr>
              <a:buSzPts val="1400"/>
              <a:buChar char="■"/>
              <a:defRPr>
                <a:solidFill>
                  <a:schemeClr val="dk1"/>
                </a:solidFill>
              </a:defRPr>
            </a:lvl6pPr>
            <a:lvl7pPr lvl="6" rtl="0">
              <a:spcBef>
                <a:spcPts val="0"/>
              </a:spcBef>
              <a:spcAft>
                <a:spcPts val="0"/>
              </a:spcAft>
              <a:buClr>
                <a:schemeClr val="dk1"/>
              </a:buClr>
              <a:buSzPts val="1400"/>
              <a:buChar char="●"/>
              <a:defRPr>
                <a:solidFill>
                  <a:schemeClr val="dk1"/>
                </a:solidFill>
              </a:defRPr>
            </a:lvl7pPr>
            <a:lvl8pPr lvl="7" rtl="0">
              <a:spcBef>
                <a:spcPts val="0"/>
              </a:spcBef>
              <a:spcAft>
                <a:spcPts val="0"/>
              </a:spcAft>
              <a:buClr>
                <a:schemeClr val="dk1"/>
              </a:buClr>
              <a:buSzPts val="1400"/>
              <a:buChar char="○"/>
              <a:defRPr>
                <a:solidFill>
                  <a:schemeClr val="dk1"/>
                </a:solidFill>
              </a:defRPr>
            </a:lvl8pPr>
            <a:lvl9pPr lvl="8" rtl="0">
              <a:spcBef>
                <a:spcPts val="0"/>
              </a:spcBef>
              <a:spcAft>
                <a:spcPts val="0"/>
              </a:spcAft>
              <a:buClr>
                <a:schemeClr val="dk1"/>
              </a:buClr>
              <a:buSzPts val="1400"/>
              <a:buChar char="■"/>
              <a:defRPr>
                <a:solidFill>
                  <a:schemeClr val="dk1"/>
                </a:solidFill>
              </a:defRPr>
            </a:lvl9pPr>
          </a:lstStyle>
          <a:p>
            <a:endParaRPr/>
          </a:p>
        </p:txBody>
      </p:sp>
      <p:sp>
        <p:nvSpPr>
          <p:cNvPr id="235" name="Google Shape;235;p31"/>
          <p:cNvSpPr txBox="1">
            <a:spLocks noGrp="1"/>
          </p:cNvSpPr>
          <p:nvPr>
            <p:ph type="subTitle" idx="4"/>
          </p:nvPr>
        </p:nvSpPr>
        <p:spPr>
          <a:xfrm>
            <a:off x="4696926" y="1708968"/>
            <a:ext cx="3483300" cy="359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Luckiest Guy"/>
              <a:buNone/>
              <a:defRPr>
                <a:latin typeface="Luckiest Guy"/>
                <a:ea typeface="Luckiest Guy"/>
                <a:cs typeface="Luckiest Guy"/>
                <a:sym typeface="Luckiest Guy"/>
              </a:defRPr>
            </a:lvl1pPr>
            <a:lvl2pPr lvl="1" rtl="0">
              <a:spcBef>
                <a:spcPts val="0"/>
              </a:spcBef>
              <a:spcAft>
                <a:spcPts val="0"/>
              </a:spcAft>
              <a:buSzPts val="1800"/>
              <a:buFont typeface="Luckiest Guy"/>
              <a:buNone/>
              <a:defRPr sz="1800">
                <a:latin typeface="Luckiest Guy"/>
                <a:ea typeface="Luckiest Guy"/>
                <a:cs typeface="Luckiest Guy"/>
                <a:sym typeface="Luckiest Guy"/>
              </a:defRPr>
            </a:lvl2pPr>
            <a:lvl3pPr lvl="2" rtl="0">
              <a:spcBef>
                <a:spcPts val="1600"/>
              </a:spcBef>
              <a:spcAft>
                <a:spcPts val="0"/>
              </a:spcAft>
              <a:buSzPts val="1800"/>
              <a:buFont typeface="Luckiest Guy"/>
              <a:buNone/>
              <a:defRPr sz="1800">
                <a:latin typeface="Luckiest Guy"/>
                <a:ea typeface="Luckiest Guy"/>
                <a:cs typeface="Luckiest Guy"/>
                <a:sym typeface="Luckiest Guy"/>
              </a:defRPr>
            </a:lvl3pPr>
            <a:lvl4pPr lvl="3" rtl="0">
              <a:spcBef>
                <a:spcPts val="1600"/>
              </a:spcBef>
              <a:spcAft>
                <a:spcPts val="0"/>
              </a:spcAft>
              <a:buSzPts val="1800"/>
              <a:buFont typeface="Luckiest Guy"/>
              <a:buNone/>
              <a:defRPr sz="1800">
                <a:latin typeface="Luckiest Guy"/>
                <a:ea typeface="Luckiest Guy"/>
                <a:cs typeface="Luckiest Guy"/>
                <a:sym typeface="Luckiest Guy"/>
              </a:defRPr>
            </a:lvl4pPr>
            <a:lvl5pPr lvl="4" rtl="0">
              <a:spcBef>
                <a:spcPts val="1600"/>
              </a:spcBef>
              <a:spcAft>
                <a:spcPts val="0"/>
              </a:spcAft>
              <a:buSzPts val="1800"/>
              <a:buFont typeface="Luckiest Guy"/>
              <a:buNone/>
              <a:defRPr sz="1800">
                <a:latin typeface="Luckiest Guy"/>
                <a:ea typeface="Luckiest Guy"/>
                <a:cs typeface="Luckiest Guy"/>
                <a:sym typeface="Luckiest Guy"/>
              </a:defRPr>
            </a:lvl5pPr>
            <a:lvl6pPr lvl="5" rtl="0">
              <a:spcBef>
                <a:spcPts val="1600"/>
              </a:spcBef>
              <a:spcAft>
                <a:spcPts val="0"/>
              </a:spcAft>
              <a:buSzPts val="1800"/>
              <a:buFont typeface="Luckiest Guy"/>
              <a:buNone/>
              <a:defRPr sz="1800">
                <a:latin typeface="Luckiest Guy"/>
                <a:ea typeface="Luckiest Guy"/>
                <a:cs typeface="Luckiest Guy"/>
                <a:sym typeface="Luckiest Guy"/>
              </a:defRPr>
            </a:lvl6pPr>
            <a:lvl7pPr lvl="6" rtl="0">
              <a:spcBef>
                <a:spcPts val="1600"/>
              </a:spcBef>
              <a:spcAft>
                <a:spcPts val="0"/>
              </a:spcAft>
              <a:buSzPts val="1800"/>
              <a:buFont typeface="Luckiest Guy"/>
              <a:buNone/>
              <a:defRPr sz="1800">
                <a:latin typeface="Luckiest Guy"/>
                <a:ea typeface="Luckiest Guy"/>
                <a:cs typeface="Luckiest Guy"/>
                <a:sym typeface="Luckiest Guy"/>
              </a:defRPr>
            </a:lvl7pPr>
            <a:lvl8pPr lvl="7" rtl="0">
              <a:spcBef>
                <a:spcPts val="1600"/>
              </a:spcBef>
              <a:spcAft>
                <a:spcPts val="0"/>
              </a:spcAft>
              <a:buSzPts val="1800"/>
              <a:buFont typeface="Luckiest Guy"/>
              <a:buNone/>
              <a:defRPr sz="1800">
                <a:latin typeface="Luckiest Guy"/>
                <a:ea typeface="Luckiest Guy"/>
                <a:cs typeface="Luckiest Guy"/>
                <a:sym typeface="Luckiest Guy"/>
              </a:defRPr>
            </a:lvl8pPr>
            <a:lvl9pPr lvl="8" rtl="0">
              <a:spcBef>
                <a:spcPts val="1600"/>
              </a:spcBef>
              <a:spcAft>
                <a:spcPts val="1600"/>
              </a:spcAft>
              <a:buSzPts val="1800"/>
              <a:buFont typeface="Luckiest Guy"/>
              <a:buNone/>
              <a:defRPr sz="1800">
                <a:latin typeface="Luckiest Guy"/>
                <a:ea typeface="Luckiest Guy"/>
                <a:cs typeface="Luckiest Guy"/>
                <a:sym typeface="Luckiest Guy"/>
              </a:defRPr>
            </a:lvl9pPr>
          </a:lstStyle>
          <a:p>
            <a:endParaRPr/>
          </a:p>
        </p:txBody>
      </p:sp>
      <p:sp>
        <p:nvSpPr>
          <p:cNvPr id="236" name="Google Shape;236;p31"/>
          <p:cNvSpPr/>
          <p:nvPr/>
        </p:nvSpPr>
        <p:spPr>
          <a:xfrm rot="-8592869" flipH="1">
            <a:off x="7882286" y="-1148884"/>
            <a:ext cx="2417983" cy="223844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rot="-6663882" flipH="1">
            <a:off x="-6176" y="-1282826"/>
            <a:ext cx="812750" cy="3045213"/>
          </a:xfrm>
          <a:custGeom>
            <a:avLst/>
            <a:gdLst/>
            <a:ahLst/>
            <a:cxnLst/>
            <a:rect l="l" t="t" r="r" b="b"/>
            <a:pathLst>
              <a:path w="8735" h="25556" extrusionOk="0">
                <a:moveTo>
                  <a:pt x="0" y="0"/>
                </a:moveTo>
                <a:lnTo>
                  <a:pt x="0" y="25425"/>
                </a:lnTo>
                <a:cubicBezTo>
                  <a:pt x="1841" y="24987"/>
                  <a:pt x="3859" y="25555"/>
                  <a:pt x="5529" y="24698"/>
                </a:cubicBezTo>
                <a:cubicBezTo>
                  <a:pt x="7410" y="23733"/>
                  <a:pt x="8735" y="21418"/>
                  <a:pt x="7878" y="19340"/>
                </a:cubicBezTo>
                <a:cubicBezTo>
                  <a:pt x="6909" y="16999"/>
                  <a:pt x="3878" y="15856"/>
                  <a:pt x="3332" y="13384"/>
                </a:cubicBezTo>
                <a:cubicBezTo>
                  <a:pt x="2924" y="11544"/>
                  <a:pt x="4089" y="9744"/>
                  <a:pt x="5310" y="8308"/>
                </a:cubicBezTo>
                <a:cubicBezTo>
                  <a:pt x="6535" y="6872"/>
                  <a:pt x="7945" y="5403"/>
                  <a:pt x="8163" y="3529"/>
                </a:cubicBezTo>
                <a:cubicBezTo>
                  <a:pt x="8316" y="2230"/>
                  <a:pt x="7792" y="965"/>
                  <a:pt x="69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rot="-5400000">
            <a:off x="-435825" y="3648940"/>
            <a:ext cx="1663536" cy="1363383"/>
          </a:xfrm>
          <a:custGeom>
            <a:avLst/>
            <a:gdLst/>
            <a:ahLst/>
            <a:cxnLst/>
            <a:rect l="l" t="t" r="r" b="b"/>
            <a:pathLst>
              <a:path w="16143" h="15960" extrusionOk="0">
                <a:moveTo>
                  <a:pt x="1" y="1"/>
                </a:moveTo>
                <a:lnTo>
                  <a:pt x="1" y="15960"/>
                </a:lnTo>
                <a:cubicBezTo>
                  <a:pt x="546" y="14164"/>
                  <a:pt x="583" y="12160"/>
                  <a:pt x="1667" y="10631"/>
                </a:cubicBezTo>
                <a:cubicBezTo>
                  <a:pt x="2788" y="9043"/>
                  <a:pt x="4788" y="8338"/>
                  <a:pt x="6706" y="8023"/>
                </a:cubicBezTo>
                <a:cubicBezTo>
                  <a:pt x="8624" y="7704"/>
                  <a:pt x="10610" y="7670"/>
                  <a:pt x="12435" y="7006"/>
                </a:cubicBezTo>
                <a:cubicBezTo>
                  <a:pt x="14261" y="6338"/>
                  <a:pt x="15964" y="4821"/>
                  <a:pt x="16079" y="2884"/>
                </a:cubicBezTo>
                <a:cubicBezTo>
                  <a:pt x="16142" y="1841"/>
                  <a:pt x="15734" y="835"/>
                  <a:pt x="15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9" name="Google Shape;239;p31"/>
          <p:cNvSpPr/>
          <p:nvPr/>
        </p:nvSpPr>
        <p:spPr>
          <a:xfrm rot="-790117" flipH="1">
            <a:off x="5034061" y="4165264"/>
            <a:ext cx="5005831" cy="1663577"/>
          </a:xfrm>
          <a:custGeom>
            <a:avLst/>
            <a:gdLst/>
            <a:ahLst/>
            <a:cxnLst/>
            <a:rect l="l" t="t" r="r" b="b"/>
            <a:pathLst>
              <a:path w="93362" h="33294" extrusionOk="0">
                <a:moveTo>
                  <a:pt x="42641" y="0"/>
                </a:moveTo>
                <a:cubicBezTo>
                  <a:pt x="41535" y="0"/>
                  <a:pt x="40275" y="132"/>
                  <a:pt x="38822" y="442"/>
                </a:cubicBezTo>
                <a:cubicBezTo>
                  <a:pt x="31894" y="1925"/>
                  <a:pt x="29010" y="5923"/>
                  <a:pt x="26865" y="5923"/>
                </a:cubicBezTo>
                <a:cubicBezTo>
                  <a:pt x="26310" y="5923"/>
                  <a:pt x="25804" y="5656"/>
                  <a:pt x="25291" y="5008"/>
                </a:cubicBezTo>
                <a:cubicBezTo>
                  <a:pt x="22377" y="1339"/>
                  <a:pt x="19407" y="180"/>
                  <a:pt x="16817" y="180"/>
                </a:cubicBezTo>
                <a:cubicBezTo>
                  <a:pt x="12371" y="180"/>
                  <a:pt x="9045" y="3594"/>
                  <a:pt x="9045" y="3594"/>
                </a:cubicBezTo>
                <a:cubicBezTo>
                  <a:pt x="640" y="9738"/>
                  <a:pt x="0" y="18912"/>
                  <a:pt x="3664" y="24598"/>
                </a:cubicBezTo>
                <a:cubicBezTo>
                  <a:pt x="5227" y="27025"/>
                  <a:pt x="6787" y="27753"/>
                  <a:pt x="8263" y="27753"/>
                </a:cubicBezTo>
                <a:cubicBezTo>
                  <a:pt x="10247" y="27753"/>
                  <a:pt x="12079" y="26437"/>
                  <a:pt x="13560" y="26161"/>
                </a:cubicBezTo>
                <a:cubicBezTo>
                  <a:pt x="13683" y="26139"/>
                  <a:pt x="13790" y="26128"/>
                  <a:pt x="13884" y="26128"/>
                </a:cubicBezTo>
                <a:cubicBezTo>
                  <a:pt x="15780" y="26128"/>
                  <a:pt x="12414" y="30553"/>
                  <a:pt x="19005" y="32818"/>
                </a:cubicBezTo>
                <a:cubicBezTo>
                  <a:pt x="19974" y="33151"/>
                  <a:pt x="20965" y="33294"/>
                  <a:pt x="21961" y="33294"/>
                </a:cubicBezTo>
                <a:cubicBezTo>
                  <a:pt x="28027" y="33294"/>
                  <a:pt x="34299" y="27994"/>
                  <a:pt x="37200" y="27994"/>
                </a:cubicBezTo>
                <a:cubicBezTo>
                  <a:pt x="37224" y="27994"/>
                  <a:pt x="37249" y="27994"/>
                  <a:pt x="37273" y="27995"/>
                </a:cubicBezTo>
                <a:cubicBezTo>
                  <a:pt x="40609" y="28102"/>
                  <a:pt x="39405" y="30753"/>
                  <a:pt x="47471" y="32285"/>
                </a:cubicBezTo>
                <a:cubicBezTo>
                  <a:pt x="49051" y="32585"/>
                  <a:pt x="50463" y="32724"/>
                  <a:pt x="51784" y="32724"/>
                </a:cubicBezTo>
                <a:cubicBezTo>
                  <a:pt x="56262" y="32724"/>
                  <a:pt x="59702" y="31129"/>
                  <a:pt x="65160" y="28816"/>
                </a:cubicBezTo>
                <a:cubicBezTo>
                  <a:pt x="68935" y="27216"/>
                  <a:pt x="70884" y="26634"/>
                  <a:pt x="72312" y="26634"/>
                </a:cubicBezTo>
                <a:cubicBezTo>
                  <a:pt x="74642" y="26634"/>
                  <a:pt x="75586" y="28182"/>
                  <a:pt x="80802" y="29385"/>
                </a:cubicBezTo>
                <a:cubicBezTo>
                  <a:pt x="81265" y="29492"/>
                  <a:pt x="81736" y="29543"/>
                  <a:pt x="82210" y="29543"/>
                </a:cubicBezTo>
                <a:cubicBezTo>
                  <a:pt x="87589" y="29543"/>
                  <a:pt x="93362" y="22944"/>
                  <a:pt x="92333" y="15896"/>
                </a:cubicBezTo>
                <a:cubicBezTo>
                  <a:pt x="91075" y="7265"/>
                  <a:pt x="88641" y="1697"/>
                  <a:pt x="83016" y="549"/>
                </a:cubicBezTo>
                <a:cubicBezTo>
                  <a:pt x="82001" y="341"/>
                  <a:pt x="81093" y="250"/>
                  <a:pt x="80276" y="250"/>
                </a:cubicBezTo>
                <a:cubicBezTo>
                  <a:pt x="74209" y="250"/>
                  <a:pt x="73152" y="5292"/>
                  <a:pt x="70454" y="5292"/>
                </a:cubicBezTo>
                <a:cubicBezTo>
                  <a:pt x="69706" y="5292"/>
                  <a:pt x="68832" y="4904"/>
                  <a:pt x="67690" y="3914"/>
                </a:cubicBezTo>
                <a:cubicBezTo>
                  <a:pt x="65485" y="2002"/>
                  <a:pt x="63540" y="1358"/>
                  <a:pt x="61794" y="1358"/>
                </a:cubicBezTo>
                <a:cubicBezTo>
                  <a:pt x="58186" y="1358"/>
                  <a:pt x="55424" y="4109"/>
                  <a:pt x="52954" y="4109"/>
                </a:cubicBezTo>
                <a:cubicBezTo>
                  <a:pt x="52598" y="4109"/>
                  <a:pt x="52248" y="4052"/>
                  <a:pt x="51902" y="3921"/>
                </a:cubicBezTo>
                <a:cubicBezTo>
                  <a:pt x="49699" y="3085"/>
                  <a:pt x="47992" y="0"/>
                  <a:pt x="426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txBox="1">
            <a:spLocks noGrp="1"/>
          </p:cNvSpPr>
          <p:nvPr>
            <p:ph type="subTitle" idx="5"/>
          </p:nvPr>
        </p:nvSpPr>
        <p:spPr>
          <a:xfrm>
            <a:off x="722375" y="1220223"/>
            <a:ext cx="7515000" cy="359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31"/>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transition spd="med">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idea 1">
  <p:cSld name="CUSTOM_10">
    <p:spTree>
      <p:nvGrpSpPr>
        <p:cNvPr id="1" name="Shape 242"/>
        <p:cNvGrpSpPr/>
        <p:nvPr/>
      </p:nvGrpSpPr>
      <p:grpSpPr>
        <a:xfrm>
          <a:off x="0" y="0"/>
          <a:ext cx="0" cy="0"/>
          <a:chOff x="0" y="0"/>
          <a:chExt cx="0" cy="0"/>
        </a:xfrm>
      </p:grpSpPr>
      <p:sp>
        <p:nvSpPr>
          <p:cNvPr id="243" name="Google Shape;243;p32"/>
          <p:cNvSpPr/>
          <p:nvPr/>
        </p:nvSpPr>
        <p:spPr>
          <a:xfrm>
            <a:off x="576050" y="810225"/>
            <a:ext cx="7891423" cy="3541233"/>
          </a:xfrm>
          <a:custGeom>
            <a:avLst/>
            <a:gdLst/>
            <a:ahLst/>
            <a:cxnLst/>
            <a:rect l="l" t="t" r="r" b="b"/>
            <a:pathLst>
              <a:path w="93362" h="33294" extrusionOk="0">
                <a:moveTo>
                  <a:pt x="42641" y="0"/>
                </a:moveTo>
                <a:cubicBezTo>
                  <a:pt x="41535" y="0"/>
                  <a:pt x="40275" y="132"/>
                  <a:pt x="38822" y="442"/>
                </a:cubicBezTo>
                <a:cubicBezTo>
                  <a:pt x="31894" y="1925"/>
                  <a:pt x="29010" y="5923"/>
                  <a:pt x="26865" y="5923"/>
                </a:cubicBezTo>
                <a:cubicBezTo>
                  <a:pt x="26310" y="5923"/>
                  <a:pt x="25804" y="5656"/>
                  <a:pt x="25291" y="5008"/>
                </a:cubicBezTo>
                <a:cubicBezTo>
                  <a:pt x="22377" y="1339"/>
                  <a:pt x="19407" y="180"/>
                  <a:pt x="16817" y="180"/>
                </a:cubicBezTo>
                <a:cubicBezTo>
                  <a:pt x="12371" y="180"/>
                  <a:pt x="9045" y="3594"/>
                  <a:pt x="9045" y="3594"/>
                </a:cubicBezTo>
                <a:cubicBezTo>
                  <a:pt x="640" y="9738"/>
                  <a:pt x="0" y="18912"/>
                  <a:pt x="3664" y="24598"/>
                </a:cubicBezTo>
                <a:cubicBezTo>
                  <a:pt x="5227" y="27025"/>
                  <a:pt x="6787" y="27753"/>
                  <a:pt x="8263" y="27753"/>
                </a:cubicBezTo>
                <a:cubicBezTo>
                  <a:pt x="10247" y="27753"/>
                  <a:pt x="12079" y="26437"/>
                  <a:pt x="13560" y="26161"/>
                </a:cubicBezTo>
                <a:cubicBezTo>
                  <a:pt x="13683" y="26139"/>
                  <a:pt x="13790" y="26128"/>
                  <a:pt x="13884" y="26128"/>
                </a:cubicBezTo>
                <a:cubicBezTo>
                  <a:pt x="15780" y="26128"/>
                  <a:pt x="12414" y="30553"/>
                  <a:pt x="19005" y="32818"/>
                </a:cubicBezTo>
                <a:cubicBezTo>
                  <a:pt x="19974" y="33151"/>
                  <a:pt x="20965" y="33294"/>
                  <a:pt x="21961" y="33294"/>
                </a:cubicBezTo>
                <a:cubicBezTo>
                  <a:pt x="28027" y="33294"/>
                  <a:pt x="34299" y="27994"/>
                  <a:pt x="37200" y="27994"/>
                </a:cubicBezTo>
                <a:cubicBezTo>
                  <a:pt x="37224" y="27994"/>
                  <a:pt x="37249" y="27994"/>
                  <a:pt x="37273" y="27995"/>
                </a:cubicBezTo>
                <a:cubicBezTo>
                  <a:pt x="40609" y="28102"/>
                  <a:pt x="39405" y="30753"/>
                  <a:pt x="47471" y="32285"/>
                </a:cubicBezTo>
                <a:cubicBezTo>
                  <a:pt x="49051" y="32585"/>
                  <a:pt x="50463" y="32724"/>
                  <a:pt x="51784" y="32724"/>
                </a:cubicBezTo>
                <a:cubicBezTo>
                  <a:pt x="56262" y="32724"/>
                  <a:pt x="59702" y="31129"/>
                  <a:pt x="65160" y="28816"/>
                </a:cubicBezTo>
                <a:cubicBezTo>
                  <a:pt x="68935" y="27216"/>
                  <a:pt x="70884" y="26634"/>
                  <a:pt x="72312" y="26634"/>
                </a:cubicBezTo>
                <a:cubicBezTo>
                  <a:pt x="74642" y="26634"/>
                  <a:pt x="75586" y="28182"/>
                  <a:pt x="80802" y="29385"/>
                </a:cubicBezTo>
                <a:cubicBezTo>
                  <a:pt x="81265" y="29492"/>
                  <a:pt x="81736" y="29543"/>
                  <a:pt x="82210" y="29543"/>
                </a:cubicBezTo>
                <a:cubicBezTo>
                  <a:pt x="87589" y="29543"/>
                  <a:pt x="93362" y="22944"/>
                  <a:pt x="92333" y="15896"/>
                </a:cubicBezTo>
                <a:cubicBezTo>
                  <a:pt x="91075" y="7265"/>
                  <a:pt x="88641" y="1697"/>
                  <a:pt x="83016" y="549"/>
                </a:cubicBezTo>
                <a:cubicBezTo>
                  <a:pt x="82001" y="341"/>
                  <a:pt x="81093" y="250"/>
                  <a:pt x="80276" y="250"/>
                </a:cubicBezTo>
                <a:cubicBezTo>
                  <a:pt x="74209" y="250"/>
                  <a:pt x="73152" y="5292"/>
                  <a:pt x="70454" y="5292"/>
                </a:cubicBezTo>
                <a:cubicBezTo>
                  <a:pt x="69706" y="5292"/>
                  <a:pt x="68832" y="4904"/>
                  <a:pt x="67690" y="3914"/>
                </a:cubicBezTo>
                <a:cubicBezTo>
                  <a:pt x="65485" y="2002"/>
                  <a:pt x="63540" y="1358"/>
                  <a:pt x="61794" y="1358"/>
                </a:cubicBezTo>
                <a:cubicBezTo>
                  <a:pt x="58186" y="1358"/>
                  <a:pt x="55424" y="4109"/>
                  <a:pt x="52954" y="4109"/>
                </a:cubicBezTo>
                <a:cubicBezTo>
                  <a:pt x="52598" y="4109"/>
                  <a:pt x="52248" y="4052"/>
                  <a:pt x="51902" y="3921"/>
                </a:cubicBezTo>
                <a:cubicBezTo>
                  <a:pt x="49699" y="3085"/>
                  <a:pt x="47992" y="0"/>
                  <a:pt x="426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txBox="1">
            <a:spLocks noGrp="1"/>
          </p:cNvSpPr>
          <p:nvPr>
            <p:ph type="title"/>
          </p:nvPr>
        </p:nvSpPr>
        <p:spPr>
          <a:xfrm>
            <a:off x="1388100" y="1295400"/>
            <a:ext cx="6367800" cy="270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7000"/>
            </a:lvl1pPr>
            <a:lvl2pPr lvl="1" rtl="0">
              <a:spcBef>
                <a:spcPts val="0"/>
              </a:spcBef>
              <a:spcAft>
                <a:spcPts val="0"/>
              </a:spcAft>
              <a:buSzPts val="3800"/>
              <a:buNone/>
              <a:defRPr sz="3800"/>
            </a:lvl2pPr>
            <a:lvl3pPr lvl="2" rtl="0">
              <a:spcBef>
                <a:spcPts val="0"/>
              </a:spcBef>
              <a:spcAft>
                <a:spcPts val="0"/>
              </a:spcAft>
              <a:buSzPts val="3800"/>
              <a:buNone/>
              <a:defRPr sz="3800"/>
            </a:lvl3pPr>
            <a:lvl4pPr lvl="3" rtl="0">
              <a:spcBef>
                <a:spcPts val="0"/>
              </a:spcBef>
              <a:spcAft>
                <a:spcPts val="0"/>
              </a:spcAft>
              <a:buSzPts val="3800"/>
              <a:buNone/>
              <a:defRPr sz="3800"/>
            </a:lvl4pPr>
            <a:lvl5pPr lvl="4" rtl="0">
              <a:spcBef>
                <a:spcPts val="0"/>
              </a:spcBef>
              <a:spcAft>
                <a:spcPts val="0"/>
              </a:spcAft>
              <a:buSzPts val="3800"/>
              <a:buNone/>
              <a:defRPr sz="3800"/>
            </a:lvl5pPr>
            <a:lvl6pPr lvl="5" rtl="0">
              <a:spcBef>
                <a:spcPts val="0"/>
              </a:spcBef>
              <a:spcAft>
                <a:spcPts val="0"/>
              </a:spcAft>
              <a:buSzPts val="3800"/>
              <a:buNone/>
              <a:defRPr sz="3800"/>
            </a:lvl6pPr>
            <a:lvl7pPr lvl="6" rtl="0">
              <a:spcBef>
                <a:spcPts val="0"/>
              </a:spcBef>
              <a:spcAft>
                <a:spcPts val="0"/>
              </a:spcAft>
              <a:buSzPts val="3800"/>
              <a:buNone/>
              <a:defRPr sz="3800"/>
            </a:lvl7pPr>
            <a:lvl8pPr lvl="7" rtl="0">
              <a:spcBef>
                <a:spcPts val="0"/>
              </a:spcBef>
              <a:spcAft>
                <a:spcPts val="0"/>
              </a:spcAft>
              <a:buSzPts val="3800"/>
              <a:buNone/>
              <a:defRPr sz="3800"/>
            </a:lvl8pPr>
            <a:lvl9pPr lvl="8" rtl="0">
              <a:spcBef>
                <a:spcPts val="0"/>
              </a:spcBef>
              <a:spcAft>
                <a:spcPts val="0"/>
              </a:spcAft>
              <a:buSzPts val="3800"/>
              <a:buNone/>
              <a:defRPr sz="3800"/>
            </a:lvl9pPr>
          </a:lstStyle>
          <a:p>
            <a:endParaRPr/>
          </a:p>
        </p:txBody>
      </p:sp>
    </p:spTree>
  </p:cSld>
  <p:clrMapOvr>
    <a:masterClrMapping/>
  </p:clrMapOvr>
  <p:transition spd="med">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1">
  <p:cSld name="CUSTOM_11">
    <p:spTree>
      <p:nvGrpSpPr>
        <p:cNvPr id="1" name="Shape 245"/>
        <p:cNvGrpSpPr/>
        <p:nvPr/>
      </p:nvGrpSpPr>
      <p:grpSpPr>
        <a:xfrm>
          <a:off x="0" y="0"/>
          <a:ext cx="0" cy="0"/>
          <a:chOff x="0" y="0"/>
          <a:chExt cx="0" cy="0"/>
        </a:xfrm>
      </p:grpSpPr>
      <p:sp>
        <p:nvSpPr>
          <p:cNvPr id="246" name="Google Shape;246;p33"/>
          <p:cNvSpPr/>
          <p:nvPr/>
        </p:nvSpPr>
        <p:spPr>
          <a:xfrm rot="238" flipH="1">
            <a:off x="4376676" y="-849037"/>
            <a:ext cx="6493826" cy="3348324"/>
          </a:xfrm>
          <a:custGeom>
            <a:avLst/>
            <a:gdLst/>
            <a:ahLst/>
            <a:cxnLst/>
            <a:rect l="l" t="t" r="r" b="b"/>
            <a:pathLst>
              <a:path w="89824" h="78613" extrusionOk="0">
                <a:moveTo>
                  <a:pt x="33875" y="0"/>
                </a:moveTo>
                <a:cubicBezTo>
                  <a:pt x="26186" y="0"/>
                  <a:pt x="16641" y="8485"/>
                  <a:pt x="16641" y="8485"/>
                </a:cubicBezTo>
                <a:cubicBezTo>
                  <a:pt x="16641" y="8485"/>
                  <a:pt x="7406" y="15780"/>
                  <a:pt x="5783" y="21000"/>
                </a:cubicBezTo>
                <a:cubicBezTo>
                  <a:pt x="3505" y="28309"/>
                  <a:pt x="7909" y="28816"/>
                  <a:pt x="11220" y="28816"/>
                </a:cubicBezTo>
                <a:cubicBezTo>
                  <a:pt x="11754" y="28816"/>
                  <a:pt x="12260" y="28803"/>
                  <a:pt x="12705" y="28803"/>
                </a:cubicBezTo>
                <a:cubicBezTo>
                  <a:pt x="13288" y="28803"/>
                  <a:pt x="13766" y="28826"/>
                  <a:pt x="14065" y="28931"/>
                </a:cubicBezTo>
                <a:cubicBezTo>
                  <a:pt x="16005" y="29617"/>
                  <a:pt x="0" y="49658"/>
                  <a:pt x="5391" y="59998"/>
                </a:cubicBezTo>
                <a:cubicBezTo>
                  <a:pt x="7832" y="64678"/>
                  <a:pt x="12158" y="66184"/>
                  <a:pt x="16614" y="66184"/>
                </a:cubicBezTo>
                <a:cubicBezTo>
                  <a:pt x="22001" y="66184"/>
                  <a:pt x="27578" y="63983"/>
                  <a:pt x="30244" y="62529"/>
                </a:cubicBezTo>
                <a:cubicBezTo>
                  <a:pt x="30625" y="62321"/>
                  <a:pt x="30930" y="62225"/>
                  <a:pt x="31174" y="62225"/>
                </a:cubicBezTo>
                <a:cubicBezTo>
                  <a:pt x="34046" y="62225"/>
                  <a:pt x="28323" y="75623"/>
                  <a:pt x="36338" y="78135"/>
                </a:cubicBezTo>
                <a:cubicBezTo>
                  <a:pt x="37390" y="78465"/>
                  <a:pt x="38463" y="78613"/>
                  <a:pt x="39541" y="78613"/>
                </a:cubicBezTo>
                <a:cubicBezTo>
                  <a:pt x="47372" y="78613"/>
                  <a:pt x="55453" y="70810"/>
                  <a:pt x="57655" y="68324"/>
                </a:cubicBezTo>
                <a:cubicBezTo>
                  <a:pt x="59027" y="66774"/>
                  <a:pt x="59953" y="66027"/>
                  <a:pt x="60717" y="66027"/>
                </a:cubicBezTo>
                <a:cubicBezTo>
                  <a:pt x="61857" y="66027"/>
                  <a:pt x="62635" y="67694"/>
                  <a:pt x="63998" y="70840"/>
                </a:cubicBezTo>
                <a:cubicBezTo>
                  <a:pt x="64575" y="72174"/>
                  <a:pt x="65617" y="72745"/>
                  <a:pt x="66946" y="72745"/>
                </a:cubicBezTo>
                <a:cubicBezTo>
                  <a:pt x="72967" y="72745"/>
                  <a:pt x="84897" y="61048"/>
                  <a:pt x="86399" y="55550"/>
                </a:cubicBezTo>
                <a:cubicBezTo>
                  <a:pt x="88236" y="48841"/>
                  <a:pt x="81751" y="49743"/>
                  <a:pt x="80582" y="49584"/>
                </a:cubicBezTo>
                <a:cubicBezTo>
                  <a:pt x="79409" y="49423"/>
                  <a:pt x="89369" y="41709"/>
                  <a:pt x="89685" y="30115"/>
                </a:cubicBezTo>
                <a:cubicBezTo>
                  <a:pt x="89823" y="25060"/>
                  <a:pt x="87261" y="23666"/>
                  <a:pt x="84010" y="23666"/>
                </a:cubicBezTo>
                <a:cubicBezTo>
                  <a:pt x="80008" y="23666"/>
                  <a:pt x="74965" y="25778"/>
                  <a:pt x="72632" y="25778"/>
                </a:cubicBezTo>
                <a:cubicBezTo>
                  <a:pt x="72513" y="25778"/>
                  <a:pt x="72402" y="25772"/>
                  <a:pt x="72298" y="25761"/>
                </a:cubicBezTo>
                <a:cubicBezTo>
                  <a:pt x="68478" y="25342"/>
                  <a:pt x="79604" y="16661"/>
                  <a:pt x="73872" y="7216"/>
                </a:cubicBezTo>
                <a:cubicBezTo>
                  <a:pt x="70807" y="2163"/>
                  <a:pt x="65705" y="58"/>
                  <a:pt x="60299" y="58"/>
                </a:cubicBezTo>
                <a:cubicBezTo>
                  <a:pt x="56154" y="58"/>
                  <a:pt x="51831" y="1295"/>
                  <a:pt x="48107" y="3389"/>
                </a:cubicBezTo>
                <a:cubicBezTo>
                  <a:pt x="44977" y="5150"/>
                  <a:pt x="43022" y="5807"/>
                  <a:pt x="41737" y="5807"/>
                </a:cubicBezTo>
                <a:cubicBezTo>
                  <a:pt x="38368" y="5807"/>
                  <a:pt x="39611" y="1288"/>
                  <a:pt x="36338" y="333"/>
                </a:cubicBezTo>
                <a:cubicBezTo>
                  <a:pt x="35550" y="104"/>
                  <a:pt x="34724" y="0"/>
                  <a:pt x="338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txBox="1">
            <a:spLocks noGrp="1"/>
          </p:cNvSpPr>
          <p:nvPr>
            <p:ph type="subTitle" idx="1"/>
          </p:nvPr>
        </p:nvSpPr>
        <p:spPr>
          <a:xfrm>
            <a:off x="5041900" y="539500"/>
            <a:ext cx="3361500" cy="1488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900"/>
              <a:buFont typeface="Luckiest Guy"/>
              <a:buNone/>
              <a:defRPr sz="2900">
                <a:solidFill>
                  <a:schemeClr val="dk1"/>
                </a:solidFill>
                <a:latin typeface="Luckiest Guy"/>
                <a:ea typeface="Luckiest Guy"/>
                <a:cs typeface="Luckiest Guy"/>
                <a:sym typeface="Luckiest Guy"/>
              </a:defRPr>
            </a:lvl1pPr>
            <a:lvl2pPr lvl="1" algn="r" rtl="0">
              <a:spcBef>
                <a:spcPts val="0"/>
              </a:spcBef>
              <a:spcAft>
                <a:spcPts val="0"/>
              </a:spcAft>
              <a:buClr>
                <a:schemeClr val="dk1"/>
              </a:buClr>
              <a:buSzPts val="2900"/>
              <a:buFont typeface="Luckiest Guy"/>
              <a:buNone/>
              <a:defRPr sz="2900">
                <a:solidFill>
                  <a:schemeClr val="dk1"/>
                </a:solidFill>
                <a:latin typeface="Luckiest Guy"/>
                <a:ea typeface="Luckiest Guy"/>
                <a:cs typeface="Luckiest Guy"/>
                <a:sym typeface="Luckiest Guy"/>
              </a:defRPr>
            </a:lvl2pPr>
            <a:lvl3pPr lvl="2" algn="r" rtl="0">
              <a:spcBef>
                <a:spcPts val="1600"/>
              </a:spcBef>
              <a:spcAft>
                <a:spcPts val="0"/>
              </a:spcAft>
              <a:buClr>
                <a:schemeClr val="dk1"/>
              </a:buClr>
              <a:buSzPts val="2900"/>
              <a:buFont typeface="Luckiest Guy"/>
              <a:buNone/>
              <a:defRPr sz="2900">
                <a:solidFill>
                  <a:schemeClr val="dk1"/>
                </a:solidFill>
                <a:latin typeface="Luckiest Guy"/>
                <a:ea typeface="Luckiest Guy"/>
                <a:cs typeface="Luckiest Guy"/>
                <a:sym typeface="Luckiest Guy"/>
              </a:defRPr>
            </a:lvl3pPr>
            <a:lvl4pPr lvl="3" algn="r" rtl="0">
              <a:spcBef>
                <a:spcPts val="1600"/>
              </a:spcBef>
              <a:spcAft>
                <a:spcPts val="0"/>
              </a:spcAft>
              <a:buClr>
                <a:schemeClr val="dk1"/>
              </a:buClr>
              <a:buSzPts val="2900"/>
              <a:buFont typeface="Luckiest Guy"/>
              <a:buNone/>
              <a:defRPr sz="2900">
                <a:solidFill>
                  <a:schemeClr val="dk1"/>
                </a:solidFill>
                <a:latin typeface="Luckiest Guy"/>
                <a:ea typeface="Luckiest Guy"/>
                <a:cs typeface="Luckiest Guy"/>
                <a:sym typeface="Luckiest Guy"/>
              </a:defRPr>
            </a:lvl4pPr>
            <a:lvl5pPr lvl="4" algn="r" rtl="0">
              <a:spcBef>
                <a:spcPts val="1600"/>
              </a:spcBef>
              <a:spcAft>
                <a:spcPts val="0"/>
              </a:spcAft>
              <a:buClr>
                <a:schemeClr val="dk1"/>
              </a:buClr>
              <a:buSzPts val="2900"/>
              <a:buFont typeface="Luckiest Guy"/>
              <a:buNone/>
              <a:defRPr sz="2900">
                <a:solidFill>
                  <a:schemeClr val="dk1"/>
                </a:solidFill>
                <a:latin typeface="Luckiest Guy"/>
                <a:ea typeface="Luckiest Guy"/>
                <a:cs typeface="Luckiest Guy"/>
                <a:sym typeface="Luckiest Guy"/>
              </a:defRPr>
            </a:lvl5pPr>
            <a:lvl6pPr lvl="5" algn="r" rtl="0">
              <a:spcBef>
                <a:spcPts val="1600"/>
              </a:spcBef>
              <a:spcAft>
                <a:spcPts val="0"/>
              </a:spcAft>
              <a:buClr>
                <a:schemeClr val="dk1"/>
              </a:buClr>
              <a:buSzPts val="2900"/>
              <a:buFont typeface="Luckiest Guy"/>
              <a:buNone/>
              <a:defRPr sz="2900">
                <a:solidFill>
                  <a:schemeClr val="dk1"/>
                </a:solidFill>
                <a:latin typeface="Luckiest Guy"/>
                <a:ea typeface="Luckiest Guy"/>
                <a:cs typeface="Luckiest Guy"/>
                <a:sym typeface="Luckiest Guy"/>
              </a:defRPr>
            </a:lvl6pPr>
            <a:lvl7pPr lvl="6" algn="r" rtl="0">
              <a:spcBef>
                <a:spcPts val="1600"/>
              </a:spcBef>
              <a:spcAft>
                <a:spcPts val="0"/>
              </a:spcAft>
              <a:buClr>
                <a:schemeClr val="dk1"/>
              </a:buClr>
              <a:buSzPts val="2900"/>
              <a:buFont typeface="Luckiest Guy"/>
              <a:buNone/>
              <a:defRPr sz="2900">
                <a:solidFill>
                  <a:schemeClr val="dk1"/>
                </a:solidFill>
                <a:latin typeface="Luckiest Guy"/>
                <a:ea typeface="Luckiest Guy"/>
                <a:cs typeface="Luckiest Guy"/>
                <a:sym typeface="Luckiest Guy"/>
              </a:defRPr>
            </a:lvl7pPr>
            <a:lvl8pPr lvl="7" algn="r" rtl="0">
              <a:spcBef>
                <a:spcPts val="1600"/>
              </a:spcBef>
              <a:spcAft>
                <a:spcPts val="0"/>
              </a:spcAft>
              <a:buClr>
                <a:schemeClr val="dk1"/>
              </a:buClr>
              <a:buSzPts val="2900"/>
              <a:buFont typeface="Luckiest Guy"/>
              <a:buNone/>
              <a:defRPr sz="2900">
                <a:solidFill>
                  <a:schemeClr val="dk1"/>
                </a:solidFill>
                <a:latin typeface="Luckiest Guy"/>
                <a:ea typeface="Luckiest Guy"/>
                <a:cs typeface="Luckiest Guy"/>
                <a:sym typeface="Luckiest Guy"/>
              </a:defRPr>
            </a:lvl8pPr>
            <a:lvl9pPr lvl="8" algn="r" rtl="0">
              <a:spcBef>
                <a:spcPts val="1600"/>
              </a:spcBef>
              <a:spcAft>
                <a:spcPts val="1600"/>
              </a:spcAft>
              <a:buClr>
                <a:schemeClr val="dk1"/>
              </a:buClr>
              <a:buSzPts val="2900"/>
              <a:buFont typeface="Luckiest Guy"/>
              <a:buNone/>
              <a:defRPr sz="2900">
                <a:solidFill>
                  <a:schemeClr val="dk1"/>
                </a:solidFill>
                <a:latin typeface="Luckiest Guy"/>
                <a:ea typeface="Luckiest Guy"/>
                <a:cs typeface="Luckiest Guy"/>
                <a:sym typeface="Luckiest Guy"/>
              </a:defRPr>
            </a:lvl9pPr>
          </a:lstStyle>
          <a:p>
            <a:endParaRPr/>
          </a:p>
        </p:txBody>
      </p:sp>
      <p:sp>
        <p:nvSpPr>
          <p:cNvPr id="248" name="Google Shape;248;p33"/>
          <p:cNvSpPr/>
          <p:nvPr/>
        </p:nvSpPr>
        <p:spPr>
          <a:xfrm rot="-921089">
            <a:off x="-838183" y="3657475"/>
            <a:ext cx="3495903" cy="2031584"/>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CUSTOM_12">
    <p:spTree>
      <p:nvGrpSpPr>
        <p:cNvPr id="1" name="Shape 249"/>
        <p:cNvGrpSpPr/>
        <p:nvPr/>
      </p:nvGrpSpPr>
      <p:grpSpPr>
        <a:xfrm>
          <a:off x="0" y="0"/>
          <a:ext cx="0" cy="0"/>
          <a:chOff x="0" y="0"/>
          <a:chExt cx="0" cy="0"/>
        </a:xfrm>
      </p:grpSpPr>
      <p:sp>
        <p:nvSpPr>
          <p:cNvPr id="250" name="Google Shape;250;p34"/>
          <p:cNvSpPr txBox="1">
            <a:spLocks noGrp="1"/>
          </p:cNvSpPr>
          <p:nvPr>
            <p:ph type="title"/>
          </p:nvPr>
        </p:nvSpPr>
        <p:spPr>
          <a:xfrm>
            <a:off x="809925" y="1350750"/>
            <a:ext cx="2418900" cy="954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1" name="Google Shape;251;p34"/>
          <p:cNvSpPr txBox="1">
            <a:spLocks noGrp="1"/>
          </p:cNvSpPr>
          <p:nvPr>
            <p:ph type="subTitle" idx="1"/>
          </p:nvPr>
        </p:nvSpPr>
        <p:spPr>
          <a:xfrm>
            <a:off x="809925" y="2305650"/>
            <a:ext cx="2495400" cy="1359600"/>
          </a:xfrm>
          <a:prstGeom prst="rect">
            <a:avLst/>
          </a:prstGeom>
        </p:spPr>
        <p:txBody>
          <a:bodyPr spcFirstLastPara="1" wrap="square" lIns="91425"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52" name="Google Shape;252;p34"/>
          <p:cNvSpPr/>
          <p:nvPr/>
        </p:nvSpPr>
        <p:spPr>
          <a:xfrm rot="-921089">
            <a:off x="-838183" y="3657475"/>
            <a:ext cx="3495903" cy="2031584"/>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p:nvPr/>
        </p:nvSpPr>
        <p:spPr>
          <a:xfrm rot="10800000">
            <a:off x="5241712" y="-36959"/>
            <a:ext cx="4873838" cy="5180483"/>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CUSTOM_12_1">
    <p:spTree>
      <p:nvGrpSpPr>
        <p:cNvPr id="1" name="Shape 254"/>
        <p:cNvGrpSpPr/>
        <p:nvPr/>
      </p:nvGrpSpPr>
      <p:grpSpPr>
        <a:xfrm>
          <a:off x="0" y="0"/>
          <a:ext cx="0" cy="0"/>
          <a:chOff x="0" y="0"/>
          <a:chExt cx="0" cy="0"/>
        </a:xfrm>
      </p:grpSpPr>
      <p:sp>
        <p:nvSpPr>
          <p:cNvPr id="255" name="Google Shape;255;p35"/>
          <p:cNvSpPr txBox="1">
            <a:spLocks noGrp="1"/>
          </p:cNvSpPr>
          <p:nvPr>
            <p:ph type="title"/>
          </p:nvPr>
        </p:nvSpPr>
        <p:spPr>
          <a:xfrm flipH="1">
            <a:off x="6324475" y="1350750"/>
            <a:ext cx="2003100" cy="954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256" name="Google Shape;256;p35"/>
          <p:cNvSpPr txBox="1">
            <a:spLocks noGrp="1"/>
          </p:cNvSpPr>
          <p:nvPr>
            <p:ph type="subTitle" idx="1"/>
          </p:nvPr>
        </p:nvSpPr>
        <p:spPr>
          <a:xfrm flipH="1">
            <a:off x="5832325" y="2306225"/>
            <a:ext cx="2495400" cy="14352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257" name="Google Shape;257;p35"/>
          <p:cNvSpPr/>
          <p:nvPr/>
        </p:nvSpPr>
        <p:spPr>
          <a:xfrm rot="921089" flipH="1">
            <a:off x="6479769" y="3733675"/>
            <a:ext cx="3495903" cy="2031584"/>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p:nvPr/>
        </p:nvSpPr>
        <p:spPr>
          <a:xfrm rot="10800000" flipH="1">
            <a:off x="-54188" y="-36984"/>
            <a:ext cx="4873838" cy="5180483"/>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 name="Google Shape;37;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AutoNum type="arabicPeriod"/>
              <a:defRPr sz="140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
        <p:nvSpPr>
          <p:cNvPr id="38" name="Google Shape;38;p4"/>
          <p:cNvSpPr/>
          <p:nvPr/>
        </p:nvSpPr>
        <p:spPr>
          <a:xfrm rot="10800000">
            <a:off x="7094390" y="-38038"/>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4">
  <p:cSld name="CUSTOM_12_1_1">
    <p:spTree>
      <p:nvGrpSpPr>
        <p:cNvPr id="1" name="Shape 259"/>
        <p:cNvGrpSpPr/>
        <p:nvPr/>
      </p:nvGrpSpPr>
      <p:grpSpPr>
        <a:xfrm>
          <a:off x="0" y="0"/>
          <a:ext cx="0" cy="0"/>
          <a:chOff x="0" y="0"/>
          <a:chExt cx="0" cy="0"/>
        </a:xfrm>
      </p:grpSpPr>
      <p:sp>
        <p:nvSpPr>
          <p:cNvPr id="260" name="Google Shape;260;p36"/>
          <p:cNvSpPr txBox="1">
            <a:spLocks noGrp="1"/>
          </p:cNvSpPr>
          <p:nvPr>
            <p:ph type="title"/>
          </p:nvPr>
        </p:nvSpPr>
        <p:spPr>
          <a:xfrm>
            <a:off x="3914925" y="1710525"/>
            <a:ext cx="4019400" cy="456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1" name="Google Shape;261;p36"/>
          <p:cNvSpPr txBox="1">
            <a:spLocks noGrp="1"/>
          </p:cNvSpPr>
          <p:nvPr>
            <p:ph type="subTitle" idx="1"/>
          </p:nvPr>
        </p:nvSpPr>
        <p:spPr>
          <a:xfrm>
            <a:off x="3914925" y="2168900"/>
            <a:ext cx="3466800" cy="456000"/>
          </a:xfrm>
          <a:prstGeom prst="rect">
            <a:avLst/>
          </a:prstGeom>
        </p:spPr>
        <p:txBody>
          <a:bodyPr spcFirstLastPara="1" wrap="square" lIns="91425" tIns="91425" rIns="0" bIns="91425" anchor="ctr" anchorCtr="0">
            <a:noAutofit/>
          </a:bodyPr>
          <a:lstStyle>
            <a:lvl1pPr lvl="0" rtl="0">
              <a:lnSpc>
                <a:spcPct val="100000"/>
              </a:lnSpc>
              <a:spcBef>
                <a:spcPts val="0"/>
              </a:spcBef>
              <a:spcAft>
                <a:spcPts val="0"/>
              </a:spcAft>
              <a:buNone/>
              <a:defRPr sz="2000">
                <a:latin typeface="Luckiest Guy"/>
                <a:ea typeface="Luckiest Guy"/>
                <a:cs typeface="Luckiest Guy"/>
                <a:sym typeface="Luckiest Guy"/>
              </a:defRPr>
            </a:lvl1pPr>
            <a:lvl2pPr lvl="1" rtl="0">
              <a:lnSpc>
                <a:spcPct val="100000"/>
              </a:lnSpc>
              <a:spcBef>
                <a:spcPts val="0"/>
              </a:spcBef>
              <a:spcAft>
                <a:spcPts val="0"/>
              </a:spcAft>
              <a:buNone/>
              <a:defRPr sz="2000">
                <a:latin typeface="Luckiest Guy"/>
                <a:ea typeface="Luckiest Guy"/>
                <a:cs typeface="Luckiest Guy"/>
                <a:sym typeface="Luckiest Guy"/>
              </a:defRPr>
            </a:lvl2pPr>
            <a:lvl3pPr lvl="2" rtl="0">
              <a:lnSpc>
                <a:spcPct val="100000"/>
              </a:lnSpc>
              <a:spcBef>
                <a:spcPts val="0"/>
              </a:spcBef>
              <a:spcAft>
                <a:spcPts val="0"/>
              </a:spcAft>
              <a:buNone/>
              <a:defRPr sz="2000">
                <a:latin typeface="Luckiest Guy"/>
                <a:ea typeface="Luckiest Guy"/>
                <a:cs typeface="Luckiest Guy"/>
                <a:sym typeface="Luckiest Guy"/>
              </a:defRPr>
            </a:lvl3pPr>
            <a:lvl4pPr lvl="3" rtl="0">
              <a:lnSpc>
                <a:spcPct val="100000"/>
              </a:lnSpc>
              <a:spcBef>
                <a:spcPts val="0"/>
              </a:spcBef>
              <a:spcAft>
                <a:spcPts val="0"/>
              </a:spcAft>
              <a:buNone/>
              <a:defRPr sz="2000">
                <a:latin typeface="Luckiest Guy"/>
                <a:ea typeface="Luckiest Guy"/>
                <a:cs typeface="Luckiest Guy"/>
                <a:sym typeface="Luckiest Guy"/>
              </a:defRPr>
            </a:lvl4pPr>
            <a:lvl5pPr lvl="4" rtl="0">
              <a:lnSpc>
                <a:spcPct val="100000"/>
              </a:lnSpc>
              <a:spcBef>
                <a:spcPts val="0"/>
              </a:spcBef>
              <a:spcAft>
                <a:spcPts val="0"/>
              </a:spcAft>
              <a:buNone/>
              <a:defRPr sz="2000">
                <a:latin typeface="Luckiest Guy"/>
                <a:ea typeface="Luckiest Guy"/>
                <a:cs typeface="Luckiest Guy"/>
                <a:sym typeface="Luckiest Guy"/>
              </a:defRPr>
            </a:lvl5pPr>
            <a:lvl6pPr lvl="5" rtl="0">
              <a:lnSpc>
                <a:spcPct val="100000"/>
              </a:lnSpc>
              <a:spcBef>
                <a:spcPts val="0"/>
              </a:spcBef>
              <a:spcAft>
                <a:spcPts val="0"/>
              </a:spcAft>
              <a:buNone/>
              <a:defRPr sz="2000">
                <a:latin typeface="Luckiest Guy"/>
                <a:ea typeface="Luckiest Guy"/>
                <a:cs typeface="Luckiest Guy"/>
                <a:sym typeface="Luckiest Guy"/>
              </a:defRPr>
            </a:lvl6pPr>
            <a:lvl7pPr lvl="6" rtl="0">
              <a:lnSpc>
                <a:spcPct val="100000"/>
              </a:lnSpc>
              <a:spcBef>
                <a:spcPts val="0"/>
              </a:spcBef>
              <a:spcAft>
                <a:spcPts val="0"/>
              </a:spcAft>
              <a:buNone/>
              <a:defRPr sz="2000">
                <a:latin typeface="Luckiest Guy"/>
                <a:ea typeface="Luckiest Guy"/>
                <a:cs typeface="Luckiest Guy"/>
                <a:sym typeface="Luckiest Guy"/>
              </a:defRPr>
            </a:lvl7pPr>
            <a:lvl8pPr lvl="7" rtl="0">
              <a:lnSpc>
                <a:spcPct val="100000"/>
              </a:lnSpc>
              <a:spcBef>
                <a:spcPts val="0"/>
              </a:spcBef>
              <a:spcAft>
                <a:spcPts val="0"/>
              </a:spcAft>
              <a:buNone/>
              <a:defRPr sz="2000">
                <a:latin typeface="Luckiest Guy"/>
                <a:ea typeface="Luckiest Guy"/>
                <a:cs typeface="Luckiest Guy"/>
                <a:sym typeface="Luckiest Guy"/>
              </a:defRPr>
            </a:lvl8pPr>
            <a:lvl9pPr lvl="8" rtl="0">
              <a:lnSpc>
                <a:spcPct val="100000"/>
              </a:lnSpc>
              <a:spcBef>
                <a:spcPts val="0"/>
              </a:spcBef>
              <a:spcAft>
                <a:spcPts val="0"/>
              </a:spcAft>
              <a:buNone/>
              <a:defRPr sz="2000">
                <a:latin typeface="Luckiest Guy"/>
                <a:ea typeface="Luckiest Guy"/>
                <a:cs typeface="Luckiest Guy"/>
                <a:sym typeface="Luckiest Guy"/>
              </a:defRPr>
            </a:lvl9pPr>
          </a:lstStyle>
          <a:p>
            <a:endParaRPr/>
          </a:p>
        </p:txBody>
      </p:sp>
      <p:sp>
        <p:nvSpPr>
          <p:cNvPr id="262" name="Google Shape;262;p36"/>
          <p:cNvSpPr txBox="1">
            <a:spLocks noGrp="1"/>
          </p:cNvSpPr>
          <p:nvPr>
            <p:ph type="subTitle" idx="2"/>
          </p:nvPr>
        </p:nvSpPr>
        <p:spPr>
          <a:xfrm>
            <a:off x="3914925" y="2624900"/>
            <a:ext cx="2495400" cy="963900"/>
          </a:xfrm>
          <a:prstGeom prst="rect">
            <a:avLst/>
          </a:prstGeom>
        </p:spPr>
        <p:txBody>
          <a:bodyPr spcFirstLastPara="1" wrap="square" lIns="91425"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3" name="Google Shape;263;p36"/>
          <p:cNvSpPr/>
          <p:nvPr/>
        </p:nvSpPr>
        <p:spPr>
          <a:xfrm rot="5400000" flipH="1">
            <a:off x="-1906539" y="1503971"/>
            <a:ext cx="5383168" cy="2135539"/>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6"/>
          <p:cNvSpPr/>
          <p:nvPr/>
        </p:nvSpPr>
        <p:spPr>
          <a:xfrm rot="921089" flipH="1">
            <a:off x="6479769" y="3657475"/>
            <a:ext cx="3495903" cy="2031584"/>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5">
  <p:cSld name="CUSTOM_12_1_1_1">
    <p:spTree>
      <p:nvGrpSpPr>
        <p:cNvPr id="1" name="Shape 265"/>
        <p:cNvGrpSpPr/>
        <p:nvPr/>
      </p:nvGrpSpPr>
      <p:grpSpPr>
        <a:xfrm>
          <a:off x="0" y="0"/>
          <a:ext cx="0" cy="0"/>
          <a:chOff x="0" y="0"/>
          <a:chExt cx="0" cy="0"/>
        </a:xfrm>
      </p:grpSpPr>
      <p:sp>
        <p:nvSpPr>
          <p:cNvPr id="266" name="Google Shape;266;p37"/>
          <p:cNvSpPr txBox="1">
            <a:spLocks noGrp="1"/>
          </p:cNvSpPr>
          <p:nvPr>
            <p:ph type="title"/>
          </p:nvPr>
        </p:nvSpPr>
        <p:spPr>
          <a:xfrm>
            <a:off x="782000" y="1780050"/>
            <a:ext cx="2495400" cy="525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7" name="Google Shape;267;p37"/>
          <p:cNvSpPr txBox="1">
            <a:spLocks noGrp="1"/>
          </p:cNvSpPr>
          <p:nvPr>
            <p:ph type="subTitle" idx="1"/>
          </p:nvPr>
        </p:nvSpPr>
        <p:spPr>
          <a:xfrm>
            <a:off x="782000" y="2305650"/>
            <a:ext cx="2495400" cy="1359600"/>
          </a:xfrm>
          <a:prstGeom prst="rect">
            <a:avLst/>
          </a:prstGeom>
        </p:spPr>
        <p:txBody>
          <a:bodyPr spcFirstLastPara="1" wrap="square" lIns="91425" tIns="91425" rIns="0" bIns="91425" anchor="t"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a:solidFill>
                  <a:schemeClr val="dk1"/>
                </a:solidFill>
              </a:defRPr>
            </a:lvl2pPr>
            <a:lvl3pPr lvl="2" rtl="0">
              <a:lnSpc>
                <a:spcPct val="100000"/>
              </a:lnSpc>
              <a:spcBef>
                <a:spcPts val="0"/>
              </a:spcBef>
              <a:spcAft>
                <a:spcPts val="0"/>
              </a:spcAft>
              <a:buNone/>
              <a:defRPr>
                <a:solidFill>
                  <a:schemeClr val="dk1"/>
                </a:solidFill>
              </a:defRPr>
            </a:lvl3pPr>
            <a:lvl4pPr lvl="3" rtl="0">
              <a:lnSpc>
                <a:spcPct val="100000"/>
              </a:lnSpc>
              <a:spcBef>
                <a:spcPts val="0"/>
              </a:spcBef>
              <a:spcAft>
                <a:spcPts val="0"/>
              </a:spcAft>
              <a:buNone/>
              <a:defRPr>
                <a:solidFill>
                  <a:schemeClr val="dk1"/>
                </a:solidFill>
              </a:defRPr>
            </a:lvl4pPr>
            <a:lvl5pPr lvl="4" rtl="0">
              <a:lnSpc>
                <a:spcPct val="100000"/>
              </a:lnSpc>
              <a:spcBef>
                <a:spcPts val="0"/>
              </a:spcBef>
              <a:spcAft>
                <a:spcPts val="0"/>
              </a:spcAft>
              <a:buNone/>
              <a:defRPr>
                <a:solidFill>
                  <a:schemeClr val="dk1"/>
                </a:solidFill>
              </a:defRPr>
            </a:lvl5pPr>
            <a:lvl6pPr lvl="5" rtl="0">
              <a:lnSpc>
                <a:spcPct val="100000"/>
              </a:lnSpc>
              <a:spcBef>
                <a:spcPts val="0"/>
              </a:spcBef>
              <a:spcAft>
                <a:spcPts val="0"/>
              </a:spcAft>
              <a:buNone/>
              <a:defRPr>
                <a:solidFill>
                  <a:schemeClr val="dk1"/>
                </a:solidFill>
              </a:defRPr>
            </a:lvl6pPr>
            <a:lvl7pPr lvl="6" rtl="0">
              <a:lnSpc>
                <a:spcPct val="100000"/>
              </a:lnSpc>
              <a:spcBef>
                <a:spcPts val="0"/>
              </a:spcBef>
              <a:spcAft>
                <a:spcPts val="0"/>
              </a:spcAft>
              <a:buNone/>
              <a:defRPr>
                <a:solidFill>
                  <a:schemeClr val="dk1"/>
                </a:solidFill>
              </a:defRPr>
            </a:lvl7pPr>
            <a:lvl8pPr lvl="7" rtl="0">
              <a:lnSpc>
                <a:spcPct val="100000"/>
              </a:lnSpc>
              <a:spcBef>
                <a:spcPts val="0"/>
              </a:spcBef>
              <a:spcAft>
                <a:spcPts val="0"/>
              </a:spcAft>
              <a:buNone/>
              <a:defRPr>
                <a:solidFill>
                  <a:schemeClr val="dk1"/>
                </a:solidFill>
              </a:defRPr>
            </a:lvl8pPr>
            <a:lvl9pPr lvl="8" rtl="0">
              <a:lnSpc>
                <a:spcPct val="100000"/>
              </a:lnSpc>
              <a:spcBef>
                <a:spcPts val="0"/>
              </a:spcBef>
              <a:spcAft>
                <a:spcPts val="0"/>
              </a:spcAft>
              <a:buNone/>
              <a:defRPr>
                <a:solidFill>
                  <a:schemeClr val="dk1"/>
                </a:solidFill>
              </a:defRPr>
            </a:lvl9pPr>
          </a:lstStyle>
          <a:p>
            <a:endParaRPr/>
          </a:p>
        </p:txBody>
      </p:sp>
      <p:sp>
        <p:nvSpPr>
          <p:cNvPr id="268" name="Google Shape;268;p37"/>
          <p:cNvSpPr/>
          <p:nvPr/>
        </p:nvSpPr>
        <p:spPr>
          <a:xfrm rot="-921089">
            <a:off x="-838183" y="3657475"/>
            <a:ext cx="3495903" cy="2031584"/>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7"/>
          <p:cNvSpPr/>
          <p:nvPr/>
        </p:nvSpPr>
        <p:spPr>
          <a:xfrm rot="-8592869" flipH="1">
            <a:off x="7882286" y="-1148884"/>
            <a:ext cx="2417983" cy="2238445"/>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s">
  <p:cSld name="CUSTOM_13">
    <p:spTree>
      <p:nvGrpSpPr>
        <p:cNvPr id="1" name="Shape 270"/>
        <p:cNvGrpSpPr/>
        <p:nvPr/>
      </p:nvGrpSpPr>
      <p:grpSpPr>
        <a:xfrm>
          <a:off x="0" y="0"/>
          <a:ext cx="0" cy="0"/>
          <a:chOff x="0" y="0"/>
          <a:chExt cx="0" cy="0"/>
        </a:xfrm>
      </p:grpSpPr>
      <p:sp>
        <p:nvSpPr>
          <p:cNvPr id="271" name="Google Shape;271;p38"/>
          <p:cNvSpPr txBox="1">
            <a:spLocks noGrp="1"/>
          </p:cNvSpPr>
          <p:nvPr>
            <p:ph type="title"/>
          </p:nvPr>
        </p:nvSpPr>
        <p:spPr>
          <a:xfrm>
            <a:off x="1555800" y="381000"/>
            <a:ext cx="6032400" cy="48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2" name="Google Shape;272;p38"/>
          <p:cNvSpPr txBox="1">
            <a:spLocks noGrp="1"/>
          </p:cNvSpPr>
          <p:nvPr>
            <p:ph type="subTitle" idx="1"/>
          </p:nvPr>
        </p:nvSpPr>
        <p:spPr>
          <a:xfrm>
            <a:off x="1024800" y="2986000"/>
            <a:ext cx="1926300" cy="338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Luckiest Guy"/>
              <a:buNone/>
              <a:defRPr>
                <a:latin typeface="Luckiest Guy"/>
                <a:ea typeface="Luckiest Guy"/>
                <a:cs typeface="Luckiest Guy"/>
                <a:sym typeface="Luckiest Guy"/>
              </a:defRPr>
            </a:lvl1pPr>
            <a:lvl2pPr lvl="1"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2pPr>
            <a:lvl3pPr lvl="2"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3pPr>
            <a:lvl4pPr lvl="3"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4pPr>
            <a:lvl5pPr lvl="4"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5pPr>
            <a:lvl6pPr lvl="5"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6pPr>
            <a:lvl7pPr lvl="6"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7pPr>
            <a:lvl8pPr lvl="7"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8pPr>
            <a:lvl9pPr lvl="8"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9pPr>
          </a:lstStyle>
          <a:p>
            <a:endParaRPr/>
          </a:p>
        </p:txBody>
      </p:sp>
      <p:sp>
        <p:nvSpPr>
          <p:cNvPr id="273" name="Google Shape;273;p38"/>
          <p:cNvSpPr txBox="1">
            <a:spLocks noGrp="1"/>
          </p:cNvSpPr>
          <p:nvPr>
            <p:ph type="subTitle" idx="2"/>
          </p:nvPr>
        </p:nvSpPr>
        <p:spPr>
          <a:xfrm>
            <a:off x="1024800" y="3317936"/>
            <a:ext cx="19263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38"/>
          <p:cNvSpPr txBox="1">
            <a:spLocks noGrp="1"/>
          </p:cNvSpPr>
          <p:nvPr>
            <p:ph type="subTitle" idx="3"/>
          </p:nvPr>
        </p:nvSpPr>
        <p:spPr>
          <a:xfrm>
            <a:off x="3608850" y="2986000"/>
            <a:ext cx="1926300" cy="338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Luckiest Guy"/>
              <a:buNone/>
              <a:defRPr>
                <a:latin typeface="Luckiest Guy"/>
                <a:ea typeface="Luckiest Guy"/>
                <a:cs typeface="Luckiest Guy"/>
                <a:sym typeface="Luckiest Guy"/>
              </a:defRPr>
            </a:lvl1pPr>
            <a:lvl2pPr lvl="1"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2pPr>
            <a:lvl3pPr lvl="2"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3pPr>
            <a:lvl4pPr lvl="3"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4pPr>
            <a:lvl5pPr lvl="4"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5pPr>
            <a:lvl6pPr lvl="5"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6pPr>
            <a:lvl7pPr lvl="6"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7pPr>
            <a:lvl8pPr lvl="7"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8pPr>
            <a:lvl9pPr lvl="8"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9pPr>
          </a:lstStyle>
          <a:p>
            <a:endParaRPr/>
          </a:p>
        </p:txBody>
      </p:sp>
      <p:sp>
        <p:nvSpPr>
          <p:cNvPr id="275" name="Google Shape;275;p38"/>
          <p:cNvSpPr txBox="1">
            <a:spLocks noGrp="1"/>
          </p:cNvSpPr>
          <p:nvPr>
            <p:ph type="subTitle" idx="4"/>
          </p:nvPr>
        </p:nvSpPr>
        <p:spPr>
          <a:xfrm>
            <a:off x="3608850" y="3317936"/>
            <a:ext cx="19263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38"/>
          <p:cNvSpPr txBox="1">
            <a:spLocks noGrp="1"/>
          </p:cNvSpPr>
          <p:nvPr>
            <p:ph type="subTitle" idx="5"/>
          </p:nvPr>
        </p:nvSpPr>
        <p:spPr>
          <a:xfrm>
            <a:off x="6192900" y="2986000"/>
            <a:ext cx="1926300" cy="338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Luckiest Guy"/>
              <a:buNone/>
              <a:defRPr>
                <a:latin typeface="Luckiest Guy"/>
                <a:ea typeface="Luckiest Guy"/>
                <a:cs typeface="Luckiest Guy"/>
                <a:sym typeface="Luckiest Guy"/>
              </a:defRPr>
            </a:lvl1pPr>
            <a:lvl2pPr lvl="1"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2pPr>
            <a:lvl3pPr lvl="2"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3pPr>
            <a:lvl4pPr lvl="3"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4pPr>
            <a:lvl5pPr lvl="4"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5pPr>
            <a:lvl6pPr lvl="5"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6pPr>
            <a:lvl7pPr lvl="6"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7pPr>
            <a:lvl8pPr lvl="7"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8pPr>
            <a:lvl9pPr lvl="8" algn="ctr" rtl="0">
              <a:lnSpc>
                <a:spcPct val="100000"/>
              </a:lnSpc>
              <a:spcBef>
                <a:spcPts val="0"/>
              </a:spcBef>
              <a:spcAft>
                <a:spcPts val="0"/>
              </a:spcAft>
              <a:buSzPts val="2000"/>
              <a:buFont typeface="Luckiest Guy"/>
              <a:buNone/>
              <a:defRPr sz="2000" b="1">
                <a:latin typeface="Luckiest Guy"/>
                <a:ea typeface="Luckiest Guy"/>
                <a:cs typeface="Luckiest Guy"/>
                <a:sym typeface="Luckiest Guy"/>
              </a:defRPr>
            </a:lvl9pPr>
          </a:lstStyle>
          <a:p>
            <a:endParaRPr/>
          </a:p>
        </p:txBody>
      </p:sp>
      <p:sp>
        <p:nvSpPr>
          <p:cNvPr id="277" name="Google Shape;277;p38"/>
          <p:cNvSpPr txBox="1">
            <a:spLocks noGrp="1"/>
          </p:cNvSpPr>
          <p:nvPr>
            <p:ph type="subTitle" idx="6"/>
          </p:nvPr>
        </p:nvSpPr>
        <p:spPr>
          <a:xfrm>
            <a:off x="6192900" y="3317936"/>
            <a:ext cx="1926300" cy="82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8" name="Google Shape;278;p38"/>
          <p:cNvSpPr txBox="1">
            <a:spLocks noGrp="1"/>
          </p:cNvSpPr>
          <p:nvPr>
            <p:ph type="title" idx="7" hasCustomPrompt="1"/>
          </p:nvPr>
        </p:nvSpPr>
        <p:spPr>
          <a:xfrm>
            <a:off x="1219800" y="1719862"/>
            <a:ext cx="1536300" cy="683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4200"/>
              <a:buNone/>
              <a:defRPr sz="4200">
                <a:solidFill>
                  <a:schemeClr val="lt1"/>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r>
              <a:t>xx%</a:t>
            </a:r>
          </a:p>
        </p:txBody>
      </p:sp>
      <p:sp>
        <p:nvSpPr>
          <p:cNvPr id="279" name="Google Shape;279;p38"/>
          <p:cNvSpPr txBox="1">
            <a:spLocks noGrp="1"/>
          </p:cNvSpPr>
          <p:nvPr>
            <p:ph type="title" idx="8" hasCustomPrompt="1"/>
          </p:nvPr>
        </p:nvSpPr>
        <p:spPr>
          <a:xfrm>
            <a:off x="3803850" y="1719862"/>
            <a:ext cx="1536300" cy="683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4200"/>
              <a:buNone/>
              <a:defRPr sz="4200">
                <a:solidFill>
                  <a:schemeClr val="lt1"/>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r>
              <a:t>xx%</a:t>
            </a:r>
          </a:p>
        </p:txBody>
      </p:sp>
      <p:sp>
        <p:nvSpPr>
          <p:cNvPr id="280" name="Google Shape;280;p38"/>
          <p:cNvSpPr txBox="1">
            <a:spLocks noGrp="1"/>
          </p:cNvSpPr>
          <p:nvPr>
            <p:ph type="title" idx="9" hasCustomPrompt="1"/>
          </p:nvPr>
        </p:nvSpPr>
        <p:spPr>
          <a:xfrm>
            <a:off x="6387900" y="1719862"/>
            <a:ext cx="1536300" cy="683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4200"/>
              <a:buNone/>
              <a:defRPr sz="4200">
                <a:solidFill>
                  <a:schemeClr val="lt1"/>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r>
              <a:t>xx%</a:t>
            </a:r>
          </a:p>
        </p:txBody>
      </p:sp>
      <p:sp>
        <p:nvSpPr>
          <p:cNvPr id="281" name="Google Shape;281;p38"/>
          <p:cNvSpPr/>
          <p:nvPr/>
        </p:nvSpPr>
        <p:spPr>
          <a:xfrm rot="10800000">
            <a:off x="7105815"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8"/>
          <p:cNvSpPr/>
          <p:nvPr/>
        </p:nvSpPr>
        <p:spPr>
          <a:xfrm>
            <a:off x="-952885"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p:cSld name="CUSTOM_14">
    <p:spTree>
      <p:nvGrpSpPr>
        <p:cNvPr id="1" name="Shape 283"/>
        <p:cNvGrpSpPr/>
        <p:nvPr/>
      </p:nvGrpSpPr>
      <p:grpSpPr>
        <a:xfrm>
          <a:off x="0" y="0"/>
          <a:ext cx="0" cy="0"/>
          <a:chOff x="0" y="0"/>
          <a:chExt cx="0" cy="0"/>
        </a:xfrm>
      </p:grpSpPr>
      <p:sp>
        <p:nvSpPr>
          <p:cNvPr id="284" name="Google Shape;284;p39"/>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5" name="Google Shape;285;p39"/>
          <p:cNvSpPr/>
          <p:nvPr/>
        </p:nvSpPr>
        <p:spPr>
          <a:xfrm rot="3925358" flipH="1">
            <a:off x="7396549" y="-688912"/>
            <a:ext cx="2417949" cy="2238414"/>
          </a:xfrm>
          <a:custGeom>
            <a:avLst/>
            <a:gdLst/>
            <a:ahLst/>
            <a:cxnLst/>
            <a:rect l="l" t="t" r="r" b="b"/>
            <a:pathLst>
              <a:path w="23663" h="21906" extrusionOk="0">
                <a:moveTo>
                  <a:pt x="9935" y="1"/>
                </a:moveTo>
                <a:cubicBezTo>
                  <a:pt x="9728" y="1"/>
                  <a:pt x="9519" y="11"/>
                  <a:pt x="9310" y="31"/>
                </a:cubicBezTo>
                <a:cubicBezTo>
                  <a:pt x="7507" y="213"/>
                  <a:pt x="5859" y="1134"/>
                  <a:pt x="4386" y="2191"/>
                </a:cubicBezTo>
                <a:cubicBezTo>
                  <a:pt x="3017" y="3178"/>
                  <a:pt x="1711" y="4343"/>
                  <a:pt x="976" y="5865"/>
                </a:cubicBezTo>
                <a:cubicBezTo>
                  <a:pt x="0" y="7894"/>
                  <a:pt x="215" y="10447"/>
                  <a:pt x="1514" y="12284"/>
                </a:cubicBezTo>
                <a:cubicBezTo>
                  <a:pt x="2689" y="13945"/>
                  <a:pt x="4708" y="14962"/>
                  <a:pt x="6735" y="14962"/>
                </a:cubicBezTo>
                <a:cubicBezTo>
                  <a:pt x="6954" y="14962"/>
                  <a:pt x="7173" y="14950"/>
                  <a:pt x="7392" y="14926"/>
                </a:cubicBezTo>
                <a:cubicBezTo>
                  <a:pt x="8573" y="14797"/>
                  <a:pt x="9742" y="14333"/>
                  <a:pt x="10911" y="14333"/>
                </a:cubicBezTo>
                <a:cubicBezTo>
                  <a:pt x="11151" y="14333"/>
                  <a:pt x="11392" y="14353"/>
                  <a:pt x="11633" y="14399"/>
                </a:cubicBezTo>
                <a:cubicBezTo>
                  <a:pt x="13043" y="14670"/>
                  <a:pt x="14126" y="15801"/>
                  <a:pt x="14924" y="16993"/>
                </a:cubicBezTo>
                <a:cubicBezTo>
                  <a:pt x="15726" y="18187"/>
                  <a:pt x="16353" y="19512"/>
                  <a:pt x="17358" y="20536"/>
                </a:cubicBezTo>
                <a:cubicBezTo>
                  <a:pt x="18128" y="21323"/>
                  <a:pt x="19213" y="21906"/>
                  <a:pt x="20281" y="21906"/>
                </a:cubicBezTo>
                <a:cubicBezTo>
                  <a:pt x="20608" y="21906"/>
                  <a:pt x="20933" y="21851"/>
                  <a:pt x="21247" y="21731"/>
                </a:cubicBezTo>
                <a:cubicBezTo>
                  <a:pt x="22245" y="21349"/>
                  <a:pt x="22928" y="20369"/>
                  <a:pt x="23221" y="19338"/>
                </a:cubicBezTo>
                <a:cubicBezTo>
                  <a:pt x="23663" y="17776"/>
                  <a:pt x="23588" y="16566"/>
                  <a:pt x="22557" y="15371"/>
                </a:cubicBezTo>
                <a:cubicBezTo>
                  <a:pt x="21221" y="13820"/>
                  <a:pt x="20108" y="12132"/>
                  <a:pt x="19332" y="10228"/>
                </a:cubicBezTo>
                <a:cubicBezTo>
                  <a:pt x="18661" y="8588"/>
                  <a:pt x="18234" y="6852"/>
                  <a:pt x="17455" y="5260"/>
                </a:cubicBezTo>
                <a:cubicBezTo>
                  <a:pt x="16034" y="2369"/>
                  <a:pt x="13115" y="1"/>
                  <a:pt x="9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9"/>
          <p:cNvSpPr/>
          <p:nvPr/>
        </p:nvSpPr>
        <p:spPr>
          <a:xfrm>
            <a:off x="-1578700" y="3976100"/>
            <a:ext cx="3102693" cy="1167398"/>
          </a:xfrm>
          <a:custGeom>
            <a:avLst/>
            <a:gdLst/>
            <a:ahLst/>
            <a:cxnLst/>
            <a:rect l="l" t="t" r="r" b="b"/>
            <a:pathLst>
              <a:path w="30628" h="18252" extrusionOk="0">
                <a:moveTo>
                  <a:pt x="13678" y="1"/>
                </a:moveTo>
                <a:cubicBezTo>
                  <a:pt x="13130" y="1"/>
                  <a:pt x="12578" y="45"/>
                  <a:pt x="12026" y="136"/>
                </a:cubicBezTo>
                <a:cubicBezTo>
                  <a:pt x="9199" y="600"/>
                  <a:pt x="6698" y="2222"/>
                  <a:pt x="4483" y="4043"/>
                </a:cubicBezTo>
                <a:cubicBezTo>
                  <a:pt x="2735" y="5479"/>
                  <a:pt x="1072" y="7119"/>
                  <a:pt x="0" y="9094"/>
                </a:cubicBezTo>
                <a:lnTo>
                  <a:pt x="0" y="18251"/>
                </a:lnTo>
                <a:lnTo>
                  <a:pt x="30627" y="18251"/>
                </a:lnTo>
                <a:cubicBezTo>
                  <a:pt x="29974" y="17272"/>
                  <a:pt x="29388" y="16244"/>
                  <a:pt x="28869" y="15186"/>
                </a:cubicBezTo>
                <a:cubicBezTo>
                  <a:pt x="27644" y="12671"/>
                  <a:pt x="26798" y="9969"/>
                  <a:pt x="25403" y="7542"/>
                </a:cubicBezTo>
                <a:cubicBezTo>
                  <a:pt x="22980" y="3322"/>
                  <a:pt x="18450"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0" name="Google Shape;50;p6"/>
          <p:cNvSpPr/>
          <p:nvPr/>
        </p:nvSpPr>
        <p:spPr>
          <a:xfrm rot="10800000" flipH="1">
            <a:off x="-1239123" y="-76188"/>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10800000">
            <a:off x="7400052" y="-76188"/>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1388100" y="1219200"/>
            <a:ext cx="6367800" cy="2705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8" name="Google Shape;58;p8"/>
          <p:cNvSpPr/>
          <p:nvPr/>
        </p:nvSpPr>
        <p:spPr>
          <a:xfrm rot="-476882">
            <a:off x="-225086" y="3829082"/>
            <a:ext cx="9656509" cy="2091216"/>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rot="-434527">
            <a:off x="-810464" y="-709837"/>
            <a:ext cx="10172547" cy="2043707"/>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9"/>
          <p:cNvSpPr/>
          <p:nvPr/>
        </p:nvSpPr>
        <p:spPr>
          <a:xfrm>
            <a:off x="2799025" y="-301948"/>
            <a:ext cx="6344894" cy="3387996"/>
          </a:xfrm>
          <a:custGeom>
            <a:avLst/>
            <a:gdLst/>
            <a:ahLst/>
            <a:cxnLst/>
            <a:rect l="l" t="t" r="r" b="b"/>
            <a:pathLst>
              <a:path w="96204" h="52113" extrusionOk="0">
                <a:moveTo>
                  <a:pt x="822" y="0"/>
                </a:moveTo>
                <a:cubicBezTo>
                  <a:pt x="358" y="0"/>
                  <a:pt x="1" y="369"/>
                  <a:pt x="1" y="822"/>
                </a:cubicBezTo>
                <a:lnTo>
                  <a:pt x="1" y="6465"/>
                </a:lnTo>
                <a:cubicBezTo>
                  <a:pt x="715" y="9120"/>
                  <a:pt x="2227" y="11478"/>
                  <a:pt x="4609" y="12930"/>
                </a:cubicBezTo>
                <a:cubicBezTo>
                  <a:pt x="9526" y="15954"/>
                  <a:pt x="16848" y="14633"/>
                  <a:pt x="20503" y="19110"/>
                </a:cubicBezTo>
                <a:cubicBezTo>
                  <a:pt x="23087" y="22300"/>
                  <a:pt x="22730" y="27361"/>
                  <a:pt x="25825" y="30063"/>
                </a:cubicBezTo>
                <a:cubicBezTo>
                  <a:pt x="29945" y="33683"/>
                  <a:pt x="37232" y="30635"/>
                  <a:pt x="41375" y="34183"/>
                </a:cubicBezTo>
                <a:cubicBezTo>
                  <a:pt x="44756" y="37088"/>
                  <a:pt x="44828" y="43458"/>
                  <a:pt x="49138" y="44648"/>
                </a:cubicBezTo>
                <a:cubicBezTo>
                  <a:pt x="49667" y="44795"/>
                  <a:pt x="50210" y="44837"/>
                  <a:pt x="50759" y="44837"/>
                </a:cubicBezTo>
                <a:cubicBezTo>
                  <a:pt x="51505" y="44837"/>
                  <a:pt x="52263" y="44759"/>
                  <a:pt x="53013" y="44759"/>
                </a:cubicBezTo>
                <a:cubicBezTo>
                  <a:pt x="53460" y="44759"/>
                  <a:pt x="53903" y="44786"/>
                  <a:pt x="54341" y="44875"/>
                </a:cubicBezTo>
                <a:cubicBezTo>
                  <a:pt x="56948" y="45398"/>
                  <a:pt x="58615" y="47839"/>
                  <a:pt x="60485" y="49720"/>
                </a:cubicBezTo>
                <a:cubicBezTo>
                  <a:pt x="61780" y="51024"/>
                  <a:pt x="63673" y="52113"/>
                  <a:pt x="65392" y="52113"/>
                </a:cubicBezTo>
                <a:cubicBezTo>
                  <a:pt x="66169" y="52113"/>
                  <a:pt x="66911" y="51890"/>
                  <a:pt x="67545" y="51363"/>
                </a:cubicBezTo>
                <a:cubicBezTo>
                  <a:pt x="68093" y="50899"/>
                  <a:pt x="68462" y="50280"/>
                  <a:pt x="68902" y="49709"/>
                </a:cubicBezTo>
                <a:cubicBezTo>
                  <a:pt x="70533" y="47542"/>
                  <a:pt x="73081" y="46089"/>
                  <a:pt x="75772" y="45779"/>
                </a:cubicBezTo>
                <a:cubicBezTo>
                  <a:pt x="77951" y="45541"/>
                  <a:pt x="80475" y="45887"/>
                  <a:pt x="81975" y="44303"/>
                </a:cubicBezTo>
                <a:cubicBezTo>
                  <a:pt x="84059" y="42124"/>
                  <a:pt x="82309" y="38195"/>
                  <a:pt x="83940" y="35647"/>
                </a:cubicBezTo>
                <a:cubicBezTo>
                  <a:pt x="85762" y="32837"/>
                  <a:pt x="90429" y="33492"/>
                  <a:pt x="92572" y="30932"/>
                </a:cubicBezTo>
                <a:cubicBezTo>
                  <a:pt x="95060" y="27956"/>
                  <a:pt x="92560" y="22729"/>
                  <a:pt x="95191" y="19883"/>
                </a:cubicBezTo>
                <a:cubicBezTo>
                  <a:pt x="95489" y="19562"/>
                  <a:pt x="95834" y="19300"/>
                  <a:pt x="96203" y="19086"/>
                </a:cubicBezTo>
                <a:lnTo>
                  <a:pt x="96203" y="822"/>
                </a:lnTo>
                <a:lnTo>
                  <a:pt x="96180" y="822"/>
                </a:lnTo>
                <a:cubicBezTo>
                  <a:pt x="96180" y="357"/>
                  <a:pt x="95810" y="0"/>
                  <a:pt x="95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txBox="1">
            <a:spLocks noGrp="1"/>
          </p:cNvSpPr>
          <p:nvPr>
            <p:ph type="title"/>
          </p:nvPr>
        </p:nvSpPr>
        <p:spPr>
          <a:xfrm>
            <a:off x="1497763" y="1503150"/>
            <a:ext cx="3142800" cy="954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9"/>
          <p:cNvSpPr txBox="1">
            <a:spLocks noGrp="1"/>
          </p:cNvSpPr>
          <p:nvPr>
            <p:ph type="subTitle" idx="1"/>
          </p:nvPr>
        </p:nvSpPr>
        <p:spPr>
          <a:xfrm>
            <a:off x="1497626" y="2611050"/>
            <a:ext cx="3417300" cy="10293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64" name="Google Shape;64;p9"/>
          <p:cNvSpPr/>
          <p:nvPr/>
        </p:nvSpPr>
        <p:spPr>
          <a:xfrm>
            <a:off x="-1910360"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flipH="1">
            <a:off x="5289136" y="1695436"/>
            <a:ext cx="2721752" cy="2137125"/>
          </a:xfrm>
          <a:custGeom>
            <a:avLst/>
            <a:gdLst/>
            <a:ahLst/>
            <a:cxnLst/>
            <a:rect l="l" t="t" r="r" b="b"/>
            <a:pathLst>
              <a:path w="1108" h="870" extrusionOk="0">
                <a:moveTo>
                  <a:pt x="560" y="0"/>
                </a:moveTo>
                <a:cubicBezTo>
                  <a:pt x="1" y="0"/>
                  <a:pt x="1" y="869"/>
                  <a:pt x="560" y="869"/>
                </a:cubicBezTo>
                <a:cubicBezTo>
                  <a:pt x="1108" y="869"/>
                  <a:pt x="1108" y="0"/>
                  <a:pt x="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7"/>
        <p:cNvGrpSpPr/>
        <p:nvPr/>
      </p:nvGrpSpPr>
      <p:grpSpPr>
        <a:xfrm>
          <a:off x="0" y="0"/>
          <a:ext cx="0" cy="0"/>
          <a:chOff x="0" y="0"/>
          <a:chExt cx="0" cy="0"/>
        </a:xfrm>
      </p:grpSpPr>
      <p:sp>
        <p:nvSpPr>
          <p:cNvPr id="68" name="Google Shape;68;p11"/>
          <p:cNvSpPr txBox="1">
            <a:spLocks noGrp="1"/>
          </p:cNvSpPr>
          <p:nvPr>
            <p:ph type="title" hasCustomPrompt="1"/>
          </p:nvPr>
        </p:nvSpPr>
        <p:spPr>
          <a:xfrm>
            <a:off x="1390650" y="1895375"/>
            <a:ext cx="6362700" cy="1202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9" name="Google Shape;69;p11"/>
          <p:cNvSpPr txBox="1">
            <a:spLocks noGrp="1"/>
          </p:cNvSpPr>
          <p:nvPr>
            <p:ph type="subTitle" idx="1"/>
          </p:nvPr>
        </p:nvSpPr>
        <p:spPr>
          <a:xfrm>
            <a:off x="1390650" y="2962175"/>
            <a:ext cx="6362700" cy="3717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400"/>
            </a:lvl1pPr>
            <a:lvl2pPr lvl="1" algn="ctr" rtl="0">
              <a:lnSpc>
                <a:spcPct val="100000"/>
              </a:lnSpc>
              <a:spcBef>
                <a:spcPts val="0"/>
              </a:spcBef>
              <a:spcAft>
                <a:spcPts val="0"/>
              </a:spcAft>
              <a:buNone/>
              <a:defRPr sz="1400"/>
            </a:lvl2pPr>
            <a:lvl3pPr lvl="2" algn="ctr" rtl="0">
              <a:lnSpc>
                <a:spcPct val="100000"/>
              </a:lnSpc>
              <a:spcBef>
                <a:spcPts val="0"/>
              </a:spcBef>
              <a:spcAft>
                <a:spcPts val="0"/>
              </a:spcAft>
              <a:buNone/>
              <a:defRPr sz="1400"/>
            </a:lvl3pPr>
            <a:lvl4pPr lvl="3" algn="ctr" rtl="0">
              <a:lnSpc>
                <a:spcPct val="100000"/>
              </a:lnSpc>
              <a:spcBef>
                <a:spcPts val="0"/>
              </a:spcBef>
              <a:spcAft>
                <a:spcPts val="0"/>
              </a:spcAft>
              <a:buNone/>
              <a:defRPr sz="1400"/>
            </a:lvl4pPr>
            <a:lvl5pPr lvl="4" algn="ctr" rtl="0">
              <a:lnSpc>
                <a:spcPct val="100000"/>
              </a:lnSpc>
              <a:spcBef>
                <a:spcPts val="0"/>
              </a:spcBef>
              <a:spcAft>
                <a:spcPts val="0"/>
              </a:spcAft>
              <a:buNone/>
              <a:defRPr sz="1400"/>
            </a:lvl5pPr>
            <a:lvl6pPr lvl="5" algn="ctr" rtl="0">
              <a:lnSpc>
                <a:spcPct val="100000"/>
              </a:lnSpc>
              <a:spcBef>
                <a:spcPts val="0"/>
              </a:spcBef>
              <a:spcAft>
                <a:spcPts val="0"/>
              </a:spcAft>
              <a:buNone/>
              <a:defRPr sz="1400"/>
            </a:lvl6pPr>
            <a:lvl7pPr lvl="6" algn="ctr" rtl="0">
              <a:lnSpc>
                <a:spcPct val="100000"/>
              </a:lnSpc>
              <a:spcBef>
                <a:spcPts val="0"/>
              </a:spcBef>
              <a:spcAft>
                <a:spcPts val="0"/>
              </a:spcAft>
              <a:buNone/>
              <a:defRPr sz="1400"/>
            </a:lvl7pPr>
            <a:lvl8pPr lvl="7" algn="ctr" rtl="0">
              <a:lnSpc>
                <a:spcPct val="100000"/>
              </a:lnSpc>
              <a:spcBef>
                <a:spcPts val="0"/>
              </a:spcBef>
              <a:spcAft>
                <a:spcPts val="0"/>
              </a:spcAft>
              <a:buNone/>
              <a:defRPr sz="1400"/>
            </a:lvl8pPr>
            <a:lvl9pPr lvl="8" algn="ctr" rtl="0">
              <a:lnSpc>
                <a:spcPct val="100000"/>
              </a:lnSpc>
              <a:spcBef>
                <a:spcPts val="0"/>
              </a:spcBef>
              <a:spcAft>
                <a:spcPts val="0"/>
              </a:spcAft>
              <a:buNone/>
              <a:defRPr sz="1400"/>
            </a:lvl9pPr>
          </a:lstStyle>
          <a:p>
            <a:endParaRPr/>
          </a:p>
        </p:txBody>
      </p:sp>
      <p:sp>
        <p:nvSpPr>
          <p:cNvPr id="70" name="Google Shape;70;p11"/>
          <p:cNvSpPr/>
          <p:nvPr/>
        </p:nvSpPr>
        <p:spPr>
          <a:xfrm rot="476882" flipH="1">
            <a:off x="-280942" y="3755276"/>
            <a:ext cx="9656509" cy="2171065"/>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rot="434527" flipH="1">
            <a:off x="-206089" y="-709837"/>
            <a:ext cx="10172547" cy="2043707"/>
          </a:xfrm>
          <a:custGeom>
            <a:avLst/>
            <a:gdLst/>
            <a:ahLst/>
            <a:cxnLst/>
            <a:rect l="l" t="t" r="r" b="b"/>
            <a:pathLst>
              <a:path w="73594" h="29373" extrusionOk="0">
                <a:moveTo>
                  <a:pt x="65295" y="0"/>
                </a:moveTo>
                <a:cubicBezTo>
                  <a:pt x="64723" y="0"/>
                  <a:pt x="64128" y="12"/>
                  <a:pt x="63545" y="24"/>
                </a:cubicBezTo>
                <a:lnTo>
                  <a:pt x="63366" y="24"/>
                </a:lnTo>
                <a:cubicBezTo>
                  <a:pt x="63033" y="36"/>
                  <a:pt x="62711" y="36"/>
                  <a:pt x="62378" y="60"/>
                </a:cubicBezTo>
                <a:lnTo>
                  <a:pt x="61937" y="60"/>
                </a:lnTo>
                <a:cubicBezTo>
                  <a:pt x="61532" y="60"/>
                  <a:pt x="61128" y="36"/>
                  <a:pt x="60735" y="36"/>
                </a:cubicBezTo>
                <a:lnTo>
                  <a:pt x="60627" y="36"/>
                </a:lnTo>
                <a:cubicBezTo>
                  <a:pt x="60437" y="36"/>
                  <a:pt x="60235" y="24"/>
                  <a:pt x="60032" y="24"/>
                </a:cubicBezTo>
                <a:cubicBezTo>
                  <a:pt x="59032" y="12"/>
                  <a:pt x="57960" y="12"/>
                  <a:pt x="56770" y="12"/>
                </a:cubicBezTo>
                <a:lnTo>
                  <a:pt x="56413" y="12"/>
                </a:lnTo>
                <a:cubicBezTo>
                  <a:pt x="52186" y="12"/>
                  <a:pt x="47924" y="179"/>
                  <a:pt x="43780" y="321"/>
                </a:cubicBezTo>
                <a:lnTo>
                  <a:pt x="41828" y="393"/>
                </a:lnTo>
                <a:cubicBezTo>
                  <a:pt x="39672" y="476"/>
                  <a:pt x="37125" y="560"/>
                  <a:pt x="34541" y="607"/>
                </a:cubicBezTo>
                <a:cubicBezTo>
                  <a:pt x="32267" y="655"/>
                  <a:pt x="29945" y="679"/>
                  <a:pt x="27576" y="691"/>
                </a:cubicBezTo>
                <a:lnTo>
                  <a:pt x="27207" y="691"/>
                </a:lnTo>
                <a:cubicBezTo>
                  <a:pt x="22682" y="738"/>
                  <a:pt x="17539" y="798"/>
                  <a:pt x="12538" y="988"/>
                </a:cubicBezTo>
                <a:lnTo>
                  <a:pt x="11431" y="1036"/>
                </a:lnTo>
                <a:lnTo>
                  <a:pt x="11026" y="1048"/>
                </a:lnTo>
                <a:cubicBezTo>
                  <a:pt x="10443" y="1072"/>
                  <a:pt x="9883" y="1095"/>
                  <a:pt x="9312" y="1131"/>
                </a:cubicBezTo>
                <a:cubicBezTo>
                  <a:pt x="8049" y="1191"/>
                  <a:pt x="7026" y="1274"/>
                  <a:pt x="6097" y="1429"/>
                </a:cubicBezTo>
                <a:cubicBezTo>
                  <a:pt x="5597" y="1500"/>
                  <a:pt x="5097" y="1607"/>
                  <a:pt x="4620" y="1726"/>
                </a:cubicBezTo>
                <a:cubicBezTo>
                  <a:pt x="4085" y="1857"/>
                  <a:pt x="3632" y="2000"/>
                  <a:pt x="3216" y="2203"/>
                </a:cubicBezTo>
                <a:cubicBezTo>
                  <a:pt x="2406" y="2560"/>
                  <a:pt x="1703" y="3060"/>
                  <a:pt x="1144" y="3703"/>
                </a:cubicBezTo>
                <a:cubicBezTo>
                  <a:pt x="513" y="4405"/>
                  <a:pt x="120" y="5310"/>
                  <a:pt x="13" y="6227"/>
                </a:cubicBezTo>
                <a:cubicBezTo>
                  <a:pt x="1" y="6346"/>
                  <a:pt x="1" y="6441"/>
                  <a:pt x="60" y="6525"/>
                </a:cubicBezTo>
                <a:cubicBezTo>
                  <a:pt x="96" y="6608"/>
                  <a:pt x="179" y="6667"/>
                  <a:pt x="263" y="6691"/>
                </a:cubicBezTo>
                <a:cubicBezTo>
                  <a:pt x="477" y="7513"/>
                  <a:pt x="775" y="8358"/>
                  <a:pt x="1144" y="9204"/>
                </a:cubicBezTo>
                <a:cubicBezTo>
                  <a:pt x="1549" y="10096"/>
                  <a:pt x="2037" y="10978"/>
                  <a:pt x="2596" y="11811"/>
                </a:cubicBezTo>
                <a:cubicBezTo>
                  <a:pt x="3132" y="12597"/>
                  <a:pt x="3775" y="13371"/>
                  <a:pt x="4478" y="14085"/>
                </a:cubicBezTo>
                <a:cubicBezTo>
                  <a:pt x="5132" y="14764"/>
                  <a:pt x="5871" y="15371"/>
                  <a:pt x="6752" y="15966"/>
                </a:cubicBezTo>
                <a:cubicBezTo>
                  <a:pt x="8359" y="17062"/>
                  <a:pt x="10240" y="17871"/>
                  <a:pt x="12181" y="18288"/>
                </a:cubicBezTo>
                <a:cubicBezTo>
                  <a:pt x="13133" y="18490"/>
                  <a:pt x="14145" y="18586"/>
                  <a:pt x="15300" y="18586"/>
                </a:cubicBezTo>
                <a:cubicBezTo>
                  <a:pt x="16467" y="18586"/>
                  <a:pt x="17658" y="18478"/>
                  <a:pt x="18670" y="18371"/>
                </a:cubicBezTo>
                <a:cubicBezTo>
                  <a:pt x="19015" y="18348"/>
                  <a:pt x="19372" y="18300"/>
                  <a:pt x="19718" y="18264"/>
                </a:cubicBezTo>
                <a:cubicBezTo>
                  <a:pt x="20539" y="18169"/>
                  <a:pt x="21373" y="18074"/>
                  <a:pt x="22218" y="18002"/>
                </a:cubicBezTo>
                <a:cubicBezTo>
                  <a:pt x="22885" y="17967"/>
                  <a:pt x="23492" y="17931"/>
                  <a:pt x="24075" y="17931"/>
                </a:cubicBezTo>
                <a:cubicBezTo>
                  <a:pt x="24647" y="17931"/>
                  <a:pt x="25194" y="17967"/>
                  <a:pt x="25718" y="18002"/>
                </a:cubicBezTo>
                <a:cubicBezTo>
                  <a:pt x="26290" y="18062"/>
                  <a:pt x="26861" y="18157"/>
                  <a:pt x="27397" y="18288"/>
                </a:cubicBezTo>
                <a:cubicBezTo>
                  <a:pt x="27897" y="18407"/>
                  <a:pt x="28421" y="18574"/>
                  <a:pt x="28969" y="18776"/>
                </a:cubicBezTo>
                <a:cubicBezTo>
                  <a:pt x="29743" y="19074"/>
                  <a:pt x="30517" y="19467"/>
                  <a:pt x="31326" y="19919"/>
                </a:cubicBezTo>
                <a:cubicBezTo>
                  <a:pt x="32112" y="20383"/>
                  <a:pt x="32886" y="20895"/>
                  <a:pt x="33600" y="21384"/>
                </a:cubicBezTo>
                <a:cubicBezTo>
                  <a:pt x="33886" y="21574"/>
                  <a:pt x="34172" y="21788"/>
                  <a:pt x="34446" y="21979"/>
                </a:cubicBezTo>
                <a:lnTo>
                  <a:pt x="34612" y="22086"/>
                </a:lnTo>
                <a:cubicBezTo>
                  <a:pt x="35743" y="22872"/>
                  <a:pt x="36922" y="23705"/>
                  <a:pt x="38137" y="24384"/>
                </a:cubicBezTo>
                <a:cubicBezTo>
                  <a:pt x="38994" y="24872"/>
                  <a:pt x="39911" y="25301"/>
                  <a:pt x="40875" y="25658"/>
                </a:cubicBezTo>
                <a:cubicBezTo>
                  <a:pt x="41875" y="26027"/>
                  <a:pt x="42935" y="26289"/>
                  <a:pt x="44030" y="26456"/>
                </a:cubicBezTo>
                <a:cubicBezTo>
                  <a:pt x="44780" y="26575"/>
                  <a:pt x="45554" y="26634"/>
                  <a:pt x="46328" y="26634"/>
                </a:cubicBezTo>
                <a:cubicBezTo>
                  <a:pt x="46614" y="26634"/>
                  <a:pt x="46911" y="26622"/>
                  <a:pt x="47209" y="26610"/>
                </a:cubicBezTo>
                <a:cubicBezTo>
                  <a:pt x="48233" y="26551"/>
                  <a:pt x="49305" y="26384"/>
                  <a:pt x="50400" y="26087"/>
                </a:cubicBezTo>
                <a:cubicBezTo>
                  <a:pt x="50602" y="26039"/>
                  <a:pt x="50781" y="25979"/>
                  <a:pt x="50972" y="25920"/>
                </a:cubicBezTo>
                <a:lnTo>
                  <a:pt x="50995" y="25908"/>
                </a:lnTo>
                <a:lnTo>
                  <a:pt x="51055" y="25896"/>
                </a:lnTo>
                <a:lnTo>
                  <a:pt x="51162" y="25860"/>
                </a:lnTo>
                <a:cubicBezTo>
                  <a:pt x="51281" y="25837"/>
                  <a:pt x="51412" y="25789"/>
                  <a:pt x="51531" y="25753"/>
                </a:cubicBezTo>
                <a:cubicBezTo>
                  <a:pt x="51888" y="25658"/>
                  <a:pt x="52257" y="25563"/>
                  <a:pt x="52626" y="25479"/>
                </a:cubicBezTo>
                <a:cubicBezTo>
                  <a:pt x="53293" y="25313"/>
                  <a:pt x="53972" y="25182"/>
                  <a:pt x="54651" y="25063"/>
                </a:cubicBezTo>
                <a:lnTo>
                  <a:pt x="54674" y="25039"/>
                </a:lnTo>
                <a:lnTo>
                  <a:pt x="54734" y="25039"/>
                </a:lnTo>
                <a:cubicBezTo>
                  <a:pt x="55722" y="24884"/>
                  <a:pt x="56710" y="24789"/>
                  <a:pt x="57710" y="24741"/>
                </a:cubicBezTo>
                <a:cubicBezTo>
                  <a:pt x="57984" y="24729"/>
                  <a:pt x="58246" y="24729"/>
                  <a:pt x="58508" y="24729"/>
                </a:cubicBezTo>
                <a:cubicBezTo>
                  <a:pt x="59246" y="24729"/>
                  <a:pt x="59996" y="24765"/>
                  <a:pt x="60747" y="24836"/>
                </a:cubicBezTo>
                <a:cubicBezTo>
                  <a:pt x="61640" y="24920"/>
                  <a:pt x="62544" y="25086"/>
                  <a:pt x="63473" y="25301"/>
                </a:cubicBezTo>
                <a:cubicBezTo>
                  <a:pt x="64342" y="25503"/>
                  <a:pt x="65271" y="25789"/>
                  <a:pt x="66283" y="26158"/>
                </a:cubicBezTo>
                <a:cubicBezTo>
                  <a:pt x="68188" y="26884"/>
                  <a:pt x="70093" y="27872"/>
                  <a:pt x="72081" y="29182"/>
                </a:cubicBezTo>
                <a:cubicBezTo>
                  <a:pt x="72105" y="29194"/>
                  <a:pt x="72117" y="29230"/>
                  <a:pt x="72129" y="29242"/>
                </a:cubicBezTo>
                <a:cubicBezTo>
                  <a:pt x="72177" y="29289"/>
                  <a:pt x="72236" y="29313"/>
                  <a:pt x="72308" y="29325"/>
                </a:cubicBezTo>
                <a:lnTo>
                  <a:pt x="72343" y="29349"/>
                </a:lnTo>
                <a:cubicBezTo>
                  <a:pt x="72367" y="29361"/>
                  <a:pt x="72403" y="29373"/>
                  <a:pt x="72427" y="29373"/>
                </a:cubicBezTo>
                <a:cubicBezTo>
                  <a:pt x="72486" y="29373"/>
                  <a:pt x="72546" y="29349"/>
                  <a:pt x="72581" y="29301"/>
                </a:cubicBezTo>
                <a:cubicBezTo>
                  <a:pt x="72605" y="29289"/>
                  <a:pt x="72653" y="29254"/>
                  <a:pt x="72677" y="29230"/>
                </a:cubicBezTo>
                <a:cubicBezTo>
                  <a:pt x="72760" y="29135"/>
                  <a:pt x="72772" y="29051"/>
                  <a:pt x="72784" y="28944"/>
                </a:cubicBezTo>
                <a:cubicBezTo>
                  <a:pt x="73022" y="26503"/>
                  <a:pt x="73093" y="24051"/>
                  <a:pt x="73141" y="21753"/>
                </a:cubicBezTo>
                <a:cubicBezTo>
                  <a:pt x="73153" y="21348"/>
                  <a:pt x="73153" y="20955"/>
                  <a:pt x="73177" y="20550"/>
                </a:cubicBezTo>
                <a:lnTo>
                  <a:pt x="73189" y="20145"/>
                </a:lnTo>
                <a:cubicBezTo>
                  <a:pt x="73212" y="18574"/>
                  <a:pt x="73248" y="16788"/>
                  <a:pt x="73331" y="15061"/>
                </a:cubicBezTo>
                <a:cubicBezTo>
                  <a:pt x="73367" y="14609"/>
                  <a:pt x="73379" y="14180"/>
                  <a:pt x="73415" y="13728"/>
                </a:cubicBezTo>
                <a:lnTo>
                  <a:pt x="73415" y="13668"/>
                </a:lnTo>
                <a:cubicBezTo>
                  <a:pt x="73498" y="12240"/>
                  <a:pt x="73593" y="10787"/>
                  <a:pt x="73593" y="9346"/>
                </a:cubicBezTo>
                <a:cubicBezTo>
                  <a:pt x="73593" y="7037"/>
                  <a:pt x="73391" y="5310"/>
                  <a:pt x="72950" y="3762"/>
                </a:cubicBezTo>
                <a:cubicBezTo>
                  <a:pt x="72831" y="3358"/>
                  <a:pt x="72700" y="2988"/>
                  <a:pt x="72534" y="2631"/>
                </a:cubicBezTo>
                <a:cubicBezTo>
                  <a:pt x="72403" y="2334"/>
                  <a:pt x="72236" y="2084"/>
                  <a:pt x="72046" y="1845"/>
                </a:cubicBezTo>
                <a:cubicBezTo>
                  <a:pt x="71688" y="1441"/>
                  <a:pt x="71212" y="1095"/>
                  <a:pt x="70629" y="810"/>
                </a:cubicBezTo>
                <a:cubicBezTo>
                  <a:pt x="70093" y="560"/>
                  <a:pt x="69486" y="393"/>
                  <a:pt x="68724" y="250"/>
                </a:cubicBezTo>
                <a:cubicBezTo>
                  <a:pt x="68093" y="143"/>
                  <a:pt x="67414" y="71"/>
                  <a:pt x="66545" y="24"/>
                </a:cubicBezTo>
                <a:cubicBezTo>
                  <a:pt x="66164" y="12"/>
                  <a:pt x="65759" y="0"/>
                  <a:pt x="6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2"/>
          <p:cNvSpPr/>
          <p:nvPr/>
        </p:nvSpPr>
        <p:spPr>
          <a:xfrm rot="10800000">
            <a:off x="7105815"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952885" y="3443674"/>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477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2pPr>
            <a:lvl3pPr lvl="2">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3pPr>
            <a:lvl4pPr lvl="3">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4pPr>
            <a:lvl5pPr lvl="4">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5pPr>
            <a:lvl6pPr lvl="5">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6pPr>
            <a:lvl7pPr lvl="6">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7pPr>
            <a:lvl8pPr lvl="7">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8pPr>
            <a:lvl9pPr lvl="8">
              <a:spcBef>
                <a:spcPts val="0"/>
              </a:spcBef>
              <a:spcAft>
                <a:spcPts val="0"/>
              </a:spcAft>
              <a:buClr>
                <a:schemeClr val="dk1"/>
              </a:buClr>
              <a:buSzPts val="3000"/>
              <a:buFont typeface="Luckiest Guy"/>
              <a:buNone/>
              <a:defRPr sz="3000">
                <a:solidFill>
                  <a:schemeClr val="dk1"/>
                </a:solidFill>
                <a:latin typeface="Luckiest Guy"/>
                <a:ea typeface="Luckiest Guy"/>
                <a:cs typeface="Luckiest Guy"/>
                <a:sym typeface="Luckiest Guy"/>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Englebert"/>
              <a:buChar char="●"/>
              <a:defRPr sz="1800">
                <a:solidFill>
                  <a:schemeClr val="dk2"/>
                </a:solidFill>
                <a:latin typeface="Englebert"/>
                <a:ea typeface="Englebert"/>
                <a:cs typeface="Englebert"/>
                <a:sym typeface="Englebert"/>
              </a:defRPr>
            </a:lvl1pPr>
            <a:lvl2pPr marL="914400" lvl="1"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2pPr>
            <a:lvl3pPr marL="1371600" lvl="2"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3pPr>
            <a:lvl4pPr marL="1828800" lvl="3"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4pPr>
            <a:lvl5pPr marL="2286000" lvl="4"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5pPr>
            <a:lvl6pPr marL="2743200" lvl="5"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6pPr>
            <a:lvl7pPr marL="3200400" lvl="6"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7pPr>
            <a:lvl8pPr marL="3657600" lvl="7" indent="-317500">
              <a:lnSpc>
                <a:spcPct val="115000"/>
              </a:lnSpc>
              <a:spcBef>
                <a:spcPts val="1600"/>
              </a:spcBef>
              <a:spcAft>
                <a:spcPts val="0"/>
              </a:spcAft>
              <a:buClr>
                <a:schemeClr val="dk2"/>
              </a:buClr>
              <a:buSzPts val="1400"/>
              <a:buFont typeface="Englebert"/>
              <a:buChar char="○"/>
              <a:defRPr>
                <a:solidFill>
                  <a:schemeClr val="dk2"/>
                </a:solidFill>
                <a:latin typeface="Englebert"/>
                <a:ea typeface="Englebert"/>
                <a:cs typeface="Englebert"/>
                <a:sym typeface="Englebert"/>
              </a:defRPr>
            </a:lvl8pPr>
            <a:lvl9pPr marL="4114800" lvl="8" indent="-317500">
              <a:lnSpc>
                <a:spcPct val="115000"/>
              </a:lnSpc>
              <a:spcBef>
                <a:spcPts val="1600"/>
              </a:spcBef>
              <a:spcAft>
                <a:spcPts val="1600"/>
              </a:spcAft>
              <a:buClr>
                <a:schemeClr val="dk2"/>
              </a:buClr>
              <a:buSzPts val="1400"/>
              <a:buFont typeface="Englebert"/>
              <a:buChar char="■"/>
              <a:defRPr>
                <a:solidFill>
                  <a:schemeClr val="dk2"/>
                </a:solidFill>
                <a:latin typeface="Englebert"/>
                <a:ea typeface="Englebert"/>
                <a:cs typeface="Englebert"/>
                <a:sym typeface="Engleber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 id="2147483658" r:id="rId9"/>
    <p:sldLayoutId id="2147483660" r:id="rId10"/>
    <p:sldLayoutId id="2147483661"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Lst>
  <p:transition spd="med">
    <p:split orient="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5" Type="http://schemas.openxmlformats.org/officeDocument/2006/relationships/image" Target="../media/image23.sv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17"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17" Type="http://schemas.openxmlformats.org/officeDocument/2006/relationships/image" Target="../media/image16.sv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1.svg"/><Relationship Id="rId5" Type="http://schemas.openxmlformats.org/officeDocument/2006/relationships/image" Target="../media/image10.png"/><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3" Type="http://schemas.openxmlformats.org/officeDocument/2006/relationships/image" Target="../media/image212.svg"/><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 Id="rId11" Type="http://schemas.openxmlformats.org/officeDocument/2006/relationships/image" Target="../media/image250.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301" name="Google Shape;301;p44"/>
          <p:cNvGrpSpPr/>
          <p:nvPr/>
        </p:nvGrpSpPr>
        <p:grpSpPr>
          <a:xfrm rot="-4828418">
            <a:off x="85833" y="-204333"/>
            <a:ext cx="668952" cy="642081"/>
            <a:chOff x="5873914" y="1884678"/>
            <a:chExt cx="668958" cy="642087"/>
          </a:xfrm>
        </p:grpSpPr>
        <p:sp>
          <p:nvSpPr>
            <p:cNvPr id="302" name="Google Shape;302;p44"/>
            <p:cNvSpPr/>
            <p:nvPr/>
          </p:nvSpPr>
          <p:spPr>
            <a:xfrm>
              <a:off x="6379692" y="2380435"/>
              <a:ext cx="163180" cy="146330"/>
            </a:xfrm>
            <a:custGeom>
              <a:avLst/>
              <a:gdLst/>
              <a:ahLst/>
              <a:cxnLst/>
              <a:rect l="l" t="t" r="r" b="b"/>
              <a:pathLst>
                <a:path w="3680" h="3300" extrusionOk="0">
                  <a:moveTo>
                    <a:pt x="1084" y="0"/>
                  </a:moveTo>
                  <a:cubicBezTo>
                    <a:pt x="798" y="0"/>
                    <a:pt x="537" y="95"/>
                    <a:pt x="358" y="298"/>
                  </a:cubicBezTo>
                  <a:cubicBezTo>
                    <a:pt x="1" y="679"/>
                    <a:pt x="60" y="1262"/>
                    <a:pt x="429" y="1619"/>
                  </a:cubicBezTo>
                  <a:cubicBezTo>
                    <a:pt x="929" y="2108"/>
                    <a:pt x="1489" y="2584"/>
                    <a:pt x="2013" y="3060"/>
                  </a:cubicBezTo>
                  <a:cubicBezTo>
                    <a:pt x="2185" y="3221"/>
                    <a:pt x="2409" y="3299"/>
                    <a:pt x="2634" y="3299"/>
                  </a:cubicBezTo>
                  <a:cubicBezTo>
                    <a:pt x="2892" y="3299"/>
                    <a:pt x="3150" y="3197"/>
                    <a:pt x="3335" y="3001"/>
                  </a:cubicBezTo>
                  <a:cubicBezTo>
                    <a:pt x="3680" y="2620"/>
                    <a:pt x="3644" y="2024"/>
                    <a:pt x="3275" y="1679"/>
                  </a:cubicBezTo>
                  <a:cubicBezTo>
                    <a:pt x="2751" y="1191"/>
                    <a:pt x="2215" y="726"/>
                    <a:pt x="1691" y="238"/>
                  </a:cubicBezTo>
                  <a:cubicBezTo>
                    <a:pt x="1525" y="72"/>
                    <a:pt x="1310"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4"/>
            <p:cNvSpPr/>
            <p:nvPr/>
          </p:nvSpPr>
          <p:spPr>
            <a:xfrm>
              <a:off x="6192298" y="2209359"/>
              <a:ext cx="163668" cy="159012"/>
            </a:xfrm>
            <a:custGeom>
              <a:avLst/>
              <a:gdLst/>
              <a:ahLst/>
              <a:cxnLst/>
              <a:rect l="l" t="t" r="r" b="b"/>
              <a:pathLst>
                <a:path w="3691" h="3586" extrusionOk="0">
                  <a:moveTo>
                    <a:pt x="929" y="1"/>
                  </a:moveTo>
                  <a:cubicBezTo>
                    <a:pt x="786" y="13"/>
                    <a:pt x="619" y="72"/>
                    <a:pt x="464" y="167"/>
                  </a:cubicBezTo>
                  <a:cubicBezTo>
                    <a:pt x="250" y="298"/>
                    <a:pt x="107" y="501"/>
                    <a:pt x="48" y="739"/>
                  </a:cubicBezTo>
                  <a:cubicBezTo>
                    <a:pt x="0" y="965"/>
                    <a:pt x="12" y="1263"/>
                    <a:pt x="167" y="1441"/>
                  </a:cubicBezTo>
                  <a:cubicBezTo>
                    <a:pt x="441" y="1787"/>
                    <a:pt x="738" y="2120"/>
                    <a:pt x="1060" y="2429"/>
                  </a:cubicBezTo>
                  <a:cubicBezTo>
                    <a:pt x="1369" y="2739"/>
                    <a:pt x="1691" y="3037"/>
                    <a:pt x="2012" y="3346"/>
                  </a:cubicBezTo>
                  <a:cubicBezTo>
                    <a:pt x="2180" y="3509"/>
                    <a:pt x="2400" y="3585"/>
                    <a:pt x="2621" y="3585"/>
                  </a:cubicBezTo>
                  <a:cubicBezTo>
                    <a:pt x="2886" y="3585"/>
                    <a:pt x="3152" y="3476"/>
                    <a:pt x="3334" y="3275"/>
                  </a:cubicBezTo>
                  <a:cubicBezTo>
                    <a:pt x="3691" y="2894"/>
                    <a:pt x="3631" y="2310"/>
                    <a:pt x="3250" y="1953"/>
                  </a:cubicBezTo>
                  <a:cubicBezTo>
                    <a:pt x="2750" y="1465"/>
                    <a:pt x="2215" y="989"/>
                    <a:pt x="1738" y="453"/>
                  </a:cubicBezTo>
                  <a:lnTo>
                    <a:pt x="1726" y="429"/>
                  </a:lnTo>
                  <a:cubicBezTo>
                    <a:pt x="1667" y="370"/>
                    <a:pt x="1619" y="298"/>
                    <a:pt x="1560" y="239"/>
                  </a:cubicBezTo>
                  <a:cubicBezTo>
                    <a:pt x="1441" y="132"/>
                    <a:pt x="1286" y="60"/>
                    <a:pt x="1131" y="13"/>
                  </a:cubicBezTo>
                  <a:cubicBezTo>
                    <a:pt x="1072" y="1"/>
                    <a:pt x="988"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4"/>
            <p:cNvSpPr/>
            <p:nvPr/>
          </p:nvSpPr>
          <p:spPr>
            <a:xfrm>
              <a:off x="6028627" y="2059966"/>
              <a:ext cx="148902" cy="147350"/>
            </a:xfrm>
            <a:custGeom>
              <a:avLst/>
              <a:gdLst/>
              <a:ahLst/>
              <a:cxnLst/>
              <a:rect l="l" t="t" r="r" b="b"/>
              <a:pathLst>
                <a:path w="3358" h="3323" extrusionOk="0">
                  <a:moveTo>
                    <a:pt x="905" y="0"/>
                  </a:moveTo>
                  <a:cubicBezTo>
                    <a:pt x="655" y="24"/>
                    <a:pt x="417" y="119"/>
                    <a:pt x="250" y="322"/>
                  </a:cubicBezTo>
                  <a:cubicBezTo>
                    <a:pt x="83" y="500"/>
                    <a:pt x="0" y="738"/>
                    <a:pt x="12" y="988"/>
                  </a:cubicBezTo>
                  <a:cubicBezTo>
                    <a:pt x="24" y="1060"/>
                    <a:pt x="48" y="1155"/>
                    <a:pt x="60" y="1226"/>
                  </a:cubicBezTo>
                  <a:cubicBezTo>
                    <a:pt x="107" y="1393"/>
                    <a:pt x="191" y="1524"/>
                    <a:pt x="322" y="1643"/>
                  </a:cubicBezTo>
                  <a:cubicBezTo>
                    <a:pt x="762" y="2143"/>
                    <a:pt x="1203" y="2620"/>
                    <a:pt x="1679" y="3084"/>
                  </a:cubicBezTo>
                  <a:cubicBezTo>
                    <a:pt x="1847" y="3246"/>
                    <a:pt x="2067" y="3323"/>
                    <a:pt x="2288" y="3323"/>
                  </a:cubicBezTo>
                  <a:cubicBezTo>
                    <a:pt x="2552" y="3323"/>
                    <a:pt x="2819" y="3213"/>
                    <a:pt x="3000" y="3012"/>
                  </a:cubicBezTo>
                  <a:cubicBezTo>
                    <a:pt x="3358" y="2620"/>
                    <a:pt x="3298" y="2048"/>
                    <a:pt x="2941" y="1691"/>
                  </a:cubicBezTo>
                  <a:cubicBezTo>
                    <a:pt x="2465" y="1226"/>
                    <a:pt x="2012" y="750"/>
                    <a:pt x="1596" y="238"/>
                  </a:cubicBezTo>
                  <a:cubicBezTo>
                    <a:pt x="1453" y="83"/>
                    <a:pt x="1179" y="0"/>
                    <a:pt x="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4"/>
            <p:cNvSpPr/>
            <p:nvPr/>
          </p:nvSpPr>
          <p:spPr>
            <a:xfrm>
              <a:off x="5873914" y="1884678"/>
              <a:ext cx="158436" cy="170231"/>
            </a:xfrm>
            <a:custGeom>
              <a:avLst/>
              <a:gdLst/>
              <a:ahLst/>
              <a:cxnLst/>
              <a:rect l="l" t="t" r="r" b="b"/>
              <a:pathLst>
                <a:path w="3573" h="3839" extrusionOk="0">
                  <a:moveTo>
                    <a:pt x="1072" y="0"/>
                  </a:moveTo>
                  <a:cubicBezTo>
                    <a:pt x="917" y="0"/>
                    <a:pt x="751" y="48"/>
                    <a:pt x="584" y="143"/>
                  </a:cubicBezTo>
                  <a:cubicBezTo>
                    <a:pt x="167" y="417"/>
                    <a:pt x="1" y="1024"/>
                    <a:pt x="298" y="1441"/>
                  </a:cubicBezTo>
                  <a:cubicBezTo>
                    <a:pt x="822" y="2191"/>
                    <a:pt x="1394" y="2905"/>
                    <a:pt x="2001" y="3596"/>
                  </a:cubicBezTo>
                  <a:cubicBezTo>
                    <a:pt x="2126" y="3763"/>
                    <a:pt x="2370" y="3838"/>
                    <a:pt x="2581" y="3838"/>
                  </a:cubicBezTo>
                  <a:cubicBezTo>
                    <a:pt x="2611" y="3838"/>
                    <a:pt x="2640" y="3837"/>
                    <a:pt x="2668" y="3834"/>
                  </a:cubicBezTo>
                  <a:cubicBezTo>
                    <a:pt x="2918" y="3822"/>
                    <a:pt x="3156" y="3727"/>
                    <a:pt x="3322" y="3525"/>
                  </a:cubicBezTo>
                  <a:cubicBezTo>
                    <a:pt x="3489" y="3346"/>
                    <a:pt x="3572" y="3108"/>
                    <a:pt x="3561" y="2858"/>
                  </a:cubicBezTo>
                  <a:cubicBezTo>
                    <a:pt x="3549" y="2596"/>
                    <a:pt x="3430" y="2393"/>
                    <a:pt x="3251" y="2203"/>
                  </a:cubicBezTo>
                  <a:cubicBezTo>
                    <a:pt x="3180" y="2131"/>
                    <a:pt x="3120" y="2036"/>
                    <a:pt x="3037" y="1965"/>
                  </a:cubicBezTo>
                  <a:cubicBezTo>
                    <a:pt x="2644" y="1477"/>
                    <a:pt x="2251" y="965"/>
                    <a:pt x="1882" y="429"/>
                  </a:cubicBezTo>
                  <a:cubicBezTo>
                    <a:pt x="1691" y="167"/>
                    <a:pt x="1394"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44"/>
          <p:cNvGrpSpPr/>
          <p:nvPr/>
        </p:nvGrpSpPr>
        <p:grpSpPr>
          <a:xfrm>
            <a:off x="8459602" y="-38626"/>
            <a:ext cx="634637" cy="1118776"/>
            <a:chOff x="7795702" y="745324"/>
            <a:chExt cx="634637" cy="1118776"/>
          </a:xfrm>
        </p:grpSpPr>
        <p:sp>
          <p:nvSpPr>
            <p:cNvPr id="307" name="Google Shape;307;p44"/>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4"/>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4"/>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4"/>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4"/>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44"/>
          <p:cNvGrpSpPr/>
          <p:nvPr/>
        </p:nvGrpSpPr>
        <p:grpSpPr>
          <a:xfrm>
            <a:off x="5370838" y="154954"/>
            <a:ext cx="753956" cy="370171"/>
            <a:chOff x="5702350" y="2486504"/>
            <a:chExt cx="753956" cy="370171"/>
          </a:xfrm>
        </p:grpSpPr>
        <p:sp>
          <p:nvSpPr>
            <p:cNvPr id="313" name="Google Shape;313;p44"/>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4"/>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4"/>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4"/>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44"/>
          <p:cNvGrpSpPr/>
          <p:nvPr/>
        </p:nvGrpSpPr>
        <p:grpSpPr>
          <a:xfrm>
            <a:off x="6447039" y="932302"/>
            <a:ext cx="670015" cy="407064"/>
            <a:chOff x="8441914" y="3061502"/>
            <a:chExt cx="670015" cy="407064"/>
          </a:xfrm>
        </p:grpSpPr>
        <p:sp>
          <p:nvSpPr>
            <p:cNvPr id="318" name="Google Shape;318;p44"/>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4"/>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4"/>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4"/>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44"/>
          <p:cNvSpPr/>
          <p:nvPr/>
        </p:nvSpPr>
        <p:spPr>
          <a:xfrm>
            <a:off x="8394911" y="1684025"/>
            <a:ext cx="109881" cy="114625"/>
          </a:xfrm>
          <a:custGeom>
            <a:avLst/>
            <a:gdLst/>
            <a:ahLst/>
            <a:cxnLst/>
            <a:rect l="l" t="t" r="r" b="b"/>
            <a:pathLst>
              <a:path w="2478" h="2585" extrusionOk="0">
                <a:moveTo>
                  <a:pt x="1" y="2585"/>
                </a:moveTo>
                <a:cubicBezTo>
                  <a:pt x="620" y="1537"/>
                  <a:pt x="1465" y="656"/>
                  <a:pt x="2477" y="1"/>
                </a:cubicBezTo>
                <a:cubicBezTo>
                  <a:pt x="1465" y="656"/>
                  <a:pt x="620" y="1537"/>
                  <a:pt x="1" y="2585"/>
                </a:cubicBezTo>
                <a:close/>
              </a:path>
            </a:pathLst>
          </a:custGeom>
          <a:solidFill>
            <a:srgbClr val="009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44"/>
          <p:cNvGrpSpPr/>
          <p:nvPr/>
        </p:nvGrpSpPr>
        <p:grpSpPr>
          <a:xfrm>
            <a:off x="8452971" y="3740367"/>
            <a:ext cx="378600" cy="1252249"/>
            <a:chOff x="8352696" y="3680267"/>
            <a:chExt cx="378600" cy="1252249"/>
          </a:xfrm>
        </p:grpSpPr>
        <p:sp>
          <p:nvSpPr>
            <p:cNvPr id="324" name="Google Shape;324;p4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4"/>
            <p:cNvSpPr/>
            <p:nvPr/>
          </p:nvSpPr>
          <p:spPr>
            <a:xfrm>
              <a:off x="8352696" y="3680267"/>
              <a:ext cx="374871" cy="447416"/>
            </a:xfrm>
            <a:custGeom>
              <a:avLst/>
              <a:gdLst/>
              <a:ahLst/>
              <a:cxnLst/>
              <a:rect l="l" t="t" r="r" b="b"/>
              <a:pathLst>
                <a:path w="8454" h="10090" extrusionOk="0">
                  <a:moveTo>
                    <a:pt x="4453" y="2417"/>
                  </a:moveTo>
                  <a:cubicBezTo>
                    <a:pt x="4691" y="2429"/>
                    <a:pt x="4918" y="2465"/>
                    <a:pt x="5156" y="2501"/>
                  </a:cubicBezTo>
                  <a:cubicBezTo>
                    <a:pt x="5299" y="2548"/>
                    <a:pt x="5453" y="2620"/>
                    <a:pt x="5596" y="2679"/>
                  </a:cubicBezTo>
                  <a:cubicBezTo>
                    <a:pt x="5680" y="2727"/>
                    <a:pt x="5751" y="2786"/>
                    <a:pt x="5811" y="2846"/>
                  </a:cubicBezTo>
                  <a:cubicBezTo>
                    <a:pt x="5834" y="2894"/>
                    <a:pt x="5882" y="2941"/>
                    <a:pt x="5918" y="2977"/>
                  </a:cubicBezTo>
                  <a:cubicBezTo>
                    <a:pt x="5930" y="3025"/>
                    <a:pt x="5954" y="3072"/>
                    <a:pt x="5977" y="3132"/>
                  </a:cubicBezTo>
                  <a:cubicBezTo>
                    <a:pt x="5989" y="3191"/>
                    <a:pt x="5989" y="3251"/>
                    <a:pt x="6001" y="3322"/>
                  </a:cubicBezTo>
                  <a:cubicBezTo>
                    <a:pt x="6013" y="3346"/>
                    <a:pt x="6001" y="3370"/>
                    <a:pt x="6001" y="3382"/>
                  </a:cubicBezTo>
                  <a:cubicBezTo>
                    <a:pt x="6001" y="3394"/>
                    <a:pt x="5989" y="3394"/>
                    <a:pt x="5989" y="3406"/>
                  </a:cubicBezTo>
                  <a:cubicBezTo>
                    <a:pt x="5977" y="3429"/>
                    <a:pt x="5977" y="3441"/>
                    <a:pt x="5954" y="3453"/>
                  </a:cubicBezTo>
                  <a:cubicBezTo>
                    <a:pt x="5918" y="3489"/>
                    <a:pt x="5870" y="3513"/>
                    <a:pt x="5834" y="3548"/>
                  </a:cubicBezTo>
                  <a:cubicBezTo>
                    <a:pt x="5715" y="3608"/>
                    <a:pt x="5584" y="3644"/>
                    <a:pt x="5453" y="3691"/>
                  </a:cubicBezTo>
                  <a:cubicBezTo>
                    <a:pt x="5156" y="3751"/>
                    <a:pt x="4870" y="3798"/>
                    <a:pt x="4572" y="3798"/>
                  </a:cubicBezTo>
                  <a:cubicBezTo>
                    <a:pt x="4382" y="3787"/>
                    <a:pt x="4191" y="3775"/>
                    <a:pt x="3989" y="3739"/>
                  </a:cubicBezTo>
                  <a:cubicBezTo>
                    <a:pt x="4156" y="3298"/>
                    <a:pt x="4310" y="2858"/>
                    <a:pt x="4453" y="2417"/>
                  </a:cubicBezTo>
                  <a:close/>
                  <a:moveTo>
                    <a:pt x="3132" y="6061"/>
                  </a:moveTo>
                  <a:cubicBezTo>
                    <a:pt x="3251" y="6108"/>
                    <a:pt x="3370" y="6144"/>
                    <a:pt x="3489" y="6203"/>
                  </a:cubicBezTo>
                  <a:cubicBezTo>
                    <a:pt x="3620" y="6299"/>
                    <a:pt x="3751" y="6406"/>
                    <a:pt x="3882" y="6525"/>
                  </a:cubicBezTo>
                  <a:cubicBezTo>
                    <a:pt x="3977" y="6620"/>
                    <a:pt x="4060" y="6739"/>
                    <a:pt x="4156" y="6858"/>
                  </a:cubicBezTo>
                  <a:lnTo>
                    <a:pt x="4239" y="7085"/>
                  </a:lnTo>
                  <a:cubicBezTo>
                    <a:pt x="4239" y="7120"/>
                    <a:pt x="4263" y="7156"/>
                    <a:pt x="4263" y="7204"/>
                  </a:cubicBezTo>
                  <a:cubicBezTo>
                    <a:pt x="4275" y="7239"/>
                    <a:pt x="4263" y="7263"/>
                    <a:pt x="4263" y="7299"/>
                  </a:cubicBezTo>
                  <a:cubicBezTo>
                    <a:pt x="4263" y="7311"/>
                    <a:pt x="4251" y="7311"/>
                    <a:pt x="4251" y="7323"/>
                  </a:cubicBezTo>
                  <a:cubicBezTo>
                    <a:pt x="4215" y="7370"/>
                    <a:pt x="4168" y="7418"/>
                    <a:pt x="4132" y="7477"/>
                  </a:cubicBezTo>
                  <a:cubicBezTo>
                    <a:pt x="4108" y="7489"/>
                    <a:pt x="4096" y="7501"/>
                    <a:pt x="4084" y="7501"/>
                  </a:cubicBezTo>
                  <a:cubicBezTo>
                    <a:pt x="4025" y="7537"/>
                    <a:pt x="3965" y="7549"/>
                    <a:pt x="3906" y="7573"/>
                  </a:cubicBezTo>
                  <a:cubicBezTo>
                    <a:pt x="3727" y="7608"/>
                    <a:pt x="3548" y="7632"/>
                    <a:pt x="3370" y="7632"/>
                  </a:cubicBezTo>
                  <a:cubicBezTo>
                    <a:pt x="3132" y="7620"/>
                    <a:pt x="2894" y="7597"/>
                    <a:pt x="2656" y="7537"/>
                  </a:cubicBezTo>
                  <a:cubicBezTo>
                    <a:pt x="2632" y="7537"/>
                    <a:pt x="2620" y="7513"/>
                    <a:pt x="2608" y="7513"/>
                  </a:cubicBezTo>
                  <a:cubicBezTo>
                    <a:pt x="2775" y="7025"/>
                    <a:pt x="2953" y="6537"/>
                    <a:pt x="3132" y="6061"/>
                  </a:cubicBezTo>
                  <a:close/>
                  <a:moveTo>
                    <a:pt x="4465" y="0"/>
                  </a:moveTo>
                  <a:cubicBezTo>
                    <a:pt x="4239" y="0"/>
                    <a:pt x="4025" y="12"/>
                    <a:pt x="3799" y="48"/>
                  </a:cubicBezTo>
                  <a:cubicBezTo>
                    <a:pt x="3465" y="96"/>
                    <a:pt x="3156" y="179"/>
                    <a:pt x="2858" y="286"/>
                  </a:cubicBezTo>
                  <a:cubicBezTo>
                    <a:pt x="2298" y="477"/>
                    <a:pt x="2024" y="1143"/>
                    <a:pt x="2144" y="1703"/>
                  </a:cubicBezTo>
                  <a:cubicBezTo>
                    <a:pt x="1489" y="3584"/>
                    <a:pt x="727" y="5430"/>
                    <a:pt x="119" y="7323"/>
                  </a:cubicBezTo>
                  <a:cubicBezTo>
                    <a:pt x="36" y="7597"/>
                    <a:pt x="0" y="7847"/>
                    <a:pt x="60" y="8120"/>
                  </a:cubicBezTo>
                  <a:cubicBezTo>
                    <a:pt x="60" y="8192"/>
                    <a:pt x="60" y="8263"/>
                    <a:pt x="72" y="8335"/>
                  </a:cubicBezTo>
                  <a:cubicBezTo>
                    <a:pt x="119" y="8680"/>
                    <a:pt x="298" y="8906"/>
                    <a:pt x="536" y="9144"/>
                  </a:cubicBezTo>
                  <a:cubicBezTo>
                    <a:pt x="834" y="9418"/>
                    <a:pt x="1215" y="9621"/>
                    <a:pt x="1596" y="9763"/>
                  </a:cubicBezTo>
                  <a:cubicBezTo>
                    <a:pt x="2072" y="9942"/>
                    <a:pt x="2584" y="10049"/>
                    <a:pt x="3084" y="10085"/>
                  </a:cubicBezTo>
                  <a:cubicBezTo>
                    <a:pt x="3164" y="10088"/>
                    <a:pt x="3244" y="10090"/>
                    <a:pt x="3323" y="10090"/>
                  </a:cubicBezTo>
                  <a:cubicBezTo>
                    <a:pt x="3809" y="10090"/>
                    <a:pt x="4280" y="10026"/>
                    <a:pt x="4751" y="9883"/>
                  </a:cubicBezTo>
                  <a:cubicBezTo>
                    <a:pt x="5001" y="9811"/>
                    <a:pt x="5227" y="9692"/>
                    <a:pt x="5453" y="9561"/>
                  </a:cubicBezTo>
                  <a:cubicBezTo>
                    <a:pt x="5692" y="9406"/>
                    <a:pt x="5846" y="9228"/>
                    <a:pt x="6049" y="9037"/>
                  </a:cubicBezTo>
                  <a:cubicBezTo>
                    <a:pt x="6251" y="8835"/>
                    <a:pt x="6406" y="8549"/>
                    <a:pt x="6525" y="8299"/>
                  </a:cubicBezTo>
                  <a:cubicBezTo>
                    <a:pt x="6585" y="8144"/>
                    <a:pt x="6620" y="8013"/>
                    <a:pt x="6656" y="7847"/>
                  </a:cubicBezTo>
                  <a:cubicBezTo>
                    <a:pt x="6680" y="7716"/>
                    <a:pt x="6716" y="7597"/>
                    <a:pt x="6727" y="7477"/>
                  </a:cubicBezTo>
                  <a:cubicBezTo>
                    <a:pt x="6775" y="6965"/>
                    <a:pt x="6668" y="6454"/>
                    <a:pt x="6442" y="5989"/>
                  </a:cubicBezTo>
                  <a:cubicBezTo>
                    <a:pt x="7513" y="5644"/>
                    <a:pt x="8394" y="4715"/>
                    <a:pt x="8454" y="3572"/>
                  </a:cubicBezTo>
                  <a:cubicBezTo>
                    <a:pt x="8454" y="3215"/>
                    <a:pt x="8442" y="2905"/>
                    <a:pt x="8371" y="2608"/>
                  </a:cubicBezTo>
                  <a:cubicBezTo>
                    <a:pt x="8323" y="2429"/>
                    <a:pt x="8275" y="2251"/>
                    <a:pt x="8204" y="2084"/>
                  </a:cubicBezTo>
                  <a:cubicBezTo>
                    <a:pt x="8132" y="1893"/>
                    <a:pt x="8001" y="1703"/>
                    <a:pt x="7882" y="1524"/>
                  </a:cubicBezTo>
                  <a:cubicBezTo>
                    <a:pt x="7728" y="1286"/>
                    <a:pt x="7489" y="1072"/>
                    <a:pt x="7287" y="893"/>
                  </a:cubicBezTo>
                  <a:cubicBezTo>
                    <a:pt x="7025" y="691"/>
                    <a:pt x="6716" y="524"/>
                    <a:pt x="6418" y="369"/>
                  </a:cubicBezTo>
                  <a:cubicBezTo>
                    <a:pt x="6132" y="238"/>
                    <a:pt x="5834" y="179"/>
                    <a:pt x="5537" y="107"/>
                  </a:cubicBezTo>
                  <a:cubicBezTo>
                    <a:pt x="5275" y="36"/>
                    <a:pt x="4989" y="12"/>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4"/>
            <p:cNvSpPr/>
            <p:nvPr/>
          </p:nvSpPr>
          <p:spPr>
            <a:xfrm>
              <a:off x="8416062" y="3681863"/>
              <a:ext cx="313102" cy="441917"/>
            </a:xfrm>
            <a:custGeom>
              <a:avLst/>
              <a:gdLst/>
              <a:ahLst/>
              <a:cxnLst/>
              <a:rect l="l" t="t" r="r" b="b"/>
              <a:pathLst>
                <a:path w="7061" h="9966" extrusionOk="0">
                  <a:moveTo>
                    <a:pt x="3060" y="2393"/>
                  </a:moveTo>
                  <a:cubicBezTo>
                    <a:pt x="3298" y="2405"/>
                    <a:pt x="3524" y="2441"/>
                    <a:pt x="3739" y="2500"/>
                  </a:cubicBezTo>
                  <a:cubicBezTo>
                    <a:pt x="3905" y="2536"/>
                    <a:pt x="4036" y="2619"/>
                    <a:pt x="4191" y="2679"/>
                  </a:cubicBezTo>
                  <a:cubicBezTo>
                    <a:pt x="4263" y="2715"/>
                    <a:pt x="4334" y="2774"/>
                    <a:pt x="4394" y="2834"/>
                  </a:cubicBezTo>
                  <a:cubicBezTo>
                    <a:pt x="4417" y="2881"/>
                    <a:pt x="4465" y="2929"/>
                    <a:pt x="4501" y="2977"/>
                  </a:cubicBezTo>
                  <a:cubicBezTo>
                    <a:pt x="4513" y="3012"/>
                    <a:pt x="4548" y="3060"/>
                    <a:pt x="4560" y="3119"/>
                  </a:cubicBezTo>
                  <a:cubicBezTo>
                    <a:pt x="4572" y="3179"/>
                    <a:pt x="4572" y="3239"/>
                    <a:pt x="4584" y="3298"/>
                  </a:cubicBezTo>
                  <a:lnTo>
                    <a:pt x="4584" y="3334"/>
                  </a:lnTo>
                  <a:lnTo>
                    <a:pt x="4584" y="3358"/>
                  </a:lnTo>
                  <a:lnTo>
                    <a:pt x="4572" y="3393"/>
                  </a:lnTo>
                  <a:lnTo>
                    <a:pt x="4536" y="3417"/>
                  </a:lnTo>
                  <a:cubicBezTo>
                    <a:pt x="4501" y="3453"/>
                    <a:pt x="4465" y="3477"/>
                    <a:pt x="4417" y="3512"/>
                  </a:cubicBezTo>
                  <a:cubicBezTo>
                    <a:pt x="4298" y="3572"/>
                    <a:pt x="4167" y="3608"/>
                    <a:pt x="4036" y="3655"/>
                  </a:cubicBezTo>
                  <a:cubicBezTo>
                    <a:pt x="3739" y="3715"/>
                    <a:pt x="3453" y="3751"/>
                    <a:pt x="3143" y="3762"/>
                  </a:cubicBezTo>
                  <a:cubicBezTo>
                    <a:pt x="2941" y="3751"/>
                    <a:pt x="2739" y="3727"/>
                    <a:pt x="2584" y="3703"/>
                  </a:cubicBezTo>
                  <a:cubicBezTo>
                    <a:pt x="2727" y="3334"/>
                    <a:pt x="2881" y="2917"/>
                    <a:pt x="3060" y="2393"/>
                  </a:cubicBezTo>
                  <a:close/>
                  <a:moveTo>
                    <a:pt x="1727" y="6025"/>
                  </a:moveTo>
                  <a:cubicBezTo>
                    <a:pt x="1846" y="6072"/>
                    <a:pt x="1965" y="6132"/>
                    <a:pt x="2072" y="6167"/>
                  </a:cubicBezTo>
                  <a:cubicBezTo>
                    <a:pt x="2227" y="6275"/>
                    <a:pt x="2358" y="6382"/>
                    <a:pt x="2477" y="6489"/>
                  </a:cubicBezTo>
                  <a:cubicBezTo>
                    <a:pt x="2584" y="6584"/>
                    <a:pt x="2655" y="6703"/>
                    <a:pt x="2739" y="6822"/>
                  </a:cubicBezTo>
                  <a:lnTo>
                    <a:pt x="2834" y="7049"/>
                  </a:lnTo>
                  <a:lnTo>
                    <a:pt x="2834" y="7096"/>
                  </a:lnTo>
                  <a:lnTo>
                    <a:pt x="2846" y="7156"/>
                  </a:lnTo>
                  <a:lnTo>
                    <a:pt x="2834" y="7239"/>
                  </a:lnTo>
                  <a:lnTo>
                    <a:pt x="2822" y="7275"/>
                  </a:lnTo>
                  <a:lnTo>
                    <a:pt x="2774" y="7322"/>
                  </a:lnTo>
                  <a:lnTo>
                    <a:pt x="2762" y="7346"/>
                  </a:lnTo>
                  <a:cubicBezTo>
                    <a:pt x="2739" y="7382"/>
                    <a:pt x="2727" y="7394"/>
                    <a:pt x="2703" y="7418"/>
                  </a:cubicBezTo>
                  <a:lnTo>
                    <a:pt x="2667" y="7441"/>
                  </a:lnTo>
                  <a:lnTo>
                    <a:pt x="2643" y="7453"/>
                  </a:lnTo>
                  <a:cubicBezTo>
                    <a:pt x="2584" y="7489"/>
                    <a:pt x="2524" y="7501"/>
                    <a:pt x="2465" y="7525"/>
                  </a:cubicBezTo>
                  <a:cubicBezTo>
                    <a:pt x="2310" y="7561"/>
                    <a:pt x="2131" y="7584"/>
                    <a:pt x="1953" y="7584"/>
                  </a:cubicBezTo>
                  <a:cubicBezTo>
                    <a:pt x="1703" y="7572"/>
                    <a:pt x="1465" y="7537"/>
                    <a:pt x="1238" y="7501"/>
                  </a:cubicBezTo>
                  <a:lnTo>
                    <a:pt x="1191" y="7477"/>
                  </a:lnTo>
                  <a:cubicBezTo>
                    <a:pt x="1369" y="7001"/>
                    <a:pt x="1548" y="6513"/>
                    <a:pt x="1727" y="6025"/>
                  </a:cubicBezTo>
                  <a:close/>
                  <a:moveTo>
                    <a:pt x="3858" y="0"/>
                  </a:moveTo>
                  <a:cubicBezTo>
                    <a:pt x="3786" y="12"/>
                    <a:pt x="3727" y="36"/>
                    <a:pt x="3667" y="60"/>
                  </a:cubicBezTo>
                  <a:cubicBezTo>
                    <a:pt x="3489" y="119"/>
                    <a:pt x="3298" y="214"/>
                    <a:pt x="3120" y="333"/>
                  </a:cubicBezTo>
                  <a:cubicBezTo>
                    <a:pt x="2917" y="476"/>
                    <a:pt x="2715" y="667"/>
                    <a:pt x="2524" y="869"/>
                  </a:cubicBezTo>
                  <a:cubicBezTo>
                    <a:pt x="2227" y="1214"/>
                    <a:pt x="1953" y="1643"/>
                    <a:pt x="1703" y="2167"/>
                  </a:cubicBezTo>
                  <a:cubicBezTo>
                    <a:pt x="1298" y="3012"/>
                    <a:pt x="1012" y="3929"/>
                    <a:pt x="810" y="4679"/>
                  </a:cubicBezTo>
                  <a:cubicBezTo>
                    <a:pt x="750" y="4894"/>
                    <a:pt x="703" y="5084"/>
                    <a:pt x="643" y="5298"/>
                  </a:cubicBezTo>
                  <a:lnTo>
                    <a:pt x="512" y="5786"/>
                  </a:lnTo>
                  <a:cubicBezTo>
                    <a:pt x="453" y="5977"/>
                    <a:pt x="405" y="6179"/>
                    <a:pt x="345" y="6346"/>
                  </a:cubicBezTo>
                  <a:lnTo>
                    <a:pt x="286" y="6548"/>
                  </a:lnTo>
                  <a:cubicBezTo>
                    <a:pt x="214" y="6787"/>
                    <a:pt x="119" y="7096"/>
                    <a:pt x="60" y="7441"/>
                  </a:cubicBezTo>
                  <a:cubicBezTo>
                    <a:pt x="36" y="7584"/>
                    <a:pt x="24" y="7715"/>
                    <a:pt x="24" y="7834"/>
                  </a:cubicBezTo>
                  <a:cubicBezTo>
                    <a:pt x="0" y="7977"/>
                    <a:pt x="0" y="8108"/>
                    <a:pt x="24" y="8227"/>
                  </a:cubicBezTo>
                  <a:cubicBezTo>
                    <a:pt x="36" y="8323"/>
                    <a:pt x="36" y="8394"/>
                    <a:pt x="48" y="8465"/>
                  </a:cubicBezTo>
                  <a:cubicBezTo>
                    <a:pt x="60" y="8537"/>
                    <a:pt x="95" y="8632"/>
                    <a:pt x="119" y="8704"/>
                  </a:cubicBezTo>
                  <a:cubicBezTo>
                    <a:pt x="143" y="8751"/>
                    <a:pt x="155" y="8799"/>
                    <a:pt x="179" y="8858"/>
                  </a:cubicBezTo>
                  <a:cubicBezTo>
                    <a:pt x="214" y="8918"/>
                    <a:pt x="238" y="8954"/>
                    <a:pt x="274" y="9001"/>
                  </a:cubicBezTo>
                  <a:cubicBezTo>
                    <a:pt x="322" y="9073"/>
                    <a:pt x="381" y="9132"/>
                    <a:pt x="441" y="9215"/>
                  </a:cubicBezTo>
                  <a:cubicBezTo>
                    <a:pt x="500" y="9275"/>
                    <a:pt x="560" y="9335"/>
                    <a:pt x="631" y="9394"/>
                  </a:cubicBezTo>
                  <a:cubicBezTo>
                    <a:pt x="703" y="9454"/>
                    <a:pt x="774" y="9513"/>
                    <a:pt x="857" y="9549"/>
                  </a:cubicBezTo>
                  <a:cubicBezTo>
                    <a:pt x="941" y="9596"/>
                    <a:pt x="1012" y="9656"/>
                    <a:pt x="1107" y="9692"/>
                  </a:cubicBezTo>
                  <a:cubicBezTo>
                    <a:pt x="1215" y="9751"/>
                    <a:pt x="1334" y="9787"/>
                    <a:pt x="1453" y="9823"/>
                  </a:cubicBezTo>
                  <a:cubicBezTo>
                    <a:pt x="1584" y="9870"/>
                    <a:pt x="1703" y="9894"/>
                    <a:pt x="1822" y="9906"/>
                  </a:cubicBezTo>
                  <a:cubicBezTo>
                    <a:pt x="2072" y="9954"/>
                    <a:pt x="2322" y="9966"/>
                    <a:pt x="2608" y="9966"/>
                  </a:cubicBezTo>
                  <a:lnTo>
                    <a:pt x="2679" y="9966"/>
                  </a:lnTo>
                  <a:cubicBezTo>
                    <a:pt x="2905" y="9942"/>
                    <a:pt x="3120" y="9882"/>
                    <a:pt x="3322" y="9823"/>
                  </a:cubicBezTo>
                  <a:cubicBezTo>
                    <a:pt x="3548" y="9751"/>
                    <a:pt x="3751" y="9656"/>
                    <a:pt x="4024" y="9489"/>
                  </a:cubicBezTo>
                  <a:cubicBezTo>
                    <a:pt x="4227" y="9358"/>
                    <a:pt x="4394" y="9192"/>
                    <a:pt x="4560" y="9025"/>
                  </a:cubicBezTo>
                  <a:lnTo>
                    <a:pt x="4620" y="8977"/>
                  </a:lnTo>
                  <a:cubicBezTo>
                    <a:pt x="4822" y="8763"/>
                    <a:pt x="4977" y="8477"/>
                    <a:pt x="5096" y="8215"/>
                  </a:cubicBezTo>
                  <a:cubicBezTo>
                    <a:pt x="5156" y="8084"/>
                    <a:pt x="5203" y="7930"/>
                    <a:pt x="5227" y="7763"/>
                  </a:cubicBezTo>
                  <a:cubicBezTo>
                    <a:pt x="5263" y="7644"/>
                    <a:pt x="5287" y="7525"/>
                    <a:pt x="5298" y="7382"/>
                  </a:cubicBezTo>
                  <a:cubicBezTo>
                    <a:pt x="5346" y="6882"/>
                    <a:pt x="5263" y="6370"/>
                    <a:pt x="5025" y="5870"/>
                  </a:cubicBezTo>
                  <a:cubicBezTo>
                    <a:pt x="6168" y="5513"/>
                    <a:pt x="6965" y="4548"/>
                    <a:pt x="7049" y="3465"/>
                  </a:cubicBezTo>
                  <a:cubicBezTo>
                    <a:pt x="7061" y="3119"/>
                    <a:pt x="7025" y="2822"/>
                    <a:pt x="6953" y="2536"/>
                  </a:cubicBezTo>
                  <a:cubicBezTo>
                    <a:pt x="6906" y="2381"/>
                    <a:pt x="6870" y="2203"/>
                    <a:pt x="6787" y="2024"/>
                  </a:cubicBezTo>
                  <a:cubicBezTo>
                    <a:pt x="6715" y="1822"/>
                    <a:pt x="6584" y="1631"/>
                    <a:pt x="6477" y="1488"/>
                  </a:cubicBezTo>
                  <a:lnTo>
                    <a:pt x="6465" y="1453"/>
                  </a:lnTo>
                  <a:cubicBezTo>
                    <a:pt x="6310" y="1214"/>
                    <a:pt x="6108" y="1036"/>
                    <a:pt x="5870" y="810"/>
                  </a:cubicBezTo>
                  <a:cubicBezTo>
                    <a:pt x="5608" y="607"/>
                    <a:pt x="5298" y="441"/>
                    <a:pt x="5001" y="298"/>
                  </a:cubicBezTo>
                  <a:cubicBezTo>
                    <a:pt x="4763" y="191"/>
                    <a:pt x="4501" y="119"/>
                    <a:pt x="4239" y="60"/>
                  </a:cubicBezTo>
                  <a:lnTo>
                    <a:pt x="4120" y="24"/>
                  </a:lnTo>
                  <a:cubicBezTo>
                    <a:pt x="4102" y="26"/>
                    <a:pt x="4084" y="27"/>
                    <a:pt x="4067" y="27"/>
                  </a:cubicBezTo>
                  <a:cubicBezTo>
                    <a:pt x="3996" y="27"/>
                    <a:pt x="3935" y="10"/>
                    <a:pt x="385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4"/>
            <p:cNvSpPr/>
            <p:nvPr/>
          </p:nvSpPr>
          <p:spPr>
            <a:xfrm>
              <a:off x="8613522" y="3724078"/>
              <a:ext cx="73919" cy="184376"/>
            </a:xfrm>
            <a:custGeom>
              <a:avLst/>
              <a:gdLst/>
              <a:ahLst/>
              <a:cxnLst/>
              <a:rect l="l" t="t" r="r" b="b"/>
              <a:pathLst>
                <a:path w="1667" h="4158" extrusionOk="0">
                  <a:moveTo>
                    <a:pt x="417" y="1"/>
                  </a:moveTo>
                  <a:lnTo>
                    <a:pt x="369" y="36"/>
                  </a:lnTo>
                  <a:cubicBezTo>
                    <a:pt x="357" y="72"/>
                    <a:pt x="357" y="120"/>
                    <a:pt x="393" y="132"/>
                  </a:cubicBezTo>
                  <a:cubicBezTo>
                    <a:pt x="488" y="203"/>
                    <a:pt x="595" y="274"/>
                    <a:pt x="691" y="382"/>
                  </a:cubicBezTo>
                  <a:lnTo>
                    <a:pt x="667" y="370"/>
                  </a:lnTo>
                  <a:lnTo>
                    <a:pt x="667" y="370"/>
                  </a:lnTo>
                  <a:cubicBezTo>
                    <a:pt x="810" y="501"/>
                    <a:pt x="905" y="655"/>
                    <a:pt x="1000" y="810"/>
                  </a:cubicBezTo>
                  <a:cubicBezTo>
                    <a:pt x="1072" y="953"/>
                    <a:pt x="1131" y="1096"/>
                    <a:pt x="1179" y="1251"/>
                  </a:cubicBezTo>
                  <a:cubicBezTo>
                    <a:pt x="1226" y="1453"/>
                    <a:pt x="1250" y="1644"/>
                    <a:pt x="1250" y="1858"/>
                  </a:cubicBezTo>
                  <a:cubicBezTo>
                    <a:pt x="1250" y="2060"/>
                    <a:pt x="1226" y="2275"/>
                    <a:pt x="1179" y="2477"/>
                  </a:cubicBezTo>
                  <a:cubicBezTo>
                    <a:pt x="1131" y="2620"/>
                    <a:pt x="1084" y="2739"/>
                    <a:pt x="1012" y="2858"/>
                  </a:cubicBezTo>
                  <a:cubicBezTo>
                    <a:pt x="941" y="2953"/>
                    <a:pt x="857" y="3060"/>
                    <a:pt x="774" y="3156"/>
                  </a:cubicBezTo>
                  <a:cubicBezTo>
                    <a:pt x="667" y="3251"/>
                    <a:pt x="548" y="3346"/>
                    <a:pt x="417" y="3430"/>
                  </a:cubicBezTo>
                  <a:cubicBezTo>
                    <a:pt x="357" y="3465"/>
                    <a:pt x="310" y="3489"/>
                    <a:pt x="250" y="3513"/>
                  </a:cubicBezTo>
                  <a:cubicBezTo>
                    <a:pt x="83" y="3584"/>
                    <a:pt x="0" y="3775"/>
                    <a:pt x="72" y="3953"/>
                  </a:cubicBezTo>
                  <a:cubicBezTo>
                    <a:pt x="125" y="4079"/>
                    <a:pt x="254" y="4158"/>
                    <a:pt x="391" y="4158"/>
                  </a:cubicBezTo>
                  <a:cubicBezTo>
                    <a:pt x="435" y="4158"/>
                    <a:pt x="480" y="4149"/>
                    <a:pt x="524" y="4132"/>
                  </a:cubicBezTo>
                  <a:cubicBezTo>
                    <a:pt x="619" y="4084"/>
                    <a:pt x="726" y="4025"/>
                    <a:pt x="822" y="3953"/>
                  </a:cubicBezTo>
                  <a:cubicBezTo>
                    <a:pt x="917" y="3894"/>
                    <a:pt x="1012" y="3811"/>
                    <a:pt x="1095" y="3715"/>
                  </a:cubicBezTo>
                  <a:cubicBezTo>
                    <a:pt x="1250" y="3572"/>
                    <a:pt x="1357" y="3406"/>
                    <a:pt x="1441" y="3215"/>
                  </a:cubicBezTo>
                  <a:cubicBezTo>
                    <a:pt x="1536" y="3037"/>
                    <a:pt x="1572" y="2834"/>
                    <a:pt x="1619" y="2632"/>
                  </a:cubicBezTo>
                  <a:cubicBezTo>
                    <a:pt x="1667" y="2418"/>
                    <a:pt x="1667" y="2215"/>
                    <a:pt x="1655" y="2001"/>
                  </a:cubicBezTo>
                  <a:cubicBezTo>
                    <a:pt x="1631" y="1810"/>
                    <a:pt x="1572" y="1620"/>
                    <a:pt x="1512" y="1429"/>
                  </a:cubicBezTo>
                  <a:cubicBezTo>
                    <a:pt x="1453" y="1227"/>
                    <a:pt x="1369" y="1048"/>
                    <a:pt x="1262" y="870"/>
                  </a:cubicBezTo>
                  <a:cubicBezTo>
                    <a:pt x="1060" y="536"/>
                    <a:pt x="798" y="239"/>
                    <a:pt x="464" y="12"/>
                  </a:cubicBezTo>
                  <a:cubicBezTo>
                    <a:pt x="441" y="1"/>
                    <a:pt x="429"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4"/>
            <p:cNvSpPr/>
            <p:nvPr/>
          </p:nvSpPr>
          <p:spPr>
            <a:xfrm>
              <a:off x="8581285" y="3905176"/>
              <a:ext cx="16939" cy="15875"/>
            </a:xfrm>
            <a:custGeom>
              <a:avLst/>
              <a:gdLst/>
              <a:ahLst/>
              <a:cxnLst/>
              <a:rect l="l" t="t" r="r" b="b"/>
              <a:pathLst>
                <a:path w="382" h="358" extrusionOk="0">
                  <a:moveTo>
                    <a:pt x="168" y="0"/>
                  </a:moveTo>
                  <a:cubicBezTo>
                    <a:pt x="120" y="24"/>
                    <a:pt x="72" y="48"/>
                    <a:pt x="48" y="84"/>
                  </a:cubicBezTo>
                  <a:cubicBezTo>
                    <a:pt x="13" y="119"/>
                    <a:pt x="1" y="167"/>
                    <a:pt x="13" y="215"/>
                  </a:cubicBezTo>
                  <a:cubicBezTo>
                    <a:pt x="13" y="262"/>
                    <a:pt x="48" y="298"/>
                    <a:pt x="84" y="334"/>
                  </a:cubicBezTo>
                  <a:cubicBezTo>
                    <a:pt x="132" y="358"/>
                    <a:pt x="179" y="358"/>
                    <a:pt x="227" y="358"/>
                  </a:cubicBezTo>
                  <a:cubicBezTo>
                    <a:pt x="263" y="358"/>
                    <a:pt x="310" y="334"/>
                    <a:pt x="346" y="286"/>
                  </a:cubicBezTo>
                  <a:cubicBezTo>
                    <a:pt x="370" y="239"/>
                    <a:pt x="382" y="203"/>
                    <a:pt x="370" y="155"/>
                  </a:cubicBezTo>
                  <a:cubicBezTo>
                    <a:pt x="370" y="108"/>
                    <a:pt x="346" y="60"/>
                    <a:pt x="298" y="36"/>
                  </a:cubicBezTo>
                  <a:cubicBezTo>
                    <a:pt x="251" y="0"/>
                    <a:pt x="203"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4"/>
            <p:cNvSpPr/>
            <p:nvPr/>
          </p:nvSpPr>
          <p:spPr>
            <a:xfrm>
              <a:off x="8496279" y="3969562"/>
              <a:ext cx="109349" cy="125489"/>
            </a:xfrm>
            <a:custGeom>
              <a:avLst/>
              <a:gdLst/>
              <a:ahLst/>
              <a:cxnLst/>
              <a:rect l="l" t="t" r="r" b="b"/>
              <a:pathLst>
                <a:path w="2466" h="2830" extrusionOk="0">
                  <a:moveTo>
                    <a:pt x="2263" y="1"/>
                  </a:moveTo>
                  <a:cubicBezTo>
                    <a:pt x="2215" y="13"/>
                    <a:pt x="2204" y="13"/>
                    <a:pt x="2204" y="13"/>
                  </a:cubicBezTo>
                  <a:cubicBezTo>
                    <a:pt x="2168" y="25"/>
                    <a:pt x="2144" y="72"/>
                    <a:pt x="2156" y="108"/>
                  </a:cubicBezTo>
                  <a:cubicBezTo>
                    <a:pt x="2168" y="144"/>
                    <a:pt x="2180" y="180"/>
                    <a:pt x="2204" y="227"/>
                  </a:cubicBezTo>
                  <a:cubicBezTo>
                    <a:pt x="2227" y="358"/>
                    <a:pt x="2263" y="501"/>
                    <a:pt x="2263" y="644"/>
                  </a:cubicBezTo>
                  <a:cubicBezTo>
                    <a:pt x="2263" y="787"/>
                    <a:pt x="2239" y="942"/>
                    <a:pt x="2204" y="1084"/>
                  </a:cubicBezTo>
                  <a:cubicBezTo>
                    <a:pt x="2156" y="1215"/>
                    <a:pt x="2096" y="1358"/>
                    <a:pt x="2025" y="1489"/>
                  </a:cubicBezTo>
                  <a:cubicBezTo>
                    <a:pt x="1965" y="1596"/>
                    <a:pt x="1882" y="1680"/>
                    <a:pt x="1799" y="1775"/>
                  </a:cubicBezTo>
                  <a:cubicBezTo>
                    <a:pt x="1697" y="1865"/>
                    <a:pt x="1585" y="1955"/>
                    <a:pt x="1462" y="2025"/>
                  </a:cubicBezTo>
                  <a:lnTo>
                    <a:pt x="1462" y="2025"/>
                  </a:lnTo>
                  <a:cubicBezTo>
                    <a:pt x="1459" y="2026"/>
                    <a:pt x="1457" y="2028"/>
                    <a:pt x="1455" y="2030"/>
                  </a:cubicBezTo>
                  <a:lnTo>
                    <a:pt x="1455" y="2030"/>
                  </a:lnTo>
                  <a:cubicBezTo>
                    <a:pt x="1451" y="2032"/>
                    <a:pt x="1446" y="2034"/>
                    <a:pt x="1442" y="2037"/>
                  </a:cubicBezTo>
                  <a:cubicBezTo>
                    <a:pt x="1334" y="2096"/>
                    <a:pt x="1215" y="2144"/>
                    <a:pt x="1096" y="2168"/>
                  </a:cubicBezTo>
                  <a:cubicBezTo>
                    <a:pt x="965" y="2204"/>
                    <a:pt x="834" y="2216"/>
                    <a:pt x="680" y="2227"/>
                  </a:cubicBezTo>
                  <a:cubicBezTo>
                    <a:pt x="572" y="2227"/>
                    <a:pt x="453" y="2216"/>
                    <a:pt x="358" y="2204"/>
                  </a:cubicBezTo>
                  <a:cubicBezTo>
                    <a:pt x="339" y="2200"/>
                    <a:pt x="321" y="2198"/>
                    <a:pt x="302" y="2198"/>
                  </a:cubicBezTo>
                  <a:cubicBezTo>
                    <a:pt x="158" y="2198"/>
                    <a:pt x="34" y="2316"/>
                    <a:pt x="13" y="2454"/>
                  </a:cubicBezTo>
                  <a:cubicBezTo>
                    <a:pt x="1" y="2525"/>
                    <a:pt x="25" y="2620"/>
                    <a:pt x="72" y="2680"/>
                  </a:cubicBezTo>
                  <a:cubicBezTo>
                    <a:pt x="132" y="2751"/>
                    <a:pt x="191" y="2775"/>
                    <a:pt x="275" y="2799"/>
                  </a:cubicBezTo>
                  <a:cubicBezTo>
                    <a:pt x="403" y="2822"/>
                    <a:pt x="527" y="2830"/>
                    <a:pt x="648" y="2830"/>
                  </a:cubicBezTo>
                  <a:cubicBezTo>
                    <a:pt x="719" y="2830"/>
                    <a:pt x="788" y="2827"/>
                    <a:pt x="858" y="2823"/>
                  </a:cubicBezTo>
                  <a:cubicBezTo>
                    <a:pt x="1037" y="2811"/>
                    <a:pt x="1215" y="2751"/>
                    <a:pt x="1382" y="2680"/>
                  </a:cubicBezTo>
                  <a:cubicBezTo>
                    <a:pt x="1525" y="2597"/>
                    <a:pt x="1680" y="2501"/>
                    <a:pt x="1811" y="2382"/>
                  </a:cubicBezTo>
                  <a:cubicBezTo>
                    <a:pt x="1870" y="2323"/>
                    <a:pt x="1942" y="2263"/>
                    <a:pt x="2001" y="2180"/>
                  </a:cubicBezTo>
                  <a:cubicBezTo>
                    <a:pt x="2049" y="2120"/>
                    <a:pt x="2096" y="2049"/>
                    <a:pt x="2132" y="1989"/>
                  </a:cubicBezTo>
                  <a:cubicBezTo>
                    <a:pt x="2299" y="1704"/>
                    <a:pt x="2418" y="1382"/>
                    <a:pt x="2454" y="1049"/>
                  </a:cubicBezTo>
                  <a:cubicBezTo>
                    <a:pt x="2466" y="894"/>
                    <a:pt x="2466" y="727"/>
                    <a:pt x="2454" y="561"/>
                  </a:cubicBezTo>
                  <a:cubicBezTo>
                    <a:pt x="2430" y="382"/>
                    <a:pt x="2370" y="203"/>
                    <a:pt x="2311" y="37"/>
                  </a:cubicBezTo>
                  <a:cubicBezTo>
                    <a:pt x="2299" y="13"/>
                    <a:pt x="2275" y="1"/>
                    <a:pt x="2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44"/>
          <p:cNvGrpSpPr/>
          <p:nvPr/>
        </p:nvGrpSpPr>
        <p:grpSpPr>
          <a:xfrm>
            <a:off x="212954" y="4334948"/>
            <a:ext cx="806245" cy="802344"/>
            <a:chOff x="5798929" y="3777423"/>
            <a:chExt cx="806245" cy="802344"/>
          </a:xfrm>
        </p:grpSpPr>
        <p:grpSp>
          <p:nvGrpSpPr>
            <p:cNvPr id="334" name="Google Shape;334;p44"/>
            <p:cNvGrpSpPr/>
            <p:nvPr/>
          </p:nvGrpSpPr>
          <p:grpSpPr>
            <a:xfrm>
              <a:off x="5798929" y="4197087"/>
              <a:ext cx="576592" cy="382680"/>
              <a:chOff x="5798929" y="4197087"/>
              <a:chExt cx="576592" cy="382680"/>
            </a:xfrm>
          </p:grpSpPr>
          <p:sp>
            <p:nvSpPr>
              <p:cNvPr id="335" name="Google Shape;335;p44"/>
              <p:cNvSpPr/>
              <p:nvPr/>
            </p:nvSpPr>
            <p:spPr>
              <a:xfrm>
                <a:off x="6216021" y="4197087"/>
                <a:ext cx="159500" cy="150764"/>
              </a:xfrm>
              <a:custGeom>
                <a:avLst/>
                <a:gdLst/>
                <a:ahLst/>
                <a:cxnLst/>
                <a:rect l="l" t="t" r="r" b="b"/>
                <a:pathLst>
                  <a:path w="3597" h="3400" extrusionOk="0">
                    <a:moveTo>
                      <a:pt x="2621" y="0"/>
                    </a:moveTo>
                    <a:cubicBezTo>
                      <a:pt x="2418" y="0"/>
                      <a:pt x="2192" y="72"/>
                      <a:pt x="2049" y="216"/>
                    </a:cubicBezTo>
                    <a:cubicBezTo>
                      <a:pt x="1537" y="752"/>
                      <a:pt x="1001" y="1252"/>
                      <a:pt x="441" y="1740"/>
                    </a:cubicBezTo>
                    <a:cubicBezTo>
                      <a:pt x="60" y="2085"/>
                      <a:pt x="1" y="2669"/>
                      <a:pt x="322" y="3061"/>
                    </a:cubicBezTo>
                    <a:cubicBezTo>
                      <a:pt x="511" y="3284"/>
                      <a:pt x="788" y="3400"/>
                      <a:pt x="1061" y="3400"/>
                    </a:cubicBezTo>
                    <a:cubicBezTo>
                      <a:pt x="1271" y="3400"/>
                      <a:pt x="1479" y="3332"/>
                      <a:pt x="1644" y="3192"/>
                    </a:cubicBezTo>
                    <a:cubicBezTo>
                      <a:pt x="2215" y="2692"/>
                      <a:pt x="2751" y="2192"/>
                      <a:pt x="3263" y="1656"/>
                    </a:cubicBezTo>
                    <a:cubicBezTo>
                      <a:pt x="3430" y="1454"/>
                      <a:pt x="3573" y="1275"/>
                      <a:pt x="3585" y="1002"/>
                    </a:cubicBezTo>
                    <a:cubicBezTo>
                      <a:pt x="3597" y="764"/>
                      <a:pt x="3525" y="513"/>
                      <a:pt x="3382" y="335"/>
                    </a:cubicBezTo>
                    <a:cubicBezTo>
                      <a:pt x="3216" y="132"/>
                      <a:pt x="2977" y="13"/>
                      <a:pt x="2727" y="2"/>
                    </a:cubicBezTo>
                    <a:lnTo>
                      <a:pt x="2668" y="2"/>
                    </a:lnTo>
                    <a:cubicBezTo>
                      <a:pt x="2653" y="1"/>
                      <a:pt x="2637" y="0"/>
                      <a:pt x="2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4"/>
              <p:cNvSpPr/>
              <p:nvPr/>
            </p:nvSpPr>
            <p:spPr>
              <a:xfrm>
                <a:off x="6000114" y="4356013"/>
                <a:ext cx="191161" cy="137284"/>
              </a:xfrm>
              <a:custGeom>
                <a:avLst/>
                <a:gdLst/>
                <a:ahLst/>
                <a:cxnLst/>
                <a:rect l="l" t="t" r="r" b="b"/>
                <a:pathLst>
                  <a:path w="4311" h="3096" extrusionOk="0">
                    <a:moveTo>
                      <a:pt x="3250" y="0"/>
                    </a:moveTo>
                    <a:cubicBezTo>
                      <a:pt x="3040" y="0"/>
                      <a:pt x="2833" y="72"/>
                      <a:pt x="2667" y="216"/>
                    </a:cubicBezTo>
                    <a:cubicBezTo>
                      <a:pt x="2536" y="311"/>
                      <a:pt x="2381" y="418"/>
                      <a:pt x="2250" y="513"/>
                    </a:cubicBezTo>
                    <a:cubicBezTo>
                      <a:pt x="1738" y="811"/>
                      <a:pt x="1203" y="1073"/>
                      <a:pt x="667" y="1311"/>
                    </a:cubicBezTo>
                    <a:cubicBezTo>
                      <a:pt x="203" y="1525"/>
                      <a:pt x="0" y="2097"/>
                      <a:pt x="226" y="2561"/>
                    </a:cubicBezTo>
                    <a:cubicBezTo>
                      <a:pt x="382" y="2907"/>
                      <a:pt x="720" y="3096"/>
                      <a:pt x="1075" y="3096"/>
                    </a:cubicBezTo>
                    <a:cubicBezTo>
                      <a:pt x="1209" y="3096"/>
                      <a:pt x="1346" y="3069"/>
                      <a:pt x="1477" y="3014"/>
                    </a:cubicBezTo>
                    <a:cubicBezTo>
                      <a:pt x="2322" y="2633"/>
                      <a:pt x="3143" y="2204"/>
                      <a:pt x="3882" y="1656"/>
                    </a:cubicBezTo>
                    <a:cubicBezTo>
                      <a:pt x="4286" y="1347"/>
                      <a:pt x="4310" y="716"/>
                      <a:pt x="4001" y="335"/>
                    </a:cubicBezTo>
                    <a:cubicBezTo>
                      <a:pt x="3822" y="108"/>
                      <a:pt x="3560" y="1"/>
                      <a:pt x="3298" y="1"/>
                    </a:cubicBezTo>
                    <a:cubicBezTo>
                      <a:pt x="3282" y="0"/>
                      <a:pt x="3266" y="0"/>
                      <a:pt x="3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4"/>
              <p:cNvSpPr/>
              <p:nvPr/>
            </p:nvSpPr>
            <p:spPr>
              <a:xfrm>
                <a:off x="5798929" y="4459510"/>
                <a:ext cx="163180" cy="120257"/>
              </a:xfrm>
              <a:custGeom>
                <a:avLst/>
                <a:gdLst/>
                <a:ahLst/>
                <a:cxnLst/>
                <a:rect l="l" t="t" r="r" b="b"/>
                <a:pathLst>
                  <a:path w="3680" h="2712" extrusionOk="0">
                    <a:moveTo>
                      <a:pt x="2704" y="1"/>
                    </a:moveTo>
                    <a:cubicBezTo>
                      <a:pt x="2561" y="37"/>
                      <a:pt x="2430" y="49"/>
                      <a:pt x="2323" y="120"/>
                    </a:cubicBezTo>
                    <a:cubicBezTo>
                      <a:pt x="1846" y="441"/>
                      <a:pt x="1322" y="680"/>
                      <a:pt x="787" y="858"/>
                    </a:cubicBezTo>
                    <a:cubicBezTo>
                      <a:pt x="537" y="930"/>
                      <a:pt x="346" y="1013"/>
                      <a:pt x="191" y="1239"/>
                    </a:cubicBezTo>
                    <a:cubicBezTo>
                      <a:pt x="60" y="1453"/>
                      <a:pt x="1" y="1704"/>
                      <a:pt x="49" y="1942"/>
                    </a:cubicBezTo>
                    <a:cubicBezTo>
                      <a:pt x="84" y="2180"/>
                      <a:pt x="239" y="2406"/>
                      <a:pt x="430" y="2537"/>
                    </a:cubicBezTo>
                    <a:cubicBezTo>
                      <a:pt x="562" y="2634"/>
                      <a:pt x="759" y="2711"/>
                      <a:pt x="944" y="2711"/>
                    </a:cubicBezTo>
                    <a:cubicBezTo>
                      <a:pt x="1009" y="2711"/>
                      <a:pt x="1073" y="2702"/>
                      <a:pt x="1132" y="2680"/>
                    </a:cubicBezTo>
                    <a:cubicBezTo>
                      <a:pt x="1834" y="2477"/>
                      <a:pt x="2501" y="2204"/>
                      <a:pt x="3108" y="1811"/>
                    </a:cubicBezTo>
                    <a:cubicBezTo>
                      <a:pt x="3180" y="1763"/>
                      <a:pt x="3239" y="1715"/>
                      <a:pt x="3323" y="1668"/>
                    </a:cubicBezTo>
                    <a:cubicBezTo>
                      <a:pt x="3454" y="1573"/>
                      <a:pt x="3537" y="1418"/>
                      <a:pt x="3597" y="1251"/>
                    </a:cubicBezTo>
                    <a:cubicBezTo>
                      <a:pt x="3680" y="1037"/>
                      <a:pt x="3656" y="763"/>
                      <a:pt x="3573" y="561"/>
                    </a:cubicBezTo>
                    <a:cubicBezTo>
                      <a:pt x="3466" y="334"/>
                      <a:pt x="3275" y="156"/>
                      <a:pt x="3037" y="60"/>
                    </a:cubicBezTo>
                    <a:cubicBezTo>
                      <a:pt x="2942" y="37"/>
                      <a:pt x="2823" y="1"/>
                      <a:pt x="2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44"/>
            <p:cNvSpPr/>
            <p:nvPr/>
          </p:nvSpPr>
          <p:spPr>
            <a:xfrm>
              <a:off x="6216021" y="3777423"/>
              <a:ext cx="389150" cy="448258"/>
            </a:xfrm>
            <a:custGeom>
              <a:avLst/>
              <a:gdLst/>
              <a:ahLst/>
              <a:cxnLst/>
              <a:rect l="l" t="t" r="r" b="b"/>
              <a:pathLst>
                <a:path w="8776" h="10109" extrusionOk="0">
                  <a:moveTo>
                    <a:pt x="5621" y="2869"/>
                  </a:moveTo>
                  <a:lnTo>
                    <a:pt x="5680" y="2881"/>
                  </a:lnTo>
                  <a:lnTo>
                    <a:pt x="5716" y="2929"/>
                  </a:lnTo>
                  <a:cubicBezTo>
                    <a:pt x="5740" y="3024"/>
                    <a:pt x="5775" y="3108"/>
                    <a:pt x="5787" y="3203"/>
                  </a:cubicBezTo>
                  <a:cubicBezTo>
                    <a:pt x="5811" y="3453"/>
                    <a:pt x="5811" y="3703"/>
                    <a:pt x="5811" y="4001"/>
                  </a:cubicBezTo>
                  <a:cubicBezTo>
                    <a:pt x="5799" y="4179"/>
                    <a:pt x="5775" y="4358"/>
                    <a:pt x="5728" y="4548"/>
                  </a:cubicBezTo>
                  <a:cubicBezTo>
                    <a:pt x="5287" y="4453"/>
                    <a:pt x="4847" y="4358"/>
                    <a:pt x="4430" y="4227"/>
                  </a:cubicBezTo>
                  <a:cubicBezTo>
                    <a:pt x="4359" y="4191"/>
                    <a:pt x="4287" y="4167"/>
                    <a:pt x="4216" y="4120"/>
                  </a:cubicBezTo>
                  <a:lnTo>
                    <a:pt x="4478" y="3679"/>
                  </a:lnTo>
                  <a:cubicBezTo>
                    <a:pt x="4644" y="3453"/>
                    <a:pt x="4811" y="3274"/>
                    <a:pt x="4990" y="3108"/>
                  </a:cubicBezTo>
                  <a:lnTo>
                    <a:pt x="5251" y="2929"/>
                  </a:lnTo>
                  <a:cubicBezTo>
                    <a:pt x="5299" y="2917"/>
                    <a:pt x="5359" y="2905"/>
                    <a:pt x="5406" y="2881"/>
                  </a:cubicBezTo>
                  <a:cubicBezTo>
                    <a:pt x="5478" y="2881"/>
                    <a:pt x="5549" y="2869"/>
                    <a:pt x="5621" y="2869"/>
                  </a:cubicBezTo>
                  <a:close/>
                  <a:moveTo>
                    <a:pt x="5585" y="0"/>
                  </a:moveTo>
                  <a:cubicBezTo>
                    <a:pt x="4906" y="0"/>
                    <a:pt x="4228" y="191"/>
                    <a:pt x="3597" y="583"/>
                  </a:cubicBezTo>
                  <a:cubicBezTo>
                    <a:pt x="3239" y="786"/>
                    <a:pt x="2942" y="1084"/>
                    <a:pt x="2704" y="1322"/>
                  </a:cubicBezTo>
                  <a:cubicBezTo>
                    <a:pt x="2394" y="1631"/>
                    <a:pt x="2144" y="2024"/>
                    <a:pt x="1906" y="2393"/>
                  </a:cubicBezTo>
                  <a:cubicBezTo>
                    <a:pt x="1453" y="3084"/>
                    <a:pt x="1156" y="3798"/>
                    <a:pt x="894" y="4477"/>
                  </a:cubicBezTo>
                  <a:cubicBezTo>
                    <a:pt x="679" y="5025"/>
                    <a:pt x="477" y="5596"/>
                    <a:pt x="298" y="6144"/>
                  </a:cubicBezTo>
                  <a:lnTo>
                    <a:pt x="287" y="6191"/>
                  </a:lnTo>
                  <a:lnTo>
                    <a:pt x="120" y="6679"/>
                  </a:lnTo>
                  <a:cubicBezTo>
                    <a:pt x="1" y="7025"/>
                    <a:pt x="132" y="7465"/>
                    <a:pt x="310" y="7751"/>
                  </a:cubicBezTo>
                  <a:cubicBezTo>
                    <a:pt x="513" y="8084"/>
                    <a:pt x="846" y="8323"/>
                    <a:pt x="1227" y="8394"/>
                  </a:cubicBezTo>
                  <a:cubicBezTo>
                    <a:pt x="1334" y="8406"/>
                    <a:pt x="1430" y="8418"/>
                    <a:pt x="1525" y="8418"/>
                  </a:cubicBezTo>
                  <a:cubicBezTo>
                    <a:pt x="1799" y="8418"/>
                    <a:pt x="2073" y="8346"/>
                    <a:pt x="2299" y="8203"/>
                  </a:cubicBezTo>
                  <a:lnTo>
                    <a:pt x="2584" y="7965"/>
                  </a:lnTo>
                  <a:cubicBezTo>
                    <a:pt x="2763" y="7763"/>
                    <a:pt x="2882" y="7549"/>
                    <a:pt x="2942" y="7275"/>
                  </a:cubicBezTo>
                  <a:lnTo>
                    <a:pt x="3073" y="6894"/>
                  </a:lnTo>
                  <a:lnTo>
                    <a:pt x="3120" y="6775"/>
                  </a:lnTo>
                  <a:cubicBezTo>
                    <a:pt x="3299" y="6846"/>
                    <a:pt x="3489" y="6918"/>
                    <a:pt x="3668" y="6977"/>
                  </a:cubicBezTo>
                  <a:lnTo>
                    <a:pt x="3847" y="7037"/>
                  </a:lnTo>
                  <a:cubicBezTo>
                    <a:pt x="4192" y="7156"/>
                    <a:pt x="4549" y="7251"/>
                    <a:pt x="4847" y="7311"/>
                  </a:cubicBezTo>
                  <a:lnTo>
                    <a:pt x="4668" y="7727"/>
                  </a:lnTo>
                  <a:lnTo>
                    <a:pt x="4561" y="7989"/>
                  </a:lnTo>
                  <a:cubicBezTo>
                    <a:pt x="4382" y="8406"/>
                    <a:pt x="4359" y="8751"/>
                    <a:pt x="4466" y="9096"/>
                  </a:cubicBezTo>
                  <a:cubicBezTo>
                    <a:pt x="4585" y="9454"/>
                    <a:pt x="4835" y="9763"/>
                    <a:pt x="5180" y="9942"/>
                  </a:cubicBezTo>
                  <a:cubicBezTo>
                    <a:pt x="5382" y="10049"/>
                    <a:pt x="5609" y="10108"/>
                    <a:pt x="5847" y="10108"/>
                  </a:cubicBezTo>
                  <a:cubicBezTo>
                    <a:pt x="5990" y="10108"/>
                    <a:pt x="6144" y="10073"/>
                    <a:pt x="6275" y="10049"/>
                  </a:cubicBezTo>
                  <a:cubicBezTo>
                    <a:pt x="6585" y="9942"/>
                    <a:pt x="6978" y="9692"/>
                    <a:pt x="7121" y="9335"/>
                  </a:cubicBezTo>
                  <a:cubicBezTo>
                    <a:pt x="7585" y="8239"/>
                    <a:pt x="8049" y="7084"/>
                    <a:pt x="8419" y="5894"/>
                  </a:cubicBezTo>
                  <a:cubicBezTo>
                    <a:pt x="8609" y="5263"/>
                    <a:pt x="8716" y="4596"/>
                    <a:pt x="8752" y="3762"/>
                  </a:cubicBezTo>
                  <a:cubicBezTo>
                    <a:pt x="8776" y="2977"/>
                    <a:pt x="8609" y="2191"/>
                    <a:pt x="8276" y="1536"/>
                  </a:cubicBezTo>
                  <a:cubicBezTo>
                    <a:pt x="7871" y="774"/>
                    <a:pt x="7109" y="226"/>
                    <a:pt x="6228" y="60"/>
                  </a:cubicBezTo>
                  <a:cubicBezTo>
                    <a:pt x="5978" y="12"/>
                    <a:pt x="5775" y="0"/>
                    <a:pt x="55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4"/>
            <p:cNvSpPr/>
            <p:nvPr/>
          </p:nvSpPr>
          <p:spPr>
            <a:xfrm>
              <a:off x="6250875" y="4079400"/>
              <a:ext cx="100347" cy="71303"/>
            </a:xfrm>
            <a:custGeom>
              <a:avLst/>
              <a:gdLst/>
              <a:ahLst/>
              <a:cxnLst/>
              <a:rect l="l" t="t" r="r" b="b"/>
              <a:pathLst>
                <a:path w="2263" h="1608" extrusionOk="0">
                  <a:moveTo>
                    <a:pt x="1953" y="0"/>
                  </a:moveTo>
                  <a:cubicBezTo>
                    <a:pt x="1894" y="0"/>
                    <a:pt x="1846" y="0"/>
                    <a:pt x="1822" y="24"/>
                  </a:cubicBezTo>
                  <a:lnTo>
                    <a:pt x="1834" y="24"/>
                  </a:lnTo>
                  <a:cubicBezTo>
                    <a:pt x="1763" y="36"/>
                    <a:pt x="1679" y="60"/>
                    <a:pt x="1620" y="108"/>
                  </a:cubicBezTo>
                  <a:cubicBezTo>
                    <a:pt x="1525" y="167"/>
                    <a:pt x="1429" y="227"/>
                    <a:pt x="1358" y="310"/>
                  </a:cubicBezTo>
                  <a:cubicBezTo>
                    <a:pt x="1251" y="393"/>
                    <a:pt x="1144" y="465"/>
                    <a:pt x="1060" y="560"/>
                  </a:cubicBezTo>
                  <a:cubicBezTo>
                    <a:pt x="846" y="751"/>
                    <a:pt x="655" y="929"/>
                    <a:pt x="429" y="1108"/>
                  </a:cubicBezTo>
                  <a:cubicBezTo>
                    <a:pt x="334" y="1203"/>
                    <a:pt x="227" y="1274"/>
                    <a:pt x="108" y="1346"/>
                  </a:cubicBezTo>
                  <a:cubicBezTo>
                    <a:pt x="72" y="1358"/>
                    <a:pt x="36" y="1393"/>
                    <a:pt x="1" y="1405"/>
                  </a:cubicBezTo>
                  <a:cubicBezTo>
                    <a:pt x="132" y="1501"/>
                    <a:pt x="286" y="1548"/>
                    <a:pt x="453" y="1584"/>
                  </a:cubicBezTo>
                  <a:cubicBezTo>
                    <a:pt x="548" y="1596"/>
                    <a:pt x="655" y="1608"/>
                    <a:pt x="751" y="1608"/>
                  </a:cubicBezTo>
                  <a:cubicBezTo>
                    <a:pt x="1013" y="1608"/>
                    <a:pt x="1287" y="1536"/>
                    <a:pt x="1525" y="1393"/>
                  </a:cubicBezTo>
                  <a:lnTo>
                    <a:pt x="1798" y="1155"/>
                  </a:lnTo>
                  <a:cubicBezTo>
                    <a:pt x="1977" y="953"/>
                    <a:pt x="2096" y="739"/>
                    <a:pt x="2156" y="465"/>
                  </a:cubicBezTo>
                  <a:lnTo>
                    <a:pt x="2263" y="179"/>
                  </a:lnTo>
                  <a:cubicBezTo>
                    <a:pt x="2251" y="155"/>
                    <a:pt x="2215" y="143"/>
                    <a:pt x="2203" y="108"/>
                  </a:cubicBezTo>
                  <a:cubicBezTo>
                    <a:pt x="2179" y="84"/>
                    <a:pt x="2156" y="60"/>
                    <a:pt x="2132" y="48"/>
                  </a:cubicBezTo>
                  <a:cubicBezTo>
                    <a:pt x="2096" y="36"/>
                    <a:pt x="2072" y="24"/>
                    <a:pt x="2037" y="24"/>
                  </a:cubicBezTo>
                  <a:cubicBezTo>
                    <a:pt x="2013" y="24"/>
                    <a:pt x="1977" y="0"/>
                    <a:pt x="1953"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4"/>
            <p:cNvSpPr/>
            <p:nvPr/>
          </p:nvSpPr>
          <p:spPr>
            <a:xfrm>
              <a:off x="6340625" y="4080464"/>
              <a:ext cx="44" cy="44"/>
            </a:xfrm>
            <a:custGeom>
              <a:avLst/>
              <a:gdLst/>
              <a:ahLst/>
              <a:cxnLst/>
              <a:rect l="l" t="t" r="r" b="b"/>
              <a:pathLst>
                <a:path w="1" h="1" extrusionOk="0">
                  <a:moveTo>
                    <a:pt x="1" y="0"/>
                  </a:move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4"/>
            <p:cNvSpPr/>
            <p:nvPr/>
          </p:nvSpPr>
          <p:spPr>
            <a:xfrm>
              <a:off x="6454144" y="3780039"/>
              <a:ext cx="151031" cy="444578"/>
            </a:xfrm>
            <a:custGeom>
              <a:avLst/>
              <a:gdLst/>
              <a:ahLst/>
              <a:cxnLst/>
              <a:rect l="l" t="t" r="r" b="b"/>
              <a:pathLst>
                <a:path w="3406" h="10026" extrusionOk="0">
                  <a:moveTo>
                    <a:pt x="1024" y="1"/>
                  </a:moveTo>
                  <a:lnTo>
                    <a:pt x="1024" y="1"/>
                  </a:lnTo>
                  <a:cubicBezTo>
                    <a:pt x="1322" y="298"/>
                    <a:pt x="1596" y="667"/>
                    <a:pt x="1798" y="1060"/>
                  </a:cubicBezTo>
                  <a:cubicBezTo>
                    <a:pt x="2001" y="1429"/>
                    <a:pt x="2132" y="1834"/>
                    <a:pt x="2227" y="2227"/>
                  </a:cubicBezTo>
                  <a:cubicBezTo>
                    <a:pt x="2334" y="2632"/>
                    <a:pt x="2394" y="3061"/>
                    <a:pt x="2429" y="3477"/>
                  </a:cubicBezTo>
                  <a:cubicBezTo>
                    <a:pt x="2441" y="3680"/>
                    <a:pt x="2441" y="3870"/>
                    <a:pt x="2429" y="4061"/>
                  </a:cubicBezTo>
                  <a:lnTo>
                    <a:pt x="2382" y="4596"/>
                  </a:lnTo>
                  <a:cubicBezTo>
                    <a:pt x="2370" y="4692"/>
                    <a:pt x="2358" y="4775"/>
                    <a:pt x="2334" y="4846"/>
                  </a:cubicBezTo>
                  <a:cubicBezTo>
                    <a:pt x="2322" y="4942"/>
                    <a:pt x="2287" y="5049"/>
                    <a:pt x="2275" y="5132"/>
                  </a:cubicBezTo>
                  <a:cubicBezTo>
                    <a:pt x="2227" y="5347"/>
                    <a:pt x="2191" y="5561"/>
                    <a:pt x="2144" y="5775"/>
                  </a:cubicBezTo>
                  <a:cubicBezTo>
                    <a:pt x="2037" y="6251"/>
                    <a:pt x="1917" y="6728"/>
                    <a:pt x="1775" y="7192"/>
                  </a:cubicBezTo>
                  <a:cubicBezTo>
                    <a:pt x="1620" y="7668"/>
                    <a:pt x="1441" y="8121"/>
                    <a:pt x="1227" y="8573"/>
                  </a:cubicBezTo>
                  <a:cubicBezTo>
                    <a:pt x="1013" y="8978"/>
                    <a:pt x="763" y="9347"/>
                    <a:pt x="417" y="9645"/>
                  </a:cubicBezTo>
                  <a:cubicBezTo>
                    <a:pt x="286" y="9764"/>
                    <a:pt x="155" y="9871"/>
                    <a:pt x="1" y="9954"/>
                  </a:cubicBezTo>
                  <a:cubicBezTo>
                    <a:pt x="155" y="10002"/>
                    <a:pt x="310" y="10026"/>
                    <a:pt x="477" y="10026"/>
                  </a:cubicBezTo>
                  <a:cubicBezTo>
                    <a:pt x="632" y="10026"/>
                    <a:pt x="774" y="10002"/>
                    <a:pt x="905" y="9954"/>
                  </a:cubicBezTo>
                  <a:cubicBezTo>
                    <a:pt x="1227" y="9847"/>
                    <a:pt x="1608" y="9597"/>
                    <a:pt x="1763" y="9240"/>
                  </a:cubicBezTo>
                  <a:cubicBezTo>
                    <a:pt x="2215" y="8156"/>
                    <a:pt x="2679" y="7013"/>
                    <a:pt x="3049" y="5799"/>
                  </a:cubicBezTo>
                  <a:cubicBezTo>
                    <a:pt x="3251" y="5180"/>
                    <a:pt x="3346" y="4489"/>
                    <a:pt x="3382" y="3680"/>
                  </a:cubicBezTo>
                  <a:cubicBezTo>
                    <a:pt x="3406" y="2882"/>
                    <a:pt x="3251" y="2096"/>
                    <a:pt x="2906" y="1441"/>
                  </a:cubicBezTo>
                  <a:cubicBezTo>
                    <a:pt x="2525" y="727"/>
                    <a:pt x="1834" y="191"/>
                    <a:pt x="102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4"/>
            <p:cNvSpPr/>
            <p:nvPr/>
          </p:nvSpPr>
          <p:spPr>
            <a:xfrm>
              <a:off x="6283068" y="3798530"/>
              <a:ext cx="186948" cy="206725"/>
            </a:xfrm>
            <a:custGeom>
              <a:avLst/>
              <a:gdLst/>
              <a:ahLst/>
              <a:cxnLst/>
              <a:rect l="l" t="t" r="r" b="b"/>
              <a:pathLst>
                <a:path w="4216" h="4662" extrusionOk="0">
                  <a:moveTo>
                    <a:pt x="4097" y="0"/>
                  </a:moveTo>
                  <a:cubicBezTo>
                    <a:pt x="3847" y="12"/>
                    <a:pt x="3609" y="48"/>
                    <a:pt x="3370" y="107"/>
                  </a:cubicBezTo>
                  <a:cubicBezTo>
                    <a:pt x="3251" y="131"/>
                    <a:pt x="3144" y="179"/>
                    <a:pt x="3025" y="227"/>
                  </a:cubicBezTo>
                  <a:cubicBezTo>
                    <a:pt x="2906" y="262"/>
                    <a:pt x="2799" y="322"/>
                    <a:pt x="2680" y="381"/>
                  </a:cubicBezTo>
                  <a:cubicBezTo>
                    <a:pt x="2466" y="524"/>
                    <a:pt x="2251" y="667"/>
                    <a:pt x="2049" y="822"/>
                  </a:cubicBezTo>
                  <a:cubicBezTo>
                    <a:pt x="1834" y="1000"/>
                    <a:pt x="1656" y="1203"/>
                    <a:pt x="1477" y="1417"/>
                  </a:cubicBezTo>
                  <a:cubicBezTo>
                    <a:pt x="1132" y="1834"/>
                    <a:pt x="858" y="2274"/>
                    <a:pt x="608" y="2751"/>
                  </a:cubicBezTo>
                  <a:cubicBezTo>
                    <a:pt x="477" y="3001"/>
                    <a:pt x="370" y="3263"/>
                    <a:pt x="275" y="3513"/>
                  </a:cubicBezTo>
                  <a:cubicBezTo>
                    <a:pt x="180" y="3715"/>
                    <a:pt x="108" y="3941"/>
                    <a:pt x="49" y="4168"/>
                  </a:cubicBezTo>
                  <a:cubicBezTo>
                    <a:pt x="49" y="4191"/>
                    <a:pt x="37" y="4215"/>
                    <a:pt x="37" y="4239"/>
                  </a:cubicBezTo>
                  <a:cubicBezTo>
                    <a:pt x="1" y="4310"/>
                    <a:pt x="13" y="4406"/>
                    <a:pt x="49" y="4477"/>
                  </a:cubicBezTo>
                  <a:cubicBezTo>
                    <a:pt x="96" y="4560"/>
                    <a:pt x="156" y="4608"/>
                    <a:pt x="239" y="4644"/>
                  </a:cubicBezTo>
                  <a:cubicBezTo>
                    <a:pt x="265" y="4657"/>
                    <a:pt x="295" y="4662"/>
                    <a:pt x="325" y="4662"/>
                  </a:cubicBezTo>
                  <a:cubicBezTo>
                    <a:pt x="377" y="4662"/>
                    <a:pt x="432" y="4647"/>
                    <a:pt x="477" y="4632"/>
                  </a:cubicBezTo>
                  <a:cubicBezTo>
                    <a:pt x="561" y="4596"/>
                    <a:pt x="584" y="4537"/>
                    <a:pt x="632" y="4477"/>
                  </a:cubicBezTo>
                  <a:cubicBezTo>
                    <a:pt x="763" y="4239"/>
                    <a:pt x="882" y="3989"/>
                    <a:pt x="989" y="3751"/>
                  </a:cubicBezTo>
                  <a:cubicBezTo>
                    <a:pt x="1084" y="3513"/>
                    <a:pt x="1192" y="3286"/>
                    <a:pt x="1299" y="3060"/>
                  </a:cubicBezTo>
                  <a:cubicBezTo>
                    <a:pt x="1465" y="2727"/>
                    <a:pt x="1620" y="2382"/>
                    <a:pt x="1834" y="2036"/>
                  </a:cubicBezTo>
                  <a:cubicBezTo>
                    <a:pt x="2025" y="1715"/>
                    <a:pt x="2251" y="1405"/>
                    <a:pt x="2501" y="1108"/>
                  </a:cubicBezTo>
                  <a:cubicBezTo>
                    <a:pt x="2656" y="941"/>
                    <a:pt x="2799" y="786"/>
                    <a:pt x="2977" y="655"/>
                  </a:cubicBezTo>
                  <a:cubicBezTo>
                    <a:pt x="3156" y="536"/>
                    <a:pt x="3335" y="429"/>
                    <a:pt x="3549" y="346"/>
                  </a:cubicBezTo>
                  <a:cubicBezTo>
                    <a:pt x="3692" y="298"/>
                    <a:pt x="3847" y="250"/>
                    <a:pt x="4013" y="238"/>
                  </a:cubicBezTo>
                  <a:lnTo>
                    <a:pt x="4097" y="238"/>
                  </a:lnTo>
                  <a:cubicBezTo>
                    <a:pt x="4156" y="238"/>
                    <a:pt x="4216" y="191"/>
                    <a:pt x="4216" y="131"/>
                  </a:cubicBezTo>
                  <a:cubicBezTo>
                    <a:pt x="4204" y="60"/>
                    <a:pt x="4156" y="0"/>
                    <a:pt x="4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4"/>
            <p:cNvSpPr/>
            <p:nvPr/>
          </p:nvSpPr>
          <p:spPr>
            <a:xfrm>
              <a:off x="6267237" y="4017098"/>
              <a:ext cx="31749" cy="31705"/>
            </a:xfrm>
            <a:custGeom>
              <a:avLst/>
              <a:gdLst/>
              <a:ahLst/>
              <a:cxnLst/>
              <a:rect l="l" t="t" r="r" b="b"/>
              <a:pathLst>
                <a:path w="716" h="715" extrusionOk="0">
                  <a:moveTo>
                    <a:pt x="382" y="1"/>
                  </a:moveTo>
                  <a:cubicBezTo>
                    <a:pt x="167" y="1"/>
                    <a:pt x="1" y="143"/>
                    <a:pt x="1" y="334"/>
                  </a:cubicBezTo>
                  <a:cubicBezTo>
                    <a:pt x="1" y="536"/>
                    <a:pt x="156" y="715"/>
                    <a:pt x="346" y="715"/>
                  </a:cubicBezTo>
                  <a:cubicBezTo>
                    <a:pt x="537" y="715"/>
                    <a:pt x="703" y="560"/>
                    <a:pt x="715" y="370"/>
                  </a:cubicBezTo>
                  <a:cubicBezTo>
                    <a:pt x="715" y="179"/>
                    <a:pt x="572" y="1"/>
                    <a:pt x="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4"/>
            <p:cNvSpPr/>
            <p:nvPr/>
          </p:nvSpPr>
          <p:spPr>
            <a:xfrm>
              <a:off x="6261961" y="4063038"/>
              <a:ext cx="15343" cy="15343"/>
            </a:xfrm>
            <a:custGeom>
              <a:avLst/>
              <a:gdLst/>
              <a:ahLst/>
              <a:cxnLst/>
              <a:rect l="l" t="t" r="r" b="b"/>
              <a:pathLst>
                <a:path w="346" h="346" extrusionOk="0">
                  <a:moveTo>
                    <a:pt x="179" y="0"/>
                  </a:moveTo>
                  <a:cubicBezTo>
                    <a:pt x="84" y="12"/>
                    <a:pt x="1" y="72"/>
                    <a:pt x="1" y="167"/>
                  </a:cubicBezTo>
                  <a:cubicBezTo>
                    <a:pt x="1" y="262"/>
                    <a:pt x="84" y="346"/>
                    <a:pt x="167" y="346"/>
                  </a:cubicBezTo>
                  <a:cubicBezTo>
                    <a:pt x="263" y="346"/>
                    <a:pt x="346" y="274"/>
                    <a:pt x="346" y="179"/>
                  </a:cubicBezTo>
                  <a:cubicBezTo>
                    <a:pt x="346" y="96"/>
                    <a:pt x="275"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44"/>
          <p:cNvGrpSpPr/>
          <p:nvPr/>
        </p:nvGrpSpPr>
        <p:grpSpPr>
          <a:xfrm>
            <a:off x="7798076" y="561600"/>
            <a:ext cx="324720" cy="370703"/>
            <a:chOff x="7750826" y="1452775"/>
            <a:chExt cx="324720" cy="370703"/>
          </a:xfrm>
        </p:grpSpPr>
        <p:sp>
          <p:nvSpPr>
            <p:cNvPr id="346" name="Google Shape;346;p44"/>
            <p:cNvSpPr/>
            <p:nvPr/>
          </p:nvSpPr>
          <p:spPr>
            <a:xfrm>
              <a:off x="7750826" y="1452775"/>
              <a:ext cx="324720" cy="370703"/>
            </a:xfrm>
            <a:custGeom>
              <a:avLst/>
              <a:gdLst/>
              <a:ahLst/>
              <a:cxnLst/>
              <a:rect l="l" t="t" r="r" b="b"/>
              <a:pathLst>
                <a:path w="7323" h="8360" extrusionOk="0">
                  <a:moveTo>
                    <a:pt x="3120" y="1"/>
                  </a:moveTo>
                  <a:cubicBezTo>
                    <a:pt x="2905" y="1"/>
                    <a:pt x="2715" y="61"/>
                    <a:pt x="2501" y="168"/>
                  </a:cubicBezTo>
                  <a:cubicBezTo>
                    <a:pt x="2120" y="382"/>
                    <a:pt x="1786" y="620"/>
                    <a:pt x="1512" y="834"/>
                  </a:cubicBezTo>
                  <a:cubicBezTo>
                    <a:pt x="1191" y="1096"/>
                    <a:pt x="941" y="1406"/>
                    <a:pt x="715" y="1715"/>
                  </a:cubicBezTo>
                  <a:cubicBezTo>
                    <a:pt x="524" y="1989"/>
                    <a:pt x="405" y="2287"/>
                    <a:pt x="286" y="2561"/>
                  </a:cubicBezTo>
                  <a:lnTo>
                    <a:pt x="274" y="2608"/>
                  </a:lnTo>
                  <a:cubicBezTo>
                    <a:pt x="143" y="2918"/>
                    <a:pt x="96" y="3275"/>
                    <a:pt x="48" y="3597"/>
                  </a:cubicBezTo>
                  <a:lnTo>
                    <a:pt x="36" y="3656"/>
                  </a:lnTo>
                  <a:cubicBezTo>
                    <a:pt x="0" y="3859"/>
                    <a:pt x="0" y="4097"/>
                    <a:pt x="36" y="4382"/>
                  </a:cubicBezTo>
                  <a:cubicBezTo>
                    <a:pt x="72" y="4799"/>
                    <a:pt x="131" y="5109"/>
                    <a:pt x="238" y="5406"/>
                  </a:cubicBezTo>
                  <a:cubicBezTo>
                    <a:pt x="429" y="6002"/>
                    <a:pt x="750" y="6537"/>
                    <a:pt x="1203" y="7085"/>
                  </a:cubicBezTo>
                  <a:cubicBezTo>
                    <a:pt x="1346" y="7252"/>
                    <a:pt x="1500" y="7407"/>
                    <a:pt x="1679" y="7550"/>
                  </a:cubicBezTo>
                  <a:cubicBezTo>
                    <a:pt x="1941" y="7740"/>
                    <a:pt x="2179" y="7919"/>
                    <a:pt x="2477" y="8061"/>
                  </a:cubicBezTo>
                  <a:lnTo>
                    <a:pt x="2513" y="8073"/>
                  </a:lnTo>
                  <a:cubicBezTo>
                    <a:pt x="2667" y="8133"/>
                    <a:pt x="2798" y="8192"/>
                    <a:pt x="2953" y="8240"/>
                  </a:cubicBezTo>
                  <a:cubicBezTo>
                    <a:pt x="3096" y="8276"/>
                    <a:pt x="3263" y="8312"/>
                    <a:pt x="3429" y="8323"/>
                  </a:cubicBezTo>
                  <a:lnTo>
                    <a:pt x="3525" y="8335"/>
                  </a:lnTo>
                  <a:cubicBezTo>
                    <a:pt x="3620" y="8359"/>
                    <a:pt x="3691" y="8359"/>
                    <a:pt x="3786" y="8359"/>
                  </a:cubicBezTo>
                  <a:cubicBezTo>
                    <a:pt x="4025" y="8359"/>
                    <a:pt x="4239" y="8312"/>
                    <a:pt x="4441" y="8276"/>
                  </a:cubicBezTo>
                  <a:cubicBezTo>
                    <a:pt x="4679" y="8240"/>
                    <a:pt x="4929" y="8133"/>
                    <a:pt x="5239" y="7954"/>
                  </a:cubicBezTo>
                  <a:cubicBezTo>
                    <a:pt x="5513" y="7788"/>
                    <a:pt x="5787" y="7561"/>
                    <a:pt x="6025" y="7288"/>
                  </a:cubicBezTo>
                  <a:cubicBezTo>
                    <a:pt x="6549" y="6692"/>
                    <a:pt x="6942" y="5942"/>
                    <a:pt x="7239" y="4918"/>
                  </a:cubicBezTo>
                  <a:cubicBezTo>
                    <a:pt x="7323" y="4621"/>
                    <a:pt x="7275" y="4311"/>
                    <a:pt x="7132" y="4025"/>
                  </a:cubicBezTo>
                  <a:cubicBezTo>
                    <a:pt x="6965" y="3740"/>
                    <a:pt x="6715" y="3537"/>
                    <a:pt x="6406" y="3442"/>
                  </a:cubicBezTo>
                  <a:cubicBezTo>
                    <a:pt x="6299" y="3418"/>
                    <a:pt x="6192" y="3394"/>
                    <a:pt x="6084" y="3394"/>
                  </a:cubicBezTo>
                  <a:cubicBezTo>
                    <a:pt x="5549" y="3394"/>
                    <a:pt x="5096" y="3751"/>
                    <a:pt x="4929" y="4275"/>
                  </a:cubicBezTo>
                  <a:cubicBezTo>
                    <a:pt x="4858" y="4513"/>
                    <a:pt x="4799" y="4728"/>
                    <a:pt x="4703" y="4918"/>
                  </a:cubicBezTo>
                  <a:cubicBezTo>
                    <a:pt x="4584" y="5168"/>
                    <a:pt x="4465" y="5394"/>
                    <a:pt x="4334" y="5585"/>
                  </a:cubicBezTo>
                  <a:cubicBezTo>
                    <a:pt x="4263" y="5680"/>
                    <a:pt x="4167" y="5764"/>
                    <a:pt x="4096" y="5835"/>
                  </a:cubicBezTo>
                  <a:cubicBezTo>
                    <a:pt x="4048" y="5871"/>
                    <a:pt x="3989" y="5895"/>
                    <a:pt x="3941" y="5930"/>
                  </a:cubicBezTo>
                  <a:cubicBezTo>
                    <a:pt x="3917" y="5942"/>
                    <a:pt x="3870" y="5942"/>
                    <a:pt x="3846" y="5966"/>
                  </a:cubicBezTo>
                  <a:lnTo>
                    <a:pt x="3727" y="5966"/>
                  </a:lnTo>
                  <a:cubicBezTo>
                    <a:pt x="3667" y="5942"/>
                    <a:pt x="3608" y="5930"/>
                    <a:pt x="3548" y="5906"/>
                  </a:cubicBezTo>
                  <a:cubicBezTo>
                    <a:pt x="3453" y="5859"/>
                    <a:pt x="3346" y="5799"/>
                    <a:pt x="3263" y="5740"/>
                  </a:cubicBezTo>
                  <a:cubicBezTo>
                    <a:pt x="3144" y="5633"/>
                    <a:pt x="3024" y="5514"/>
                    <a:pt x="2917" y="5383"/>
                  </a:cubicBezTo>
                  <a:cubicBezTo>
                    <a:pt x="2798" y="5216"/>
                    <a:pt x="2691" y="5025"/>
                    <a:pt x="2608" y="4847"/>
                  </a:cubicBezTo>
                  <a:cubicBezTo>
                    <a:pt x="2536" y="4656"/>
                    <a:pt x="2489" y="4454"/>
                    <a:pt x="2441" y="4252"/>
                  </a:cubicBezTo>
                  <a:cubicBezTo>
                    <a:pt x="2429" y="4085"/>
                    <a:pt x="2429" y="3906"/>
                    <a:pt x="2441" y="3740"/>
                  </a:cubicBezTo>
                  <a:cubicBezTo>
                    <a:pt x="2477" y="3597"/>
                    <a:pt x="2513" y="3466"/>
                    <a:pt x="2560" y="3311"/>
                  </a:cubicBezTo>
                  <a:cubicBezTo>
                    <a:pt x="2620" y="3192"/>
                    <a:pt x="2691" y="3073"/>
                    <a:pt x="2786" y="2942"/>
                  </a:cubicBezTo>
                  <a:cubicBezTo>
                    <a:pt x="2905" y="2811"/>
                    <a:pt x="3036" y="2668"/>
                    <a:pt x="3167" y="2549"/>
                  </a:cubicBezTo>
                  <a:cubicBezTo>
                    <a:pt x="3346" y="2430"/>
                    <a:pt x="3525" y="2311"/>
                    <a:pt x="3727" y="2216"/>
                  </a:cubicBezTo>
                  <a:cubicBezTo>
                    <a:pt x="3977" y="2073"/>
                    <a:pt x="4167" y="1823"/>
                    <a:pt x="4263" y="1525"/>
                  </a:cubicBezTo>
                  <a:cubicBezTo>
                    <a:pt x="4346" y="1204"/>
                    <a:pt x="4322" y="858"/>
                    <a:pt x="4156" y="572"/>
                  </a:cubicBezTo>
                  <a:cubicBezTo>
                    <a:pt x="4001" y="311"/>
                    <a:pt x="3739" y="108"/>
                    <a:pt x="3441" y="25"/>
                  </a:cubicBezTo>
                  <a:cubicBezTo>
                    <a:pt x="3322" y="1"/>
                    <a:pt x="3215" y="1"/>
                    <a:pt x="3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4"/>
            <p:cNvSpPr/>
            <p:nvPr/>
          </p:nvSpPr>
          <p:spPr>
            <a:xfrm>
              <a:off x="7750826" y="1489757"/>
              <a:ext cx="324720" cy="332657"/>
            </a:xfrm>
            <a:custGeom>
              <a:avLst/>
              <a:gdLst/>
              <a:ahLst/>
              <a:cxnLst/>
              <a:rect l="l" t="t" r="r" b="b"/>
              <a:pathLst>
                <a:path w="7323" h="7502" extrusionOk="0">
                  <a:moveTo>
                    <a:pt x="1489" y="0"/>
                  </a:moveTo>
                  <a:cubicBezTo>
                    <a:pt x="1179" y="262"/>
                    <a:pt x="941" y="572"/>
                    <a:pt x="715" y="870"/>
                  </a:cubicBezTo>
                  <a:cubicBezTo>
                    <a:pt x="524" y="1132"/>
                    <a:pt x="405" y="1429"/>
                    <a:pt x="286" y="1715"/>
                  </a:cubicBezTo>
                  <a:lnTo>
                    <a:pt x="274" y="1763"/>
                  </a:lnTo>
                  <a:cubicBezTo>
                    <a:pt x="143" y="2084"/>
                    <a:pt x="96" y="2429"/>
                    <a:pt x="48" y="2739"/>
                  </a:cubicBezTo>
                  <a:lnTo>
                    <a:pt x="36" y="2798"/>
                  </a:lnTo>
                  <a:cubicBezTo>
                    <a:pt x="0" y="3013"/>
                    <a:pt x="0" y="3263"/>
                    <a:pt x="36" y="3537"/>
                  </a:cubicBezTo>
                  <a:cubicBezTo>
                    <a:pt x="84" y="3953"/>
                    <a:pt x="143" y="4263"/>
                    <a:pt x="238" y="4560"/>
                  </a:cubicBezTo>
                  <a:cubicBezTo>
                    <a:pt x="441" y="5156"/>
                    <a:pt x="750" y="5692"/>
                    <a:pt x="1215" y="6239"/>
                  </a:cubicBezTo>
                  <a:cubicBezTo>
                    <a:pt x="1346" y="6406"/>
                    <a:pt x="1512" y="6549"/>
                    <a:pt x="1691" y="6704"/>
                  </a:cubicBezTo>
                  <a:cubicBezTo>
                    <a:pt x="1941" y="6894"/>
                    <a:pt x="2179" y="7073"/>
                    <a:pt x="2477" y="7204"/>
                  </a:cubicBezTo>
                  <a:lnTo>
                    <a:pt x="2524" y="7227"/>
                  </a:lnTo>
                  <a:cubicBezTo>
                    <a:pt x="2679" y="7299"/>
                    <a:pt x="2798" y="7347"/>
                    <a:pt x="2953" y="7382"/>
                  </a:cubicBezTo>
                  <a:cubicBezTo>
                    <a:pt x="3096" y="7430"/>
                    <a:pt x="3263" y="7466"/>
                    <a:pt x="3429" y="7478"/>
                  </a:cubicBezTo>
                  <a:lnTo>
                    <a:pt x="3525" y="7489"/>
                  </a:lnTo>
                  <a:cubicBezTo>
                    <a:pt x="3620" y="7501"/>
                    <a:pt x="3691" y="7501"/>
                    <a:pt x="3786" y="7501"/>
                  </a:cubicBezTo>
                  <a:cubicBezTo>
                    <a:pt x="4025" y="7501"/>
                    <a:pt x="4239" y="7466"/>
                    <a:pt x="4441" y="7430"/>
                  </a:cubicBezTo>
                  <a:cubicBezTo>
                    <a:pt x="4679" y="7382"/>
                    <a:pt x="4929" y="7287"/>
                    <a:pt x="5239" y="7108"/>
                  </a:cubicBezTo>
                  <a:cubicBezTo>
                    <a:pt x="5513" y="6942"/>
                    <a:pt x="5787" y="6716"/>
                    <a:pt x="6025" y="6430"/>
                  </a:cubicBezTo>
                  <a:cubicBezTo>
                    <a:pt x="6549" y="5834"/>
                    <a:pt x="6942" y="5096"/>
                    <a:pt x="7239" y="4072"/>
                  </a:cubicBezTo>
                  <a:cubicBezTo>
                    <a:pt x="7323" y="3775"/>
                    <a:pt x="7275" y="3453"/>
                    <a:pt x="7132" y="3179"/>
                  </a:cubicBezTo>
                  <a:cubicBezTo>
                    <a:pt x="7025" y="3001"/>
                    <a:pt x="6894" y="2846"/>
                    <a:pt x="6727" y="2739"/>
                  </a:cubicBezTo>
                  <a:lnTo>
                    <a:pt x="6727" y="2739"/>
                  </a:lnTo>
                  <a:cubicBezTo>
                    <a:pt x="6751" y="2834"/>
                    <a:pt x="6763" y="2917"/>
                    <a:pt x="6763" y="3025"/>
                  </a:cubicBezTo>
                  <a:cubicBezTo>
                    <a:pt x="6763" y="3144"/>
                    <a:pt x="6763" y="3275"/>
                    <a:pt x="6739" y="3394"/>
                  </a:cubicBezTo>
                  <a:cubicBezTo>
                    <a:pt x="6727" y="3513"/>
                    <a:pt x="6715" y="3632"/>
                    <a:pt x="6680" y="3751"/>
                  </a:cubicBezTo>
                  <a:cubicBezTo>
                    <a:pt x="6644" y="3953"/>
                    <a:pt x="6596" y="4132"/>
                    <a:pt x="6525" y="4322"/>
                  </a:cubicBezTo>
                  <a:cubicBezTo>
                    <a:pt x="6442" y="4501"/>
                    <a:pt x="6370" y="4668"/>
                    <a:pt x="6263" y="4822"/>
                  </a:cubicBezTo>
                  <a:cubicBezTo>
                    <a:pt x="6072" y="5144"/>
                    <a:pt x="5846" y="5406"/>
                    <a:pt x="5572" y="5632"/>
                  </a:cubicBezTo>
                  <a:cubicBezTo>
                    <a:pt x="5310" y="5834"/>
                    <a:pt x="5013" y="6001"/>
                    <a:pt x="4691" y="6108"/>
                  </a:cubicBezTo>
                  <a:cubicBezTo>
                    <a:pt x="4513" y="6168"/>
                    <a:pt x="4322" y="6215"/>
                    <a:pt x="4144" y="6215"/>
                  </a:cubicBezTo>
                  <a:cubicBezTo>
                    <a:pt x="4070" y="6220"/>
                    <a:pt x="3997" y="6223"/>
                    <a:pt x="3926" y="6223"/>
                  </a:cubicBezTo>
                  <a:cubicBezTo>
                    <a:pt x="3803" y="6223"/>
                    <a:pt x="3685" y="6214"/>
                    <a:pt x="3572" y="6192"/>
                  </a:cubicBezTo>
                  <a:cubicBezTo>
                    <a:pt x="3382" y="6168"/>
                    <a:pt x="3191" y="6108"/>
                    <a:pt x="3013" y="6037"/>
                  </a:cubicBezTo>
                  <a:cubicBezTo>
                    <a:pt x="2810" y="5942"/>
                    <a:pt x="2620" y="5834"/>
                    <a:pt x="2453" y="5715"/>
                  </a:cubicBezTo>
                  <a:cubicBezTo>
                    <a:pt x="2084" y="5453"/>
                    <a:pt x="1774" y="5096"/>
                    <a:pt x="1536" y="4703"/>
                  </a:cubicBezTo>
                  <a:cubicBezTo>
                    <a:pt x="1298" y="4322"/>
                    <a:pt x="1119" y="3906"/>
                    <a:pt x="1012" y="3477"/>
                  </a:cubicBezTo>
                  <a:cubicBezTo>
                    <a:pt x="917" y="3037"/>
                    <a:pt x="869" y="2584"/>
                    <a:pt x="893" y="2132"/>
                  </a:cubicBezTo>
                  <a:cubicBezTo>
                    <a:pt x="929" y="1691"/>
                    <a:pt x="1000" y="1239"/>
                    <a:pt x="1143" y="810"/>
                  </a:cubicBezTo>
                  <a:cubicBezTo>
                    <a:pt x="1239" y="524"/>
                    <a:pt x="1358" y="262"/>
                    <a:pt x="148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4"/>
            <p:cNvSpPr/>
            <p:nvPr/>
          </p:nvSpPr>
          <p:spPr>
            <a:xfrm>
              <a:off x="7813661" y="1488959"/>
              <a:ext cx="84517" cy="175064"/>
            </a:xfrm>
            <a:custGeom>
              <a:avLst/>
              <a:gdLst/>
              <a:ahLst/>
              <a:cxnLst/>
              <a:rect l="l" t="t" r="r" b="b"/>
              <a:pathLst>
                <a:path w="1906" h="3948" extrusionOk="0">
                  <a:moveTo>
                    <a:pt x="1786" y="0"/>
                  </a:moveTo>
                  <a:cubicBezTo>
                    <a:pt x="1782" y="0"/>
                    <a:pt x="1778" y="3"/>
                    <a:pt x="1774" y="7"/>
                  </a:cubicBezTo>
                  <a:cubicBezTo>
                    <a:pt x="1465" y="185"/>
                    <a:pt x="1167" y="411"/>
                    <a:pt x="905" y="673"/>
                  </a:cubicBezTo>
                  <a:cubicBezTo>
                    <a:pt x="655" y="947"/>
                    <a:pt x="441" y="1257"/>
                    <a:pt x="298" y="1602"/>
                  </a:cubicBezTo>
                  <a:cubicBezTo>
                    <a:pt x="226" y="1769"/>
                    <a:pt x="167" y="1923"/>
                    <a:pt x="119" y="2102"/>
                  </a:cubicBezTo>
                  <a:cubicBezTo>
                    <a:pt x="72" y="2281"/>
                    <a:pt x="24" y="2459"/>
                    <a:pt x="12" y="2662"/>
                  </a:cubicBezTo>
                  <a:cubicBezTo>
                    <a:pt x="0" y="2852"/>
                    <a:pt x="0" y="3043"/>
                    <a:pt x="12" y="3233"/>
                  </a:cubicBezTo>
                  <a:cubicBezTo>
                    <a:pt x="36" y="3436"/>
                    <a:pt x="72" y="3626"/>
                    <a:pt x="131" y="3816"/>
                  </a:cubicBezTo>
                  <a:cubicBezTo>
                    <a:pt x="167" y="3912"/>
                    <a:pt x="274" y="3947"/>
                    <a:pt x="357" y="3947"/>
                  </a:cubicBezTo>
                  <a:cubicBezTo>
                    <a:pt x="417" y="3947"/>
                    <a:pt x="464" y="3924"/>
                    <a:pt x="488" y="3876"/>
                  </a:cubicBezTo>
                  <a:cubicBezTo>
                    <a:pt x="524" y="3828"/>
                    <a:pt x="548" y="3769"/>
                    <a:pt x="536" y="3733"/>
                  </a:cubicBezTo>
                  <a:cubicBezTo>
                    <a:pt x="464" y="3412"/>
                    <a:pt x="417" y="3090"/>
                    <a:pt x="405" y="2757"/>
                  </a:cubicBezTo>
                  <a:cubicBezTo>
                    <a:pt x="405" y="2495"/>
                    <a:pt x="429" y="2245"/>
                    <a:pt x="512" y="1983"/>
                  </a:cubicBezTo>
                  <a:cubicBezTo>
                    <a:pt x="584" y="1709"/>
                    <a:pt x="703" y="1435"/>
                    <a:pt x="845" y="1197"/>
                  </a:cubicBezTo>
                  <a:lnTo>
                    <a:pt x="845" y="1197"/>
                  </a:lnTo>
                  <a:cubicBezTo>
                    <a:pt x="845" y="1209"/>
                    <a:pt x="834" y="1209"/>
                    <a:pt x="834" y="1233"/>
                  </a:cubicBezTo>
                  <a:cubicBezTo>
                    <a:pt x="988" y="995"/>
                    <a:pt x="1143" y="769"/>
                    <a:pt x="1357" y="578"/>
                  </a:cubicBezTo>
                  <a:cubicBezTo>
                    <a:pt x="1500" y="423"/>
                    <a:pt x="1679" y="304"/>
                    <a:pt x="1858" y="197"/>
                  </a:cubicBezTo>
                  <a:cubicBezTo>
                    <a:pt x="1905" y="173"/>
                    <a:pt x="1905" y="126"/>
                    <a:pt x="1881" y="90"/>
                  </a:cubicBezTo>
                  <a:cubicBezTo>
                    <a:pt x="1858" y="66"/>
                    <a:pt x="1834" y="54"/>
                    <a:pt x="1822" y="54"/>
                  </a:cubicBezTo>
                  <a:cubicBezTo>
                    <a:pt x="1805" y="13"/>
                    <a:pt x="1795" y="0"/>
                    <a:pt x="1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4"/>
            <p:cNvSpPr/>
            <p:nvPr/>
          </p:nvSpPr>
          <p:spPr>
            <a:xfrm>
              <a:off x="7833704" y="1677196"/>
              <a:ext cx="22216" cy="21151"/>
            </a:xfrm>
            <a:custGeom>
              <a:avLst/>
              <a:gdLst/>
              <a:ahLst/>
              <a:cxnLst/>
              <a:rect l="l" t="t" r="r" b="b"/>
              <a:pathLst>
                <a:path w="501" h="477" extrusionOk="0">
                  <a:moveTo>
                    <a:pt x="215" y="0"/>
                  </a:moveTo>
                  <a:cubicBezTo>
                    <a:pt x="155" y="0"/>
                    <a:pt x="84" y="48"/>
                    <a:pt x="60" y="95"/>
                  </a:cubicBezTo>
                  <a:cubicBezTo>
                    <a:pt x="12" y="143"/>
                    <a:pt x="1" y="214"/>
                    <a:pt x="12" y="274"/>
                  </a:cubicBezTo>
                  <a:cubicBezTo>
                    <a:pt x="24" y="333"/>
                    <a:pt x="60" y="393"/>
                    <a:pt x="96" y="441"/>
                  </a:cubicBezTo>
                  <a:cubicBezTo>
                    <a:pt x="155" y="476"/>
                    <a:pt x="215" y="476"/>
                    <a:pt x="274" y="476"/>
                  </a:cubicBezTo>
                  <a:cubicBezTo>
                    <a:pt x="334" y="476"/>
                    <a:pt x="393" y="441"/>
                    <a:pt x="441" y="393"/>
                  </a:cubicBezTo>
                  <a:cubicBezTo>
                    <a:pt x="489" y="345"/>
                    <a:pt x="501" y="274"/>
                    <a:pt x="489" y="214"/>
                  </a:cubicBezTo>
                  <a:cubicBezTo>
                    <a:pt x="477" y="155"/>
                    <a:pt x="441" y="95"/>
                    <a:pt x="393" y="48"/>
                  </a:cubicBezTo>
                  <a:cubicBezTo>
                    <a:pt x="334" y="0"/>
                    <a:pt x="274"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4"/>
            <p:cNvSpPr/>
            <p:nvPr/>
          </p:nvSpPr>
          <p:spPr>
            <a:xfrm>
              <a:off x="7861152" y="1708325"/>
              <a:ext cx="10598" cy="10598"/>
            </a:xfrm>
            <a:custGeom>
              <a:avLst/>
              <a:gdLst/>
              <a:ahLst/>
              <a:cxnLst/>
              <a:rect l="l" t="t" r="r" b="b"/>
              <a:pathLst>
                <a:path w="239" h="239" extrusionOk="0">
                  <a:moveTo>
                    <a:pt x="108" y="1"/>
                  </a:moveTo>
                  <a:cubicBezTo>
                    <a:pt x="72" y="12"/>
                    <a:pt x="48" y="36"/>
                    <a:pt x="36" y="48"/>
                  </a:cubicBezTo>
                  <a:cubicBezTo>
                    <a:pt x="13" y="72"/>
                    <a:pt x="1" y="108"/>
                    <a:pt x="1" y="132"/>
                  </a:cubicBezTo>
                  <a:cubicBezTo>
                    <a:pt x="1" y="167"/>
                    <a:pt x="13" y="191"/>
                    <a:pt x="48" y="215"/>
                  </a:cubicBezTo>
                  <a:cubicBezTo>
                    <a:pt x="72" y="227"/>
                    <a:pt x="108" y="239"/>
                    <a:pt x="132" y="239"/>
                  </a:cubicBezTo>
                  <a:cubicBezTo>
                    <a:pt x="167" y="239"/>
                    <a:pt x="191" y="227"/>
                    <a:pt x="215" y="203"/>
                  </a:cubicBezTo>
                  <a:cubicBezTo>
                    <a:pt x="227" y="167"/>
                    <a:pt x="239" y="143"/>
                    <a:pt x="239" y="108"/>
                  </a:cubicBezTo>
                  <a:cubicBezTo>
                    <a:pt x="239" y="72"/>
                    <a:pt x="227" y="48"/>
                    <a:pt x="191" y="36"/>
                  </a:cubicBezTo>
                  <a:cubicBezTo>
                    <a:pt x="167" y="12"/>
                    <a:pt x="132"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44"/>
          <p:cNvSpPr/>
          <p:nvPr/>
        </p:nvSpPr>
        <p:spPr>
          <a:xfrm>
            <a:off x="960991" y="-99165"/>
            <a:ext cx="291463" cy="192225"/>
          </a:xfrm>
          <a:custGeom>
            <a:avLst/>
            <a:gdLst/>
            <a:ahLst/>
            <a:cxnLst/>
            <a:rect l="l" t="t" r="r" b="b"/>
            <a:pathLst>
              <a:path w="6573" h="4335" extrusionOk="0">
                <a:moveTo>
                  <a:pt x="5954" y="1"/>
                </a:moveTo>
                <a:cubicBezTo>
                  <a:pt x="5299" y="13"/>
                  <a:pt x="4644" y="72"/>
                  <a:pt x="4013" y="227"/>
                </a:cubicBezTo>
                <a:cubicBezTo>
                  <a:pt x="3727" y="299"/>
                  <a:pt x="3454" y="406"/>
                  <a:pt x="3204" y="525"/>
                </a:cubicBezTo>
                <a:cubicBezTo>
                  <a:pt x="2965" y="644"/>
                  <a:pt x="2763" y="787"/>
                  <a:pt x="2549" y="953"/>
                </a:cubicBezTo>
                <a:cubicBezTo>
                  <a:pt x="2168" y="1275"/>
                  <a:pt x="1906" y="1739"/>
                  <a:pt x="1715" y="2204"/>
                </a:cubicBezTo>
                <a:cubicBezTo>
                  <a:pt x="1608" y="2454"/>
                  <a:pt x="1537" y="2739"/>
                  <a:pt x="1489" y="3001"/>
                </a:cubicBezTo>
                <a:cubicBezTo>
                  <a:pt x="1477" y="3097"/>
                  <a:pt x="1465" y="3168"/>
                  <a:pt x="1453" y="3263"/>
                </a:cubicBezTo>
                <a:cubicBezTo>
                  <a:pt x="1120" y="2787"/>
                  <a:pt x="834" y="2275"/>
                  <a:pt x="501" y="1811"/>
                </a:cubicBezTo>
                <a:cubicBezTo>
                  <a:pt x="443" y="1744"/>
                  <a:pt x="362" y="1701"/>
                  <a:pt x="277" y="1701"/>
                </a:cubicBezTo>
                <a:cubicBezTo>
                  <a:pt x="241" y="1701"/>
                  <a:pt x="204" y="1709"/>
                  <a:pt x="167" y="1727"/>
                </a:cubicBezTo>
                <a:cubicBezTo>
                  <a:pt x="60" y="1787"/>
                  <a:pt x="1" y="1954"/>
                  <a:pt x="84" y="2049"/>
                </a:cubicBezTo>
                <a:cubicBezTo>
                  <a:pt x="334" y="2394"/>
                  <a:pt x="537" y="2763"/>
                  <a:pt x="751" y="3120"/>
                </a:cubicBezTo>
                <a:cubicBezTo>
                  <a:pt x="858" y="3299"/>
                  <a:pt x="941" y="3466"/>
                  <a:pt x="1049" y="3632"/>
                </a:cubicBezTo>
                <a:cubicBezTo>
                  <a:pt x="1168" y="3823"/>
                  <a:pt x="1287" y="3990"/>
                  <a:pt x="1406" y="4180"/>
                </a:cubicBezTo>
                <a:cubicBezTo>
                  <a:pt x="1469" y="4285"/>
                  <a:pt x="1571" y="4335"/>
                  <a:pt x="1673" y="4335"/>
                </a:cubicBezTo>
                <a:cubicBezTo>
                  <a:pt x="1802" y="4335"/>
                  <a:pt x="1931" y="4255"/>
                  <a:pt x="1977" y="4109"/>
                </a:cubicBezTo>
                <a:cubicBezTo>
                  <a:pt x="2013" y="4001"/>
                  <a:pt x="2037" y="3882"/>
                  <a:pt x="2061" y="3763"/>
                </a:cubicBezTo>
                <a:cubicBezTo>
                  <a:pt x="2084" y="3644"/>
                  <a:pt x="2120" y="3513"/>
                  <a:pt x="2144" y="3394"/>
                </a:cubicBezTo>
                <a:cubicBezTo>
                  <a:pt x="2192" y="3204"/>
                  <a:pt x="2251" y="3025"/>
                  <a:pt x="2323" y="2847"/>
                </a:cubicBezTo>
                <a:cubicBezTo>
                  <a:pt x="2430" y="2608"/>
                  <a:pt x="2549" y="2382"/>
                  <a:pt x="2715" y="2156"/>
                </a:cubicBezTo>
                <a:cubicBezTo>
                  <a:pt x="2834" y="2025"/>
                  <a:pt x="2954" y="1894"/>
                  <a:pt x="3085" y="1787"/>
                </a:cubicBezTo>
                <a:cubicBezTo>
                  <a:pt x="3239" y="1668"/>
                  <a:pt x="3394" y="1573"/>
                  <a:pt x="3573" y="1501"/>
                </a:cubicBezTo>
                <a:cubicBezTo>
                  <a:pt x="3870" y="1382"/>
                  <a:pt x="4192" y="1311"/>
                  <a:pt x="4501" y="1263"/>
                </a:cubicBezTo>
                <a:cubicBezTo>
                  <a:pt x="4978" y="1204"/>
                  <a:pt x="5466" y="1204"/>
                  <a:pt x="5942" y="1204"/>
                </a:cubicBezTo>
                <a:cubicBezTo>
                  <a:pt x="6287" y="1204"/>
                  <a:pt x="6549" y="918"/>
                  <a:pt x="6549" y="596"/>
                </a:cubicBezTo>
                <a:cubicBezTo>
                  <a:pt x="6573" y="299"/>
                  <a:pt x="6299" y="1"/>
                  <a:pt x="59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4"/>
          <p:cNvSpPr/>
          <p:nvPr/>
        </p:nvSpPr>
        <p:spPr>
          <a:xfrm>
            <a:off x="1019194" y="4857096"/>
            <a:ext cx="283038" cy="286408"/>
          </a:xfrm>
          <a:custGeom>
            <a:avLst/>
            <a:gdLst/>
            <a:ahLst/>
            <a:cxnLst/>
            <a:rect l="l" t="t" r="r" b="b"/>
            <a:pathLst>
              <a:path w="6383" h="6459" extrusionOk="0">
                <a:moveTo>
                  <a:pt x="4501" y="1"/>
                </a:moveTo>
                <a:cubicBezTo>
                  <a:pt x="4406" y="1"/>
                  <a:pt x="4299" y="60"/>
                  <a:pt x="4251" y="144"/>
                </a:cubicBezTo>
                <a:cubicBezTo>
                  <a:pt x="3846" y="989"/>
                  <a:pt x="3429" y="1810"/>
                  <a:pt x="3013" y="2644"/>
                </a:cubicBezTo>
                <a:cubicBezTo>
                  <a:pt x="3001" y="2632"/>
                  <a:pt x="2989" y="2632"/>
                  <a:pt x="2977" y="2620"/>
                </a:cubicBezTo>
                <a:cubicBezTo>
                  <a:pt x="2751" y="2489"/>
                  <a:pt x="2524" y="2370"/>
                  <a:pt x="2286" y="2227"/>
                </a:cubicBezTo>
                <a:cubicBezTo>
                  <a:pt x="2060" y="2108"/>
                  <a:pt x="1822" y="1989"/>
                  <a:pt x="1584" y="1870"/>
                </a:cubicBezTo>
                <a:cubicBezTo>
                  <a:pt x="1334" y="1739"/>
                  <a:pt x="1072" y="1608"/>
                  <a:pt x="798" y="1537"/>
                </a:cubicBezTo>
                <a:cubicBezTo>
                  <a:pt x="739" y="1513"/>
                  <a:pt x="679" y="1513"/>
                  <a:pt x="631" y="1513"/>
                </a:cubicBezTo>
                <a:cubicBezTo>
                  <a:pt x="429" y="1513"/>
                  <a:pt x="215" y="1620"/>
                  <a:pt x="96" y="1810"/>
                </a:cubicBezTo>
                <a:cubicBezTo>
                  <a:pt x="12" y="1953"/>
                  <a:pt x="0" y="2132"/>
                  <a:pt x="24" y="2275"/>
                </a:cubicBezTo>
                <a:cubicBezTo>
                  <a:pt x="72" y="2441"/>
                  <a:pt x="155" y="2560"/>
                  <a:pt x="310" y="2644"/>
                </a:cubicBezTo>
                <a:cubicBezTo>
                  <a:pt x="536" y="2799"/>
                  <a:pt x="774" y="2894"/>
                  <a:pt x="1012" y="2989"/>
                </a:cubicBezTo>
                <a:cubicBezTo>
                  <a:pt x="1251" y="3084"/>
                  <a:pt x="1477" y="3180"/>
                  <a:pt x="1727" y="3287"/>
                </a:cubicBezTo>
                <a:cubicBezTo>
                  <a:pt x="1965" y="3382"/>
                  <a:pt x="2215" y="3465"/>
                  <a:pt x="2453" y="3561"/>
                </a:cubicBezTo>
                <a:cubicBezTo>
                  <a:pt x="2477" y="3573"/>
                  <a:pt x="2513" y="3573"/>
                  <a:pt x="2536" y="3584"/>
                </a:cubicBezTo>
                <a:cubicBezTo>
                  <a:pt x="2441" y="3799"/>
                  <a:pt x="2346" y="4001"/>
                  <a:pt x="2239" y="4215"/>
                </a:cubicBezTo>
                <a:cubicBezTo>
                  <a:pt x="2024" y="4680"/>
                  <a:pt x="1774" y="5168"/>
                  <a:pt x="1584" y="5668"/>
                </a:cubicBezTo>
                <a:lnTo>
                  <a:pt x="1548" y="5799"/>
                </a:lnTo>
                <a:cubicBezTo>
                  <a:pt x="1524" y="5894"/>
                  <a:pt x="1524" y="5978"/>
                  <a:pt x="1560" y="6073"/>
                </a:cubicBezTo>
                <a:cubicBezTo>
                  <a:pt x="1608" y="6204"/>
                  <a:pt x="1691" y="6323"/>
                  <a:pt x="1822" y="6394"/>
                </a:cubicBezTo>
                <a:cubicBezTo>
                  <a:pt x="1903" y="6435"/>
                  <a:pt x="2000" y="6459"/>
                  <a:pt x="2095" y="6459"/>
                </a:cubicBezTo>
                <a:cubicBezTo>
                  <a:pt x="2140" y="6459"/>
                  <a:pt x="2185" y="6453"/>
                  <a:pt x="2227" y="6442"/>
                </a:cubicBezTo>
                <a:cubicBezTo>
                  <a:pt x="2346" y="6394"/>
                  <a:pt x="2513" y="6311"/>
                  <a:pt x="2560" y="6180"/>
                </a:cubicBezTo>
                <a:cubicBezTo>
                  <a:pt x="2763" y="5608"/>
                  <a:pt x="2941" y="5025"/>
                  <a:pt x="3132" y="4465"/>
                </a:cubicBezTo>
                <a:cubicBezTo>
                  <a:pt x="3215" y="4251"/>
                  <a:pt x="3286" y="4049"/>
                  <a:pt x="3346" y="3858"/>
                </a:cubicBezTo>
                <a:cubicBezTo>
                  <a:pt x="3513" y="3918"/>
                  <a:pt x="3667" y="3954"/>
                  <a:pt x="3834" y="4013"/>
                </a:cubicBezTo>
                <a:cubicBezTo>
                  <a:pt x="4084" y="4096"/>
                  <a:pt x="4322" y="4180"/>
                  <a:pt x="4560" y="4275"/>
                </a:cubicBezTo>
                <a:cubicBezTo>
                  <a:pt x="4810" y="4346"/>
                  <a:pt x="5049" y="4442"/>
                  <a:pt x="5287" y="4537"/>
                </a:cubicBezTo>
                <a:cubicBezTo>
                  <a:pt x="5525" y="4632"/>
                  <a:pt x="5763" y="4716"/>
                  <a:pt x="5989" y="4823"/>
                </a:cubicBezTo>
                <a:cubicBezTo>
                  <a:pt x="6001" y="4823"/>
                  <a:pt x="6025" y="4835"/>
                  <a:pt x="6037" y="4835"/>
                </a:cubicBezTo>
                <a:cubicBezTo>
                  <a:pt x="6068" y="4852"/>
                  <a:pt x="6102" y="4862"/>
                  <a:pt x="6136" y="4862"/>
                </a:cubicBezTo>
                <a:cubicBezTo>
                  <a:pt x="6193" y="4862"/>
                  <a:pt x="6249" y="4835"/>
                  <a:pt x="6287" y="4775"/>
                </a:cubicBezTo>
                <a:cubicBezTo>
                  <a:pt x="6382" y="4680"/>
                  <a:pt x="6370" y="4549"/>
                  <a:pt x="6275" y="4525"/>
                </a:cubicBezTo>
                <a:lnTo>
                  <a:pt x="5656" y="4204"/>
                </a:lnTo>
                <a:cubicBezTo>
                  <a:pt x="5430" y="4073"/>
                  <a:pt x="5191" y="3954"/>
                  <a:pt x="4977" y="3823"/>
                </a:cubicBezTo>
                <a:cubicBezTo>
                  <a:pt x="4549" y="3549"/>
                  <a:pt x="4120" y="3299"/>
                  <a:pt x="3691" y="3049"/>
                </a:cubicBezTo>
                <a:lnTo>
                  <a:pt x="3775" y="2775"/>
                </a:lnTo>
                <a:cubicBezTo>
                  <a:pt x="4072" y="1977"/>
                  <a:pt x="4382" y="1167"/>
                  <a:pt x="4763" y="394"/>
                </a:cubicBezTo>
                <a:cubicBezTo>
                  <a:pt x="4822" y="263"/>
                  <a:pt x="4775" y="96"/>
                  <a:pt x="4644" y="24"/>
                </a:cubicBezTo>
                <a:cubicBezTo>
                  <a:pt x="4596" y="13"/>
                  <a:pt x="4549" y="1"/>
                  <a:pt x="4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44"/>
          <p:cNvGrpSpPr/>
          <p:nvPr/>
        </p:nvGrpSpPr>
        <p:grpSpPr>
          <a:xfrm>
            <a:off x="7962418" y="4559835"/>
            <a:ext cx="247122" cy="254793"/>
            <a:chOff x="7924518" y="4471660"/>
            <a:chExt cx="247122" cy="254793"/>
          </a:xfrm>
        </p:grpSpPr>
        <p:sp>
          <p:nvSpPr>
            <p:cNvPr id="354" name="Google Shape;354;p44"/>
            <p:cNvSpPr/>
            <p:nvPr/>
          </p:nvSpPr>
          <p:spPr>
            <a:xfrm>
              <a:off x="7924518" y="4471660"/>
              <a:ext cx="190096" cy="198122"/>
            </a:xfrm>
            <a:custGeom>
              <a:avLst/>
              <a:gdLst/>
              <a:ahLst/>
              <a:cxnLst/>
              <a:rect l="l" t="t" r="r" b="b"/>
              <a:pathLst>
                <a:path w="4287" h="4468" extrusionOk="0">
                  <a:moveTo>
                    <a:pt x="3965" y="1"/>
                  </a:moveTo>
                  <a:cubicBezTo>
                    <a:pt x="3882" y="13"/>
                    <a:pt x="3822" y="48"/>
                    <a:pt x="3787" y="108"/>
                  </a:cubicBezTo>
                  <a:cubicBezTo>
                    <a:pt x="3215" y="679"/>
                    <a:pt x="2632" y="1263"/>
                    <a:pt x="2060" y="1846"/>
                  </a:cubicBezTo>
                  <a:cubicBezTo>
                    <a:pt x="1465" y="2442"/>
                    <a:pt x="882" y="3025"/>
                    <a:pt x="286" y="3596"/>
                  </a:cubicBezTo>
                  <a:cubicBezTo>
                    <a:pt x="250" y="3632"/>
                    <a:pt x="227" y="3656"/>
                    <a:pt x="191" y="3680"/>
                  </a:cubicBezTo>
                  <a:cubicBezTo>
                    <a:pt x="167" y="3704"/>
                    <a:pt x="131" y="3739"/>
                    <a:pt x="108" y="3751"/>
                  </a:cubicBezTo>
                  <a:cubicBezTo>
                    <a:pt x="60" y="3811"/>
                    <a:pt x="24" y="3882"/>
                    <a:pt x="12" y="3954"/>
                  </a:cubicBezTo>
                  <a:cubicBezTo>
                    <a:pt x="0" y="4073"/>
                    <a:pt x="24" y="4180"/>
                    <a:pt x="84" y="4287"/>
                  </a:cubicBezTo>
                  <a:cubicBezTo>
                    <a:pt x="168" y="4408"/>
                    <a:pt x="301" y="4467"/>
                    <a:pt x="436" y="4467"/>
                  </a:cubicBezTo>
                  <a:cubicBezTo>
                    <a:pt x="566" y="4467"/>
                    <a:pt x="698" y="4411"/>
                    <a:pt x="786" y="4299"/>
                  </a:cubicBezTo>
                  <a:cubicBezTo>
                    <a:pt x="1322" y="3632"/>
                    <a:pt x="1894" y="2989"/>
                    <a:pt x="2453" y="2334"/>
                  </a:cubicBezTo>
                  <a:cubicBezTo>
                    <a:pt x="3025" y="1680"/>
                    <a:pt x="3584" y="1037"/>
                    <a:pt x="4180" y="429"/>
                  </a:cubicBezTo>
                  <a:cubicBezTo>
                    <a:pt x="4287" y="322"/>
                    <a:pt x="4239" y="132"/>
                    <a:pt x="4132" y="60"/>
                  </a:cubicBezTo>
                  <a:cubicBezTo>
                    <a:pt x="4096" y="13"/>
                    <a:pt x="4037" y="1"/>
                    <a:pt x="3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4"/>
            <p:cNvSpPr/>
            <p:nvPr/>
          </p:nvSpPr>
          <p:spPr>
            <a:xfrm>
              <a:off x="7988417" y="4532898"/>
              <a:ext cx="183223" cy="193555"/>
            </a:xfrm>
            <a:custGeom>
              <a:avLst/>
              <a:gdLst/>
              <a:ahLst/>
              <a:cxnLst/>
              <a:rect l="l" t="t" r="r" b="b"/>
              <a:pathLst>
                <a:path w="4132" h="4365" extrusionOk="0">
                  <a:moveTo>
                    <a:pt x="3858" y="1"/>
                  </a:moveTo>
                  <a:cubicBezTo>
                    <a:pt x="3798" y="1"/>
                    <a:pt x="3751" y="37"/>
                    <a:pt x="3715" y="72"/>
                  </a:cubicBezTo>
                  <a:lnTo>
                    <a:pt x="3596" y="191"/>
                  </a:lnTo>
                  <a:cubicBezTo>
                    <a:pt x="3441" y="334"/>
                    <a:pt x="3298" y="453"/>
                    <a:pt x="3143" y="584"/>
                  </a:cubicBezTo>
                  <a:cubicBezTo>
                    <a:pt x="3000" y="715"/>
                    <a:pt x="2846" y="846"/>
                    <a:pt x="2679" y="989"/>
                  </a:cubicBezTo>
                  <a:cubicBezTo>
                    <a:pt x="2405" y="1239"/>
                    <a:pt x="2119" y="1501"/>
                    <a:pt x="1834" y="1775"/>
                  </a:cubicBezTo>
                  <a:lnTo>
                    <a:pt x="1786" y="1823"/>
                  </a:lnTo>
                  <a:lnTo>
                    <a:pt x="1762" y="1846"/>
                  </a:lnTo>
                  <a:cubicBezTo>
                    <a:pt x="1488" y="2096"/>
                    <a:pt x="1226" y="2358"/>
                    <a:pt x="953" y="2620"/>
                  </a:cubicBezTo>
                  <a:cubicBezTo>
                    <a:pt x="810" y="2775"/>
                    <a:pt x="655" y="2918"/>
                    <a:pt x="524" y="3073"/>
                  </a:cubicBezTo>
                  <a:cubicBezTo>
                    <a:pt x="381" y="3216"/>
                    <a:pt x="238" y="3370"/>
                    <a:pt x="119" y="3549"/>
                  </a:cubicBezTo>
                  <a:cubicBezTo>
                    <a:pt x="60" y="3620"/>
                    <a:pt x="36" y="3692"/>
                    <a:pt x="24" y="3787"/>
                  </a:cubicBezTo>
                  <a:cubicBezTo>
                    <a:pt x="0" y="3918"/>
                    <a:pt x="36" y="4049"/>
                    <a:pt x="107" y="4156"/>
                  </a:cubicBezTo>
                  <a:cubicBezTo>
                    <a:pt x="205" y="4284"/>
                    <a:pt x="374" y="4364"/>
                    <a:pt x="542" y="4364"/>
                  </a:cubicBezTo>
                  <a:cubicBezTo>
                    <a:pt x="640" y="4364"/>
                    <a:pt x="738" y="4337"/>
                    <a:pt x="822" y="4275"/>
                  </a:cubicBezTo>
                  <a:cubicBezTo>
                    <a:pt x="1167" y="3989"/>
                    <a:pt x="1417" y="3644"/>
                    <a:pt x="1703" y="3311"/>
                  </a:cubicBezTo>
                  <a:cubicBezTo>
                    <a:pt x="1953" y="2977"/>
                    <a:pt x="2191" y="2656"/>
                    <a:pt x="2441" y="2323"/>
                  </a:cubicBezTo>
                  <a:lnTo>
                    <a:pt x="3203" y="1346"/>
                  </a:lnTo>
                  <a:cubicBezTo>
                    <a:pt x="3334" y="1180"/>
                    <a:pt x="3477" y="1025"/>
                    <a:pt x="3596" y="870"/>
                  </a:cubicBezTo>
                  <a:cubicBezTo>
                    <a:pt x="3727" y="691"/>
                    <a:pt x="3893" y="525"/>
                    <a:pt x="4036" y="358"/>
                  </a:cubicBezTo>
                  <a:cubicBezTo>
                    <a:pt x="4132" y="287"/>
                    <a:pt x="4084" y="120"/>
                    <a:pt x="4013" y="60"/>
                  </a:cubicBezTo>
                  <a:cubicBezTo>
                    <a:pt x="3965" y="37"/>
                    <a:pt x="3917" y="13"/>
                    <a:pt x="3870" y="13"/>
                  </a:cubicBezTo>
                  <a:cubicBezTo>
                    <a:pt x="3870" y="1"/>
                    <a:pt x="3858" y="1"/>
                    <a:pt x="3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44"/>
          <p:cNvSpPr/>
          <p:nvPr/>
        </p:nvSpPr>
        <p:spPr>
          <a:xfrm>
            <a:off x="6461273" y="4473991"/>
            <a:ext cx="134668" cy="206858"/>
          </a:xfrm>
          <a:custGeom>
            <a:avLst/>
            <a:gdLst/>
            <a:ahLst/>
            <a:cxnLst/>
            <a:rect l="l" t="t" r="r" b="b"/>
            <a:pathLst>
              <a:path w="3037" h="4665" extrusionOk="0">
                <a:moveTo>
                  <a:pt x="2702" y="0"/>
                </a:moveTo>
                <a:cubicBezTo>
                  <a:pt x="2651" y="0"/>
                  <a:pt x="2596" y="38"/>
                  <a:pt x="2548" y="114"/>
                </a:cubicBezTo>
                <a:cubicBezTo>
                  <a:pt x="2358" y="424"/>
                  <a:pt x="2156" y="757"/>
                  <a:pt x="1965" y="1067"/>
                </a:cubicBezTo>
                <a:cubicBezTo>
                  <a:pt x="1763" y="1388"/>
                  <a:pt x="1548" y="1734"/>
                  <a:pt x="1346" y="2079"/>
                </a:cubicBezTo>
                <a:cubicBezTo>
                  <a:pt x="941" y="2734"/>
                  <a:pt x="536" y="3377"/>
                  <a:pt x="120" y="4032"/>
                </a:cubicBezTo>
                <a:cubicBezTo>
                  <a:pt x="1" y="4222"/>
                  <a:pt x="72" y="4496"/>
                  <a:pt x="274" y="4603"/>
                </a:cubicBezTo>
                <a:cubicBezTo>
                  <a:pt x="340" y="4644"/>
                  <a:pt x="417" y="4664"/>
                  <a:pt x="494" y="4664"/>
                </a:cubicBezTo>
                <a:cubicBezTo>
                  <a:pt x="639" y="4664"/>
                  <a:pt x="784" y="4593"/>
                  <a:pt x="846" y="4460"/>
                </a:cubicBezTo>
                <a:cubicBezTo>
                  <a:pt x="1203" y="3793"/>
                  <a:pt x="1548" y="3103"/>
                  <a:pt x="1894" y="2424"/>
                </a:cubicBezTo>
                <a:cubicBezTo>
                  <a:pt x="2060" y="2091"/>
                  <a:pt x="2239" y="1746"/>
                  <a:pt x="2394" y="1424"/>
                </a:cubicBezTo>
                <a:cubicBezTo>
                  <a:pt x="2572" y="1079"/>
                  <a:pt x="2775" y="722"/>
                  <a:pt x="2965" y="376"/>
                </a:cubicBezTo>
                <a:cubicBezTo>
                  <a:pt x="3037" y="257"/>
                  <a:pt x="2989" y="114"/>
                  <a:pt x="2870" y="43"/>
                </a:cubicBezTo>
                <a:cubicBezTo>
                  <a:pt x="2834" y="7"/>
                  <a:pt x="2787" y="7"/>
                  <a:pt x="2739" y="7"/>
                </a:cubicBezTo>
                <a:cubicBezTo>
                  <a:pt x="2727" y="3"/>
                  <a:pt x="2715" y="0"/>
                  <a:pt x="2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4"/>
          <p:cNvSpPr/>
          <p:nvPr/>
        </p:nvSpPr>
        <p:spPr>
          <a:xfrm>
            <a:off x="6447039" y="4461619"/>
            <a:ext cx="69706" cy="88951"/>
          </a:xfrm>
          <a:custGeom>
            <a:avLst/>
            <a:gdLst/>
            <a:ahLst/>
            <a:cxnLst/>
            <a:rect l="l" t="t" r="r" b="b"/>
            <a:pathLst>
              <a:path w="1572" h="2006" extrusionOk="0">
                <a:moveTo>
                  <a:pt x="845" y="477"/>
                </a:moveTo>
                <a:cubicBezTo>
                  <a:pt x="893" y="501"/>
                  <a:pt x="917" y="501"/>
                  <a:pt x="964" y="513"/>
                </a:cubicBezTo>
                <a:cubicBezTo>
                  <a:pt x="976" y="524"/>
                  <a:pt x="1012" y="524"/>
                  <a:pt x="1024" y="536"/>
                </a:cubicBezTo>
                <a:lnTo>
                  <a:pt x="1048" y="572"/>
                </a:lnTo>
                <a:cubicBezTo>
                  <a:pt x="1072" y="584"/>
                  <a:pt x="1072" y="596"/>
                  <a:pt x="1084" y="620"/>
                </a:cubicBezTo>
                <a:cubicBezTo>
                  <a:pt x="1084" y="632"/>
                  <a:pt x="1095" y="655"/>
                  <a:pt x="1095" y="679"/>
                </a:cubicBezTo>
                <a:lnTo>
                  <a:pt x="1095" y="822"/>
                </a:lnTo>
                <a:cubicBezTo>
                  <a:pt x="1084" y="929"/>
                  <a:pt x="1048" y="1013"/>
                  <a:pt x="1000" y="1108"/>
                </a:cubicBezTo>
                <a:cubicBezTo>
                  <a:pt x="953" y="1251"/>
                  <a:pt x="857" y="1405"/>
                  <a:pt x="750" y="1525"/>
                </a:cubicBezTo>
                <a:cubicBezTo>
                  <a:pt x="726" y="1548"/>
                  <a:pt x="703" y="1584"/>
                  <a:pt x="679" y="1596"/>
                </a:cubicBezTo>
                <a:cubicBezTo>
                  <a:pt x="667" y="1584"/>
                  <a:pt x="655" y="1584"/>
                  <a:pt x="631" y="1572"/>
                </a:cubicBezTo>
                <a:lnTo>
                  <a:pt x="548" y="1477"/>
                </a:lnTo>
                <a:cubicBezTo>
                  <a:pt x="512" y="1429"/>
                  <a:pt x="488" y="1394"/>
                  <a:pt x="464" y="1346"/>
                </a:cubicBezTo>
                <a:cubicBezTo>
                  <a:pt x="453" y="1286"/>
                  <a:pt x="441" y="1227"/>
                  <a:pt x="429" y="1155"/>
                </a:cubicBezTo>
                <a:cubicBezTo>
                  <a:pt x="405" y="1072"/>
                  <a:pt x="429" y="1001"/>
                  <a:pt x="429" y="929"/>
                </a:cubicBezTo>
                <a:cubicBezTo>
                  <a:pt x="441" y="858"/>
                  <a:pt x="453" y="774"/>
                  <a:pt x="488" y="715"/>
                </a:cubicBezTo>
                <a:cubicBezTo>
                  <a:pt x="500" y="679"/>
                  <a:pt x="524" y="632"/>
                  <a:pt x="560" y="596"/>
                </a:cubicBezTo>
                <a:cubicBezTo>
                  <a:pt x="572" y="572"/>
                  <a:pt x="607" y="560"/>
                  <a:pt x="631" y="524"/>
                </a:cubicBezTo>
                <a:cubicBezTo>
                  <a:pt x="643" y="513"/>
                  <a:pt x="679" y="501"/>
                  <a:pt x="691" y="501"/>
                </a:cubicBezTo>
                <a:cubicBezTo>
                  <a:pt x="703" y="501"/>
                  <a:pt x="738" y="477"/>
                  <a:pt x="750" y="477"/>
                </a:cubicBezTo>
                <a:close/>
                <a:moveTo>
                  <a:pt x="786" y="1"/>
                </a:moveTo>
                <a:cubicBezTo>
                  <a:pt x="607" y="24"/>
                  <a:pt x="417" y="108"/>
                  <a:pt x="274" y="262"/>
                </a:cubicBezTo>
                <a:cubicBezTo>
                  <a:pt x="131" y="417"/>
                  <a:pt x="60" y="632"/>
                  <a:pt x="24" y="834"/>
                </a:cubicBezTo>
                <a:cubicBezTo>
                  <a:pt x="0" y="1036"/>
                  <a:pt x="24" y="1239"/>
                  <a:pt x="83" y="1429"/>
                </a:cubicBezTo>
                <a:cubicBezTo>
                  <a:pt x="155" y="1632"/>
                  <a:pt x="274" y="1810"/>
                  <a:pt x="453" y="1929"/>
                </a:cubicBezTo>
                <a:cubicBezTo>
                  <a:pt x="500" y="1953"/>
                  <a:pt x="560" y="1989"/>
                  <a:pt x="619" y="2001"/>
                </a:cubicBezTo>
                <a:cubicBezTo>
                  <a:pt x="633" y="2004"/>
                  <a:pt x="648" y="2006"/>
                  <a:pt x="663" y="2006"/>
                </a:cubicBezTo>
                <a:cubicBezTo>
                  <a:pt x="699" y="2006"/>
                  <a:pt x="733" y="1997"/>
                  <a:pt x="750" y="1989"/>
                </a:cubicBezTo>
                <a:lnTo>
                  <a:pt x="774" y="1965"/>
                </a:lnTo>
                <a:cubicBezTo>
                  <a:pt x="976" y="1894"/>
                  <a:pt x="1131" y="1727"/>
                  <a:pt x="1250" y="1572"/>
                </a:cubicBezTo>
                <a:cubicBezTo>
                  <a:pt x="1310" y="1489"/>
                  <a:pt x="1369" y="1405"/>
                  <a:pt x="1405" y="1298"/>
                </a:cubicBezTo>
                <a:cubicBezTo>
                  <a:pt x="1465" y="1191"/>
                  <a:pt x="1500" y="1072"/>
                  <a:pt x="1524" y="953"/>
                </a:cubicBezTo>
                <a:cubicBezTo>
                  <a:pt x="1572" y="751"/>
                  <a:pt x="1572" y="501"/>
                  <a:pt x="1441" y="322"/>
                </a:cubicBezTo>
                <a:cubicBezTo>
                  <a:pt x="1381" y="227"/>
                  <a:pt x="1286" y="143"/>
                  <a:pt x="1191" y="96"/>
                </a:cubicBezTo>
                <a:cubicBezTo>
                  <a:pt x="1072" y="36"/>
                  <a:pt x="929" y="1"/>
                  <a:pt x="7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4"/>
          <p:cNvSpPr/>
          <p:nvPr/>
        </p:nvSpPr>
        <p:spPr>
          <a:xfrm>
            <a:off x="6576388" y="4548753"/>
            <a:ext cx="79728" cy="72899"/>
          </a:xfrm>
          <a:custGeom>
            <a:avLst/>
            <a:gdLst/>
            <a:ahLst/>
            <a:cxnLst/>
            <a:rect l="l" t="t" r="r" b="b"/>
            <a:pathLst>
              <a:path w="1798" h="1644" extrusionOk="0">
                <a:moveTo>
                  <a:pt x="1250" y="333"/>
                </a:moveTo>
                <a:cubicBezTo>
                  <a:pt x="1262" y="333"/>
                  <a:pt x="1274" y="345"/>
                  <a:pt x="1310" y="345"/>
                </a:cubicBezTo>
                <a:cubicBezTo>
                  <a:pt x="1322" y="357"/>
                  <a:pt x="1334" y="357"/>
                  <a:pt x="1346" y="381"/>
                </a:cubicBezTo>
                <a:lnTo>
                  <a:pt x="1393" y="417"/>
                </a:lnTo>
                <a:lnTo>
                  <a:pt x="1441" y="512"/>
                </a:lnTo>
                <a:cubicBezTo>
                  <a:pt x="1465" y="583"/>
                  <a:pt x="1488" y="643"/>
                  <a:pt x="1488" y="714"/>
                </a:cubicBezTo>
                <a:lnTo>
                  <a:pt x="1488" y="834"/>
                </a:lnTo>
                <a:cubicBezTo>
                  <a:pt x="1488" y="876"/>
                  <a:pt x="1470" y="908"/>
                  <a:pt x="1457" y="940"/>
                </a:cubicBezTo>
                <a:lnTo>
                  <a:pt x="1457" y="940"/>
                </a:lnTo>
                <a:cubicBezTo>
                  <a:pt x="1456" y="940"/>
                  <a:pt x="1454" y="941"/>
                  <a:pt x="1453" y="941"/>
                </a:cubicBezTo>
                <a:cubicBezTo>
                  <a:pt x="1454" y="941"/>
                  <a:pt x="1456" y="941"/>
                  <a:pt x="1457" y="941"/>
                </a:cubicBezTo>
                <a:lnTo>
                  <a:pt x="1457" y="941"/>
                </a:lnTo>
                <a:cubicBezTo>
                  <a:pt x="1455" y="945"/>
                  <a:pt x="1454" y="949"/>
                  <a:pt x="1453" y="953"/>
                </a:cubicBezTo>
                <a:lnTo>
                  <a:pt x="1405" y="1048"/>
                </a:lnTo>
                <a:cubicBezTo>
                  <a:pt x="1381" y="1095"/>
                  <a:pt x="1334" y="1119"/>
                  <a:pt x="1310" y="1155"/>
                </a:cubicBezTo>
                <a:cubicBezTo>
                  <a:pt x="1253" y="1178"/>
                  <a:pt x="1208" y="1211"/>
                  <a:pt x="1152" y="1235"/>
                </a:cubicBezTo>
                <a:lnTo>
                  <a:pt x="1152" y="1235"/>
                </a:lnTo>
                <a:cubicBezTo>
                  <a:pt x="1154" y="1233"/>
                  <a:pt x="1155" y="1230"/>
                  <a:pt x="1155" y="1226"/>
                </a:cubicBezTo>
                <a:lnTo>
                  <a:pt x="1155" y="1226"/>
                </a:lnTo>
                <a:lnTo>
                  <a:pt x="1143" y="1238"/>
                </a:lnTo>
                <a:cubicBezTo>
                  <a:pt x="1072" y="1274"/>
                  <a:pt x="976" y="1286"/>
                  <a:pt x="905" y="1298"/>
                </a:cubicBezTo>
                <a:cubicBezTo>
                  <a:pt x="857" y="1310"/>
                  <a:pt x="810" y="1316"/>
                  <a:pt x="762" y="1316"/>
                </a:cubicBezTo>
                <a:cubicBezTo>
                  <a:pt x="714" y="1316"/>
                  <a:pt x="667" y="1310"/>
                  <a:pt x="619" y="1298"/>
                </a:cubicBezTo>
                <a:lnTo>
                  <a:pt x="441" y="1250"/>
                </a:lnTo>
                <a:cubicBezTo>
                  <a:pt x="429" y="1250"/>
                  <a:pt x="417" y="1238"/>
                  <a:pt x="393" y="1238"/>
                </a:cubicBezTo>
                <a:lnTo>
                  <a:pt x="393" y="1215"/>
                </a:lnTo>
                <a:cubicBezTo>
                  <a:pt x="417" y="1131"/>
                  <a:pt x="429" y="1060"/>
                  <a:pt x="453" y="988"/>
                </a:cubicBezTo>
                <a:cubicBezTo>
                  <a:pt x="500" y="893"/>
                  <a:pt x="548" y="810"/>
                  <a:pt x="607" y="738"/>
                </a:cubicBezTo>
                <a:cubicBezTo>
                  <a:pt x="679" y="643"/>
                  <a:pt x="750" y="572"/>
                  <a:pt x="845" y="500"/>
                </a:cubicBezTo>
                <a:cubicBezTo>
                  <a:pt x="905" y="453"/>
                  <a:pt x="976" y="405"/>
                  <a:pt x="1048" y="381"/>
                </a:cubicBezTo>
                <a:cubicBezTo>
                  <a:pt x="1095" y="357"/>
                  <a:pt x="1131" y="345"/>
                  <a:pt x="1167" y="345"/>
                </a:cubicBezTo>
                <a:cubicBezTo>
                  <a:pt x="1191" y="333"/>
                  <a:pt x="1215" y="333"/>
                  <a:pt x="1250" y="333"/>
                </a:cubicBezTo>
                <a:close/>
                <a:moveTo>
                  <a:pt x="1155" y="0"/>
                </a:moveTo>
                <a:cubicBezTo>
                  <a:pt x="965" y="24"/>
                  <a:pt x="786" y="95"/>
                  <a:pt x="619" y="214"/>
                </a:cubicBezTo>
                <a:cubicBezTo>
                  <a:pt x="274" y="464"/>
                  <a:pt x="0" y="881"/>
                  <a:pt x="24" y="1334"/>
                </a:cubicBezTo>
                <a:cubicBezTo>
                  <a:pt x="24" y="1345"/>
                  <a:pt x="24" y="1369"/>
                  <a:pt x="36" y="1393"/>
                </a:cubicBezTo>
                <a:cubicBezTo>
                  <a:pt x="36" y="1476"/>
                  <a:pt x="95" y="1572"/>
                  <a:pt x="191" y="1596"/>
                </a:cubicBezTo>
                <a:cubicBezTo>
                  <a:pt x="326" y="1627"/>
                  <a:pt x="460" y="1643"/>
                  <a:pt x="595" y="1643"/>
                </a:cubicBezTo>
                <a:cubicBezTo>
                  <a:pt x="663" y="1643"/>
                  <a:pt x="730" y="1639"/>
                  <a:pt x="798" y="1631"/>
                </a:cubicBezTo>
                <a:cubicBezTo>
                  <a:pt x="1024" y="1596"/>
                  <a:pt x="1250" y="1536"/>
                  <a:pt x="1441" y="1405"/>
                </a:cubicBezTo>
                <a:cubicBezTo>
                  <a:pt x="1524" y="1345"/>
                  <a:pt x="1607" y="1274"/>
                  <a:pt x="1667" y="1179"/>
                </a:cubicBezTo>
                <a:cubicBezTo>
                  <a:pt x="1727" y="1095"/>
                  <a:pt x="1762" y="976"/>
                  <a:pt x="1786" y="857"/>
                </a:cubicBezTo>
                <a:cubicBezTo>
                  <a:pt x="1798" y="738"/>
                  <a:pt x="1786" y="619"/>
                  <a:pt x="1750" y="512"/>
                </a:cubicBezTo>
                <a:cubicBezTo>
                  <a:pt x="1727" y="405"/>
                  <a:pt x="1679" y="298"/>
                  <a:pt x="1619" y="214"/>
                </a:cubicBezTo>
                <a:cubicBezTo>
                  <a:pt x="1512" y="83"/>
                  <a:pt x="1346" y="0"/>
                  <a:pt x="11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4"/>
          <p:cNvSpPr/>
          <p:nvPr/>
        </p:nvSpPr>
        <p:spPr>
          <a:xfrm>
            <a:off x="8072587" y="93038"/>
            <a:ext cx="205439" cy="211248"/>
          </a:xfrm>
          <a:custGeom>
            <a:avLst/>
            <a:gdLst/>
            <a:ahLst/>
            <a:cxnLst/>
            <a:rect l="l" t="t" r="r" b="b"/>
            <a:pathLst>
              <a:path w="4633" h="4764" extrusionOk="0">
                <a:moveTo>
                  <a:pt x="2049" y="1"/>
                </a:moveTo>
                <a:cubicBezTo>
                  <a:pt x="1930" y="1"/>
                  <a:pt x="1834" y="108"/>
                  <a:pt x="1834" y="227"/>
                </a:cubicBezTo>
                <a:cubicBezTo>
                  <a:pt x="1858" y="894"/>
                  <a:pt x="1858" y="1572"/>
                  <a:pt x="1846" y="2239"/>
                </a:cubicBezTo>
                <a:lnTo>
                  <a:pt x="1846" y="2251"/>
                </a:lnTo>
                <a:cubicBezTo>
                  <a:pt x="1513" y="2322"/>
                  <a:pt x="1179" y="2406"/>
                  <a:pt x="846" y="2441"/>
                </a:cubicBezTo>
                <a:cubicBezTo>
                  <a:pt x="644" y="2477"/>
                  <a:pt x="441" y="2489"/>
                  <a:pt x="239" y="2489"/>
                </a:cubicBezTo>
                <a:cubicBezTo>
                  <a:pt x="108" y="2489"/>
                  <a:pt x="1" y="2596"/>
                  <a:pt x="1" y="2727"/>
                </a:cubicBezTo>
                <a:cubicBezTo>
                  <a:pt x="1" y="2846"/>
                  <a:pt x="108" y="2965"/>
                  <a:pt x="239" y="2965"/>
                </a:cubicBezTo>
                <a:cubicBezTo>
                  <a:pt x="775" y="2953"/>
                  <a:pt x="1310" y="2918"/>
                  <a:pt x="1846" y="2882"/>
                </a:cubicBezTo>
                <a:lnTo>
                  <a:pt x="1846" y="2882"/>
                </a:lnTo>
                <a:cubicBezTo>
                  <a:pt x="1834" y="3358"/>
                  <a:pt x="1834" y="3846"/>
                  <a:pt x="1858" y="4323"/>
                </a:cubicBezTo>
                <a:cubicBezTo>
                  <a:pt x="1870" y="4442"/>
                  <a:pt x="1906" y="4549"/>
                  <a:pt x="1989" y="4632"/>
                </a:cubicBezTo>
                <a:cubicBezTo>
                  <a:pt x="2084" y="4727"/>
                  <a:pt x="2192" y="4763"/>
                  <a:pt x="2311" y="4763"/>
                </a:cubicBezTo>
                <a:cubicBezTo>
                  <a:pt x="2430" y="4763"/>
                  <a:pt x="2525" y="4727"/>
                  <a:pt x="2620" y="4632"/>
                </a:cubicBezTo>
                <a:cubicBezTo>
                  <a:pt x="2692" y="4561"/>
                  <a:pt x="2763" y="4430"/>
                  <a:pt x="2751" y="4323"/>
                </a:cubicBezTo>
                <a:cubicBezTo>
                  <a:pt x="2692" y="3811"/>
                  <a:pt x="2620" y="3311"/>
                  <a:pt x="2549" y="2822"/>
                </a:cubicBezTo>
                <a:cubicBezTo>
                  <a:pt x="2751" y="2799"/>
                  <a:pt x="2965" y="2775"/>
                  <a:pt x="3180" y="2763"/>
                </a:cubicBezTo>
                <a:cubicBezTo>
                  <a:pt x="3537" y="2715"/>
                  <a:pt x="3918" y="2680"/>
                  <a:pt x="4275" y="2608"/>
                </a:cubicBezTo>
                <a:cubicBezTo>
                  <a:pt x="4478" y="2549"/>
                  <a:pt x="4632" y="2263"/>
                  <a:pt x="4549" y="2037"/>
                </a:cubicBezTo>
                <a:cubicBezTo>
                  <a:pt x="4525" y="1930"/>
                  <a:pt x="4454" y="1834"/>
                  <a:pt x="4347" y="1775"/>
                </a:cubicBezTo>
                <a:cubicBezTo>
                  <a:pt x="4311" y="1763"/>
                  <a:pt x="4275" y="1739"/>
                  <a:pt x="4239" y="1727"/>
                </a:cubicBezTo>
                <a:cubicBezTo>
                  <a:pt x="4192" y="1715"/>
                  <a:pt x="4168" y="1715"/>
                  <a:pt x="4120" y="1715"/>
                </a:cubicBezTo>
                <a:cubicBezTo>
                  <a:pt x="4073" y="1715"/>
                  <a:pt x="4049" y="1715"/>
                  <a:pt x="4001" y="1727"/>
                </a:cubicBezTo>
                <a:cubicBezTo>
                  <a:pt x="3751" y="1775"/>
                  <a:pt x="3501" y="1834"/>
                  <a:pt x="3239" y="1906"/>
                </a:cubicBezTo>
                <a:cubicBezTo>
                  <a:pt x="2977" y="1989"/>
                  <a:pt x="2703" y="2049"/>
                  <a:pt x="2442" y="2120"/>
                </a:cubicBezTo>
                <a:cubicBezTo>
                  <a:pt x="2406" y="1894"/>
                  <a:pt x="2394" y="1691"/>
                  <a:pt x="2382" y="1465"/>
                </a:cubicBezTo>
                <a:cubicBezTo>
                  <a:pt x="2334" y="1048"/>
                  <a:pt x="2311" y="644"/>
                  <a:pt x="2275" y="227"/>
                </a:cubicBezTo>
                <a:cubicBezTo>
                  <a:pt x="2263" y="108"/>
                  <a:pt x="2192"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44"/>
          <p:cNvGrpSpPr/>
          <p:nvPr/>
        </p:nvGrpSpPr>
        <p:grpSpPr>
          <a:xfrm>
            <a:off x="5619766" y="4694822"/>
            <a:ext cx="256078" cy="258739"/>
            <a:chOff x="6968391" y="4377697"/>
            <a:chExt cx="256078" cy="258739"/>
          </a:xfrm>
        </p:grpSpPr>
        <p:sp>
          <p:nvSpPr>
            <p:cNvPr id="361" name="Google Shape;361;p44"/>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4"/>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4"/>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44"/>
          <p:cNvGrpSpPr/>
          <p:nvPr/>
        </p:nvGrpSpPr>
        <p:grpSpPr>
          <a:xfrm>
            <a:off x="7238967" y="154954"/>
            <a:ext cx="214396" cy="218609"/>
            <a:chOff x="6778292" y="971829"/>
            <a:chExt cx="214396" cy="218609"/>
          </a:xfrm>
        </p:grpSpPr>
        <p:sp>
          <p:nvSpPr>
            <p:cNvPr id="365" name="Google Shape;365;p44"/>
            <p:cNvSpPr/>
            <p:nvPr/>
          </p:nvSpPr>
          <p:spPr>
            <a:xfrm>
              <a:off x="6779357" y="971829"/>
              <a:ext cx="213332" cy="214396"/>
            </a:xfrm>
            <a:custGeom>
              <a:avLst/>
              <a:gdLst/>
              <a:ahLst/>
              <a:cxnLst/>
              <a:rect l="l" t="t" r="r" b="b"/>
              <a:pathLst>
                <a:path w="4811" h="4835" extrusionOk="0">
                  <a:moveTo>
                    <a:pt x="1965" y="0"/>
                  </a:moveTo>
                  <a:cubicBezTo>
                    <a:pt x="1668" y="12"/>
                    <a:pt x="1501" y="310"/>
                    <a:pt x="1441" y="453"/>
                  </a:cubicBezTo>
                  <a:cubicBezTo>
                    <a:pt x="1346" y="703"/>
                    <a:pt x="1299" y="1001"/>
                    <a:pt x="1263" y="1239"/>
                  </a:cubicBezTo>
                  <a:cubicBezTo>
                    <a:pt x="1263" y="1358"/>
                    <a:pt x="1251" y="1489"/>
                    <a:pt x="1251" y="1620"/>
                  </a:cubicBezTo>
                  <a:lnTo>
                    <a:pt x="1227" y="1620"/>
                  </a:lnTo>
                  <a:cubicBezTo>
                    <a:pt x="1144" y="1655"/>
                    <a:pt x="1072" y="1679"/>
                    <a:pt x="1013" y="1715"/>
                  </a:cubicBezTo>
                  <a:lnTo>
                    <a:pt x="1001" y="1727"/>
                  </a:lnTo>
                  <a:lnTo>
                    <a:pt x="894" y="1774"/>
                  </a:lnTo>
                  <a:cubicBezTo>
                    <a:pt x="727" y="1846"/>
                    <a:pt x="596" y="1917"/>
                    <a:pt x="477" y="1977"/>
                  </a:cubicBezTo>
                  <a:cubicBezTo>
                    <a:pt x="346" y="2072"/>
                    <a:pt x="227" y="2155"/>
                    <a:pt x="156" y="2251"/>
                  </a:cubicBezTo>
                  <a:cubicBezTo>
                    <a:pt x="108" y="2298"/>
                    <a:pt x="72" y="2358"/>
                    <a:pt x="48" y="2417"/>
                  </a:cubicBezTo>
                  <a:cubicBezTo>
                    <a:pt x="13" y="2489"/>
                    <a:pt x="1" y="2560"/>
                    <a:pt x="1" y="2632"/>
                  </a:cubicBezTo>
                  <a:cubicBezTo>
                    <a:pt x="13" y="2786"/>
                    <a:pt x="96" y="2906"/>
                    <a:pt x="167" y="2977"/>
                  </a:cubicBezTo>
                  <a:cubicBezTo>
                    <a:pt x="215" y="3013"/>
                    <a:pt x="251" y="3048"/>
                    <a:pt x="310" y="3084"/>
                  </a:cubicBezTo>
                  <a:cubicBezTo>
                    <a:pt x="358" y="3108"/>
                    <a:pt x="406" y="3144"/>
                    <a:pt x="477" y="3167"/>
                  </a:cubicBezTo>
                  <a:cubicBezTo>
                    <a:pt x="751" y="3275"/>
                    <a:pt x="1025" y="3310"/>
                    <a:pt x="1275" y="3334"/>
                  </a:cubicBezTo>
                  <a:lnTo>
                    <a:pt x="1406" y="3334"/>
                  </a:lnTo>
                  <a:cubicBezTo>
                    <a:pt x="1406" y="3489"/>
                    <a:pt x="1406" y="3632"/>
                    <a:pt x="1418" y="3798"/>
                  </a:cubicBezTo>
                  <a:cubicBezTo>
                    <a:pt x="1430" y="4049"/>
                    <a:pt x="1465" y="4346"/>
                    <a:pt x="1596" y="4584"/>
                  </a:cubicBezTo>
                  <a:cubicBezTo>
                    <a:pt x="1656" y="4691"/>
                    <a:pt x="1751" y="4763"/>
                    <a:pt x="1834" y="4811"/>
                  </a:cubicBezTo>
                  <a:cubicBezTo>
                    <a:pt x="1870" y="4822"/>
                    <a:pt x="1906" y="4834"/>
                    <a:pt x="1965" y="4834"/>
                  </a:cubicBezTo>
                  <a:lnTo>
                    <a:pt x="2013" y="4834"/>
                  </a:lnTo>
                  <a:cubicBezTo>
                    <a:pt x="2072" y="4834"/>
                    <a:pt x="2132" y="4822"/>
                    <a:pt x="2192" y="4811"/>
                  </a:cubicBezTo>
                  <a:cubicBezTo>
                    <a:pt x="2323" y="4763"/>
                    <a:pt x="2430" y="4680"/>
                    <a:pt x="2489" y="4596"/>
                  </a:cubicBezTo>
                  <a:cubicBezTo>
                    <a:pt x="2596" y="4501"/>
                    <a:pt x="2668" y="4382"/>
                    <a:pt x="2727" y="4275"/>
                  </a:cubicBezTo>
                  <a:cubicBezTo>
                    <a:pt x="2846" y="4096"/>
                    <a:pt x="2954" y="3870"/>
                    <a:pt x="3061" y="3584"/>
                  </a:cubicBezTo>
                  <a:lnTo>
                    <a:pt x="3096" y="3620"/>
                  </a:lnTo>
                  <a:cubicBezTo>
                    <a:pt x="3251" y="3703"/>
                    <a:pt x="3430" y="3787"/>
                    <a:pt x="3608" y="3858"/>
                  </a:cubicBezTo>
                  <a:cubicBezTo>
                    <a:pt x="3751" y="3918"/>
                    <a:pt x="3930" y="3977"/>
                    <a:pt x="4132" y="3989"/>
                  </a:cubicBezTo>
                  <a:lnTo>
                    <a:pt x="4216" y="3989"/>
                  </a:lnTo>
                  <a:cubicBezTo>
                    <a:pt x="4287" y="3989"/>
                    <a:pt x="4370" y="3977"/>
                    <a:pt x="4442" y="3965"/>
                  </a:cubicBezTo>
                  <a:cubicBezTo>
                    <a:pt x="4561" y="3918"/>
                    <a:pt x="4668" y="3822"/>
                    <a:pt x="4739" y="3703"/>
                  </a:cubicBezTo>
                  <a:cubicBezTo>
                    <a:pt x="4811" y="3560"/>
                    <a:pt x="4799" y="3394"/>
                    <a:pt x="4787" y="3310"/>
                  </a:cubicBezTo>
                  <a:cubicBezTo>
                    <a:pt x="4751" y="3132"/>
                    <a:pt x="4680" y="2977"/>
                    <a:pt x="4620" y="2858"/>
                  </a:cubicBezTo>
                  <a:cubicBezTo>
                    <a:pt x="4549" y="2739"/>
                    <a:pt x="4466" y="2608"/>
                    <a:pt x="4370" y="2477"/>
                  </a:cubicBezTo>
                  <a:cubicBezTo>
                    <a:pt x="4287" y="2382"/>
                    <a:pt x="4228" y="2298"/>
                    <a:pt x="4156" y="2203"/>
                  </a:cubicBezTo>
                  <a:lnTo>
                    <a:pt x="4204" y="2144"/>
                  </a:lnTo>
                  <a:cubicBezTo>
                    <a:pt x="4287" y="2024"/>
                    <a:pt x="4382" y="1882"/>
                    <a:pt x="4466" y="1727"/>
                  </a:cubicBezTo>
                  <a:cubicBezTo>
                    <a:pt x="4525" y="1608"/>
                    <a:pt x="4573" y="1501"/>
                    <a:pt x="4609" y="1382"/>
                  </a:cubicBezTo>
                  <a:cubicBezTo>
                    <a:pt x="4632" y="1251"/>
                    <a:pt x="4632" y="1131"/>
                    <a:pt x="4585" y="1024"/>
                  </a:cubicBezTo>
                  <a:cubicBezTo>
                    <a:pt x="4549" y="929"/>
                    <a:pt x="4454" y="822"/>
                    <a:pt x="4335" y="762"/>
                  </a:cubicBezTo>
                  <a:cubicBezTo>
                    <a:pt x="4275" y="739"/>
                    <a:pt x="4204" y="715"/>
                    <a:pt x="4108" y="703"/>
                  </a:cubicBezTo>
                  <a:lnTo>
                    <a:pt x="3906" y="703"/>
                  </a:lnTo>
                  <a:cubicBezTo>
                    <a:pt x="3668" y="727"/>
                    <a:pt x="3442" y="810"/>
                    <a:pt x="3215" y="893"/>
                  </a:cubicBezTo>
                  <a:lnTo>
                    <a:pt x="3132" y="941"/>
                  </a:lnTo>
                  <a:cubicBezTo>
                    <a:pt x="3096" y="893"/>
                    <a:pt x="3061" y="834"/>
                    <a:pt x="3025" y="786"/>
                  </a:cubicBezTo>
                  <a:cubicBezTo>
                    <a:pt x="2918" y="667"/>
                    <a:pt x="2811" y="536"/>
                    <a:pt x="2715" y="417"/>
                  </a:cubicBezTo>
                  <a:cubicBezTo>
                    <a:pt x="2608" y="298"/>
                    <a:pt x="2489" y="215"/>
                    <a:pt x="2358" y="119"/>
                  </a:cubicBezTo>
                  <a:cubicBezTo>
                    <a:pt x="2251" y="48"/>
                    <a:pt x="2132" y="12"/>
                    <a:pt x="2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4"/>
            <p:cNvSpPr/>
            <p:nvPr/>
          </p:nvSpPr>
          <p:spPr>
            <a:xfrm>
              <a:off x="6778292" y="977593"/>
              <a:ext cx="212312" cy="212844"/>
            </a:xfrm>
            <a:custGeom>
              <a:avLst/>
              <a:gdLst/>
              <a:ahLst/>
              <a:cxnLst/>
              <a:rect l="l" t="t" r="r" b="b"/>
              <a:pathLst>
                <a:path w="4788" h="4800" extrusionOk="0">
                  <a:moveTo>
                    <a:pt x="1723" y="1"/>
                  </a:moveTo>
                  <a:cubicBezTo>
                    <a:pt x="1717" y="1"/>
                    <a:pt x="1707" y="14"/>
                    <a:pt x="1692" y="37"/>
                  </a:cubicBezTo>
                  <a:cubicBezTo>
                    <a:pt x="1692" y="37"/>
                    <a:pt x="1692" y="37"/>
                    <a:pt x="1692" y="38"/>
                  </a:cubicBezTo>
                  <a:lnTo>
                    <a:pt x="1692" y="38"/>
                  </a:lnTo>
                  <a:cubicBezTo>
                    <a:pt x="1703" y="29"/>
                    <a:pt x="1715" y="21"/>
                    <a:pt x="1727" y="13"/>
                  </a:cubicBezTo>
                  <a:cubicBezTo>
                    <a:pt x="1727" y="5"/>
                    <a:pt x="1726" y="1"/>
                    <a:pt x="1723" y="1"/>
                  </a:cubicBezTo>
                  <a:close/>
                  <a:moveTo>
                    <a:pt x="1692" y="38"/>
                  </a:moveTo>
                  <a:cubicBezTo>
                    <a:pt x="1561" y="135"/>
                    <a:pt x="1497" y="283"/>
                    <a:pt x="1454" y="370"/>
                  </a:cubicBezTo>
                  <a:cubicBezTo>
                    <a:pt x="1346" y="620"/>
                    <a:pt x="1311" y="918"/>
                    <a:pt x="1275" y="1156"/>
                  </a:cubicBezTo>
                  <a:cubicBezTo>
                    <a:pt x="1263" y="1287"/>
                    <a:pt x="1263" y="1418"/>
                    <a:pt x="1263" y="1537"/>
                  </a:cubicBezTo>
                  <a:lnTo>
                    <a:pt x="1227" y="1537"/>
                  </a:lnTo>
                  <a:cubicBezTo>
                    <a:pt x="1156" y="1573"/>
                    <a:pt x="1084" y="1597"/>
                    <a:pt x="1025" y="1633"/>
                  </a:cubicBezTo>
                  <a:lnTo>
                    <a:pt x="1013" y="1644"/>
                  </a:lnTo>
                  <a:lnTo>
                    <a:pt x="906" y="1692"/>
                  </a:lnTo>
                  <a:cubicBezTo>
                    <a:pt x="739" y="1763"/>
                    <a:pt x="608" y="1823"/>
                    <a:pt x="489" y="1894"/>
                  </a:cubicBezTo>
                  <a:cubicBezTo>
                    <a:pt x="334" y="1990"/>
                    <a:pt x="215" y="2073"/>
                    <a:pt x="144" y="2168"/>
                  </a:cubicBezTo>
                  <a:cubicBezTo>
                    <a:pt x="96" y="2216"/>
                    <a:pt x="72" y="2275"/>
                    <a:pt x="37" y="2335"/>
                  </a:cubicBezTo>
                  <a:cubicBezTo>
                    <a:pt x="13" y="2406"/>
                    <a:pt x="1" y="2478"/>
                    <a:pt x="1" y="2549"/>
                  </a:cubicBezTo>
                  <a:cubicBezTo>
                    <a:pt x="13" y="2704"/>
                    <a:pt x="84" y="2823"/>
                    <a:pt x="156" y="2895"/>
                  </a:cubicBezTo>
                  <a:cubicBezTo>
                    <a:pt x="203" y="2942"/>
                    <a:pt x="263" y="2966"/>
                    <a:pt x="311" y="3002"/>
                  </a:cubicBezTo>
                  <a:cubicBezTo>
                    <a:pt x="334" y="3026"/>
                    <a:pt x="394" y="3061"/>
                    <a:pt x="477" y="3085"/>
                  </a:cubicBezTo>
                  <a:cubicBezTo>
                    <a:pt x="727" y="3204"/>
                    <a:pt x="1025" y="3240"/>
                    <a:pt x="1263" y="3264"/>
                  </a:cubicBezTo>
                  <a:lnTo>
                    <a:pt x="1394" y="3264"/>
                  </a:lnTo>
                  <a:cubicBezTo>
                    <a:pt x="1394" y="3407"/>
                    <a:pt x="1394" y="3561"/>
                    <a:pt x="1406" y="3728"/>
                  </a:cubicBezTo>
                  <a:cubicBezTo>
                    <a:pt x="1430" y="3978"/>
                    <a:pt x="1454" y="4264"/>
                    <a:pt x="1585" y="4514"/>
                  </a:cubicBezTo>
                  <a:cubicBezTo>
                    <a:pt x="1644" y="4633"/>
                    <a:pt x="1739" y="4716"/>
                    <a:pt x="1823" y="4752"/>
                  </a:cubicBezTo>
                  <a:cubicBezTo>
                    <a:pt x="1870" y="4788"/>
                    <a:pt x="1918" y="4800"/>
                    <a:pt x="1977" y="4800"/>
                  </a:cubicBezTo>
                  <a:lnTo>
                    <a:pt x="2025" y="4800"/>
                  </a:lnTo>
                  <a:cubicBezTo>
                    <a:pt x="2085" y="4800"/>
                    <a:pt x="2144" y="4788"/>
                    <a:pt x="2204" y="4776"/>
                  </a:cubicBezTo>
                  <a:cubicBezTo>
                    <a:pt x="2335" y="4728"/>
                    <a:pt x="2442" y="4633"/>
                    <a:pt x="2501" y="4561"/>
                  </a:cubicBezTo>
                  <a:cubicBezTo>
                    <a:pt x="2597" y="4454"/>
                    <a:pt x="2680" y="4323"/>
                    <a:pt x="2739" y="4240"/>
                  </a:cubicBezTo>
                  <a:cubicBezTo>
                    <a:pt x="2858" y="4038"/>
                    <a:pt x="2954" y="3823"/>
                    <a:pt x="3061" y="3549"/>
                  </a:cubicBezTo>
                  <a:lnTo>
                    <a:pt x="3109" y="3585"/>
                  </a:lnTo>
                  <a:cubicBezTo>
                    <a:pt x="3239" y="3657"/>
                    <a:pt x="3430" y="3740"/>
                    <a:pt x="3609" y="3823"/>
                  </a:cubicBezTo>
                  <a:cubicBezTo>
                    <a:pt x="3763" y="3883"/>
                    <a:pt x="3942" y="3942"/>
                    <a:pt x="4132" y="3954"/>
                  </a:cubicBezTo>
                  <a:lnTo>
                    <a:pt x="4228" y="3954"/>
                  </a:lnTo>
                  <a:cubicBezTo>
                    <a:pt x="4299" y="3954"/>
                    <a:pt x="4371" y="3942"/>
                    <a:pt x="4442" y="3919"/>
                  </a:cubicBezTo>
                  <a:cubicBezTo>
                    <a:pt x="4585" y="3895"/>
                    <a:pt x="4680" y="3788"/>
                    <a:pt x="4763" y="3668"/>
                  </a:cubicBezTo>
                  <a:cubicBezTo>
                    <a:pt x="4775" y="3657"/>
                    <a:pt x="4787" y="3645"/>
                    <a:pt x="4787" y="3621"/>
                  </a:cubicBezTo>
                  <a:lnTo>
                    <a:pt x="4775" y="3621"/>
                  </a:lnTo>
                  <a:cubicBezTo>
                    <a:pt x="4740" y="3621"/>
                    <a:pt x="4728" y="3609"/>
                    <a:pt x="4716" y="3597"/>
                  </a:cubicBezTo>
                  <a:cubicBezTo>
                    <a:pt x="4644" y="3609"/>
                    <a:pt x="4585" y="3609"/>
                    <a:pt x="4502" y="3621"/>
                  </a:cubicBezTo>
                  <a:lnTo>
                    <a:pt x="4263" y="3621"/>
                  </a:lnTo>
                  <a:cubicBezTo>
                    <a:pt x="4085" y="3609"/>
                    <a:pt x="3906" y="3585"/>
                    <a:pt x="3751" y="3538"/>
                  </a:cubicBezTo>
                  <a:cubicBezTo>
                    <a:pt x="3585" y="3490"/>
                    <a:pt x="3418" y="3418"/>
                    <a:pt x="3275" y="3323"/>
                  </a:cubicBezTo>
                  <a:cubicBezTo>
                    <a:pt x="3192" y="3287"/>
                    <a:pt x="3132" y="3240"/>
                    <a:pt x="3061" y="3192"/>
                  </a:cubicBezTo>
                  <a:cubicBezTo>
                    <a:pt x="3025" y="3168"/>
                    <a:pt x="2978" y="3121"/>
                    <a:pt x="2930" y="3085"/>
                  </a:cubicBezTo>
                  <a:cubicBezTo>
                    <a:pt x="2870" y="3311"/>
                    <a:pt x="2799" y="3538"/>
                    <a:pt x="2692" y="3740"/>
                  </a:cubicBezTo>
                  <a:cubicBezTo>
                    <a:pt x="2632" y="3859"/>
                    <a:pt x="2561" y="3978"/>
                    <a:pt x="2466" y="4085"/>
                  </a:cubicBezTo>
                  <a:cubicBezTo>
                    <a:pt x="2394" y="4157"/>
                    <a:pt x="2287" y="4216"/>
                    <a:pt x="2192" y="4216"/>
                  </a:cubicBezTo>
                  <a:cubicBezTo>
                    <a:pt x="2132" y="4216"/>
                    <a:pt x="2085" y="4204"/>
                    <a:pt x="2037" y="4180"/>
                  </a:cubicBezTo>
                  <a:cubicBezTo>
                    <a:pt x="1989" y="4157"/>
                    <a:pt x="1966" y="4109"/>
                    <a:pt x="1930" y="4073"/>
                  </a:cubicBezTo>
                  <a:cubicBezTo>
                    <a:pt x="1870" y="3954"/>
                    <a:pt x="1870" y="3811"/>
                    <a:pt x="1870" y="3680"/>
                  </a:cubicBezTo>
                  <a:cubicBezTo>
                    <a:pt x="1870" y="3597"/>
                    <a:pt x="1894" y="3514"/>
                    <a:pt x="1906" y="3442"/>
                  </a:cubicBezTo>
                  <a:cubicBezTo>
                    <a:pt x="1918" y="3359"/>
                    <a:pt x="1942" y="3276"/>
                    <a:pt x="1966" y="3192"/>
                  </a:cubicBezTo>
                  <a:cubicBezTo>
                    <a:pt x="1977" y="3085"/>
                    <a:pt x="2013" y="3002"/>
                    <a:pt x="2037" y="2906"/>
                  </a:cubicBezTo>
                  <a:cubicBezTo>
                    <a:pt x="1918" y="2895"/>
                    <a:pt x="1799" y="2859"/>
                    <a:pt x="1680" y="2835"/>
                  </a:cubicBezTo>
                  <a:cubicBezTo>
                    <a:pt x="1561" y="2799"/>
                    <a:pt x="1454" y="2764"/>
                    <a:pt x="1358" y="2704"/>
                  </a:cubicBezTo>
                  <a:cubicBezTo>
                    <a:pt x="1311" y="2668"/>
                    <a:pt x="1263" y="2656"/>
                    <a:pt x="1239" y="2621"/>
                  </a:cubicBezTo>
                  <a:cubicBezTo>
                    <a:pt x="1204" y="2609"/>
                    <a:pt x="1168" y="2585"/>
                    <a:pt x="1144" y="2549"/>
                  </a:cubicBezTo>
                  <a:cubicBezTo>
                    <a:pt x="1132" y="2525"/>
                    <a:pt x="1096" y="2490"/>
                    <a:pt x="1084" y="2466"/>
                  </a:cubicBezTo>
                  <a:cubicBezTo>
                    <a:pt x="1061" y="2430"/>
                    <a:pt x="1061" y="2383"/>
                    <a:pt x="1037" y="2359"/>
                  </a:cubicBezTo>
                  <a:lnTo>
                    <a:pt x="1037" y="2264"/>
                  </a:lnTo>
                  <a:cubicBezTo>
                    <a:pt x="1037" y="2240"/>
                    <a:pt x="1049" y="2204"/>
                    <a:pt x="1073" y="2180"/>
                  </a:cubicBezTo>
                  <a:cubicBezTo>
                    <a:pt x="1096" y="2109"/>
                    <a:pt x="1156" y="2049"/>
                    <a:pt x="1215" y="2002"/>
                  </a:cubicBezTo>
                  <a:cubicBezTo>
                    <a:pt x="1251" y="1966"/>
                    <a:pt x="1299" y="1942"/>
                    <a:pt x="1334" y="1930"/>
                  </a:cubicBezTo>
                  <a:cubicBezTo>
                    <a:pt x="1394" y="1894"/>
                    <a:pt x="1442" y="1871"/>
                    <a:pt x="1501" y="1847"/>
                  </a:cubicBezTo>
                  <a:cubicBezTo>
                    <a:pt x="1561" y="1823"/>
                    <a:pt x="1620" y="1811"/>
                    <a:pt x="1680" y="1787"/>
                  </a:cubicBezTo>
                  <a:cubicBezTo>
                    <a:pt x="1751" y="1775"/>
                    <a:pt x="1811" y="1763"/>
                    <a:pt x="1894" y="1752"/>
                  </a:cubicBezTo>
                  <a:lnTo>
                    <a:pt x="1751" y="1252"/>
                  </a:lnTo>
                  <a:cubicBezTo>
                    <a:pt x="1692" y="1013"/>
                    <a:pt x="1656" y="775"/>
                    <a:pt x="1632" y="525"/>
                  </a:cubicBezTo>
                  <a:cubicBezTo>
                    <a:pt x="1620" y="406"/>
                    <a:pt x="1632" y="299"/>
                    <a:pt x="1656" y="180"/>
                  </a:cubicBezTo>
                  <a:cubicBezTo>
                    <a:pt x="1668" y="144"/>
                    <a:pt x="1680" y="85"/>
                    <a:pt x="1692" y="38"/>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 name="Google Shape;367;p44"/>
          <p:cNvSpPr/>
          <p:nvPr/>
        </p:nvSpPr>
        <p:spPr>
          <a:xfrm>
            <a:off x="6860150" y="976573"/>
            <a:ext cx="44" cy="44"/>
          </a:xfrm>
          <a:custGeom>
            <a:avLst/>
            <a:gdLst/>
            <a:ahLst/>
            <a:cxnLst/>
            <a:rect l="l" t="t" r="r" b="b"/>
            <a:pathLst>
              <a:path w="1"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68;p44"/>
          <p:cNvGrpSpPr/>
          <p:nvPr/>
        </p:nvGrpSpPr>
        <p:grpSpPr>
          <a:xfrm>
            <a:off x="8460195" y="1169786"/>
            <a:ext cx="660001" cy="583995"/>
            <a:chOff x="8222283" y="2519761"/>
            <a:chExt cx="660001" cy="583995"/>
          </a:xfrm>
        </p:grpSpPr>
        <p:sp>
          <p:nvSpPr>
            <p:cNvPr id="369" name="Google Shape;369;p44"/>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4"/>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4"/>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4"/>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4"/>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44"/>
          <p:cNvGrpSpPr/>
          <p:nvPr/>
        </p:nvGrpSpPr>
        <p:grpSpPr>
          <a:xfrm rot="-6049132">
            <a:off x="6480904" y="4758145"/>
            <a:ext cx="305234" cy="304477"/>
            <a:chOff x="1548327" y="2761296"/>
            <a:chExt cx="305242" cy="304485"/>
          </a:xfrm>
        </p:grpSpPr>
        <p:sp>
          <p:nvSpPr>
            <p:cNvPr id="375" name="Google Shape;375;p44"/>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4"/>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4"/>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44"/>
          <p:cNvSpPr/>
          <p:nvPr/>
        </p:nvSpPr>
        <p:spPr>
          <a:xfrm>
            <a:off x="321200" y="54000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 name="Google Shape;379;p44"/>
          <p:cNvGrpSpPr/>
          <p:nvPr/>
        </p:nvGrpSpPr>
        <p:grpSpPr>
          <a:xfrm>
            <a:off x="6214029" y="1971061"/>
            <a:ext cx="2181212" cy="2452068"/>
            <a:chOff x="6213775" y="2023909"/>
            <a:chExt cx="2134050" cy="2399049"/>
          </a:xfrm>
        </p:grpSpPr>
        <p:grpSp>
          <p:nvGrpSpPr>
            <p:cNvPr id="380" name="Google Shape;380;p44"/>
            <p:cNvGrpSpPr/>
            <p:nvPr/>
          </p:nvGrpSpPr>
          <p:grpSpPr>
            <a:xfrm>
              <a:off x="6213775" y="2023909"/>
              <a:ext cx="2134050" cy="2399049"/>
              <a:chOff x="6213775" y="2023909"/>
              <a:chExt cx="2134050" cy="2399049"/>
            </a:xfrm>
          </p:grpSpPr>
          <p:sp>
            <p:nvSpPr>
              <p:cNvPr id="381" name="Google Shape;381;p44"/>
              <p:cNvSpPr/>
              <p:nvPr/>
            </p:nvSpPr>
            <p:spPr>
              <a:xfrm>
                <a:off x="6407554" y="3091427"/>
                <a:ext cx="670015" cy="492601"/>
              </a:xfrm>
              <a:custGeom>
                <a:avLst/>
                <a:gdLst/>
                <a:ahLst/>
                <a:cxnLst/>
                <a:rect l="l" t="t" r="r" b="b"/>
                <a:pathLst>
                  <a:path w="15110" h="11109" extrusionOk="0">
                    <a:moveTo>
                      <a:pt x="2620" y="0"/>
                    </a:moveTo>
                    <a:cubicBezTo>
                      <a:pt x="2536" y="0"/>
                      <a:pt x="2429" y="60"/>
                      <a:pt x="2381" y="143"/>
                    </a:cubicBezTo>
                    <a:cubicBezTo>
                      <a:pt x="2358" y="203"/>
                      <a:pt x="2358" y="274"/>
                      <a:pt x="2369" y="334"/>
                    </a:cubicBezTo>
                    <a:cubicBezTo>
                      <a:pt x="2381" y="393"/>
                      <a:pt x="2429" y="441"/>
                      <a:pt x="2500" y="489"/>
                    </a:cubicBezTo>
                    <a:cubicBezTo>
                      <a:pt x="2548" y="512"/>
                      <a:pt x="2572" y="536"/>
                      <a:pt x="2620" y="560"/>
                    </a:cubicBezTo>
                    <a:cubicBezTo>
                      <a:pt x="2381" y="691"/>
                      <a:pt x="2155" y="881"/>
                      <a:pt x="1917" y="1108"/>
                    </a:cubicBezTo>
                    <a:cubicBezTo>
                      <a:pt x="1596" y="1441"/>
                      <a:pt x="1310" y="1870"/>
                      <a:pt x="1024" y="2405"/>
                    </a:cubicBezTo>
                    <a:cubicBezTo>
                      <a:pt x="786" y="2870"/>
                      <a:pt x="607" y="3370"/>
                      <a:pt x="476" y="3929"/>
                    </a:cubicBezTo>
                    <a:cubicBezTo>
                      <a:pt x="405" y="4251"/>
                      <a:pt x="345" y="4560"/>
                      <a:pt x="334" y="4846"/>
                    </a:cubicBezTo>
                    <a:lnTo>
                      <a:pt x="274" y="4846"/>
                    </a:lnTo>
                    <a:cubicBezTo>
                      <a:pt x="214" y="4846"/>
                      <a:pt x="167" y="4858"/>
                      <a:pt x="119" y="4894"/>
                    </a:cubicBezTo>
                    <a:cubicBezTo>
                      <a:pt x="60" y="4941"/>
                      <a:pt x="36" y="5001"/>
                      <a:pt x="24" y="5060"/>
                    </a:cubicBezTo>
                    <a:cubicBezTo>
                      <a:pt x="0" y="5120"/>
                      <a:pt x="24" y="5191"/>
                      <a:pt x="60" y="5239"/>
                    </a:cubicBezTo>
                    <a:cubicBezTo>
                      <a:pt x="953" y="6203"/>
                      <a:pt x="1953" y="7061"/>
                      <a:pt x="3024" y="7823"/>
                    </a:cubicBezTo>
                    <a:cubicBezTo>
                      <a:pt x="4108" y="8585"/>
                      <a:pt x="5287" y="9240"/>
                      <a:pt x="6525" y="9763"/>
                    </a:cubicBezTo>
                    <a:cubicBezTo>
                      <a:pt x="8275" y="10502"/>
                      <a:pt x="10085" y="10930"/>
                      <a:pt x="11883" y="11085"/>
                    </a:cubicBezTo>
                    <a:cubicBezTo>
                      <a:pt x="11906" y="11097"/>
                      <a:pt x="11954" y="11097"/>
                      <a:pt x="11990" y="11097"/>
                    </a:cubicBezTo>
                    <a:cubicBezTo>
                      <a:pt x="12014" y="11097"/>
                      <a:pt x="12025" y="11097"/>
                      <a:pt x="12061" y="11085"/>
                    </a:cubicBezTo>
                    <a:cubicBezTo>
                      <a:pt x="12383" y="11097"/>
                      <a:pt x="12728" y="11109"/>
                      <a:pt x="13061" y="11109"/>
                    </a:cubicBezTo>
                    <a:cubicBezTo>
                      <a:pt x="13478" y="11109"/>
                      <a:pt x="13871" y="11097"/>
                      <a:pt x="14276" y="11073"/>
                    </a:cubicBezTo>
                    <a:cubicBezTo>
                      <a:pt x="14383" y="11049"/>
                      <a:pt x="14478" y="11049"/>
                      <a:pt x="14585" y="11037"/>
                    </a:cubicBezTo>
                    <a:cubicBezTo>
                      <a:pt x="14645" y="11037"/>
                      <a:pt x="14704" y="10990"/>
                      <a:pt x="14752" y="10954"/>
                    </a:cubicBezTo>
                    <a:cubicBezTo>
                      <a:pt x="14800" y="10895"/>
                      <a:pt x="14812" y="10835"/>
                      <a:pt x="14812" y="10752"/>
                    </a:cubicBezTo>
                    <a:cubicBezTo>
                      <a:pt x="14800" y="10621"/>
                      <a:pt x="14692" y="10537"/>
                      <a:pt x="14561" y="10537"/>
                    </a:cubicBezTo>
                    <a:lnTo>
                      <a:pt x="14526" y="10537"/>
                    </a:lnTo>
                    <a:cubicBezTo>
                      <a:pt x="14026" y="10573"/>
                      <a:pt x="13538" y="10609"/>
                      <a:pt x="13037" y="10609"/>
                    </a:cubicBezTo>
                    <a:cubicBezTo>
                      <a:pt x="13097" y="10573"/>
                      <a:pt x="13157" y="10537"/>
                      <a:pt x="13216" y="10490"/>
                    </a:cubicBezTo>
                    <a:cubicBezTo>
                      <a:pt x="13549" y="10252"/>
                      <a:pt x="13835" y="9966"/>
                      <a:pt x="14085" y="9644"/>
                    </a:cubicBezTo>
                    <a:cubicBezTo>
                      <a:pt x="14550" y="9025"/>
                      <a:pt x="14859" y="8251"/>
                      <a:pt x="14990" y="7406"/>
                    </a:cubicBezTo>
                    <a:cubicBezTo>
                      <a:pt x="15109" y="6608"/>
                      <a:pt x="15062" y="5775"/>
                      <a:pt x="14847" y="4918"/>
                    </a:cubicBezTo>
                    <a:cubicBezTo>
                      <a:pt x="14633" y="4120"/>
                      <a:pt x="14264" y="3370"/>
                      <a:pt x="13752" y="2763"/>
                    </a:cubicBezTo>
                    <a:cubicBezTo>
                      <a:pt x="13395" y="2346"/>
                      <a:pt x="12978" y="1989"/>
                      <a:pt x="12502" y="1727"/>
                    </a:cubicBezTo>
                    <a:cubicBezTo>
                      <a:pt x="12383" y="1643"/>
                      <a:pt x="12252" y="1584"/>
                      <a:pt x="12121" y="1524"/>
                    </a:cubicBezTo>
                    <a:lnTo>
                      <a:pt x="12145" y="1524"/>
                    </a:lnTo>
                    <a:cubicBezTo>
                      <a:pt x="12204" y="1512"/>
                      <a:pt x="12252" y="1465"/>
                      <a:pt x="12287" y="1429"/>
                    </a:cubicBezTo>
                    <a:cubicBezTo>
                      <a:pt x="12311" y="1370"/>
                      <a:pt x="12323" y="1274"/>
                      <a:pt x="12299" y="1215"/>
                    </a:cubicBezTo>
                    <a:cubicBezTo>
                      <a:pt x="12287" y="1155"/>
                      <a:pt x="12228" y="1096"/>
                      <a:pt x="12168" y="1072"/>
                    </a:cubicBezTo>
                    <a:cubicBezTo>
                      <a:pt x="12133" y="1048"/>
                      <a:pt x="12109" y="1036"/>
                      <a:pt x="12061" y="1036"/>
                    </a:cubicBezTo>
                    <a:cubicBezTo>
                      <a:pt x="12025" y="1036"/>
                      <a:pt x="12002" y="1036"/>
                      <a:pt x="11966" y="1048"/>
                    </a:cubicBezTo>
                    <a:cubicBezTo>
                      <a:pt x="11823" y="1084"/>
                      <a:pt x="11656" y="1131"/>
                      <a:pt x="11513" y="1155"/>
                    </a:cubicBezTo>
                    <a:cubicBezTo>
                      <a:pt x="11371" y="1191"/>
                      <a:pt x="11228" y="1215"/>
                      <a:pt x="11097" y="1227"/>
                    </a:cubicBezTo>
                    <a:cubicBezTo>
                      <a:pt x="11037" y="1215"/>
                      <a:pt x="10954" y="1215"/>
                      <a:pt x="10894" y="1203"/>
                    </a:cubicBezTo>
                    <a:lnTo>
                      <a:pt x="10871" y="1203"/>
                    </a:lnTo>
                    <a:cubicBezTo>
                      <a:pt x="10799" y="1203"/>
                      <a:pt x="10716" y="1227"/>
                      <a:pt x="10656" y="1286"/>
                    </a:cubicBezTo>
                    <a:cubicBezTo>
                      <a:pt x="9989" y="1381"/>
                      <a:pt x="9287" y="1429"/>
                      <a:pt x="8608" y="1429"/>
                    </a:cubicBezTo>
                    <a:cubicBezTo>
                      <a:pt x="8335" y="1429"/>
                      <a:pt x="8073" y="1429"/>
                      <a:pt x="7799" y="1405"/>
                    </a:cubicBezTo>
                    <a:lnTo>
                      <a:pt x="7834" y="1405"/>
                    </a:lnTo>
                    <a:cubicBezTo>
                      <a:pt x="6632" y="1334"/>
                      <a:pt x="5501" y="1131"/>
                      <a:pt x="4453" y="798"/>
                    </a:cubicBezTo>
                    <a:lnTo>
                      <a:pt x="4465" y="798"/>
                    </a:lnTo>
                    <a:cubicBezTo>
                      <a:pt x="4072" y="667"/>
                      <a:pt x="3679" y="500"/>
                      <a:pt x="3322" y="334"/>
                    </a:cubicBezTo>
                    <a:cubicBezTo>
                      <a:pt x="3310" y="322"/>
                      <a:pt x="3298" y="322"/>
                      <a:pt x="3298" y="322"/>
                    </a:cubicBezTo>
                    <a:lnTo>
                      <a:pt x="3262" y="310"/>
                    </a:lnTo>
                    <a:cubicBezTo>
                      <a:pt x="3072" y="215"/>
                      <a:pt x="2881" y="119"/>
                      <a:pt x="2703" y="12"/>
                    </a:cubicBezTo>
                    <a:cubicBezTo>
                      <a:pt x="2703" y="0"/>
                      <a:pt x="2655" y="0"/>
                      <a:pt x="26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4"/>
              <p:cNvSpPr/>
              <p:nvPr/>
            </p:nvSpPr>
            <p:spPr>
              <a:xfrm>
                <a:off x="6213775" y="2838538"/>
                <a:ext cx="371723" cy="510027"/>
              </a:xfrm>
              <a:custGeom>
                <a:avLst/>
                <a:gdLst/>
                <a:ahLst/>
                <a:cxnLst/>
                <a:rect l="l" t="t" r="r" b="b"/>
                <a:pathLst>
                  <a:path w="8383" h="11502" extrusionOk="0">
                    <a:moveTo>
                      <a:pt x="5716" y="0"/>
                    </a:moveTo>
                    <a:cubicBezTo>
                      <a:pt x="5466" y="60"/>
                      <a:pt x="5227" y="119"/>
                      <a:pt x="5001" y="203"/>
                    </a:cubicBezTo>
                    <a:cubicBezTo>
                      <a:pt x="4775" y="298"/>
                      <a:pt x="4537" y="405"/>
                      <a:pt x="4287" y="548"/>
                    </a:cubicBezTo>
                    <a:cubicBezTo>
                      <a:pt x="3858" y="786"/>
                      <a:pt x="3441" y="1119"/>
                      <a:pt x="2989" y="1536"/>
                    </a:cubicBezTo>
                    <a:cubicBezTo>
                      <a:pt x="2227" y="2251"/>
                      <a:pt x="1572" y="3167"/>
                      <a:pt x="1024" y="4275"/>
                    </a:cubicBezTo>
                    <a:cubicBezTo>
                      <a:pt x="727" y="4882"/>
                      <a:pt x="477" y="5525"/>
                      <a:pt x="298" y="6192"/>
                    </a:cubicBezTo>
                    <a:cubicBezTo>
                      <a:pt x="203" y="6489"/>
                      <a:pt x="143" y="6799"/>
                      <a:pt x="108" y="7096"/>
                    </a:cubicBezTo>
                    <a:cubicBezTo>
                      <a:pt x="72" y="7251"/>
                      <a:pt x="60" y="7406"/>
                      <a:pt x="48" y="7561"/>
                    </a:cubicBezTo>
                    <a:lnTo>
                      <a:pt x="48" y="7608"/>
                    </a:lnTo>
                    <a:cubicBezTo>
                      <a:pt x="12" y="7846"/>
                      <a:pt x="1" y="8108"/>
                      <a:pt x="12" y="8370"/>
                    </a:cubicBezTo>
                    <a:cubicBezTo>
                      <a:pt x="60" y="8442"/>
                      <a:pt x="108" y="8525"/>
                      <a:pt x="143" y="8608"/>
                    </a:cubicBezTo>
                    <a:cubicBezTo>
                      <a:pt x="370" y="8906"/>
                      <a:pt x="655" y="9204"/>
                      <a:pt x="977" y="9513"/>
                    </a:cubicBezTo>
                    <a:cubicBezTo>
                      <a:pt x="1334" y="9859"/>
                      <a:pt x="1727" y="10168"/>
                      <a:pt x="2156" y="10466"/>
                    </a:cubicBezTo>
                    <a:cubicBezTo>
                      <a:pt x="2620" y="10775"/>
                      <a:pt x="3049" y="11014"/>
                      <a:pt x="3477" y="11192"/>
                    </a:cubicBezTo>
                    <a:cubicBezTo>
                      <a:pt x="3703" y="11287"/>
                      <a:pt x="3930" y="11359"/>
                      <a:pt x="4168" y="11418"/>
                    </a:cubicBezTo>
                    <a:cubicBezTo>
                      <a:pt x="4346" y="11466"/>
                      <a:pt x="4537" y="11490"/>
                      <a:pt x="4751" y="11502"/>
                    </a:cubicBezTo>
                    <a:lnTo>
                      <a:pt x="4870" y="11502"/>
                    </a:lnTo>
                    <a:cubicBezTo>
                      <a:pt x="4930" y="11502"/>
                      <a:pt x="5001" y="11466"/>
                      <a:pt x="5049" y="11418"/>
                    </a:cubicBezTo>
                    <a:cubicBezTo>
                      <a:pt x="5061" y="11395"/>
                      <a:pt x="5061" y="11383"/>
                      <a:pt x="5073" y="11371"/>
                    </a:cubicBezTo>
                    <a:lnTo>
                      <a:pt x="5120" y="11275"/>
                    </a:lnTo>
                    <a:cubicBezTo>
                      <a:pt x="5132" y="11240"/>
                      <a:pt x="5144" y="11180"/>
                      <a:pt x="5168" y="11133"/>
                    </a:cubicBezTo>
                    <a:cubicBezTo>
                      <a:pt x="5204" y="10763"/>
                      <a:pt x="5287" y="10359"/>
                      <a:pt x="5406" y="9966"/>
                    </a:cubicBezTo>
                    <a:cubicBezTo>
                      <a:pt x="5596" y="9347"/>
                      <a:pt x="5882" y="8739"/>
                      <a:pt x="6239" y="8144"/>
                    </a:cubicBezTo>
                    <a:cubicBezTo>
                      <a:pt x="6609" y="7549"/>
                      <a:pt x="7073" y="6989"/>
                      <a:pt x="7573" y="6513"/>
                    </a:cubicBezTo>
                    <a:lnTo>
                      <a:pt x="7585" y="6501"/>
                    </a:lnTo>
                    <a:lnTo>
                      <a:pt x="7609" y="6489"/>
                    </a:lnTo>
                    <a:cubicBezTo>
                      <a:pt x="7704" y="6394"/>
                      <a:pt x="7811" y="6311"/>
                      <a:pt x="7930" y="6215"/>
                    </a:cubicBezTo>
                    <a:cubicBezTo>
                      <a:pt x="7990" y="6180"/>
                      <a:pt x="8025" y="6120"/>
                      <a:pt x="8037" y="6061"/>
                    </a:cubicBezTo>
                    <a:cubicBezTo>
                      <a:pt x="8049" y="6001"/>
                      <a:pt x="8037" y="5941"/>
                      <a:pt x="8002" y="5894"/>
                    </a:cubicBezTo>
                    <a:cubicBezTo>
                      <a:pt x="7942" y="5822"/>
                      <a:pt x="7906" y="5763"/>
                      <a:pt x="7847" y="5680"/>
                    </a:cubicBezTo>
                    <a:lnTo>
                      <a:pt x="7823" y="5668"/>
                    </a:lnTo>
                    <a:lnTo>
                      <a:pt x="7692" y="5489"/>
                    </a:lnTo>
                    <a:cubicBezTo>
                      <a:pt x="7692" y="5477"/>
                      <a:pt x="7680" y="5465"/>
                      <a:pt x="7680" y="5441"/>
                    </a:cubicBezTo>
                    <a:cubicBezTo>
                      <a:pt x="7680" y="5441"/>
                      <a:pt x="7680" y="5430"/>
                      <a:pt x="7668" y="5430"/>
                    </a:cubicBezTo>
                    <a:cubicBezTo>
                      <a:pt x="7644" y="5406"/>
                      <a:pt x="7632" y="5370"/>
                      <a:pt x="7632" y="5322"/>
                    </a:cubicBezTo>
                    <a:cubicBezTo>
                      <a:pt x="7621" y="5263"/>
                      <a:pt x="7621" y="5227"/>
                      <a:pt x="7621" y="5168"/>
                    </a:cubicBezTo>
                    <a:cubicBezTo>
                      <a:pt x="7632" y="5072"/>
                      <a:pt x="7644" y="4989"/>
                      <a:pt x="7680" y="4882"/>
                    </a:cubicBezTo>
                    <a:cubicBezTo>
                      <a:pt x="7752" y="4691"/>
                      <a:pt x="7847" y="4513"/>
                      <a:pt x="7930" y="4334"/>
                    </a:cubicBezTo>
                    <a:lnTo>
                      <a:pt x="7942" y="4298"/>
                    </a:lnTo>
                    <a:cubicBezTo>
                      <a:pt x="8049" y="4096"/>
                      <a:pt x="8168" y="3870"/>
                      <a:pt x="8240" y="3620"/>
                    </a:cubicBezTo>
                    <a:cubicBezTo>
                      <a:pt x="8323" y="3382"/>
                      <a:pt x="8347" y="3144"/>
                      <a:pt x="8359" y="2858"/>
                    </a:cubicBezTo>
                    <a:cubicBezTo>
                      <a:pt x="8383" y="2620"/>
                      <a:pt x="8335" y="2370"/>
                      <a:pt x="8275" y="2072"/>
                    </a:cubicBezTo>
                    <a:cubicBezTo>
                      <a:pt x="8156" y="1596"/>
                      <a:pt x="7871" y="1131"/>
                      <a:pt x="7466" y="774"/>
                    </a:cubicBezTo>
                    <a:cubicBezTo>
                      <a:pt x="7275" y="596"/>
                      <a:pt x="7037" y="441"/>
                      <a:pt x="6751" y="298"/>
                    </a:cubicBezTo>
                    <a:cubicBezTo>
                      <a:pt x="6501" y="167"/>
                      <a:pt x="6204" y="72"/>
                      <a:pt x="5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4"/>
              <p:cNvSpPr/>
              <p:nvPr/>
            </p:nvSpPr>
            <p:spPr>
              <a:xfrm>
                <a:off x="6214307" y="2838538"/>
                <a:ext cx="370659" cy="430832"/>
              </a:xfrm>
              <a:custGeom>
                <a:avLst/>
                <a:gdLst/>
                <a:ahLst/>
                <a:cxnLst/>
                <a:rect l="l" t="t" r="r" b="b"/>
                <a:pathLst>
                  <a:path w="8359" h="9716" extrusionOk="0">
                    <a:moveTo>
                      <a:pt x="5704" y="0"/>
                    </a:moveTo>
                    <a:cubicBezTo>
                      <a:pt x="5454" y="60"/>
                      <a:pt x="5215" y="119"/>
                      <a:pt x="4989" y="203"/>
                    </a:cubicBezTo>
                    <a:cubicBezTo>
                      <a:pt x="4763" y="298"/>
                      <a:pt x="4525" y="405"/>
                      <a:pt x="4275" y="548"/>
                    </a:cubicBezTo>
                    <a:cubicBezTo>
                      <a:pt x="3858" y="786"/>
                      <a:pt x="3429" y="1096"/>
                      <a:pt x="2977" y="1536"/>
                    </a:cubicBezTo>
                    <a:cubicBezTo>
                      <a:pt x="2215" y="2251"/>
                      <a:pt x="1560" y="3167"/>
                      <a:pt x="1012" y="4287"/>
                    </a:cubicBezTo>
                    <a:cubicBezTo>
                      <a:pt x="715" y="4894"/>
                      <a:pt x="465" y="5537"/>
                      <a:pt x="286" y="6203"/>
                    </a:cubicBezTo>
                    <a:cubicBezTo>
                      <a:pt x="191" y="6513"/>
                      <a:pt x="131" y="6811"/>
                      <a:pt x="96" y="7108"/>
                    </a:cubicBezTo>
                    <a:cubicBezTo>
                      <a:pt x="72" y="7251"/>
                      <a:pt x="60" y="7394"/>
                      <a:pt x="48" y="7525"/>
                    </a:cubicBezTo>
                    <a:lnTo>
                      <a:pt x="48" y="7573"/>
                    </a:lnTo>
                    <a:lnTo>
                      <a:pt x="48" y="7620"/>
                    </a:lnTo>
                    <a:cubicBezTo>
                      <a:pt x="12" y="7858"/>
                      <a:pt x="0" y="8120"/>
                      <a:pt x="12" y="8382"/>
                    </a:cubicBezTo>
                    <a:cubicBezTo>
                      <a:pt x="60" y="8466"/>
                      <a:pt x="108" y="8549"/>
                      <a:pt x="167" y="8620"/>
                    </a:cubicBezTo>
                    <a:cubicBezTo>
                      <a:pt x="405" y="8918"/>
                      <a:pt x="667" y="9216"/>
                      <a:pt x="1001" y="9525"/>
                    </a:cubicBezTo>
                    <a:cubicBezTo>
                      <a:pt x="1072" y="9585"/>
                      <a:pt x="1132" y="9656"/>
                      <a:pt x="1203" y="9716"/>
                    </a:cubicBezTo>
                    <a:lnTo>
                      <a:pt x="1203" y="9656"/>
                    </a:lnTo>
                    <a:cubicBezTo>
                      <a:pt x="1203" y="9037"/>
                      <a:pt x="1286" y="8406"/>
                      <a:pt x="1405" y="7787"/>
                    </a:cubicBezTo>
                    <a:cubicBezTo>
                      <a:pt x="1536" y="7156"/>
                      <a:pt x="1727" y="6549"/>
                      <a:pt x="1965" y="5953"/>
                    </a:cubicBezTo>
                    <a:cubicBezTo>
                      <a:pt x="2441" y="4798"/>
                      <a:pt x="3144" y="3703"/>
                      <a:pt x="4037" y="2834"/>
                    </a:cubicBezTo>
                    <a:cubicBezTo>
                      <a:pt x="4037" y="2810"/>
                      <a:pt x="4049" y="2810"/>
                      <a:pt x="4049" y="2798"/>
                    </a:cubicBezTo>
                    <a:cubicBezTo>
                      <a:pt x="4060" y="2786"/>
                      <a:pt x="4084" y="2786"/>
                      <a:pt x="4096" y="2786"/>
                    </a:cubicBezTo>
                    <a:cubicBezTo>
                      <a:pt x="4108" y="2786"/>
                      <a:pt x="4120" y="2798"/>
                      <a:pt x="4144" y="2798"/>
                    </a:cubicBezTo>
                    <a:cubicBezTo>
                      <a:pt x="4334" y="3036"/>
                      <a:pt x="4561" y="3251"/>
                      <a:pt x="4775" y="3441"/>
                    </a:cubicBezTo>
                    <a:lnTo>
                      <a:pt x="4763" y="3429"/>
                    </a:lnTo>
                    <a:lnTo>
                      <a:pt x="4763" y="3429"/>
                    </a:lnTo>
                    <a:cubicBezTo>
                      <a:pt x="5120" y="3703"/>
                      <a:pt x="5513" y="3941"/>
                      <a:pt x="5906" y="4120"/>
                    </a:cubicBezTo>
                    <a:lnTo>
                      <a:pt x="5894" y="4120"/>
                    </a:lnTo>
                    <a:cubicBezTo>
                      <a:pt x="6061" y="4203"/>
                      <a:pt x="6227" y="4263"/>
                      <a:pt x="6406" y="4298"/>
                    </a:cubicBezTo>
                    <a:cubicBezTo>
                      <a:pt x="6549" y="4346"/>
                      <a:pt x="6716" y="4382"/>
                      <a:pt x="6870" y="4406"/>
                    </a:cubicBezTo>
                    <a:cubicBezTo>
                      <a:pt x="6978" y="4417"/>
                      <a:pt x="7085" y="4441"/>
                      <a:pt x="7204" y="4441"/>
                    </a:cubicBezTo>
                    <a:cubicBezTo>
                      <a:pt x="7311" y="4441"/>
                      <a:pt x="7394" y="4441"/>
                      <a:pt x="7489" y="4417"/>
                    </a:cubicBezTo>
                    <a:cubicBezTo>
                      <a:pt x="7573" y="4406"/>
                      <a:pt x="7644" y="4394"/>
                      <a:pt x="7740" y="4382"/>
                    </a:cubicBezTo>
                    <a:cubicBezTo>
                      <a:pt x="7799" y="4358"/>
                      <a:pt x="7859" y="4346"/>
                      <a:pt x="7918" y="4322"/>
                    </a:cubicBezTo>
                    <a:lnTo>
                      <a:pt x="7930" y="4298"/>
                    </a:lnTo>
                    <a:cubicBezTo>
                      <a:pt x="8037" y="4096"/>
                      <a:pt x="8156" y="3858"/>
                      <a:pt x="8228" y="3620"/>
                    </a:cubicBezTo>
                    <a:cubicBezTo>
                      <a:pt x="8299" y="3382"/>
                      <a:pt x="8347" y="3144"/>
                      <a:pt x="8347" y="2858"/>
                    </a:cubicBezTo>
                    <a:cubicBezTo>
                      <a:pt x="8359" y="2620"/>
                      <a:pt x="8335" y="2370"/>
                      <a:pt x="8263" y="2072"/>
                    </a:cubicBezTo>
                    <a:cubicBezTo>
                      <a:pt x="8144" y="1596"/>
                      <a:pt x="7859" y="1131"/>
                      <a:pt x="7454" y="774"/>
                    </a:cubicBezTo>
                    <a:cubicBezTo>
                      <a:pt x="7263" y="596"/>
                      <a:pt x="7025" y="441"/>
                      <a:pt x="6739" y="298"/>
                    </a:cubicBezTo>
                    <a:cubicBezTo>
                      <a:pt x="6489" y="179"/>
                      <a:pt x="6204" y="72"/>
                      <a:pt x="5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4"/>
              <p:cNvSpPr/>
              <p:nvPr/>
            </p:nvSpPr>
            <p:spPr>
              <a:xfrm>
                <a:off x="6492028" y="3048237"/>
                <a:ext cx="77644" cy="27936"/>
              </a:xfrm>
              <a:custGeom>
                <a:avLst/>
                <a:gdLst/>
                <a:ahLst/>
                <a:cxnLst/>
                <a:rect l="l" t="t" r="r" b="b"/>
                <a:pathLst>
                  <a:path w="1751" h="630" extrusionOk="0">
                    <a:moveTo>
                      <a:pt x="243" y="0"/>
                    </a:moveTo>
                    <a:cubicBezTo>
                      <a:pt x="198" y="0"/>
                      <a:pt x="153" y="17"/>
                      <a:pt x="119" y="34"/>
                    </a:cubicBezTo>
                    <a:cubicBezTo>
                      <a:pt x="60" y="69"/>
                      <a:pt x="36" y="129"/>
                      <a:pt x="24" y="200"/>
                    </a:cubicBezTo>
                    <a:cubicBezTo>
                      <a:pt x="0" y="260"/>
                      <a:pt x="24" y="331"/>
                      <a:pt x="48" y="379"/>
                    </a:cubicBezTo>
                    <a:cubicBezTo>
                      <a:pt x="95" y="439"/>
                      <a:pt x="143" y="462"/>
                      <a:pt x="214" y="486"/>
                    </a:cubicBezTo>
                    <a:cubicBezTo>
                      <a:pt x="478" y="567"/>
                      <a:pt x="756" y="629"/>
                      <a:pt x="1031" y="629"/>
                    </a:cubicBezTo>
                    <a:cubicBezTo>
                      <a:pt x="1202" y="629"/>
                      <a:pt x="1371" y="605"/>
                      <a:pt x="1536" y="546"/>
                    </a:cubicBezTo>
                    <a:cubicBezTo>
                      <a:pt x="1667" y="498"/>
                      <a:pt x="1750" y="367"/>
                      <a:pt x="1703" y="224"/>
                    </a:cubicBezTo>
                    <a:cubicBezTo>
                      <a:pt x="1667" y="141"/>
                      <a:pt x="1584" y="58"/>
                      <a:pt x="1477" y="46"/>
                    </a:cubicBezTo>
                    <a:cubicBezTo>
                      <a:pt x="1465" y="58"/>
                      <a:pt x="1417" y="58"/>
                      <a:pt x="1393" y="81"/>
                    </a:cubicBezTo>
                    <a:lnTo>
                      <a:pt x="1215" y="117"/>
                    </a:lnTo>
                    <a:cubicBezTo>
                      <a:pt x="1119" y="141"/>
                      <a:pt x="1036" y="141"/>
                      <a:pt x="929" y="141"/>
                    </a:cubicBezTo>
                    <a:cubicBezTo>
                      <a:pt x="715" y="117"/>
                      <a:pt x="512" y="69"/>
                      <a:pt x="298" y="10"/>
                    </a:cubicBezTo>
                    <a:cubicBezTo>
                      <a:pt x="280" y="3"/>
                      <a:pt x="262" y="0"/>
                      <a:pt x="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4"/>
              <p:cNvSpPr/>
              <p:nvPr/>
            </p:nvSpPr>
            <p:spPr>
              <a:xfrm>
                <a:off x="6499921" y="3083046"/>
                <a:ext cx="78708" cy="30862"/>
              </a:xfrm>
              <a:custGeom>
                <a:avLst/>
                <a:gdLst/>
                <a:ahLst/>
                <a:cxnLst/>
                <a:rect l="l" t="t" r="r" b="b"/>
                <a:pathLst>
                  <a:path w="1775" h="696" extrusionOk="0">
                    <a:moveTo>
                      <a:pt x="1446" y="1"/>
                    </a:moveTo>
                    <a:cubicBezTo>
                      <a:pt x="1397" y="1"/>
                      <a:pt x="1359" y="18"/>
                      <a:pt x="1334" y="35"/>
                    </a:cubicBezTo>
                    <a:cubicBezTo>
                      <a:pt x="1299" y="58"/>
                      <a:pt x="1275" y="70"/>
                      <a:pt x="1251" y="82"/>
                    </a:cubicBezTo>
                    <a:cubicBezTo>
                      <a:pt x="1156" y="130"/>
                      <a:pt x="1060" y="154"/>
                      <a:pt x="953" y="177"/>
                    </a:cubicBezTo>
                    <a:cubicBezTo>
                      <a:pt x="863" y="191"/>
                      <a:pt x="772" y="197"/>
                      <a:pt x="679" y="197"/>
                    </a:cubicBezTo>
                    <a:cubicBezTo>
                      <a:pt x="613" y="197"/>
                      <a:pt x="546" y="194"/>
                      <a:pt x="477" y="189"/>
                    </a:cubicBezTo>
                    <a:cubicBezTo>
                      <a:pt x="417" y="189"/>
                      <a:pt x="358" y="177"/>
                      <a:pt x="322" y="177"/>
                    </a:cubicBezTo>
                    <a:cubicBezTo>
                      <a:pt x="263" y="177"/>
                      <a:pt x="179" y="177"/>
                      <a:pt x="144" y="201"/>
                    </a:cubicBezTo>
                    <a:cubicBezTo>
                      <a:pt x="84" y="225"/>
                      <a:pt x="36" y="297"/>
                      <a:pt x="36" y="368"/>
                    </a:cubicBezTo>
                    <a:cubicBezTo>
                      <a:pt x="1" y="487"/>
                      <a:pt x="96" y="654"/>
                      <a:pt x="227" y="666"/>
                    </a:cubicBezTo>
                    <a:cubicBezTo>
                      <a:pt x="370" y="681"/>
                      <a:pt x="518" y="696"/>
                      <a:pt x="664" y="696"/>
                    </a:cubicBezTo>
                    <a:cubicBezTo>
                      <a:pt x="750" y="696"/>
                      <a:pt x="834" y="691"/>
                      <a:pt x="918" y="678"/>
                    </a:cubicBezTo>
                    <a:cubicBezTo>
                      <a:pt x="1168" y="654"/>
                      <a:pt x="1406" y="570"/>
                      <a:pt x="1632" y="451"/>
                    </a:cubicBezTo>
                    <a:cubicBezTo>
                      <a:pt x="1751" y="392"/>
                      <a:pt x="1775" y="213"/>
                      <a:pt x="1703" y="118"/>
                    </a:cubicBezTo>
                    <a:cubicBezTo>
                      <a:pt x="1656" y="35"/>
                      <a:pt x="1584" y="11"/>
                      <a:pt x="1513" y="11"/>
                    </a:cubicBezTo>
                    <a:cubicBezTo>
                      <a:pt x="1488" y="4"/>
                      <a:pt x="1466" y="1"/>
                      <a:pt x="14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4"/>
              <p:cNvSpPr/>
              <p:nvPr/>
            </p:nvSpPr>
            <p:spPr>
              <a:xfrm>
                <a:off x="6299313" y="3119230"/>
                <a:ext cx="104028" cy="139235"/>
              </a:xfrm>
              <a:custGeom>
                <a:avLst/>
                <a:gdLst/>
                <a:ahLst/>
                <a:cxnLst/>
                <a:rect l="l" t="t" r="r" b="b"/>
                <a:pathLst>
                  <a:path w="2346" h="3140" extrusionOk="0">
                    <a:moveTo>
                      <a:pt x="1235" y="1"/>
                    </a:moveTo>
                    <a:cubicBezTo>
                      <a:pt x="668" y="1"/>
                      <a:pt x="152" y="636"/>
                      <a:pt x="84" y="1469"/>
                    </a:cubicBezTo>
                    <a:cubicBezTo>
                      <a:pt x="0" y="2326"/>
                      <a:pt x="417" y="3076"/>
                      <a:pt x="1036" y="3136"/>
                    </a:cubicBezTo>
                    <a:cubicBezTo>
                      <a:pt x="1061" y="3138"/>
                      <a:pt x="1086" y="3139"/>
                      <a:pt x="1111" y="3139"/>
                    </a:cubicBezTo>
                    <a:cubicBezTo>
                      <a:pt x="1678" y="3139"/>
                      <a:pt x="2194" y="2504"/>
                      <a:pt x="2263" y="1671"/>
                    </a:cubicBezTo>
                    <a:cubicBezTo>
                      <a:pt x="2346" y="802"/>
                      <a:pt x="1929" y="52"/>
                      <a:pt x="1310" y="4"/>
                    </a:cubicBezTo>
                    <a:cubicBezTo>
                      <a:pt x="1285" y="2"/>
                      <a:pt x="1260" y="1"/>
                      <a:pt x="1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4"/>
              <p:cNvSpPr/>
              <p:nvPr/>
            </p:nvSpPr>
            <p:spPr>
              <a:xfrm>
                <a:off x="6214307" y="2839070"/>
                <a:ext cx="250269" cy="431364"/>
              </a:xfrm>
              <a:custGeom>
                <a:avLst/>
                <a:gdLst/>
                <a:ahLst/>
                <a:cxnLst/>
                <a:rect l="l" t="t" r="r" b="b"/>
                <a:pathLst>
                  <a:path w="5644" h="9728" extrusionOk="0">
                    <a:moveTo>
                      <a:pt x="5644" y="0"/>
                    </a:moveTo>
                    <a:lnTo>
                      <a:pt x="5644" y="0"/>
                    </a:lnTo>
                    <a:cubicBezTo>
                      <a:pt x="5370" y="60"/>
                      <a:pt x="5168" y="119"/>
                      <a:pt x="4989" y="179"/>
                    </a:cubicBezTo>
                    <a:cubicBezTo>
                      <a:pt x="4763" y="250"/>
                      <a:pt x="4525" y="369"/>
                      <a:pt x="4275" y="524"/>
                    </a:cubicBezTo>
                    <a:cubicBezTo>
                      <a:pt x="3858" y="762"/>
                      <a:pt x="3429" y="1072"/>
                      <a:pt x="2977" y="1512"/>
                    </a:cubicBezTo>
                    <a:cubicBezTo>
                      <a:pt x="2215" y="2227"/>
                      <a:pt x="1560" y="3143"/>
                      <a:pt x="1012" y="4263"/>
                    </a:cubicBezTo>
                    <a:cubicBezTo>
                      <a:pt x="715" y="4870"/>
                      <a:pt x="465" y="5513"/>
                      <a:pt x="286" y="6180"/>
                    </a:cubicBezTo>
                    <a:cubicBezTo>
                      <a:pt x="191" y="6489"/>
                      <a:pt x="131" y="6799"/>
                      <a:pt x="96" y="7084"/>
                    </a:cubicBezTo>
                    <a:cubicBezTo>
                      <a:pt x="72" y="7215"/>
                      <a:pt x="60" y="7370"/>
                      <a:pt x="48" y="7501"/>
                    </a:cubicBezTo>
                    <a:lnTo>
                      <a:pt x="48" y="7549"/>
                    </a:lnTo>
                    <a:lnTo>
                      <a:pt x="48" y="7596"/>
                    </a:lnTo>
                    <a:cubicBezTo>
                      <a:pt x="12" y="7846"/>
                      <a:pt x="0" y="8096"/>
                      <a:pt x="12" y="8358"/>
                    </a:cubicBezTo>
                    <a:cubicBezTo>
                      <a:pt x="60" y="8442"/>
                      <a:pt x="108" y="8513"/>
                      <a:pt x="167" y="8608"/>
                    </a:cubicBezTo>
                    <a:cubicBezTo>
                      <a:pt x="405" y="8906"/>
                      <a:pt x="667" y="9204"/>
                      <a:pt x="1001" y="9525"/>
                    </a:cubicBezTo>
                    <a:cubicBezTo>
                      <a:pt x="1072" y="9585"/>
                      <a:pt x="1132" y="9668"/>
                      <a:pt x="1203" y="9728"/>
                    </a:cubicBezTo>
                    <a:lnTo>
                      <a:pt x="1227" y="9692"/>
                    </a:lnTo>
                    <a:lnTo>
                      <a:pt x="1227" y="9668"/>
                    </a:lnTo>
                    <a:cubicBezTo>
                      <a:pt x="1227" y="9454"/>
                      <a:pt x="1239" y="9228"/>
                      <a:pt x="1251" y="9013"/>
                    </a:cubicBezTo>
                    <a:cubicBezTo>
                      <a:pt x="1286" y="8608"/>
                      <a:pt x="1346" y="8192"/>
                      <a:pt x="1429" y="7787"/>
                    </a:cubicBezTo>
                    <a:cubicBezTo>
                      <a:pt x="1501" y="7406"/>
                      <a:pt x="1608" y="7013"/>
                      <a:pt x="1739" y="6656"/>
                    </a:cubicBezTo>
                    <a:lnTo>
                      <a:pt x="1739" y="6596"/>
                    </a:lnTo>
                    <a:cubicBezTo>
                      <a:pt x="1715" y="6334"/>
                      <a:pt x="1715" y="6060"/>
                      <a:pt x="1727" y="5799"/>
                    </a:cubicBezTo>
                    <a:cubicBezTo>
                      <a:pt x="1774" y="5167"/>
                      <a:pt x="1941" y="4572"/>
                      <a:pt x="2179" y="3989"/>
                    </a:cubicBezTo>
                    <a:cubicBezTo>
                      <a:pt x="2429" y="3393"/>
                      <a:pt x="2775" y="2834"/>
                      <a:pt x="3168" y="2310"/>
                    </a:cubicBezTo>
                    <a:cubicBezTo>
                      <a:pt x="3870" y="1417"/>
                      <a:pt x="4715" y="655"/>
                      <a:pt x="5644" y="0"/>
                    </a:cubicBez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4"/>
              <p:cNvSpPr/>
              <p:nvPr/>
            </p:nvSpPr>
            <p:spPr>
              <a:xfrm>
                <a:off x="6300377" y="3183794"/>
                <a:ext cx="57024" cy="74495"/>
              </a:xfrm>
              <a:custGeom>
                <a:avLst/>
                <a:gdLst/>
                <a:ahLst/>
                <a:cxnLst/>
                <a:rect l="l" t="t" r="r" b="b"/>
                <a:pathLst>
                  <a:path w="1286" h="1680" extrusionOk="0">
                    <a:moveTo>
                      <a:pt x="60" y="1"/>
                    </a:moveTo>
                    <a:lnTo>
                      <a:pt x="60" y="13"/>
                    </a:lnTo>
                    <a:lnTo>
                      <a:pt x="60" y="60"/>
                    </a:lnTo>
                    <a:cubicBezTo>
                      <a:pt x="0" y="894"/>
                      <a:pt x="417" y="1620"/>
                      <a:pt x="1012" y="1680"/>
                    </a:cubicBezTo>
                    <a:cubicBezTo>
                      <a:pt x="1107" y="1680"/>
                      <a:pt x="1203" y="1680"/>
                      <a:pt x="1286" y="1644"/>
                    </a:cubicBezTo>
                    <a:cubicBezTo>
                      <a:pt x="1036" y="1430"/>
                      <a:pt x="786" y="1168"/>
                      <a:pt x="595" y="894"/>
                    </a:cubicBezTo>
                    <a:cubicBezTo>
                      <a:pt x="441" y="692"/>
                      <a:pt x="310" y="489"/>
                      <a:pt x="191" y="263"/>
                    </a:cubicBezTo>
                    <a:lnTo>
                      <a:pt x="60" y="1"/>
                    </a:ln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4"/>
              <p:cNvSpPr/>
              <p:nvPr/>
            </p:nvSpPr>
            <p:spPr>
              <a:xfrm>
                <a:off x="6266587" y="3131558"/>
                <a:ext cx="179011" cy="217012"/>
              </a:xfrm>
              <a:custGeom>
                <a:avLst/>
                <a:gdLst/>
                <a:ahLst/>
                <a:cxnLst/>
                <a:rect l="l" t="t" r="r" b="b"/>
                <a:pathLst>
                  <a:path w="4037" h="4894" extrusionOk="0">
                    <a:moveTo>
                      <a:pt x="488" y="0"/>
                    </a:moveTo>
                    <a:cubicBezTo>
                      <a:pt x="381" y="417"/>
                      <a:pt x="286" y="786"/>
                      <a:pt x="203" y="1179"/>
                    </a:cubicBezTo>
                    <a:cubicBezTo>
                      <a:pt x="119" y="1572"/>
                      <a:pt x="60" y="1989"/>
                      <a:pt x="24" y="2393"/>
                    </a:cubicBezTo>
                    <a:cubicBezTo>
                      <a:pt x="12" y="2620"/>
                      <a:pt x="0" y="2846"/>
                      <a:pt x="0" y="3048"/>
                    </a:cubicBezTo>
                    <a:lnTo>
                      <a:pt x="0" y="3084"/>
                    </a:lnTo>
                    <a:cubicBezTo>
                      <a:pt x="262" y="3346"/>
                      <a:pt x="584" y="3596"/>
                      <a:pt x="953" y="3858"/>
                    </a:cubicBezTo>
                    <a:cubicBezTo>
                      <a:pt x="1417" y="4167"/>
                      <a:pt x="1846" y="4406"/>
                      <a:pt x="2274" y="4584"/>
                    </a:cubicBezTo>
                    <a:cubicBezTo>
                      <a:pt x="2500" y="4667"/>
                      <a:pt x="2715" y="4751"/>
                      <a:pt x="2965" y="4810"/>
                    </a:cubicBezTo>
                    <a:cubicBezTo>
                      <a:pt x="3143" y="4846"/>
                      <a:pt x="3334" y="4882"/>
                      <a:pt x="3536" y="4894"/>
                    </a:cubicBezTo>
                    <a:lnTo>
                      <a:pt x="3655" y="4894"/>
                    </a:lnTo>
                    <a:cubicBezTo>
                      <a:pt x="3715" y="4894"/>
                      <a:pt x="3786" y="4846"/>
                      <a:pt x="3834" y="4810"/>
                    </a:cubicBezTo>
                    <a:lnTo>
                      <a:pt x="3870" y="4763"/>
                    </a:lnTo>
                    <a:lnTo>
                      <a:pt x="3882" y="4727"/>
                    </a:lnTo>
                    <a:cubicBezTo>
                      <a:pt x="3894" y="4703"/>
                      <a:pt x="3905" y="4691"/>
                      <a:pt x="3905" y="4667"/>
                    </a:cubicBezTo>
                    <a:lnTo>
                      <a:pt x="3953" y="4525"/>
                    </a:lnTo>
                    <a:cubicBezTo>
                      <a:pt x="3977" y="4358"/>
                      <a:pt x="4001" y="4179"/>
                      <a:pt x="4036" y="4001"/>
                    </a:cubicBezTo>
                    <a:cubicBezTo>
                      <a:pt x="3953" y="3977"/>
                      <a:pt x="3870" y="3941"/>
                      <a:pt x="3786" y="3894"/>
                    </a:cubicBezTo>
                    <a:cubicBezTo>
                      <a:pt x="3298" y="3679"/>
                      <a:pt x="2846" y="3417"/>
                      <a:pt x="2405" y="3096"/>
                    </a:cubicBezTo>
                    <a:cubicBezTo>
                      <a:pt x="2274" y="2989"/>
                      <a:pt x="2143" y="2882"/>
                      <a:pt x="2024" y="2786"/>
                    </a:cubicBezTo>
                    <a:cubicBezTo>
                      <a:pt x="1954" y="2804"/>
                      <a:pt x="1878" y="2815"/>
                      <a:pt x="1810" y="2815"/>
                    </a:cubicBezTo>
                    <a:cubicBezTo>
                      <a:pt x="1785" y="2815"/>
                      <a:pt x="1761" y="2813"/>
                      <a:pt x="1738" y="2810"/>
                    </a:cubicBezTo>
                    <a:cubicBezTo>
                      <a:pt x="1155" y="2751"/>
                      <a:pt x="726" y="2024"/>
                      <a:pt x="786" y="1191"/>
                    </a:cubicBezTo>
                    <a:lnTo>
                      <a:pt x="786" y="1143"/>
                    </a:lnTo>
                    <a:lnTo>
                      <a:pt x="786" y="1131"/>
                    </a:lnTo>
                    <a:cubicBezTo>
                      <a:pt x="726" y="1000"/>
                      <a:pt x="679" y="857"/>
                      <a:pt x="631" y="715"/>
                    </a:cubicBezTo>
                    <a:cubicBezTo>
                      <a:pt x="560" y="476"/>
                      <a:pt x="512" y="250"/>
                      <a:pt x="488"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4"/>
              <p:cNvSpPr/>
              <p:nvPr/>
            </p:nvSpPr>
            <p:spPr>
              <a:xfrm>
                <a:off x="6921763" y="3308925"/>
                <a:ext cx="650456" cy="827050"/>
              </a:xfrm>
              <a:custGeom>
                <a:avLst/>
                <a:gdLst/>
                <a:ahLst/>
                <a:cxnLst/>
                <a:rect l="l" t="t" r="r" b="b"/>
                <a:pathLst>
                  <a:path w="14563" h="18551" extrusionOk="0">
                    <a:moveTo>
                      <a:pt x="2632" y="1"/>
                    </a:moveTo>
                    <a:cubicBezTo>
                      <a:pt x="2596" y="48"/>
                      <a:pt x="2573" y="48"/>
                      <a:pt x="2549" y="60"/>
                    </a:cubicBezTo>
                    <a:cubicBezTo>
                      <a:pt x="2489" y="72"/>
                      <a:pt x="2442" y="120"/>
                      <a:pt x="2418" y="179"/>
                    </a:cubicBezTo>
                    <a:cubicBezTo>
                      <a:pt x="1846" y="1179"/>
                      <a:pt x="1120" y="2513"/>
                      <a:pt x="644" y="3942"/>
                    </a:cubicBezTo>
                    <a:cubicBezTo>
                      <a:pt x="406" y="4632"/>
                      <a:pt x="239" y="5311"/>
                      <a:pt x="132" y="5978"/>
                    </a:cubicBezTo>
                    <a:cubicBezTo>
                      <a:pt x="37" y="6668"/>
                      <a:pt x="1" y="7371"/>
                      <a:pt x="48" y="8073"/>
                    </a:cubicBezTo>
                    <a:cubicBezTo>
                      <a:pt x="96" y="8657"/>
                      <a:pt x="179" y="9252"/>
                      <a:pt x="346" y="9823"/>
                    </a:cubicBezTo>
                    <a:cubicBezTo>
                      <a:pt x="489" y="10359"/>
                      <a:pt x="703" y="10883"/>
                      <a:pt x="989" y="11419"/>
                    </a:cubicBezTo>
                    <a:cubicBezTo>
                      <a:pt x="1477" y="12359"/>
                      <a:pt x="2156" y="13252"/>
                      <a:pt x="3025" y="14086"/>
                    </a:cubicBezTo>
                    <a:cubicBezTo>
                      <a:pt x="3799" y="14824"/>
                      <a:pt x="4716" y="15503"/>
                      <a:pt x="5823" y="16134"/>
                    </a:cubicBezTo>
                    <a:cubicBezTo>
                      <a:pt x="7180" y="16931"/>
                      <a:pt x="8609" y="17550"/>
                      <a:pt x="9823" y="18074"/>
                    </a:cubicBezTo>
                    <a:cubicBezTo>
                      <a:pt x="10193" y="18241"/>
                      <a:pt x="10574" y="18384"/>
                      <a:pt x="10943" y="18539"/>
                    </a:cubicBezTo>
                    <a:cubicBezTo>
                      <a:pt x="10966" y="18551"/>
                      <a:pt x="11014" y="18551"/>
                      <a:pt x="11050" y="18551"/>
                    </a:cubicBezTo>
                    <a:cubicBezTo>
                      <a:pt x="11074" y="18551"/>
                      <a:pt x="11109" y="18551"/>
                      <a:pt x="11133" y="18539"/>
                    </a:cubicBezTo>
                    <a:lnTo>
                      <a:pt x="11145" y="18539"/>
                    </a:lnTo>
                    <a:cubicBezTo>
                      <a:pt x="11181" y="18539"/>
                      <a:pt x="11205" y="18539"/>
                      <a:pt x="11228" y="18515"/>
                    </a:cubicBezTo>
                    <a:cubicBezTo>
                      <a:pt x="12098" y="18193"/>
                      <a:pt x="12907" y="17503"/>
                      <a:pt x="13586" y="16527"/>
                    </a:cubicBezTo>
                    <a:cubicBezTo>
                      <a:pt x="13907" y="16074"/>
                      <a:pt x="14145" y="15586"/>
                      <a:pt x="14324" y="15086"/>
                    </a:cubicBezTo>
                    <a:cubicBezTo>
                      <a:pt x="14479" y="14610"/>
                      <a:pt x="14562" y="14145"/>
                      <a:pt x="14562" y="13693"/>
                    </a:cubicBezTo>
                    <a:cubicBezTo>
                      <a:pt x="14538" y="13681"/>
                      <a:pt x="14526" y="13669"/>
                      <a:pt x="14515" y="13669"/>
                    </a:cubicBezTo>
                    <a:cubicBezTo>
                      <a:pt x="13979" y="13264"/>
                      <a:pt x="13491" y="12824"/>
                      <a:pt x="12991" y="12371"/>
                    </a:cubicBezTo>
                    <a:cubicBezTo>
                      <a:pt x="12752" y="12145"/>
                      <a:pt x="12514" y="11931"/>
                      <a:pt x="12300" y="11693"/>
                    </a:cubicBezTo>
                    <a:cubicBezTo>
                      <a:pt x="12240" y="11633"/>
                      <a:pt x="12181" y="11550"/>
                      <a:pt x="12121" y="11490"/>
                    </a:cubicBezTo>
                    <a:cubicBezTo>
                      <a:pt x="11979" y="11359"/>
                      <a:pt x="11848" y="11216"/>
                      <a:pt x="11728" y="11062"/>
                    </a:cubicBezTo>
                    <a:lnTo>
                      <a:pt x="11717" y="11050"/>
                    </a:lnTo>
                    <a:lnTo>
                      <a:pt x="11538" y="10823"/>
                    </a:lnTo>
                    <a:cubicBezTo>
                      <a:pt x="11478" y="10752"/>
                      <a:pt x="11419" y="10657"/>
                      <a:pt x="11371" y="10585"/>
                    </a:cubicBezTo>
                    <a:cubicBezTo>
                      <a:pt x="11193" y="10347"/>
                      <a:pt x="11050" y="10109"/>
                      <a:pt x="10931" y="9871"/>
                    </a:cubicBezTo>
                    <a:cubicBezTo>
                      <a:pt x="10788" y="9609"/>
                      <a:pt x="10705" y="9347"/>
                      <a:pt x="10645" y="9085"/>
                    </a:cubicBezTo>
                    <a:cubicBezTo>
                      <a:pt x="10597" y="8859"/>
                      <a:pt x="10585" y="8657"/>
                      <a:pt x="10597" y="8442"/>
                    </a:cubicBezTo>
                    <a:cubicBezTo>
                      <a:pt x="10609" y="8204"/>
                      <a:pt x="10657" y="7978"/>
                      <a:pt x="10728" y="7740"/>
                    </a:cubicBezTo>
                    <a:cubicBezTo>
                      <a:pt x="10824" y="7490"/>
                      <a:pt x="10943" y="7240"/>
                      <a:pt x="11109" y="6978"/>
                    </a:cubicBezTo>
                    <a:cubicBezTo>
                      <a:pt x="11300" y="6680"/>
                      <a:pt x="11538" y="6406"/>
                      <a:pt x="11836" y="6085"/>
                    </a:cubicBezTo>
                    <a:cubicBezTo>
                      <a:pt x="11883" y="6049"/>
                      <a:pt x="11895" y="5990"/>
                      <a:pt x="11895" y="5930"/>
                    </a:cubicBezTo>
                    <a:cubicBezTo>
                      <a:pt x="11895" y="5847"/>
                      <a:pt x="11859" y="5787"/>
                      <a:pt x="11800" y="5751"/>
                    </a:cubicBezTo>
                    <a:cubicBezTo>
                      <a:pt x="11752" y="5716"/>
                      <a:pt x="11717" y="5692"/>
                      <a:pt x="11657" y="5692"/>
                    </a:cubicBezTo>
                    <a:cubicBezTo>
                      <a:pt x="11574" y="5692"/>
                      <a:pt x="11514" y="5716"/>
                      <a:pt x="11455" y="5775"/>
                    </a:cubicBezTo>
                    <a:cubicBezTo>
                      <a:pt x="11371" y="5870"/>
                      <a:pt x="11300" y="5954"/>
                      <a:pt x="11217" y="6025"/>
                    </a:cubicBezTo>
                    <a:cubicBezTo>
                      <a:pt x="11193" y="5811"/>
                      <a:pt x="11133" y="5573"/>
                      <a:pt x="11038" y="5359"/>
                    </a:cubicBezTo>
                    <a:cubicBezTo>
                      <a:pt x="10919" y="5085"/>
                      <a:pt x="10764" y="4811"/>
                      <a:pt x="10550" y="4525"/>
                    </a:cubicBezTo>
                    <a:cubicBezTo>
                      <a:pt x="10193" y="4061"/>
                      <a:pt x="9764" y="3608"/>
                      <a:pt x="9216" y="3144"/>
                    </a:cubicBezTo>
                    <a:cubicBezTo>
                      <a:pt x="8180" y="2251"/>
                      <a:pt x="7049" y="1608"/>
                      <a:pt x="5883" y="1239"/>
                    </a:cubicBezTo>
                    <a:cubicBezTo>
                      <a:pt x="5263" y="1048"/>
                      <a:pt x="4644" y="941"/>
                      <a:pt x="3989" y="929"/>
                    </a:cubicBezTo>
                    <a:lnTo>
                      <a:pt x="3823" y="929"/>
                    </a:lnTo>
                    <a:cubicBezTo>
                      <a:pt x="3358" y="929"/>
                      <a:pt x="2906" y="989"/>
                      <a:pt x="2442" y="1084"/>
                    </a:cubicBezTo>
                    <a:cubicBezTo>
                      <a:pt x="2573" y="834"/>
                      <a:pt x="2727" y="596"/>
                      <a:pt x="2858" y="346"/>
                    </a:cubicBezTo>
                    <a:cubicBezTo>
                      <a:pt x="2882" y="298"/>
                      <a:pt x="2882" y="239"/>
                      <a:pt x="2870" y="179"/>
                    </a:cubicBezTo>
                    <a:cubicBezTo>
                      <a:pt x="2858" y="120"/>
                      <a:pt x="2799" y="60"/>
                      <a:pt x="2739" y="36"/>
                    </a:cubicBezTo>
                    <a:cubicBezTo>
                      <a:pt x="2704" y="13"/>
                      <a:pt x="2668" y="1"/>
                      <a:pt x="2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4"/>
              <p:cNvSpPr/>
              <p:nvPr/>
            </p:nvSpPr>
            <p:spPr>
              <a:xfrm>
                <a:off x="7489838" y="3873331"/>
                <a:ext cx="117774" cy="88685"/>
              </a:xfrm>
              <a:custGeom>
                <a:avLst/>
                <a:gdLst/>
                <a:ahLst/>
                <a:cxnLst/>
                <a:rect l="l" t="t" r="r" b="b"/>
                <a:pathLst>
                  <a:path w="2656" h="2000" extrusionOk="0">
                    <a:moveTo>
                      <a:pt x="287" y="0"/>
                    </a:moveTo>
                    <a:cubicBezTo>
                      <a:pt x="215" y="0"/>
                      <a:pt x="120" y="48"/>
                      <a:pt x="84" y="120"/>
                    </a:cubicBezTo>
                    <a:cubicBezTo>
                      <a:pt x="1" y="239"/>
                      <a:pt x="49" y="381"/>
                      <a:pt x="156" y="465"/>
                    </a:cubicBezTo>
                    <a:cubicBezTo>
                      <a:pt x="870" y="941"/>
                      <a:pt x="1525" y="1501"/>
                      <a:pt x="2239" y="1965"/>
                    </a:cubicBezTo>
                    <a:cubicBezTo>
                      <a:pt x="2279" y="1989"/>
                      <a:pt x="2321" y="1999"/>
                      <a:pt x="2363" y="1999"/>
                    </a:cubicBezTo>
                    <a:cubicBezTo>
                      <a:pt x="2447" y="1999"/>
                      <a:pt x="2529" y="1957"/>
                      <a:pt x="2585" y="1894"/>
                    </a:cubicBezTo>
                    <a:cubicBezTo>
                      <a:pt x="2656" y="1774"/>
                      <a:pt x="2608" y="1620"/>
                      <a:pt x="2501" y="1548"/>
                    </a:cubicBezTo>
                    <a:cubicBezTo>
                      <a:pt x="1775" y="1084"/>
                      <a:pt x="1132" y="501"/>
                      <a:pt x="418" y="48"/>
                    </a:cubicBezTo>
                    <a:cubicBezTo>
                      <a:pt x="382" y="12"/>
                      <a:pt x="334" y="0"/>
                      <a:pt x="287" y="0"/>
                    </a:cubicBezTo>
                    <a:close/>
                  </a:path>
                </a:pathLst>
              </a:custGeom>
              <a:solidFill>
                <a:srgbClr val="28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4"/>
              <p:cNvSpPr/>
              <p:nvPr/>
            </p:nvSpPr>
            <p:spPr>
              <a:xfrm>
                <a:off x="7493562" y="3870670"/>
                <a:ext cx="116709" cy="90281"/>
              </a:xfrm>
              <a:custGeom>
                <a:avLst/>
                <a:gdLst/>
                <a:ahLst/>
                <a:cxnLst/>
                <a:rect l="l" t="t" r="r" b="b"/>
                <a:pathLst>
                  <a:path w="2632" h="2036" extrusionOk="0">
                    <a:moveTo>
                      <a:pt x="250" y="1"/>
                    </a:moveTo>
                    <a:cubicBezTo>
                      <a:pt x="238" y="13"/>
                      <a:pt x="215" y="13"/>
                      <a:pt x="203" y="13"/>
                    </a:cubicBezTo>
                    <a:cubicBezTo>
                      <a:pt x="143" y="37"/>
                      <a:pt x="84" y="72"/>
                      <a:pt x="36" y="120"/>
                    </a:cubicBezTo>
                    <a:cubicBezTo>
                      <a:pt x="12" y="180"/>
                      <a:pt x="0" y="239"/>
                      <a:pt x="12" y="299"/>
                    </a:cubicBezTo>
                    <a:cubicBezTo>
                      <a:pt x="24" y="370"/>
                      <a:pt x="72" y="418"/>
                      <a:pt x="119" y="465"/>
                    </a:cubicBezTo>
                    <a:cubicBezTo>
                      <a:pt x="798" y="1001"/>
                      <a:pt x="1489" y="1537"/>
                      <a:pt x="2227" y="2001"/>
                    </a:cubicBezTo>
                    <a:cubicBezTo>
                      <a:pt x="2266" y="2025"/>
                      <a:pt x="2308" y="2035"/>
                      <a:pt x="2351" y="2035"/>
                    </a:cubicBezTo>
                    <a:cubicBezTo>
                      <a:pt x="2438" y="2035"/>
                      <a:pt x="2524" y="1990"/>
                      <a:pt x="2572" y="1918"/>
                    </a:cubicBezTo>
                    <a:cubicBezTo>
                      <a:pt x="2632" y="1834"/>
                      <a:pt x="2620" y="1727"/>
                      <a:pt x="2572" y="1656"/>
                    </a:cubicBezTo>
                    <a:cubicBezTo>
                      <a:pt x="2227" y="1453"/>
                      <a:pt x="1917" y="1251"/>
                      <a:pt x="1608" y="1013"/>
                    </a:cubicBezTo>
                    <a:lnTo>
                      <a:pt x="929" y="477"/>
                    </a:lnTo>
                    <a:cubicBezTo>
                      <a:pt x="738" y="322"/>
                      <a:pt x="560" y="191"/>
                      <a:pt x="381" y="49"/>
                    </a:cubicBezTo>
                    <a:cubicBezTo>
                      <a:pt x="357" y="13"/>
                      <a:pt x="298" y="1"/>
                      <a:pt x="250" y="1"/>
                    </a:cubicBezTo>
                    <a:close/>
                  </a:path>
                </a:pathLst>
              </a:custGeom>
              <a:solidFill>
                <a:srgbClr val="28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4"/>
              <p:cNvSpPr/>
              <p:nvPr/>
            </p:nvSpPr>
            <p:spPr>
              <a:xfrm>
                <a:off x="7488818" y="3865925"/>
                <a:ext cx="126199" cy="96977"/>
              </a:xfrm>
              <a:custGeom>
                <a:avLst/>
                <a:gdLst/>
                <a:ahLst/>
                <a:cxnLst/>
                <a:rect l="l" t="t" r="r" b="b"/>
                <a:pathLst>
                  <a:path w="2846" h="2187" extrusionOk="0">
                    <a:moveTo>
                      <a:pt x="262" y="1"/>
                    </a:moveTo>
                    <a:cubicBezTo>
                      <a:pt x="179" y="25"/>
                      <a:pt x="83" y="60"/>
                      <a:pt x="48" y="120"/>
                    </a:cubicBezTo>
                    <a:cubicBezTo>
                      <a:pt x="12" y="179"/>
                      <a:pt x="0" y="239"/>
                      <a:pt x="12" y="298"/>
                    </a:cubicBezTo>
                    <a:cubicBezTo>
                      <a:pt x="24" y="370"/>
                      <a:pt x="72" y="418"/>
                      <a:pt x="119" y="465"/>
                    </a:cubicBezTo>
                    <a:cubicBezTo>
                      <a:pt x="881" y="1049"/>
                      <a:pt x="1631" y="1644"/>
                      <a:pt x="2453" y="2144"/>
                    </a:cubicBezTo>
                    <a:cubicBezTo>
                      <a:pt x="2495" y="2173"/>
                      <a:pt x="2541" y="2186"/>
                      <a:pt x="2587" y="2186"/>
                    </a:cubicBezTo>
                    <a:cubicBezTo>
                      <a:pt x="2671" y="2186"/>
                      <a:pt x="2752" y="2142"/>
                      <a:pt x="2798" y="2072"/>
                    </a:cubicBezTo>
                    <a:cubicBezTo>
                      <a:pt x="2846" y="2001"/>
                      <a:pt x="2846" y="1906"/>
                      <a:pt x="2810" y="1822"/>
                    </a:cubicBezTo>
                    <a:cubicBezTo>
                      <a:pt x="2429" y="1608"/>
                      <a:pt x="2072" y="1370"/>
                      <a:pt x="1727" y="1120"/>
                    </a:cubicBezTo>
                    <a:cubicBezTo>
                      <a:pt x="1381" y="870"/>
                      <a:pt x="1060" y="584"/>
                      <a:pt x="726" y="298"/>
                    </a:cubicBezTo>
                    <a:cubicBezTo>
                      <a:pt x="607" y="215"/>
                      <a:pt x="500" y="144"/>
                      <a:pt x="381" y="48"/>
                    </a:cubicBezTo>
                    <a:cubicBezTo>
                      <a:pt x="357" y="25"/>
                      <a:pt x="310" y="1"/>
                      <a:pt x="262" y="1"/>
                    </a:cubicBezTo>
                    <a:close/>
                  </a:path>
                </a:pathLst>
              </a:custGeom>
              <a:solidFill>
                <a:srgbClr val="288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4"/>
              <p:cNvSpPr/>
              <p:nvPr/>
            </p:nvSpPr>
            <p:spPr>
              <a:xfrm>
                <a:off x="7261781" y="3433535"/>
                <a:ext cx="355893" cy="564436"/>
              </a:xfrm>
              <a:custGeom>
                <a:avLst/>
                <a:gdLst/>
                <a:ahLst/>
                <a:cxnLst/>
                <a:rect l="l" t="t" r="r" b="b"/>
                <a:pathLst>
                  <a:path w="8026" h="12729" extrusionOk="0">
                    <a:moveTo>
                      <a:pt x="1096" y="1"/>
                    </a:moveTo>
                    <a:cubicBezTo>
                      <a:pt x="1072" y="36"/>
                      <a:pt x="1060" y="60"/>
                      <a:pt x="1036" y="84"/>
                    </a:cubicBezTo>
                    <a:cubicBezTo>
                      <a:pt x="834" y="382"/>
                      <a:pt x="643" y="715"/>
                      <a:pt x="489" y="1108"/>
                    </a:cubicBezTo>
                    <a:cubicBezTo>
                      <a:pt x="298" y="1608"/>
                      <a:pt x="167" y="2168"/>
                      <a:pt x="84" y="2763"/>
                    </a:cubicBezTo>
                    <a:cubicBezTo>
                      <a:pt x="0" y="3453"/>
                      <a:pt x="12" y="4168"/>
                      <a:pt x="108" y="4846"/>
                    </a:cubicBezTo>
                    <a:cubicBezTo>
                      <a:pt x="143" y="5156"/>
                      <a:pt x="203" y="5442"/>
                      <a:pt x="286" y="5692"/>
                    </a:cubicBezTo>
                    <a:cubicBezTo>
                      <a:pt x="370" y="5989"/>
                      <a:pt x="477" y="6299"/>
                      <a:pt x="608" y="6632"/>
                    </a:cubicBezTo>
                    <a:cubicBezTo>
                      <a:pt x="774" y="7001"/>
                      <a:pt x="953" y="7359"/>
                      <a:pt x="1143" y="7668"/>
                    </a:cubicBezTo>
                    <a:cubicBezTo>
                      <a:pt x="1334" y="8002"/>
                      <a:pt x="1560" y="8311"/>
                      <a:pt x="1810" y="8621"/>
                    </a:cubicBezTo>
                    <a:cubicBezTo>
                      <a:pt x="2155" y="9037"/>
                      <a:pt x="2525" y="9442"/>
                      <a:pt x="2929" y="9811"/>
                    </a:cubicBezTo>
                    <a:cubicBezTo>
                      <a:pt x="3298" y="10157"/>
                      <a:pt x="3715" y="10502"/>
                      <a:pt x="4168" y="10835"/>
                    </a:cubicBezTo>
                    <a:cubicBezTo>
                      <a:pt x="4596" y="11157"/>
                      <a:pt x="5073" y="11466"/>
                      <a:pt x="5561" y="11776"/>
                    </a:cubicBezTo>
                    <a:cubicBezTo>
                      <a:pt x="6073" y="12085"/>
                      <a:pt x="6620" y="12407"/>
                      <a:pt x="7263" y="12728"/>
                    </a:cubicBezTo>
                    <a:cubicBezTo>
                      <a:pt x="7311" y="12716"/>
                      <a:pt x="7347" y="12705"/>
                      <a:pt x="7382" y="12669"/>
                    </a:cubicBezTo>
                    <a:cubicBezTo>
                      <a:pt x="7430" y="12621"/>
                      <a:pt x="7454" y="12562"/>
                      <a:pt x="7466" y="12490"/>
                    </a:cubicBezTo>
                    <a:cubicBezTo>
                      <a:pt x="7466" y="12443"/>
                      <a:pt x="7454" y="12383"/>
                      <a:pt x="7442" y="12359"/>
                    </a:cubicBezTo>
                    <a:lnTo>
                      <a:pt x="7454" y="12359"/>
                    </a:lnTo>
                    <a:cubicBezTo>
                      <a:pt x="7489" y="12359"/>
                      <a:pt x="7525" y="12347"/>
                      <a:pt x="7561" y="12312"/>
                    </a:cubicBezTo>
                    <a:cubicBezTo>
                      <a:pt x="7585" y="12288"/>
                      <a:pt x="7609" y="12252"/>
                      <a:pt x="7620" y="12204"/>
                    </a:cubicBezTo>
                    <a:cubicBezTo>
                      <a:pt x="7692" y="12204"/>
                      <a:pt x="7763" y="12169"/>
                      <a:pt x="7811" y="12085"/>
                    </a:cubicBezTo>
                    <a:cubicBezTo>
                      <a:pt x="7847" y="12050"/>
                      <a:pt x="7859" y="11990"/>
                      <a:pt x="7859" y="11931"/>
                    </a:cubicBezTo>
                    <a:cubicBezTo>
                      <a:pt x="7882" y="11907"/>
                      <a:pt x="7930" y="11883"/>
                      <a:pt x="7966" y="11835"/>
                    </a:cubicBezTo>
                    <a:cubicBezTo>
                      <a:pt x="8001" y="11764"/>
                      <a:pt x="8025" y="11657"/>
                      <a:pt x="7978" y="11585"/>
                    </a:cubicBezTo>
                    <a:lnTo>
                      <a:pt x="7918" y="11550"/>
                    </a:lnTo>
                    <a:lnTo>
                      <a:pt x="7847" y="11514"/>
                    </a:lnTo>
                    <a:cubicBezTo>
                      <a:pt x="7561" y="11347"/>
                      <a:pt x="7263" y="11157"/>
                      <a:pt x="6930" y="10919"/>
                    </a:cubicBezTo>
                    <a:lnTo>
                      <a:pt x="6906" y="10895"/>
                    </a:lnTo>
                    <a:lnTo>
                      <a:pt x="6870" y="10883"/>
                    </a:lnTo>
                    <a:cubicBezTo>
                      <a:pt x="6620" y="10692"/>
                      <a:pt x="6394" y="10514"/>
                      <a:pt x="6204" y="10347"/>
                    </a:cubicBezTo>
                    <a:cubicBezTo>
                      <a:pt x="6144" y="10288"/>
                      <a:pt x="6085" y="10240"/>
                      <a:pt x="6025" y="10204"/>
                    </a:cubicBezTo>
                    <a:cubicBezTo>
                      <a:pt x="5799" y="10002"/>
                      <a:pt x="5584" y="9799"/>
                      <a:pt x="5358" y="9585"/>
                    </a:cubicBezTo>
                    <a:lnTo>
                      <a:pt x="5311" y="9561"/>
                    </a:lnTo>
                    <a:lnTo>
                      <a:pt x="5287" y="9526"/>
                    </a:lnTo>
                    <a:cubicBezTo>
                      <a:pt x="5073" y="9335"/>
                      <a:pt x="4846" y="9133"/>
                      <a:pt x="4644" y="8906"/>
                    </a:cubicBezTo>
                    <a:cubicBezTo>
                      <a:pt x="4584" y="8847"/>
                      <a:pt x="4525" y="8775"/>
                      <a:pt x="4465" y="8716"/>
                    </a:cubicBezTo>
                    <a:cubicBezTo>
                      <a:pt x="4311" y="8573"/>
                      <a:pt x="4191" y="8430"/>
                      <a:pt x="4072" y="8275"/>
                    </a:cubicBezTo>
                    <a:cubicBezTo>
                      <a:pt x="4001" y="8192"/>
                      <a:pt x="3941" y="8121"/>
                      <a:pt x="3882" y="8037"/>
                    </a:cubicBezTo>
                    <a:cubicBezTo>
                      <a:pt x="3822" y="7966"/>
                      <a:pt x="3763" y="7894"/>
                      <a:pt x="3715" y="7799"/>
                    </a:cubicBezTo>
                    <a:cubicBezTo>
                      <a:pt x="3537" y="7549"/>
                      <a:pt x="3394" y="7323"/>
                      <a:pt x="3275" y="7085"/>
                    </a:cubicBezTo>
                    <a:cubicBezTo>
                      <a:pt x="3144" y="6823"/>
                      <a:pt x="3048" y="6573"/>
                      <a:pt x="2989" y="6299"/>
                    </a:cubicBezTo>
                    <a:cubicBezTo>
                      <a:pt x="2941" y="6097"/>
                      <a:pt x="2929" y="5870"/>
                      <a:pt x="2941" y="5656"/>
                    </a:cubicBezTo>
                    <a:cubicBezTo>
                      <a:pt x="2965" y="5442"/>
                      <a:pt x="3001" y="5204"/>
                      <a:pt x="3084" y="4977"/>
                    </a:cubicBezTo>
                    <a:cubicBezTo>
                      <a:pt x="3168" y="4727"/>
                      <a:pt x="3287" y="4465"/>
                      <a:pt x="3453" y="4215"/>
                    </a:cubicBezTo>
                    <a:cubicBezTo>
                      <a:pt x="3644" y="3918"/>
                      <a:pt x="3882" y="3620"/>
                      <a:pt x="4180" y="3322"/>
                    </a:cubicBezTo>
                    <a:cubicBezTo>
                      <a:pt x="4227" y="3275"/>
                      <a:pt x="4239" y="3215"/>
                      <a:pt x="4239" y="3156"/>
                    </a:cubicBezTo>
                    <a:cubicBezTo>
                      <a:pt x="4239" y="3084"/>
                      <a:pt x="4191" y="3025"/>
                      <a:pt x="4156" y="2977"/>
                    </a:cubicBezTo>
                    <a:cubicBezTo>
                      <a:pt x="4108" y="2941"/>
                      <a:pt x="4049" y="2918"/>
                      <a:pt x="3989" y="2918"/>
                    </a:cubicBezTo>
                    <a:cubicBezTo>
                      <a:pt x="3918" y="2918"/>
                      <a:pt x="3834" y="2953"/>
                      <a:pt x="3787" y="3013"/>
                    </a:cubicBezTo>
                    <a:cubicBezTo>
                      <a:pt x="3703" y="3096"/>
                      <a:pt x="3632" y="3191"/>
                      <a:pt x="3549" y="3275"/>
                    </a:cubicBezTo>
                    <a:cubicBezTo>
                      <a:pt x="3537" y="3072"/>
                      <a:pt x="3489" y="2846"/>
                      <a:pt x="3394" y="2608"/>
                    </a:cubicBezTo>
                    <a:cubicBezTo>
                      <a:pt x="3275" y="2322"/>
                      <a:pt x="3108" y="2060"/>
                      <a:pt x="2894" y="1775"/>
                    </a:cubicBezTo>
                    <a:cubicBezTo>
                      <a:pt x="2536" y="1298"/>
                      <a:pt x="2096" y="858"/>
                      <a:pt x="1560" y="393"/>
                    </a:cubicBezTo>
                    <a:cubicBezTo>
                      <a:pt x="1393" y="239"/>
                      <a:pt x="1251" y="120"/>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4"/>
              <p:cNvSpPr/>
              <p:nvPr/>
            </p:nvSpPr>
            <p:spPr>
              <a:xfrm>
                <a:off x="7384257" y="3920201"/>
                <a:ext cx="401300" cy="501735"/>
              </a:xfrm>
              <a:custGeom>
                <a:avLst/>
                <a:gdLst/>
                <a:ahLst/>
                <a:cxnLst/>
                <a:rect l="l" t="t" r="r" b="b"/>
                <a:pathLst>
                  <a:path w="9050" h="11315" extrusionOk="0">
                    <a:moveTo>
                      <a:pt x="4679" y="1"/>
                    </a:moveTo>
                    <a:cubicBezTo>
                      <a:pt x="4625" y="1"/>
                      <a:pt x="4566" y="32"/>
                      <a:pt x="4525" y="63"/>
                    </a:cubicBezTo>
                    <a:lnTo>
                      <a:pt x="4489" y="110"/>
                    </a:lnTo>
                    <a:cubicBezTo>
                      <a:pt x="4466" y="134"/>
                      <a:pt x="4442" y="170"/>
                      <a:pt x="4430" y="194"/>
                    </a:cubicBezTo>
                    <a:cubicBezTo>
                      <a:pt x="4406" y="241"/>
                      <a:pt x="4382" y="289"/>
                      <a:pt x="4370" y="348"/>
                    </a:cubicBezTo>
                    <a:cubicBezTo>
                      <a:pt x="4275" y="717"/>
                      <a:pt x="4144" y="1087"/>
                      <a:pt x="3977" y="1456"/>
                    </a:cubicBezTo>
                    <a:cubicBezTo>
                      <a:pt x="3692" y="2051"/>
                      <a:pt x="3334" y="2622"/>
                      <a:pt x="2894" y="3158"/>
                    </a:cubicBezTo>
                    <a:cubicBezTo>
                      <a:pt x="2430" y="3694"/>
                      <a:pt x="1906" y="4182"/>
                      <a:pt x="1346" y="4575"/>
                    </a:cubicBezTo>
                    <a:lnTo>
                      <a:pt x="1334" y="4587"/>
                    </a:lnTo>
                    <a:lnTo>
                      <a:pt x="1310" y="4599"/>
                    </a:lnTo>
                    <a:lnTo>
                      <a:pt x="953" y="4825"/>
                    </a:lnTo>
                    <a:cubicBezTo>
                      <a:pt x="882" y="4873"/>
                      <a:pt x="858" y="4908"/>
                      <a:pt x="822" y="4968"/>
                    </a:cubicBezTo>
                    <a:cubicBezTo>
                      <a:pt x="810" y="5028"/>
                      <a:pt x="810" y="5087"/>
                      <a:pt x="834" y="5147"/>
                    </a:cubicBezTo>
                    <a:cubicBezTo>
                      <a:pt x="882" y="5230"/>
                      <a:pt x="929" y="5301"/>
                      <a:pt x="953" y="5385"/>
                    </a:cubicBezTo>
                    <a:cubicBezTo>
                      <a:pt x="953" y="5409"/>
                      <a:pt x="977" y="5409"/>
                      <a:pt x="977" y="5420"/>
                    </a:cubicBezTo>
                    <a:cubicBezTo>
                      <a:pt x="1013" y="5480"/>
                      <a:pt x="1048" y="5540"/>
                      <a:pt x="1072" y="5611"/>
                    </a:cubicBezTo>
                    <a:cubicBezTo>
                      <a:pt x="1072" y="5623"/>
                      <a:pt x="1072" y="5647"/>
                      <a:pt x="1096" y="5659"/>
                    </a:cubicBezTo>
                    <a:lnTo>
                      <a:pt x="1096" y="5670"/>
                    </a:lnTo>
                    <a:cubicBezTo>
                      <a:pt x="1108" y="5706"/>
                      <a:pt x="1108" y="5742"/>
                      <a:pt x="1108" y="5778"/>
                    </a:cubicBezTo>
                    <a:cubicBezTo>
                      <a:pt x="1108" y="5837"/>
                      <a:pt x="1108" y="5897"/>
                      <a:pt x="1096" y="5944"/>
                    </a:cubicBezTo>
                    <a:cubicBezTo>
                      <a:pt x="1072" y="6028"/>
                      <a:pt x="1037" y="6123"/>
                      <a:pt x="1001" y="6206"/>
                    </a:cubicBezTo>
                    <a:cubicBezTo>
                      <a:pt x="917" y="6385"/>
                      <a:pt x="798" y="6563"/>
                      <a:pt x="679" y="6730"/>
                    </a:cubicBezTo>
                    <a:lnTo>
                      <a:pt x="656" y="6754"/>
                    </a:lnTo>
                    <a:cubicBezTo>
                      <a:pt x="525" y="6933"/>
                      <a:pt x="382" y="7159"/>
                      <a:pt x="275" y="7397"/>
                    </a:cubicBezTo>
                    <a:cubicBezTo>
                      <a:pt x="167" y="7623"/>
                      <a:pt x="96" y="7861"/>
                      <a:pt x="48" y="8123"/>
                    </a:cubicBezTo>
                    <a:cubicBezTo>
                      <a:pt x="1" y="8361"/>
                      <a:pt x="1" y="8623"/>
                      <a:pt x="36" y="8921"/>
                    </a:cubicBezTo>
                    <a:cubicBezTo>
                      <a:pt x="96" y="9409"/>
                      <a:pt x="298" y="9897"/>
                      <a:pt x="644" y="10314"/>
                    </a:cubicBezTo>
                    <a:cubicBezTo>
                      <a:pt x="810" y="10504"/>
                      <a:pt x="1037" y="10707"/>
                      <a:pt x="1287" y="10885"/>
                    </a:cubicBezTo>
                    <a:cubicBezTo>
                      <a:pt x="1525" y="11040"/>
                      <a:pt x="1787" y="11183"/>
                      <a:pt x="2084" y="11302"/>
                    </a:cubicBezTo>
                    <a:lnTo>
                      <a:pt x="2072" y="11290"/>
                    </a:lnTo>
                    <a:lnTo>
                      <a:pt x="2072" y="11290"/>
                    </a:lnTo>
                    <a:cubicBezTo>
                      <a:pt x="2120" y="11290"/>
                      <a:pt x="2168" y="11314"/>
                      <a:pt x="2227" y="11314"/>
                    </a:cubicBezTo>
                    <a:cubicBezTo>
                      <a:pt x="2489" y="11290"/>
                      <a:pt x="2727" y="11266"/>
                      <a:pt x="2953" y="11207"/>
                    </a:cubicBezTo>
                    <a:cubicBezTo>
                      <a:pt x="3192" y="11159"/>
                      <a:pt x="3430" y="11076"/>
                      <a:pt x="3715" y="10969"/>
                    </a:cubicBezTo>
                    <a:cubicBezTo>
                      <a:pt x="4168" y="10790"/>
                      <a:pt x="4632" y="10540"/>
                      <a:pt x="5120" y="10183"/>
                    </a:cubicBezTo>
                    <a:cubicBezTo>
                      <a:pt x="5978" y="9564"/>
                      <a:pt x="6763" y="8754"/>
                      <a:pt x="7466" y="7742"/>
                    </a:cubicBezTo>
                    <a:cubicBezTo>
                      <a:pt x="7847" y="7171"/>
                      <a:pt x="8180" y="6575"/>
                      <a:pt x="8454" y="5956"/>
                    </a:cubicBezTo>
                    <a:cubicBezTo>
                      <a:pt x="8573" y="5670"/>
                      <a:pt x="8692" y="5373"/>
                      <a:pt x="8788" y="5075"/>
                    </a:cubicBezTo>
                    <a:cubicBezTo>
                      <a:pt x="8835" y="4920"/>
                      <a:pt x="8859" y="4778"/>
                      <a:pt x="8907" y="4623"/>
                    </a:cubicBezTo>
                    <a:lnTo>
                      <a:pt x="8918" y="4587"/>
                    </a:lnTo>
                    <a:cubicBezTo>
                      <a:pt x="8978" y="4349"/>
                      <a:pt x="9038" y="4087"/>
                      <a:pt x="9049" y="3837"/>
                    </a:cubicBezTo>
                    <a:cubicBezTo>
                      <a:pt x="9026" y="3754"/>
                      <a:pt x="8978" y="3658"/>
                      <a:pt x="8954" y="3587"/>
                    </a:cubicBezTo>
                    <a:cubicBezTo>
                      <a:pt x="8776" y="3265"/>
                      <a:pt x="8537" y="2932"/>
                      <a:pt x="8252" y="2563"/>
                    </a:cubicBezTo>
                    <a:cubicBezTo>
                      <a:pt x="7954" y="2170"/>
                      <a:pt x="7597" y="1801"/>
                      <a:pt x="7228" y="1456"/>
                    </a:cubicBezTo>
                    <a:cubicBezTo>
                      <a:pt x="6823" y="1087"/>
                      <a:pt x="6418" y="789"/>
                      <a:pt x="6013" y="539"/>
                    </a:cubicBezTo>
                    <a:cubicBezTo>
                      <a:pt x="5811" y="420"/>
                      <a:pt x="5585" y="301"/>
                      <a:pt x="5382" y="206"/>
                    </a:cubicBezTo>
                    <a:cubicBezTo>
                      <a:pt x="5216" y="134"/>
                      <a:pt x="5025" y="75"/>
                      <a:pt x="4823" y="27"/>
                    </a:cubicBezTo>
                    <a:cubicBezTo>
                      <a:pt x="4787" y="15"/>
                      <a:pt x="4751" y="15"/>
                      <a:pt x="4704" y="3"/>
                    </a:cubicBezTo>
                    <a:cubicBezTo>
                      <a:pt x="4696" y="2"/>
                      <a:pt x="4687" y="1"/>
                      <a:pt x="4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4"/>
              <p:cNvSpPr/>
              <p:nvPr/>
            </p:nvSpPr>
            <p:spPr>
              <a:xfrm>
                <a:off x="7383724" y="4023787"/>
                <a:ext cx="402896" cy="398639"/>
              </a:xfrm>
              <a:custGeom>
                <a:avLst/>
                <a:gdLst/>
                <a:ahLst/>
                <a:cxnLst/>
                <a:rect l="l" t="t" r="r" b="b"/>
                <a:pathLst>
                  <a:path w="9086" h="8990" extrusionOk="0">
                    <a:moveTo>
                      <a:pt x="2637" y="4871"/>
                    </a:moveTo>
                    <a:cubicBezTo>
                      <a:pt x="2643" y="4875"/>
                      <a:pt x="2650" y="4878"/>
                      <a:pt x="2656" y="4882"/>
                    </a:cubicBezTo>
                    <a:cubicBezTo>
                      <a:pt x="2656" y="4874"/>
                      <a:pt x="2644" y="4871"/>
                      <a:pt x="2637" y="4871"/>
                    </a:cubicBezTo>
                    <a:close/>
                    <a:moveTo>
                      <a:pt x="8097" y="1"/>
                    </a:moveTo>
                    <a:cubicBezTo>
                      <a:pt x="8097" y="13"/>
                      <a:pt x="8097" y="48"/>
                      <a:pt x="8085" y="60"/>
                    </a:cubicBezTo>
                    <a:cubicBezTo>
                      <a:pt x="7990" y="679"/>
                      <a:pt x="7847" y="1299"/>
                      <a:pt x="7621" y="1894"/>
                    </a:cubicBezTo>
                    <a:cubicBezTo>
                      <a:pt x="7395" y="2489"/>
                      <a:pt x="7133" y="3061"/>
                      <a:pt x="6799" y="3620"/>
                    </a:cubicBezTo>
                    <a:cubicBezTo>
                      <a:pt x="6168" y="4704"/>
                      <a:pt x="5335" y="5668"/>
                      <a:pt x="4299" y="6418"/>
                    </a:cubicBezTo>
                    <a:cubicBezTo>
                      <a:pt x="4299" y="6430"/>
                      <a:pt x="4287" y="6430"/>
                      <a:pt x="4287" y="6442"/>
                    </a:cubicBezTo>
                    <a:cubicBezTo>
                      <a:pt x="4275" y="6454"/>
                      <a:pt x="4263" y="6454"/>
                      <a:pt x="4239" y="6454"/>
                    </a:cubicBezTo>
                    <a:cubicBezTo>
                      <a:pt x="4228" y="6454"/>
                      <a:pt x="4216" y="6442"/>
                      <a:pt x="4216" y="6430"/>
                    </a:cubicBezTo>
                    <a:cubicBezTo>
                      <a:pt x="4061" y="6156"/>
                      <a:pt x="3870" y="5918"/>
                      <a:pt x="3668" y="5704"/>
                    </a:cubicBezTo>
                    <a:lnTo>
                      <a:pt x="3668" y="5704"/>
                    </a:lnTo>
                    <a:lnTo>
                      <a:pt x="3680" y="5716"/>
                    </a:lnTo>
                    <a:cubicBezTo>
                      <a:pt x="3370" y="5382"/>
                      <a:pt x="3025" y="5109"/>
                      <a:pt x="2632" y="4870"/>
                    </a:cubicBezTo>
                    <a:lnTo>
                      <a:pt x="2632" y="4870"/>
                    </a:lnTo>
                    <a:cubicBezTo>
                      <a:pt x="2632" y="4870"/>
                      <a:pt x="2634" y="4870"/>
                      <a:pt x="2637" y="4871"/>
                    </a:cubicBezTo>
                    <a:lnTo>
                      <a:pt x="2637" y="4871"/>
                    </a:lnTo>
                    <a:cubicBezTo>
                      <a:pt x="2487" y="4780"/>
                      <a:pt x="2328" y="4701"/>
                      <a:pt x="2180" y="4632"/>
                    </a:cubicBezTo>
                    <a:cubicBezTo>
                      <a:pt x="2025" y="4573"/>
                      <a:pt x="1882" y="4513"/>
                      <a:pt x="1727" y="4466"/>
                    </a:cubicBezTo>
                    <a:cubicBezTo>
                      <a:pt x="1620" y="4430"/>
                      <a:pt x="1525" y="4406"/>
                      <a:pt x="1418" y="4394"/>
                    </a:cubicBezTo>
                    <a:cubicBezTo>
                      <a:pt x="1322" y="4370"/>
                      <a:pt x="1227" y="4358"/>
                      <a:pt x="1132" y="4358"/>
                    </a:cubicBezTo>
                    <a:cubicBezTo>
                      <a:pt x="1049" y="4358"/>
                      <a:pt x="965" y="4358"/>
                      <a:pt x="882" y="4370"/>
                    </a:cubicBezTo>
                    <a:cubicBezTo>
                      <a:pt x="822" y="4370"/>
                      <a:pt x="751" y="4394"/>
                      <a:pt x="691" y="4406"/>
                    </a:cubicBezTo>
                    <a:lnTo>
                      <a:pt x="668" y="4418"/>
                    </a:lnTo>
                    <a:cubicBezTo>
                      <a:pt x="537" y="4597"/>
                      <a:pt x="394" y="4823"/>
                      <a:pt x="275" y="5061"/>
                    </a:cubicBezTo>
                    <a:cubicBezTo>
                      <a:pt x="167" y="5287"/>
                      <a:pt x="96" y="5525"/>
                      <a:pt x="48" y="5787"/>
                    </a:cubicBezTo>
                    <a:cubicBezTo>
                      <a:pt x="1" y="6025"/>
                      <a:pt x="1" y="6275"/>
                      <a:pt x="37" y="6573"/>
                    </a:cubicBezTo>
                    <a:cubicBezTo>
                      <a:pt x="72" y="7073"/>
                      <a:pt x="298" y="7573"/>
                      <a:pt x="644" y="7978"/>
                    </a:cubicBezTo>
                    <a:cubicBezTo>
                      <a:pt x="810" y="8168"/>
                      <a:pt x="1025" y="8359"/>
                      <a:pt x="1287" y="8538"/>
                    </a:cubicBezTo>
                    <a:cubicBezTo>
                      <a:pt x="1501" y="8704"/>
                      <a:pt x="1787" y="8835"/>
                      <a:pt x="2084" y="8966"/>
                    </a:cubicBezTo>
                    <a:lnTo>
                      <a:pt x="2084" y="8978"/>
                    </a:lnTo>
                    <a:cubicBezTo>
                      <a:pt x="2132" y="8978"/>
                      <a:pt x="2180" y="8990"/>
                      <a:pt x="2239" y="8990"/>
                    </a:cubicBezTo>
                    <a:cubicBezTo>
                      <a:pt x="2501" y="8978"/>
                      <a:pt x="2739" y="8942"/>
                      <a:pt x="2977" y="8883"/>
                    </a:cubicBezTo>
                    <a:cubicBezTo>
                      <a:pt x="3215" y="8835"/>
                      <a:pt x="3454" y="8752"/>
                      <a:pt x="3739" y="8645"/>
                    </a:cubicBezTo>
                    <a:cubicBezTo>
                      <a:pt x="4180" y="8466"/>
                      <a:pt x="4644" y="8216"/>
                      <a:pt x="5156" y="7859"/>
                    </a:cubicBezTo>
                    <a:cubicBezTo>
                      <a:pt x="6002" y="7252"/>
                      <a:pt x="6787" y="6430"/>
                      <a:pt x="7490" y="5418"/>
                    </a:cubicBezTo>
                    <a:cubicBezTo>
                      <a:pt x="7871" y="4847"/>
                      <a:pt x="8204" y="4251"/>
                      <a:pt x="8490" y="3632"/>
                    </a:cubicBezTo>
                    <a:cubicBezTo>
                      <a:pt x="8609" y="3334"/>
                      <a:pt x="8728" y="3049"/>
                      <a:pt x="8811" y="2751"/>
                    </a:cubicBezTo>
                    <a:cubicBezTo>
                      <a:pt x="8859" y="2620"/>
                      <a:pt x="8883" y="2489"/>
                      <a:pt x="8919" y="2346"/>
                    </a:cubicBezTo>
                    <a:lnTo>
                      <a:pt x="8930" y="2311"/>
                    </a:lnTo>
                    <a:lnTo>
                      <a:pt x="8942" y="2263"/>
                    </a:lnTo>
                    <a:cubicBezTo>
                      <a:pt x="9002" y="2025"/>
                      <a:pt x="9061" y="1775"/>
                      <a:pt x="9085" y="1513"/>
                    </a:cubicBezTo>
                    <a:cubicBezTo>
                      <a:pt x="9050" y="1429"/>
                      <a:pt x="9002" y="1334"/>
                      <a:pt x="8978" y="1251"/>
                    </a:cubicBezTo>
                    <a:cubicBezTo>
                      <a:pt x="8800" y="918"/>
                      <a:pt x="8561" y="584"/>
                      <a:pt x="8276" y="227"/>
                    </a:cubicBezTo>
                    <a:lnTo>
                      <a:pt x="80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4"/>
              <p:cNvSpPr/>
              <p:nvPr/>
            </p:nvSpPr>
            <p:spPr>
              <a:xfrm>
                <a:off x="7412769" y="4175086"/>
                <a:ext cx="75560" cy="34144"/>
              </a:xfrm>
              <a:custGeom>
                <a:avLst/>
                <a:gdLst/>
                <a:ahLst/>
                <a:cxnLst/>
                <a:rect l="l" t="t" r="r" b="b"/>
                <a:pathLst>
                  <a:path w="1704" h="770" extrusionOk="0">
                    <a:moveTo>
                      <a:pt x="504" y="1"/>
                    </a:moveTo>
                    <a:cubicBezTo>
                      <a:pt x="412" y="1"/>
                      <a:pt x="319" y="10"/>
                      <a:pt x="227" y="30"/>
                    </a:cubicBezTo>
                    <a:cubicBezTo>
                      <a:pt x="96" y="53"/>
                      <a:pt x="1" y="173"/>
                      <a:pt x="13" y="303"/>
                    </a:cubicBezTo>
                    <a:cubicBezTo>
                      <a:pt x="36" y="411"/>
                      <a:pt x="120" y="482"/>
                      <a:pt x="215" y="518"/>
                    </a:cubicBezTo>
                    <a:cubicBezTo>
                      <a:pt x="236" y="532"/>
                      <a:pt x="257" y="538"/>
                      <a:pt x="275" y="538"/>
                    </a:cubicBezTo>
                    <a:cubicBezTo>
                      <a:pt x="288" y="538"/>
                      <a:pt x="300" y="535"/>
                      <a:pt x="310" y="530"/>
                    </a:cubicBezTo>
                    <a:cubicBezTo>
                      <a:pt x="370" y="518"/>
                      <a:pt x="429" y="518"/>
                      <a:pt x="489" y="506"/>
                    </a:cubicBezTo>
                    <a:cubicBezTo>
                      <a:pt x="584" y="506"/>
                      <a:pt x="667" y="518"/>
                      <a:pt x="763" y="530"/>
                    </a:cubicBezTo>
                    <a:cubicBezTo>
                      <a:pt x="965" y="577"/>
                      <a:pt x="1167" y="661"/>
                      <a:pt x="1358" y="756"/>
                    </a:cubicBezTo>
                    <a:cubicBezTo>
                      <a:pt x="1383" y="766"/>
                      <a:pt x="1410" y="770"/>
                      <a:pt x="1438" y="770"/>
                    </a:cubicBezTo>
                    <a:cubicBezTo>
                      <a:pt x="1476" y="770"/>
                      <a:pt x="1514" y="763"/>
                      <a:pt x="1548" y="756"/>
                    </a:cubicBezTo>
                    <a:cubicBezTo>
                      <a:pt x="1608" y="720"/>
                      <a:pt x="1656" y="684"/>
                      <a:pt x="1679" y="601"/>
                    </a:cubicBezTo>
                    <a:cubicBezTo>
                      <a:pt x="1703" y="542"/>
                      <a:pt x="1703" y="470"/>
                      <a:pt x="1668" y="411"/>
                    </a:cubicBezTo>
                    <a:cubicBezTo>
                      <a:pt x="1644" y="351"/>
                      <a:pt x="1596" y="303"/>
                      <a:pt x="1525" y="280"/>
                    </a:cubicBezTo>
                    <a:cubicBezTo>
                      <a:pt x="1205" y="129"/>
                      <a:pt x="855" y="1"/>
                      <a:pt x="5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4"/>
              <p:cNvSpPr/>
              <p:nvPr/>
            </p:nvSpPr>
            <p:spPr>
              <a:xfrm>
                <a:off x="7410153" y="4139833"/>
                <a:ext cx="78708" cy="26916"/>
              </a:xfrm>
              <a:custGeom>
                <a:avLst/>
                <a:gdLst/>
                <a:ahLst/>
                <a:cxnLst/>
                <a:rect l="l" t="t" r="r" b="b"/>
                <a:pathLst>
                  <a:path w="1775" h="607" extrusionOk="0">
                    <a:moveTo>
                      <a:pt x="813" y="1"/>
                    </a:moveTo>
                    <a:cubicBezTo>
                      <a:pt x="596" y="1"/>
                      <a:pt x="387" y="39"/>
                      <a:pt x="179" y="122"/>
                    </a:cubicBezTo>
                    <a:cubicBezTo>
                      <a:pt x="48" y="170"/>
                      <a:pt x="0" y="325"/>
                      <a:pt x="60" y="444"/>
                    </a:cubicBezTo>
                    <a:cubicBezTo>
                      <a:pt x="95" y="527"/>
                      <a:pt x="167" y="563"/>
                      <a:pt x="226" y="587"/>
                    </a:cubicBezTo>
                    <a:cubicBezTo>
                      <a:pt x="236" y="597"/>
                      <a:pt x="253" y="600"/>
                      <a:pt x="272" y="600"/>
                    </a:cubicBezTo>
                    <a:cubicBezTo>
                      <a:pt x="298" y="600"/>
                      <a:pt x="330" y="593"/>
                      <a:pt x="357" y="587"/>
                    </a:cubicBezTo>
                    <a:cubicBezTo>
                      <a:pt x="393" y="563"/>
                      <a:pt x="417" y="563"/>
                      <a:pt x="453" y="551"/>
                    </a:cubicBezTo>
                    <a:cubicBezTo>
                      <a:pt x="548" y="527"/>
                      <a:pt x="655" y="503"/>
                      <a:pt x="762" y="503"/>
                    </a:cubicBezTo>
                    <a:cubicBezTo>
                      <a:pt x="929" y="503"/>
                      <a:pt x="1072" y="527"/>
                      <a:pt x="1238" y="551"/>
                    </a:cubicBezTo>
                    <a:cubicBezTo>
                      <a:pt x="1298" y="563"/>
                      <a:pt x="1346" y="587"/>
                      <a:pt x="1405" y="598"/>
                    </a:cubicBezTo>
                    <a:cubicBezTo>
                      <a:pt x="1430" y="603"/>
                      <a:pt x="1454" y="606"/>
                      <a:pt x="1480" y="606"/>
                    </a:cubicBezTo>
                    <a:cubicBezTo>
                      <a:pt x="1516" y="606"/>
                      <a:pt x="1554" y="600"/>
                      <a:pt x="1596" y="587"/>
                    </a:cubicBezTo>
                    <a:cubicBezTo>
                      <a:pt x="1655" y="551"/>
                      <a:pt x="1703" y="503"/>
                      <a:pt x="1727" y="432"/>
                    </a:cubicBezTo>
                    <a:cubicBezTo>
                      <a:pt x="1774" y="313"/>
                      <a:pt x="1715" y="146"/>
                      <a:pt x="1584" y="122"/>
                    </a:cubicBezTo>
                    <a:cubicBezTo>
                      <a:pt x="1357" y="63"/>
                      <a:pt x="1131" y="15"/>
                      <a:pt x="905" y="3"/>
                    </a:cubicBezTo>
                    <a:cubicBezTo>
                      <a:pt x="874" y="2"/>
                      <a:pt x="844" y="1"/>
                      <a:pt x="8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4"/>
              <p:cNvSpPr/>
              <p:nvPr/>
            </p:nvSpPr>
            <p:spPr>
              <a:xfrm>
                <a:off x="7590186" y="4024408"/>
                <a:ext cx="112985" cy="136087"/>
              </a:xfrm>
              <a:custGeom>
                <a:avLst/>
                <a:gdLst/>
                <a:ahLst/>
                <a:cxnLst/>
                <a:rect l="l" t="t" r="r" b="b"/>
                <a:pathLst>
                  <a:path w="2548" h="3069" extrusionOk="0">
                    <a:moveTo>
                      <a:pt x="1458" y="1"/>
                    </a:moveTo>
                    <a:cubicBezTo>
                      <a:pt x="920" y="1"/>
                      <a:pt x="385" y="537"/>
                      <a:pt x="214" y="1285"/>
                    </a:cubicBezTo>
                    <a:cubicBezTo>
                      <a:pt x="0" y="2118"/>
                      <a:pt x="322" y="2916"/>
                      <a:pt x="917" y="3047"/>
                    </a:cubicBezTo>
                    <a:cubicBezTo>
                      <a:pt x="978" y="3061"/>
                      <a:pt x="1040" y="3069"/>
                      <a:pt x="1102" y="3069"/>
                    </a:cubicBezTo>
                    <a:cubicBezTo>
                      <a:pt x="1638" y="3069"/>
                      <a:pt x="2164" y="2532"/>
                      <a:pt x="2346" y="1785"/>
                    </a:cubicBezTo>
                    <a:cubicBezTo>
                      <a:pt x="2548" y="951"/>
                      <a:pt x="2227" y="153"/>
                      <a:pt x="1643" y="22"/>
                    </a:cubicBezTo>
                    <a:cubicBezTo>
                      <a:pt x="1582" y="8"/>
                      <a:pt x="1520" y="1"/>
                      <a:pt x="1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4"/>
              <p:cNvSpPr/>
              <p:nvPr/>
            </p:nvSpPr>
            <p:spPr>
              <a:xfrm>
                <a:off x="7487221" y="4023787"/>
                <a:ext cx="298336" cy="399171"/>
              </a:xfrm>
              <a:custGeom>
                <a:avLst/>
                <a:gdLst/>
                <a:ahLst/>
                <a:cxnLst/>
                <a:rect l="l" t="t" r="r" b="b"/>
                <a:pathLst>
                  <a:path w="6728" h="9002" extrusionOk="0">
                    <a:moveTo>
                      <a:pt x="5751" y="1"/>
                    </a:moveTo>
                    <a:lnTo>
                      <a:pt x="5739" y="25"/>
                    </a:lnTo>
                    <a:lnTo>
                      <a:pt x="5739" y="60"/>
                    </a:lnTo>
                    <a:cubicBezTo>
                      <a:pt x="5704" y="263"/>
                      <a:pt x="5656" y="477"/>
                      <a:pt x="5620" y="703"/>
                    </a:cubicBezTo>
                    <a:cubicBezTo>
                      <a:pt x="5525" y="1096"/>
                      <a:pt x="5406" y="1501"/>
                      <a:pt x="5275" y="1894"/>
                    </a:cubicBezTo>
                    <a:cubicBezTo>
                      <a:pt x="5144" y="2263"/>
                      <a:pt x="4977" y="2620"/>
                      <a:pt x="4811" y="2977"/>
                    </a:cubicBezTo>
                    <a:lnTo>
                      <a:pt x="4811" y="3037"/>
                    </a:lnTo>
                    <a:cubicBezTo>
                      <a:pt x="4799" y="3299"/>
                      <a:pt x="4763" y="3573"/>
                      <a:pt x="4703" y="3835"/>
                    </a:cubicBezTo>
                    <a:cubicBezTo>
                      <a:pt x="4572" y="4454"/>
                      <a:pt x="4322" y="5025"/>
                      <a:pt x="4013" y="5549"/>
                    </a:cubicBezTo>
                    <a:cubicBezTo>
                      <a:pt x="3668" y="6121"/>
                      <a:pt x="3251" y="6621"/>
                      <a:pt x="2775" y="7073"/>
                    </a:cubicBezTo>
                    <a:cubicBezTo>
                      <a:pt x="1953" y="7859"/>
                      <a:pt x="1001" y="8478"/>
                      <a:pt x="0" y="9002"/>
                    </a:cubicBezTo>
                    <a:cubicBezTo>
                      <a:pt x="227" y="8978"/>
                      <a:pt x="441" y="8930"/>
                      <a:pt x="631" y="8883"/>
                    </a:cubicBezTo>
                    <a:cubicBezTo>
                      <a:pt x="858" y="8835"/>
                      <a:pt x="1108" y="8752"/>
                      <a:pt x="1393" y="8645"/>
                    </a:cubicBezTo>
                    <a:cubicBezTo>
                      <a:pt x="1834" y="8466"/>
                      <a:pt x="2298" y="8216"/>
                      <a:pt x="2798" y="7859"/>
                    </a:cubicBezTo>
                    <a:cubicBezTo>
                      <a:pt x="3656" y="7252"/>
                      <a:pt x="4441" y="6430"/>
                      <a:pt x="5144" y="5418"/>
                    </a:cubicBezTo>
                    <a:cubicBezTo>
                      <a:pt x="5525" y="4847"/>
                      <a:pt x="5858" y="4251"/>
                      <a:pt x="6132" y="3632"/>
                    </a:cubicBezTo>
                    <a:cubicBezTo>
                      <a:pt x="6275" y="3334"/>
                      <a:pt x="6370" y="3037"/>
                      <a:pt x="6466" y="2751"/>
                    </a:cubicBezTo>
                    <a:cubicBezTo>
                      <a:pt x="6513" y="2620"/>
                      <a:pt x="6537" y="2489"/>
                      <a:pt x="6573" y="2346"/>
                    </a:cubicBezTo>
                    <a:lnTo>
                      <a:pt x="6585" y="2311"/>
                    </a:lnTo>
                    <a:lnTo>
                      <a:pt x="6596" y="2263"/>
                    </a:lnTo>
                    <a:cubicBezTo>
                      <a:pt x="6656" y="2013"/>
                      <a:pt x="6716" y="1775"/>
                      <a:pt x="6727" y="1513"/>
                    </a:cubicBezTo>
                    <a:cubicBezTo>
                      <a:pt x="6704" y="1429"/>
                      <a:pt x="6656" y="1334"/>
                      <a:pt x="6632" y="1251"/>
                    </a:cubicBezTo>
                    <a:cubicBezTo>
                      <a:pt x="6454" y="918"/>
                      <a:pt x="6215" y="584"/>
                      <a:pt x="5930" y="227"/>
                    </a:cubicBezTo>
                    <a:lnTo>
                      <a:pt x="5751" y="1"/>
                    </a:ln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4"/>
              <p:cNvSpPr/>
              <p:nvPr/>
            </p:nvSpPr>
            <p:spPr>
              <a:xfrm>
                <a:off x="7650360" y="4023565"/>
                <a:ext cx="52324" cy="79994"/>
              </a:xfrm>
              <a:custGeom>
                <a:avLst/>
                <a:gdLst/>
                <a:ahLst/>
                <a:cxnLst/>
                <a:rect l="l" t="t" r="r" b="b"/>
                <a:pathLst>
                  <a:path w="1180" h="1804" extrusionOk="0">
                    <a:moveTo>
                      <a:pt x="84" y="1"/>
                    </a:moveTo>
                    <a:cubicBezTo>
                      <a:pt x="56" y="1"/>
                      <a:pt x="28" y="2"/>
                      <a:pt x="0" y="6"/>
                    </a:cubicBezTo>
                    <a:cubicBezTo>
                      <a:pt x="227" y="268"/>
                      <a:pt x="429" y="553"/>
                      <a:pt x="596" y="851"/>
                    </a:cubicBezTo>
                    <a:cubicBezTo>
                      <a:pt x="715" y="1065"/>
                      <a:pt x="822" y="1304"/>
                      <a:pt x="905" y="1518"/>
                    </a:cubicBezTo>
                    <a:cubicBezTo>
                      <a:pt x="929" y="1625"/>
                      <a:pt x="953" y="1732"/>
                      <a:pt x="989" y="1804"/>
                    </a:cubicBezTo>
                    <a:lnTo>
                      <a:pt x="1001" y="1756"/>
                    </a:lnTo>
                    <a:cubicBezTo>
                      <a:pt x="1179" y="946"/>
                      <a:pt x="870" y="149"/>
                      <a:pt x="286" y="18"/>
                    </a:cubicBezTo>
                    <a:cubicBezTo>
                      <a:pt x="219" y="9"/>
                      <a:pt x="151" y="1"/>
                      <a:pt x="84" y="1"/>
                    </a:cubicBezTo>
                    <a:close/>
                  </a:path>
                </a:pathLst>
              </a:custGeom>
              <a:solidFill>
                <a:srgbClr val="EC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4"/>
              <p:cNvSpPr/>
              <p:nvPr/>
            </p:nvSpPr>
            <p:spPr>
              <a:xfrm>
                <a:off x="7569567" y="3920201"/>
                <a:ext cx="172182" cy="235104"/>
              </a:xfrm>
              <a:custGeom>
                <a:avLst/>
                <a:gdLst/>
                <a:ahLst/>
                <a:cxnLst/>
                <a:rect l="l" t="t" r="r" b="b"/>
                <a:pathLst>
                  <a:path w="3883" h="5302" extrusionOk="0">
                    <a:moveTo>
                      <a:pt x="487" y="1"/>
                    </a:moveTo>
                    <a:cubicBezTo>
                      <a:pt x="429" y="1"/>
                      <a:pt x="353" y="32"/>
                      <a:pt x="322" y="63"/>
                    </a:cubicBezTo>
                    <a:lnTo>
                      <a:pt x="275" y="110"/>
                    </a:lnTo>
                    <a:lnTo>
                      <a:pt x="263" y="134"/>
                    </a:lnTo>
                    <a:cubicBezTo>
                      <a:pt x="239" y="146"/>
                      <a:pt x="227" y="182"/>
                      <a:pt x="215" y="194"/>
                    </a:cubicBezTo>
                    <a:lnTo>
                      <a:pt x="156" y="336"/>
                    </a:lnTo>
                    <a:cubicBezTo>
                      <a:pt x="108" y="503"/>
                      <a:pt x="60" y="670"/>
                      <a:pt x="1" y="848"/>
                    </a:cubicBezTo>
                    <a:lnTo>
                      <a:pt x="227" y="979"/>
                    </a:lnTo>
                    <a:cubicBezTo>
                      <a:pt x="679" y="1265"/>
                      <a:pt x="1108" y="1587"/>
                      <a:pt x="1489" y="1968"/>
                    </a:cubicBezTo>
                    <a:cubicBezTo>
                      <a:pt x="1608" y="2087"/>
                      <a:pt x="1715" y="2206"/>
                      <a:pt x="1834" y="2325"/>
                    </a:cubicBezTo>
                    <a:cubicBezTo>
                      <a:pt x="1877" y="2314"/>
                      <a:pt x="1920" y="2308"/>
                      <a:pt x="1963" y="2308"/>
                    </a:cubicBezTo>
                    <a:cubicBezTo>
                      <a:pt x="2015" y="2308"/>
                      <a:pt x="2068" y="2317"/>
                      <a:pt x="2120" y="2337"/>
                    </a:cubicBezTo>
                    <a:cubicBezTo>
                      <a:pt x="2704" y="2468"/>
                      <a:pt x="3013" y="3254"/>
                      <a:pt x="2834" y="4075"/>
                    </a:cubicBezTo>
                    <a:lnTo>
                      <a:pt x="2823" y="4123"/>
                    </a:lnTo>
                    <a:lnTo>
                      <a:pt x="2823" y="4135"/>
                    </a:lnTo>
                    <a:cubicBezTo>
                      <a:pt x="2858" y="4289"/>
                      <a:pt x="2894" y="4420"/>
                      <a:pt x="2906" y="4563"/>
                    </a:cubicBezTo>
                    <a:cubicBezTo>
                      <a:pt x="2954" y="4801"/>
                      <a:pt x="2965" y="5039"/>
                      <a:pt x="2965" y="5301"/>
                    </a:cubicBezTo>
                    <a:cubicBezTo>
                      <a:pt x="3120" y="4956"/>
                      <a:pt x="3287" y="4599"/>
                      <a:pt x="3418" y="4230"/>
                    </a:cubicBezTo>
                    <a:cubicBezTo>
                      <a:pt x="3549" y="3837"/>
                      <a:pt x="3668" y="3432"/>
                      <a:pt x="3763" y="3039"/>
                    </a:cubicBezTo>
                    <a:cubicBezTo>
                      <a:pt x="3799" y="2813"/>
                      <a:pt x="3847" y="2611"/>
                      <a:pt x="3882" y="2396"/>
                    </a:cubicBezTo>
                    <a:lnTo>
                      <a:pt x="3882" y="2372"/>
                    </a:lnTo>
                    <a:cubicBezTo>
                      <a:pt x="3656" y="2075"/>
                      <a:pt x="3370" y="1777"/>
                      <a:pt x="3049" y="1456"/>
                    </a:cubicBezTo>
                    <a:cubicBezTo>
                      <a:pt x="2632" y="1087"/>
                      <a:pt x="2239" y="789"/>
                      <a:pt x="1834" y="539"/>
                    </a:cubicBezTo>
                    <a:cubicBezTo>
                      <a:pt x="1632" y="420"/>
                      <a:pt x="1418" y="301"/>
                      <a:pt x="1191" y="206"/>
                    </a:cubicBezTo>
                    <a:cubicBezTo>
                      <a:pt x="1013" y="134"/>
                      <a:pt x="846" y="75"/>
                      <a:pt x="632" y="27"/>
                    </a:cubicBezTo>
                    <a:cubicBezTo>
                      <a:pt x="584" y="15"/>
                      <a:pt x="560" y="15"/>
                      <a:pt x="513" y="3"/>
                    </a:cubicBezTo>
                    <a:cubicBezTo>
                      <a:pt x="505" y="2"/>
                      <a:pt x="496" y="1"/>
                      <a:pt x="48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4"/>
              <p:cNvSpPr/>
              <p:nvPr/>
            </p:nvSpPr>
            <p:spPr>
              <a:xfrm>
                <a:off x="7257568" y="3561820"/>
                <a:ext cx="23235" cy="39775"/>
              </a:xfrm>
              <a:custGeom>
                <a:avLst/>
                <a:gdLst/>
                <a:ahLst/>
                <a:cxnLst/>
                <a:rect l="l" t="t" r="r" b="b"/>
                <a:pathLst>
                  <a:path w="524" h="897" extrusionOk="0">
                    <a:moveTo>
                      <a:pt x="274" y="1"/>
                    </a:moveTo>
                    <a:cubicBezTo>
                      <a:pt x="143" y="1"/>
                      <a:pt x="24" y="84"/>
                      <a:pt x="24" y="203"/>
                    </a:cubicBezTo>
                    <a:cubicBezTo>
                      <a:pt x="0" y="346"/>
                      <a:pt x="0" y="477"/>
                      <a:pt x="0" y="608"/>
                    </a:cubicBezTo>
                    <a:cubicBezTo>
                      <a:pt x="0" y="679"/>
                      <a:pt x="0" y="739"/>
                      <a:pt x="48" y="799"/>
                    </a:cubicBezTo>
                    <a:cubicBezTo>
                      <a:pt x="95" y="846"/>
                      <a:pt x="155" y="894"/>
                      <a:pt x="215" y="894"/>
                    </a:cubicBezTo>
                    <a:cubicBezTo>
                      <a:pt x="225" y="896"/>
                      <a:pt x="236" y="897"/>
                      <a:pt x="247" y="897"/>
                    </a:cubicBezTo>
                    <a:cubicBezTo>
                      <a:pt x="299" y="897"/>
                      <a:pt x="356" y="876"/>
                      <a:pt x="405" y="846"/>
                    </a:cubicBezTo>
                    <a:cubicBezTo>
                      <a:pt x="453" y="822"/>
                      <a:pt x="500" y="739"/>
                      <a:pt x="500" y="679"/>
                    </a:cubicBezTo>
                    <a:cubicBezTo>
                      <a:pt x="500" y="548"/>
                      <a:pt x="500" y="418"/>
                      <a:pt x="512" y="287"/>
                    </a:cubicBezTo>
                    <a:cubicBezTo>
                      <a:pt x="524" y="144"/>
                      <a:pt x="441" y="13"/>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4"/>
              <p:cNvSpPr/>
              <p:nvPr/>
            </p:nvSpPr>
            <p:spPr>
              <a:xfrm>
                <a:off x="7259120" y="3636804"/>
                <a:ext cx="24344" cy="38755"/>
              </a:xfrm>
              <a:custGeom>
                <a:avLst/>
                <a:gdLst/>
                <a:ahLst/>
                <a:cxnLst/>
                <a:rect l="l" t="t" r="r" b="b"/>
                <a:pathLst>
                  <a:path w="549" h="874" extrusionOk="0">
                    <a:moveTo>
                      <a:pt x="203" y="0"/>
                    </a:moveTo>
                    <a:cubicBezTo>
                      <a:pt x="144" y="24"/>
                      <a:pt x="72" y="48"/>
                      <a:pt x="49" y="108"/>
                    </a:cubicBezTo>
                    <a:cubicBezTo>
                      <a:pt x="1" y="167"/>
                      <a:pt x="1" y="227"/>
                      <a:pt x="1" y="286"/>
                    </a:cubicBezTo>
                    <a:cubicBezTo>
                      <a:pt x="1" y="405"/>
                      <a:pt x="13" y="536"/>
                      <a:pt x="25" y="655"/>
                    </a:cubicBezTo>
                    <a:cubicBezTo>
                      <a:pt x="57" y="783"/>
                      <a:pt x="137" y="873"/>
                      <a:pt x="264" y="873"/>
                    </a:cubicBezTo>
                    <a:cubicBezTo>
                      <a:pt x="279" y="873"/>
                      <a:pt x="294" y="872"/>
                      <a:pt x="310" y="870"/>
                    </a:cubicBezTo>
                    <a:cubicBezTo>
                      <a:pt x="441" y="858"/>
                      <a:pt x="549" y="715"/>
                      <a:pt x="513" y="584"/>
                    </a:cubicBezTo>
                    <a:cubicBezTo>
                      <a:pt x="501" y="465"/>
                      <a:pt x="489" y="334"/>
                      <a:pt x="477" y="215"/>
                    </a:cubicBezTo>
                    <a:cubicBezTo>
                      <a:pt x="477" y="155"/>
                      <a:pt x="430" y="84"/>
                      <a:pt x="370" y="48"/>
                    </a:cubicBezTo>
                    <a:cubicBezTo>
                      <a:pt x="322" y="24"/>
                      <a:pt x="275" y="0"/>
                      <a:pt x="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4"/>
              <p:cNvSpPr/>
              <p:nvPr/>
            </p:nvSpPr>
            <p:spPr>
              <a:xfrm>
                <a:off x="7274995" y="3702787"/>
                <a:ext cx="31173" cy="41593"/>
              </a:xfrm>
              <a:custGeom>
                <a:avLst/>
                <a:gdLst/>
                <a:ahLst/>
                <a:cxnLst/>
                <a:rect l="l" t="t" r="r" b="b"/>
                <a:pathLst>
                  <a:path w="703" h="938" extrusionOk="0">
                    <a:moveTo>
                      <a:pt x="262" y="1"/>
                    </a:moveTo>
                    <a:cubicBezTo>
                      <a:pt x="226" y="1"/>
                      <a:pt x="191" y="1"/>
                      <a:pt x="167" y="25"/>
                    </a:cubicBezTo>
                    <a:cubicBezTo>
                      <a:pt x="107" y="48"/>
                      <a:pt x="60" y="96"/>
                      <a:pt x="24" y="156"/>
                    </a:cubicBezTo>
                    <a:cubicBezTo>
                      <a:pt x="0" y="215"/>
                      <a:pt x="12" y="275"/>
                      <a:pt x="24" y="346"/>
                    </a:cubicBezTo>
                    <a:cubicBezTo>
                      <a:pt x="72" y="501"/>
                      <a:pt x="119" y="644"/>
                      <a:pt x="179" y="775"/>
                    </a:cubicBezTo>
                    <a:cubicBezTo>
                      <a:pt x="225" y="867"/>
                      <a:pt x="320" y="937"/>
                      <a:pt x="416" y="937"/>
                    </a:cubicBezTo>
                    <a:cubicBezTo>
                      <a:pt x="445" y="937"/>
                      <a:pt x="473" y="931"/>
                      <a:pt x="500" y="918"/>
                    </a:cubicBezTo>
                    <a:cubicBezTo>
                      <a:pt x="619" y="858"/>
                      <a:pt x="703" y="703"/>
                      <a:pt x="643" y="584"/>
                    </a:cubicBezTo>
                    <a:cubicBezTo>
                      <a:pt x="584" y="441"/>
                      <a:pt x="536" y="298"/>
                      <a:pt x="488" y="156"/>
                    </a:cubicBezTo>
                    <a:cubicBezTo>
                      <a:pt x="476" y="96"/>
                      <a:pt x="393" y="36"/>
                      <a:pt x="357" y="25"/>
                    </a:cubicBezTo>
                    <a:cubicBezTo>
                      <a:pt x="322" y="1"/>
                      <a:pt x="298"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4"/>
              <p:cNvSpPr/>
              <p:nvPr/>
            </p:nvSpPr>
            <p:spPr>
              <a:xfrm>
                <a:off x="7308785" y="3771430"/>
                <a:ext cx="33301" cy="36627"/>
              </a:xfrm>
              <a:custGeom>
                <a:avLst/>
                <a:gdLst/>
                <a:ahLst/>
                <a:cxnLst/>
                <a:rect l="l" t="t" r="r" b="b"/>
                <a:pathLst>
                  <a:path w="751" h="826" extrusionOk="0">
                    <a:moveTo>
                      <a:pt x="298" y="1"/>
                    </a:moveTo>
                    <a:cubicBezTo>
                      <a:pt x="262" y="1"/>
                      <a:pt x="238" y="24"/>
                      <a:pt x="191" y="36"/>
                    </a:cubicBezTo>
                    <a:cubicBezTo>
                      <a:pt x="72" y="84"/>
                      <a:pt x="0" y="239"/>
                      <a:pt x="60" y="358"/>
                    </a:cubicBezTo>
                    <a:cubicBezTo>
                      <a:pt x="119" y="501"/>
                      <a:pt x="191" y="620"/>
                      <a:pt x="274" y="739"/>
                    </a:cubicBezTo>
                    <a:cubicBezTo>
                      <a:pt x="322" y="794"/>
                      <a:pt x="403" y="825"/>
                      <a:pt x="481" y="825"/>
                    </a:cubicBezTo>
                    <a:cubicBezTo>
                      <a:pt x="537" y="825"/>
                      <a:pt x="591" y="809"/>
                      <a:pt x="631" y="774"/>
                    </a:cubicBezTo>
                    <a:cubicBezTo>
                      <a:pt x="738" y="691"/>
                      <a:pt x="750" y="536"/>
                      <a:pt x="679" y="417"/>
                    </a:cubicBezTo>
                    <a:cubicBezTo>
                      <a:pt x="655" y="382"/>
                      <a:pt x="631" y="346"/>
                      <a:pt x="607" y="298"/>
                    </a:cubicBezTo>
                    <a:cubicBezTo>
                      <a:pt x="572" y="263"/>
                      <a:pt x="548" y="203"/>
                      <a:pt x="536" y="155"/>
                    </a:cubicBezTo>
                    <a:cubicBezTo>
                      <a:pt x="488" y="60"/>
                      <a:pt x="393"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4"/>
              <p:cNvSpPr/>
              <p:nvPr/>
            </p:nvSpPr>
            <p:spPr>
              <a:xfrm>
                <a:off x="7360001" y="3833599"/>
                <a:ext cx="34321" cy="33523"/>
              </a:xfrm>
              <a:custGeom>
                <a:avLst/>
                <a:gdLst/>
                <a:ahLst/>
                <a:cxnLst/>
                <a:rect l="l" t="t" r="r" b="b"/>
                <a:pathLst>
                  <a:path w="774" h="756" extrusionOk="0">
                    <a:moveTo>
                      <a:pt x="242" y="0"/>
                    </a:moveTo>
                    <a:cubicBezTo>
                      <a:pt x="194" y="0"/>
                      <a:pt x="146" y="22"/>
                      <a:pt x="107" y="51"/>
                    </a:cubicBezTo>
                    <a:cubicBezTo>
                      <a:pt x="60" y="87"/>
                      <a:pt x="12" y="146"/>
                      <a:pt x="12" y="206"/>
                    </a:cubicBezTo>
                    <a:cubicBezTo>
                      <a:pt x="0" y="265"/>
                      <a:pt x="36" y="349"/>
                      <a:pt x="60" y="408"/>
                    </a:cubicBezTo>
                    <a:cubicBezTo>
                      <a:pt x="131" y="492"/>
                      <a:pt x="226" y="575"/>
                      <a:pt x="310" y="658"/>
                    </a:cubicBezTo>
                    <a:cubicBezTo>
                      <a:pt x="357" y="706"/>
                      <a:pt x="405" y="754"/>
                      <a:pt x="476" y="754"/>
                    </a:cubicBezTo>
                    <a:cubicBezTo>
                      <a:pt x="484" y="755"/>
                      <a:pt x="493" y="756"/>
                      <a:pt x="501" y="756"/>
                    </a:cubicBezTo>
                    <a:cubicBezTo>
                      <a:pt x="555" y="756"/>
                      <a:pt x="615" y="727"/>
                      <a:pt x="667" y="706"/>
                    </a:cubicBezTo>
                    <a:cubicBezTo>
                      <a:pt x="714" y="658"/>
                      <a:pt x="762" y="599"/>
                      <a:pt x="762" y="539"/>
                    </a:cubicBezTo>
                    <a:cubicBezTo>
                      <a:pt x="774" y="480"/>
                      <a:pt x="762" y="385"/>
                      <a:pt x="714" y="349"/>
                    </a:cubicBezTo>
                    <a:lnTo>
                      <a:pt x="464" y="87"/>
                    </a:lnTo>
                    <a:cubicBezTo>
                      <a:pt x="417" y="51"/>
                      <a:pt x="369" y="4"/>
                      <a:pt x="298" y="4"/>
                    </a:cubicBezTo>
                    <a:lnTo>
                      <a:pt x="274" y="4"/>
                    </a:lnTo>
                    <a:cubicBezTo>
                      <a:pt x="263" y="1"/>
                      <a:pt x="253" y="0"/>
                      <a:pt x="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4"/>
              <p:cNvSpPr/>
              <p:nvPr/>
            </p:nvSpPr>
            <p:spPr>
              <a:xfrm>
                <a:off x="7415430" y="3884417"/>
                <a:ext cx="36450" cy="30552"/>
              </a:xfrm>
              <a:custGeom>
                <a:avLst/>
                <a:gdLst/>
                <a:ahLst/>
                <a:cxnLst/>
                <a:rect l="l" t="t" r="r" b="b"/>
                <a:pathLst>
                  <a:path w="822" h="689" extrusionOk="0">
                    <a:moveTo>
                      <a:pt x="274" y="1"/>
                    </a:moveTo>
                    <a:cubicBezTo>
                      <a:pt x="191" y="12"/>
                      <a:pt x="119" y="48"/>
                      <a:pt x="72" y="108"/>
                    </a:cubicBezTo>
                    <a:cubicBezTo>
                      <a:pt x="0" y="215"/>
                      <a:pt x="12" y="370"/>
                      <a:pt x="119" y="453"/>
                    </a:cubicBezTo>
                    <a:cubicBezTo>
                      <a:pt x="214" y="524"/>
                      <a:pt x="310" y="584"/>
                      <a:pt x="405" y="643"/>
                    </a:cubicBezTo>
                    <a:cubicBezTo>
                      <a:pt x="455" y="673"/>
                      <a:pt x="508" y="688"/>
                      <a:pt x="560" y="688"/>
                    </a:cubicBezTo>
                    <a:cubicBezTo>
                      <a:pt x="633" y="688"/>
                      <a:pt x="702" y="658"/>
                      <a:pt x="750" y="596"/>
                    </a:cubicBezTo>
                    <a:cubicBezTo>
                      <a:pt x="822" y="501"/>
                      <a:pt x="810" y="334"/>
                      <a:pt x="703" y="239"/>
                    </a:cubicBezTo>
                    <a:cubicBezTo>
                      <a:pt x="607" y="179"/>
                      <a:pt x="512" y="108"/>
                      <a:pt x="417" y="48"/>
                    </a:cubicBezTo>
                    <a:cubicBezTo>
                      <a:pt x="369" y="24"/>
                      <a:pt x="310"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4"/>
              <p:cNvSpPr/>
              <p:nvPr/>
            </p:nvSpPr>
            <p:spPr>
              <a:xfrm>
                <a:off x="7471391" y="3926676"/>
                <a:ext cx="32237" cy="27271"/>
              </a:xfrm>
              <a:custGeom>
                <a:avLst/>
                <a:gdLst/>
                <a:ahLst/>
                <a:cxnLst/>
                <a:rect l="l" t="t" r="r" b="b"/>
                <a:pathLst>
                  <a:path w="727" h="615" extrusionOk="0">
                    <a:moveTo>
                      <a:pt x="238" y="0"/>
                    </a:moveTo>
                    <a:cubicBezTo>
                      <a:pt x="179" y="12"/>
                      <a:pt x="107" y="48"/>
                      <a:pt x="84" y="107"/>
                    </a:cubicBezTo>
                    <a:cubicBezTo>
                      <a:pt x="0" y="214"/>
                      <a:pt x="24" y="393"/>
                      <a:pt x="119" y="452"/>
                    </a:cubicBezTo>
                    <a:cubicBezTo>
                      <a:pt x="215" y="488"/>
                      <a:pt x="286" y="548"/>
                      <a:pt x="381" y="595"/>
                    </a:cubicBezTo>
                    <a:cubicBezTo>
                      <a:pt x="400" y="609"/>
                      <a:pt x="424" y="614"/>
                      <a:pt x="450" y="614"/>
                    </a:cubicBezTo>
                    <a:cubicBezTo>
                      <a:pt x="491" y="614"/>
                      <a:pt x="536" y="603"/>
                      <a:pt x="572" y="595"/>
                    </a:cubicBezTo>
                    <a:cubicBezTo>
                      <a:pt x="631" y="571"/>
                      <a:pt x="679" y="524"/>
                      <a:pt x="703" y="464"/>
                    </a:cubicBezTo>
                    <a:cubicBezTo>
                      <a:pt x="727" y="405"/>
                      <a:pt x="727" y="333"/>
                      <a:pt x="703" y="274"/>
                    </a:cubicBezTo>
                    <a:cubicBezTo>
                      <a:pt x="679" y="214"/>
                      <a:pt x="631" y="167"/>
                      <a:pt x="572" y="143"/>
                    </a:cubicBezTo>
                    <a:lnTo>
                      <a:pt x="441" y="48"/>
                    </a:lnTo>
                    <a:cubicBezTo>
                      <a:pt x="393" y="12"/>
                      <a:pt x="334"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4"/>
              <p:cNvSpPr/>
              <p:nvPr/>
            </p:nvSpPr>
            <p:spPr>
              <a:xfrm>
                <a:off x="7521543" y="3958337"/>
                <a:ext cx="29089" cy="23235"/>
              </a:xfrm>
              <a:custGeom>
                <a:avLst/>
                <a:gdLst/>
                <a:ahLst/>
                <a:cxnLst/>
                <a:rect l="l" t="t" r="r" b="b"/>
                <a:pathLst>
                  <a:path w="656" h="524" extrusionOk="0">
                    <a:moveTo>
                      <a:pt x="286" y="0"/>
                    </a:moveTo>
                    <a:cubicBezTo>
                      <a:pt x="203" y="0"/>
                      <a:pt x="119" y="36"/>
                      <a:pt x="84" y="108"/>
                    </a:cubicBezTo>
                    <a:cubicBezTo>
                      <a:pt x="0" y="215"/>
                      <a:pt x="36" y="393"/>
                      <a:pt x="155" y="453"/>
                    </a:cubicBezTo>
                    <a:lnTo>
                      <a:pt x="238" y="489"/>
                    </a:lnTo>
                    <a:cubicBezTo>
                      <a:pt x="284" y="511"/>
                      <a:pt x="334" y="523"/>
                      <a:pt x="383" y="523"/>
                    </a:cubicBezTo>
                    <a:cubicBezTo>
                      <a:pt x="463" y="523"/>
                      <a:pt x="539" y="491"/>
                      <a:pt x="584" y="417"/>
                    </a:cubicBezTo>
                    <a:cubicBezTo>
                      <a:pt x="655" y="322"/>
                      <a:pt x="631" y="143"/>
                      <a:pt x="512" y="72"/>
                    </a:cubicBezTo>
                    <a:lnTo>
                      <a:pt x="417" y="36"/>
                    </a:lnTo>
                    <a:cubicBezTo>
                      <a:pt x="381" y="0"/>
                      <a:pt x="334"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4"/>
              <p:cNvSpPr/>
              <p:nvPr/>
            </p:nvSpPr>
            <p:spPr>
              <a:xfrm>
                <a:off x="6871605" y="2948332"/>
                <a:ext cx="793021" cy="664206"/>
              </a:xfrm>
              <a:custGeom>
                <a:avLst/>
                <a:gdLst/>
                <a:ahLst/>
                <a:cxnLst/>
                <a:rect l="l" t="t" r="r" b="b"/>
                <a:pathLst>
                  <a:path w="17884" h="14979" extrusionOk="0">
                    <a:moveTo>
                      <a:pt x="4668" y="1"/>
                    </a:moveTo>
                    <a:cubicBezTo>
                      <a:pt x="4704" y="25"/>
                      <a:pt x="4692" y="25"/>
                      <a:pt x="4680" y="25"/>
                    </a:cubicBezTo>
                    <a:cubicBezTo>
                      <a:pt x="4597" y="25"/>
                      <a:pt x="4525" y="48"/>
                      <a:pt x="4477" y="120"/>
                    </a:cubicBezTo>
                    <a:cubicBezTo>
                      <a:pt x="4466" y="96"/>
                      <a:pt x="4442" y="96"/>
                      <a:pt x="4418" y="96"/>
                    </a:cubicBezTo>
                    <a:cubicBezTo>
                      <a:pt x="4347" y="96"/>
                      <a:pt x="4275" y="132"/>
                      <a:pt x="4227" y="191"/>
                    </a:cubicBezTo>
                    <a:cubicBezTo>
                      <a:pt x="3858" y="668"/>
                      <a:pt x="3406" y="1132"/>
                      <a:pt x="2870" y="1608"/>
                    </a:cubicBezTo>
                    <a:cubicBezTo>
                      <a:pt x="1965" y="2406"/>
                      <a:pt x="989" y="3120"/>
                      <a:pt x="156" y="3692"/>
                    </a:cubicBezTo>
                    <a:cubicBezTo>
                      <a:pt x="48" y="3763"/>
                      <a:pt x="1" y="3906"/>
                      <a:pt x="60" y="4013"/>
                    </a:cubicBezTo>
                    <a:cubicBezTo>
                      <a:pt x="48" y="4263"/>
                      <a:pt x="60" y="4537"/>
                      <a:pt x="108" y="4799"/>
                    </a:cubicBezTo>
                    <a:cubicBezTo>
                      <a:pt x="156" y="5085"/>
                      <a:pt x="215" y="5382"/>
                      <a:pt x="310" y="5716"/>
                    </a:cubicBezTo>
                    <a:cubicBezTo>
                      <a:pt x="489" y="6263"/>
                      <a:pt x="739" y="6823"/>
                      <a:pt x="1132" y="7466"/>
                    </a:cubicBezTo>
                    <a:cubicBezTo>
                      <a:pt x="1715" y="8430"/>
                      <a:pt x="2489" y="9407"/>
                      <a:pt x="3513" y="10443"/>
                    </a:cubicBezTo>
                    <a:cubicBezTo>
                      <a:pt x="4501" y="11431"/>
                      <a:pt x="5537" y="12276"/>
                      <a:pt x="6633" y="12979"/>
                    </a:cubicBezTo>
                    <a:cubicBezTo>
                      <a:pt x="7252" y="13360"/>
                      <a:pt x="7871" y="13705"/>
                      <a:pt x="8502" y="13991"/>
                    </a:cubicBezTo>
                    <a:cubicBezTo>
                      <a:pt x="9121" y="14264"/>
                      <a:pt x="9788" y="14503"/>
                      <a:pt x="10478" y="14681"/>
                    </a:cubicBezTo>
                    <a:cubicBezTo>
                      <a:pt x="11252" y="14884"/>
                      <a:pt x="12026" y="14979"/>
                      <a:pt x="12740" y="14979"/>
                    </a:cubicBezTo>
                    <a:cubicBezTo>
                      <a:pt x="12931" y="14979"/>
                      <a:pt x="13133" y="14967"/>
                      <a:pt x="13324" y="14955"/>
                    </a:cubicBezTo>
                    <a:cubicBezTo>
                      <a:pt x="13348" y="14967"/>
                      <a:pt x="13395" y="14967"/>
                      <a:pt x="13419" y="14967"/>
                    </a:cubicBezTo>
                    <a:cubicBezTo>
                      <a:pt x="13467" y="14967"/>
                      <a:pt x="13526" y="14955"/>
                      <a:pt x="13562" y="14919"/>
                    </a:cubicBezTo>
                    <a:cubicBezTo>
                      <a:pt x="14348" y="14348"/>
                      <a:pt x="15110" y="13598"/>
                      <a:pt x="15896" y="12657"/>
                    </a:cubicBezTo>
                    <a:cubicBezTo>
                      <a:pt x="16515" y="11919"/>
                      <a:pt x="17134" y="11085"/>
                      <a:pt x="17824" y="10014"/>
                    </a:cubicBezTo>
                    <a:cubicBezTo>
                      <a:pt x="17872" y="9954"/>
                      <a:pt x="17884" y="9895"/>
                      <a:pt x="17884" y="9823"/>
                    </a:cubicBezTo>
                    <a:cubicBezTo>
                      <a:pt x="17884" y="9764"/>
                      <a:pt x="17848" y="9681"/>
                      <a:pt x="17801" y="9645"/>
                    </a:cubicBezTo>
                    <a:cubicBezTo>
                      <a:pt x="17801" y="9609"/>
                      <a:pt x="17789" y="9561"/>
                      <a:pt x="17753" y="9538"/>
                    </a:cubicBezTo>
                    <a:cubicBezTo>
                      <a:pt x="16896" y="8418"/>
                      <a:pt x="15800" y="7502"/>
                      <a:pt x="14657" y="6573"/>
                    </a:cubicBezTo>
                    <a:lnTo>
                      <a:pt x="14455" y="6406"/>
                    </a:lnTo>
                    <a:cubicBezTo>
                      <a:pt x="13979" y="6025"/>
                      <a:pt x="13514" y="5656"/>
                      <a:pt x="13050" y="5263"/>
                    </a:cubicBezTo>
                    <a:cubicBezTo>
                      <a:pt x="12800" y="5037"/>
                      <a:pt x="12526" y="4823"/>
                      <a:pt x="12276" y="4597"/>
                    </a:cubicBezTo>
                    <a:cubicBezTo>
                      <a:pt x="12038" y="4382"/>
                      <a:pt x="11800" y="4192"/>
                      <a:pt x="11562" y="3989"/>
                    </a:cubicBezTo>
                    <a:cubicBezTo>
                      <a:pt x="10585" y="3132"/>
                      <a:pt x="9490" y="2263"/>
                      <a:pt x="8335" y="1513"/>
                    </a:cubicBezTo>
                    <a:cubicBezTo>
                      <a:pt x="7049" y="715"/>
                      <a:pt x="5859" y="203"/>
                      <a:pt x="4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4"/>
              <p:cNvSpPr/>
              <p:nvPr/>
            </p:nvSpPr>
            <p:spPr>
              <a:xfrm>
                <a:off x="6929163" y="3020168"/>
                <a:ext cx="694315" cy="518453"/>
              </a:xfrm>
              <a:custGeom>
                <a:avLst/>
                <a:gdLst/>
                <a:ahLst/>
                <a:cxnLst/>
                <a:rect l="l" t="t" r="r" b="b"/>
                <a:pathLst>
                  <a:path w="15658" h="11692" extrusionOk="0">
                    <a:moveTo>
                      <a:pt x="1525" y="0"/>
                    </a:moveTo>
                    <a:cubicBezTo>
                      <a:pt x="1036" y="452"/>
                      <a:pt x="501" y="869"/>
                      <a:pt x="1" y="1262"/>
                    </a:cubicBezTo>
                    <a:cubicBezTo>
                      <a:pt x="251" y="1881"/>
                      <a:pt x="536" y="2477"/>
                      <a:pt x="858" y="3072"/>
                    </a:cubicBezTo>
                    <a:lnTo>
                      <a:pt x="858" y="3096"/>
                    </a:lnTo>
                    <a:cubicBezTo>
                      <a:pt x="1239" y="3762"/>
                      <a:pt x="1655" y="4417"/>
                      <a:pt x="2096" y="5024"/>
                    </a:cubicBezTo>
                    <a:cubicBezTo>
                      <a:pt x="2548" y="5644"/>
                      <a:pt x="3037" y="6215"/>
                      <a:pt x="3572" y="6751"/>
                    </a:cubicBezTo>
                    <a:lnTo>
                      <a:pt x="3549" y="6739"/>
                    </a:lnTo>
                    <a:lnTo>
                      <a:pt x="3549" y="6739"/>
                    </a:lnTo>
                    <a:cubicBezTo>
                      <a:pt x="4072" y="7275"/>
                      <a:pt x="4644" y="7775"/>
                      <a:pt x="5239" y="8251"/>
                    </a:cubicBezTo>
                    <a:cubicBezTo>
                      <a:pt x="5835" y="8715"/>
                      <a:pt x="6442" y="9144"/>
                      <a:pt x="7097" y="9537"/>
                    </a:cubicBezTo>
                    <a:lnTo>
                      <a:pt x="7085" y="9525"/>
                    </a:lnTo>
                    <a:lnTo>
                      <a:pt x="7085" y="9525"/>
                    </a:lnTo>
                    <a:cubicBezTo>
                      <a:pt x="7680" y="9882"/>
                      <a:pt x="8299" y="10192"/>
                      <a:pt x="8930" y="10454"/>
                    </a:cubicBezTo>
                    <a:cubicBezTo>
                      <a:pt x="9549" y="10728"/>
                      <a:pt x="10192" y="10966"/>
                      <a:pt x="10847" y="11144"/>
                    </a:cubicBezTo>
                    <a:lnTo>
                      <a:pt x="10835" y="11144"/>
                    </a:lnTo>
                    <a:cubicBezTo>
                      <a:pt x="11454" y="11323"/>
                      <a:pt x="12097" y="11454"/>
                      <a:pt x="12740" y="11561"/>
                    </a:cubicBezTo>
                    <a:cubicBezTo>
                      <a:pt x="13169" y="11620"/>
                      <a:pt x="13609" y="11680"/>
                      <a:pt x="14062" y="11692"/>
                    </a:cubicBezTo>
                    <a:cubicBezTo>
                      <a:pt x="14252" y="11490"/>
                      <a:pt x="14431" y="11275"/>
                      <a:pt x="14621" y="11049"/>
                    </a:cubicBezTo>
                    <a:cubicBezTo>
                      <a:pt x="14967" y="10656"/>
                      <a:pt x="15312" y="10216"/>
                      <a:pt x="15657" y="9727"/>
                    </a:cubicBezTo>
                    <a:cubicBezTo>
                      <a:pt x="15514" y="9715"/>
                      <a:pt x="15371" y="9715"/>
                      <a:pt x="15241" y="9704"/>
                    </a:cubicBezTo>
                    <a:cubicBezTo>
                      <a:pt x="14288" y="9596"/>
                      <a:pt x="13347" y="9406"/>
                      <a:pt x="12419" y="9108"/>
                    </a:cubicBezTo>
                    <a:cubicBezTo>
                      <a:pt x="10061" y="8346"/>
                      <a:pt x="7894" y="7001"/>
                      <a:pt x="6037" y="5358"/>
                    </a:cubicBezTo>
                    <a:cubicBezTo>
                      <a:pt x="4287" y="3810"/>
                      <a:pt x="2775" y="1988"/>
                      <a:pt x="1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4"/>
              <p:cNvSpPr/>
              <p:nvPr/>
            </p:nvSpPr>
            <p:spPr>
              <a:xfrm>
                <a:off x="6966633" y="3156346"/>
                <a:ext cx="44" cy="44"/>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4"/>
              <p:cNvSpPr/>
              <p:nvPr/>
            </p:nvSpPr>
            <p:spPr>
              <a:xfrm>
                <a:off x="7188925" y="3382318"/>
                <a:ext cx="434024" cy="156839"/>
              </a:xfrm>
              <a:custGeom>
                <a:avLst/>
                <a:gdLst/>
                <a:ahLst/>
                <a:cxnLst/>
                <a:rect l="l" t="t" r="r" b="b"/>
                <a:pathLst>
                  <a:path w="9788" h="3537" extrusionOk="0">
                    <a:moveTo>
                      <a:pt x="4275" y="1"/>
                    </a:moveTo>
                    <a:cubicBezTo>
                      <a:pt x="3929" y="132"/>
                      <a:pt x="3560" y="239"/>
                      <a:pt x="3191" y="310"/>
                    </a:cubicBezTo>
                    <a:cubicBezTo>
                      <a:pt x="2371" y="490"/>
                      <a:pt x="1550" y="585"/>
                      <a:pt x="709" y="585"/>
                    </a:cubicBezTo>
                    <a:cubicBezTo>
                      <a:pt x="659" y="585"/>
                      <a:pt x="610" y="585"/>
                      <a:pt x="560" y="584"/>
                    </a:cubicBezTo>
                    <a:cubicBezTo>
                      <a:pt x="381" y="584"/>
                      <a:pt x="179" y="560"/>
                      <a:pt x="0" y="560"/>
                    </a:cubicBezTo>
                    <a:cubicBezTo>
                      <a:pt x="405" y="846"/>
                      <a:pt x="810" y="1120"/>
                      <a:pt x="1227" y="1370"/>
                    </a:cubicBezTo>
                    <a:cubicBezTo>
                      <a:pt x="1822" y="1727"/>
                      <a:pt x="2441" y="2037"/>
                      <a:pt x="3060" y="2310"/>
                    </a:cubicBezTo>
                    <a:cubicBezTo>
                      <a:pt x="3679" y="2572"/>
                      <a:pt x="4334" y="2811"/>
                      <a:pt x="4977" y="2989"/>
                    </a:cubicBezTo>
                    <a:lnTo>
                      <a:pt x="5156" y="3037"/>
                    </a:lnTo>
                    <a:cubicBezTo>
                      <a:pt x="5715" y="3180"/>
                      <a:pt x="6299" y="3323"/>
                      <a:pt x="6870" y="3394"/>
                    </a:cubicBezTo>
                    <a:lnTo>
                      <a:pt x="7025" y="3418"/>
                    </a:lnTo>
                    <a:cubicBezTo>
                      <a:pt x="7323" y="3465"/>
                      <a:pt x="7644" y="3501"/>
                      <a:pt x="7966" y="3525"/>
                    </a:cubicBezTo>
                    <a:cubicBezTo>
                      <a:pt x="8037" y="3525"/>
                      <a:pt x="8120" y="3537"/>
                      <a:pt x="8192" y="3537"/>
                    </a:cubicBezTo>
                    <a:cubicBezTo>
                      <a:pt x="8382" y="3346"/>
                      <a:pt x="8561" y="3120"/>
                      <a:pt x="8751" y="2906"/>
                    </a:cubicBezTo>
                    <a:cubicBezTo>
                      <a:pt x="9097" y="2501"/>
                      <a:pt x="9442" y="2049"/>
                      <a:pt x="9787" y="1572"/>
                    </a:cubicBezTo>
                    <a:lnTo>
                      <a:pt x="9585" y="1560"/>
                    </a:lnTo>
                    <a:lnTo>
                      <a:pt x="9371" y="1537"/>
                    </a:lnTo>
                    <a:cubicBezTo>
                      <a:pt x="8418" y="1429"/>
                      <a:pt x="7478" y="1239"/>
                      <a:pt x="6549" y="941"/>
                    </a:cubicBezTo>
                    <a:cubicBezTo>
                      <a:pt x="5775" y="679"/>
                      <a:pt x="5025" y="382"/>
                      <a:pt x="427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4"/>
              <p:cNvSpPr/>
              <p:nvPr/>
            </p:nvSpPr>
            <p:spPr>
              <a:xfrm>
                <a:off x="6967697" y="3346445"/>
                <a:ext cx="585011" cy="266631"/>
              </a:xfrm>
              <a:custGeom>
                <a:avLst/>
                <a:gdLst/>
                <a:ahLst/>
                <a:cxnLst/>
                <a:rect l="l" t="t" r="r" b="b"/>
                <a:pathLst>
                  <a:path w="13193" h="6013" extrusionOk="0">
                    <a:moveTo>
                      <a:pt x="1" y="0"/>
                    </a:moveTo>
                    <a:lnTo>
                      <a:pt x="1" y="0"/>
                    </a:lnTo>
                    <a:cubicBezTo>
                      <a:pt x="405" y="500"/>
                      <a:pt x="846" y="976"/>
                      <a:pt x="1334" y="1476"/>
                    </a:cubicBezTo>
                    <a:cubicBezTo>
                      <a:pt x="2310" y="2465"/>
                      <a:pt x="3358" y="3310"/>
                      <a:pt x="4454" y="4012"/>
                    </a:cubicBezTo>
                    <a:cubicBezTo>
                      <a:pt x="5073" y="4393"/>
                      <a:pt x="5692" y="4739"/>
                      <a:pt x="6323" y="5024"/>
                    </a:cubicBezTo>
                    <a:cubicBezTo>
                      <a:pt x="6954" y="5298"/>
                      <a:pt x="7609" y="5536"/>
                      <a:pt x="8299" y="5715"/>
                    </a:cubicBezTo>
                    <a:cubicBezTo>
                      <a:pt x="9073" y="5929"/>
                      <a:pt x="9847" y="6013"/>
                      <a:pt x="10573" y="6013"/>
                    </a:cubicBezTo>
                    <a:cubicBezTo>
                      <a:pt x="10752" y="6013"/>
                      <a:pt x="10966" y="6001"/>
                      <a:pt x="11169" y="5989"/>
                    </a:cubicBezTo>
                    <a:cubicBezTo>
                      <a:pt x="11216" y="6001"/>
                      <a:pt x="11240" y="6001"/>
                      <a:pt x="11276" y="6001"/>
                    </a:cubicBezTo>
                    <a:cubicBezTo>
                      <a:pt x="11324" y="6001"/>
                      <a:pt x="11383" y="5989"/>
                      <a:pt x="11419" y="5953"/>
                    </a:cubicBezTo>
                    <a:cubicBezTo>
                      <a:pt x="12014" y="5513"/>
                      <a:pt x="12597" y="4977"/>
                      <a:pt x="13193" y="4346"/>
                    </a:cubicBezTo>
                    <a:cubicBezTo>
                      <a:pt x="12776" y="4322"/>
                      <a:pt x="12407" y="4274"/>
                      <a:pt x="12038" y="4215"/>
                    </a:cubicBezTo>
                    <a:lnTo>
                      <a:pt x="11871" y="4191"/>
                    </a:lnTo>
                    <a:cubicBezTo>
                      <a:pt x="11300" y="4096"/>
                      <a:pt x="10716" y="3977"/>
                      <a:pt x="10157" y="3834"/>
                    </a:cubicBezTo>
                    <a:lnTo>
                      <a:pt x="9978" y="3786"/>
                    </a:lnTo>
                    <a:cubicBezTo>
                      <a:pt x="9323" y="3596"/>
                      <a:pt x="8680" y="3370"/>
                      <a:pt x="8061" y="3096"/>
                    </a:cubicBezTo>
                    <a:cubicBezTo>
                      <a:pt x="7430" y="2834"/>
                      <a:pt x="6823" y="2524"/>
                      <a:pt x="6228" y="2167"/>
                    </a:cubicBezTo>
                    <a:cubicBezTo>
                      <a:pt x="5811" y="1905"/>
                      <a:pt x="5394" y="1643"/>
                      <a:pt x="4989" y="1357"/>
                    </a:cubicBezTo>
                    <a:cubicBezTo>
                      <a:pt x="4299" y="1310"/>
                      <a:pt x="3596" y="1226"/>
                      <a:pt x="2894" y="1060"/>
                    </a:cubicBezTo>
                    <a:cubicBezTo>
                      <a:pt x="2025" y="869"/>
                      <a:pt x="1191" y="583"/>
                      <a:pt x="405" y="202"/>
                    </a:cubicBezTo>
                    <a:cubicBezTo>
                      <a:pt x="275" y="143"/>
                      <a:pt x="144" y="71"/>
                      <a:pt x="1"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4"/>
              <p:cNvSpPr/>
              <p:nvPr/>
            </p:nvSpPr>
            <p:spPr>
              <a:xfrm>
                <a:off x="7380044" y="3260907"/>
                <a:ext cx="287783" cy="191693"/>
              </a:xfrm>
              <a:custGeom>
                <a:avLst/>
                <a:gdLst/>
                <a:ahLst/>
                <a:cxnLst/>
                <a:rect l="l" t="t" r="r" b="b"/>
                <a:pathLst>
                  <a:path w="6490" h="4323" extrusionOk="0">
                    <a:moveTo>
                      <a:pt x="3775" y="0"/>
                    </a:moveTo>
                    <a:cubicBezTo>
                      <a:pt x="3608" y="238"/>
                      <a:pt x="3429" y="465"/>
                      <a:pt x="3239" y="667"/>
                    </a:cubicBezTo>
                    <a:cubicBezTo>
                      <a:pt x="2953" y="965"/>
                      <a:pt x="2656" y="1250"/>
                      <a:pt x="2322" y="1500"/>
                    </a:cubicBezTo>
                    <a:cubicBezTo>
                      <a:pt x="1989" y="1750"/>
                      <a:pt x="1632" y="1977"/>
                      <a:pt x="1274" y="2167"/>
                    </a:cubicBezTo>
                    <a:cubicBezTo>
                      <a:pt x="858" y="2393"/>
                      <a:pt x="441" y="2572"/>
                      <a:pt x="0" y="2739"/>
                    </a:cubicBezTo>
                    <a:cubicBezTo>
                      <a:pt x="739" y="3108"/>
                      <a:pt x="1501" y="3429"/>
                      <a:pt x="2275" y="3679"/>
                    </a:cubicBezTo>
                    <a:cubicBezTo>
                      <a:pt x="3179" y="3977"/>
                      <a:pt x="4132" y="4167"/>
                      <a:pt x="5084" y="4275"/>
                    </a:cubicBezTo>
                    <a:lnTo>
                      <a:pt x="5311" y="4298"/>
                    </a:lnTo>
                    <a:lnTo>
                      <a:pt x="5501" y="4322"/>
                    </a:lnTo>
                    <a:cubicBezTo>
                      <a:pt x="5799" y="3917"/>
                      <a:pt x="6096" y="3489"/>
                      <a:pt x="6406" y="2989"/>
                    </a:cubicBezTo>
                    <a:cubicBezTo>
                      <a:pt x="6454" y="2929"/>
                      <a:pt x="6489" y="2870"/>
                      <a:pt x="6466" y="2798"/>
                    </a:cubicBezTo>
                    <a:cubicBezTo>
                      <a:pt x="6454" y="2727"/>
                      <a:pt x="6430" y="2667"/>
                      <a:pt x="6382" y="2620"/>
                    </a:cubicBezTo>
                    <a:cubicBezTo>
                      <a:pt x="6382" y="2596"/>
                      <a:pt x="6358" y="2548"/>
                      <a:pt x="6335" y="2512"/>
                    </a:cubicBezTo>
                    <a:cubicBezTo>
                      <a:pt x="5608" y="1584"/>
                      <a:pt x="4715" y="774"/>
                      <a:pt x="3775"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4"/>
              <p:cNvSpPr/>
              <p:nvPr/>
            </p:nvSpPr>
            <p:spPr>
              <a:xfrm>
                <a:off x="7228977" y="2023909"/>
                <a:ext cx="1009776" cy="786677"/>
              </a:xfrm>
              <a:custGeom>
                <a:avLst/>
                <a:gdLst/>
                <a:ahLst/>
                <a:cxnLst/>
                <a:rect l="l" t="t" r="r" b="b"/>
                <a:pathLst>
                  <a:path w="25111" h="19563" extrusionOk="0">
                    <a:moveTo>
                      <a:pt x="20515" y="0"/>
                    </a:moveTo>
                    <a:cubicBezTo>
                      <a:pt x="19717" y="24"/>
                      <a:pt x="18943" y="274"/>
                      <a:pt x="18181" y="524"/>
                    </a:cubicBezTo>
                    <a:cubicBezTo>
                      <a:pt x="17705" y="667"/>
                      <a:pt x="17217" y="834"/>
                      <a:pt x="16717" y="929"/>
                    </a:cubicBezTo>
                    <a:cubicBezTo>
                      <a:pt x="16360" y="1012"/>
                      <a:pt x="15979" y="1036"/>
                      <a:pt x="15586" y="1036"/>
                    </a:cubicBezTo>
                    <a:cubicBezTo>
                      <a:pt x="15443" y="1036"/>
                      <a:pt x="15276" y="1036"/>
                      <a:pt x="15121" y="1024"/>
                    </a:cubicBezTo>
                    <a:lnTo>
                      <a:pt x="15098" y="1024"/>
                    </a:lnTo>
                    <a:cubicBezTo>
                      <a:pt x="14395" y="965"/>
                      <a:pt x="13693" y="834"/>
                      <a:pt x="13014" y="691"/>
                    </a:cubicBezTo>
                    <a:lnTo>
                      <a:pt x="12859" y="667"/>
                    </a:lnTo>
                    <a:cubicBezTo>
                      <a:pt x="12145" y="536"/>
                      <a:pt x="11395" y="381"/>
                      <a:pt x="10621" y="357"/>
                    </a:cubicBezTo>
                    <a:lnTo>
                      <a:pt x="10335" y="357"/>
                    </a:lnTo>
                    <a:cubicBezTo>
                      <a:pt x="9799" y="357"/>
                      <a:pt x="9252" y="417"/>
                      <a:pt x="8692" y="512"/>
                    </a:cubicBezTo>
                    <a:cubicBezTo>
                      <a:pt x="8061" y="655"/>
                      <a:pt x="7430" y="845"/>
                      <a:pt x="6870" y="1107"/>
                    </a:cubicBezTo>
                    <a:cubicBezTo>
                      <a:pt x="6275" y="1393"/>
                      <a:pt x="5751" y="1738"/>
                      <a:pt x="5275" y="2155"/>
                    </a:cubicBezTo>
                    <a:cubicBezTo>
                      <a:pt x="5263" y="1858"/>
                      <a:pt x="5180" y="1584"/>
                      <a:pt x="5061" y="1334"/>
                    </a:cubicBezTo>
                    <a:cubicBezTo>
                      <a:pt x="4965" y="1131"/>
                      <a:pt x="4811" y="953"/>
                      <a:pt x="4620" y="845"/>
                    </a:cubicBezTo>
                    <a:cubicBezTo>
                      <a:pt x="4501" y="786"/>
                      <a:pt x="4382" y="750"/>
                      <a:pt x="4310" y="738"/>
                    </a:cubicBezTo>
                    <a:cubicBezTo>
                      <a:pt x="4263" y="738"/>
                      <a:pt x="4215" y="726"/>
                      <a:pt x="4191" y="726"/>
                    </a:cubicBezTo>
                    <a:cubicBezTo>
                      <a:pt x="4084" y="726"/>
                      <a:pt x="3989" y="738"/>
                      <a:pt x="3870" y="774"/>
                    </a:cubicBezTo>
                    <a:cubicBezTo>
                      <a:pt x="3668" y="810"/>
                      <a:pt x="3453" y="953"/>
                      <a:pt x="3298" y="1131"/>
                    </a:cubicBezTo>
                    <a:cubicBezTo>
                      <a:pt x="3156" y="1286"/>
                      <a:pt x="3060" y="1488"/>
                      <a:pt x="2977" y="1750"/>
                    </a:cubicBezTo>
                    <a:cubicBezTo>
                      <a:pt x="2906" y="2000"/>
                      <a:pt x="2894" y="2274"/>
                      <a:pt x="2894" y="2465"/>
                    </a:cubicBezTo>
                    <a:cubicBezTo>
                      <a:pt x="2894" y="2679"/>
                      <a:pt x="2906" y="2881"/>
                      <a:pt x="2941" y="3120"/>
                    </a:cubicBezTo>
                    <a:cubicBezTo>
                      <a:pt x="2906" y="3108"/>
                      <a:pt x="2858" y="3072"/>
                      <a:pt x="2834" y="3060"/>
                    </a:cubicBezTo>
                    <a:cubicBezTo>
                      <a:pt x="2644" y="2977"/>
                      <a:pt x="2441" y="2929"/>
                      <a:pt x="2227" y="2929"/>
                    </a:cubicBezTo>
                    <a:lnTo>
                      <a:pt x="2179" y="2929"/>
                    </a:lnTo>
                    <a:cubicBezTo>
                      <a:pt x="1870" y="2929"/>
                      <a:pt x="1572" y="3060"/>
                      <a:pt x="1405" y="3286"/>
                    </a:cubicBezTo>
                    <a:cubicBezTo>
                      <a:pt x="1310" y="3417"/>
                      <a:pt x="1251" y="3548"/>
                      <a:pt x="1239" y="3691"/>
                    </a:cubicBezTo>
                    <a:cubicBezTo>
                      <a:pt x="1227" y="3774"/>
                      <a:pt x="1239" y="3870"/>
                      <a:pt x="1251" y="3953"/>
                    </a:cubicBezTo>
                    <a:cubicBezTo>
                      <a:pt x="1274" y="4048"/>
                      <a:pt x="1298" y="4120"/>
                      <a:pt x="1346" y="4179"/>
                    </a:cubicBezTo>
                    <a:cubicBezTo>
                      <a:pt x="1417" y="4310"/>
                      <a:pt x="1524" y="4441"/>
                      <a:pt x="1667" y="4560"/>
                    </a:cubicBezTo>
                    <a:cubicBezTo>
                      <a:pt x="1751" y="4620"/>
                      <a:pt x="1822" y="4679"/>
                      <a:pt x="1905" y="4727"/>
                    </a:cubicBezTo>
                    <a:cubicBezTo>
                      <a:pt x="1667" y="4917"/>
                      <a:pt x="1453" y="5132"/>
                      <a:pt x="1251" y="5382"/>
                    </a:cubicBezTo>
                    <a:cubicBezTo>
                      <a:pt x="989" y="5715"/>
                      <a:pt x="762" y="6096"/>
                      <a:pt x="584" y="6525"/>
                    </a:cubicBezTo>
                    <a:cubicBezTo>
                      <a:pt x="239" y="7334"/>
                      <a:pt x="60" y="8239"/>
                      <a:pt x="36" y="9347"/>
                    </a:cubicBezTo>
                    <a:cubicBezTo>
                      <a:pt x="0" y="10275"/>
                      <a:pt x="108" y="11287"/>
                      <a:pt x="334" y="12347"/>
                    </a:cubicBezTo>
                    <a:cubicBezTo>
                      <a:pt x="536" y="13311"/>
                      <a:pt x="858" y="14240"/>
                      <a:pt x="1251" y="15073"/>
                    </a:cubicBezTo>
                    <a:cubicBezTo>
                      <a:pt x="1453" y="15478"/>
                      <a:pt x="1655" y="15812"/>
                      <a:pt x="1882" y="16145"/>
                    </a:cubicBezTo>
                    <a:cubicBezTo>
                      <a:pt x="2132" y="16502"/>
                      <a:pt x="2429" y="16824"/>
                      <a:pt x="2775" y="17145"/>
                    </a:cubicBezTo>
                    <a:cubicBezTo>
                      <a:pt x="3501" y="17800"/>
                      <a:pt x="4430" y="18336"/>
                      <a:pt x="5525" y="18752"/>
                    </a:cubicBezTo>
                    <a:cubicBezTo>
                      <a:pt x="6549" y="19122"/>
                      <a:pt x="7668" y="19372"/>
                      <a:pt x="8847" y="19491"/>
                    </a:cubicBezTo>
                    <a:cubicBezTo>
                      <a:pt x="9323" y="19538"/>
                      <a:pt x="9811" y="19562"/>
                      <a:pt x="10287" y="19562"/>
                    </a:cubicBezTo>
                    <a:cubicBezTo>
                      <a:pt x="10942" y="19562"/>
                      <a:pt x="11585" y="19526"/>
                      <a:pt x="12228" y="19431"/>
                    </a:cubicBezTo>
                    <a:cubicBezTo>
                      <a:pt x="12764" y="19360"/>
                      <a:pt x="13276" y="19252"/>
                      <a:pt x="13788" y="19122"/>
                    </a:cubicBezTo>
                    <a:cubicBezTo>
                      <a:pt x="14324" y="18967"/>
                      <a:pt x="14871" y="18776"/>
                      <a:pt x="15407" y="18526"/>
                    </a:cubicBezTo>
                    <a:cubicBezTo>
                      <a:pt x="16586" y="17979"/>
                      <a:pt x="17729" y="17205"/>
                      <a:pt x="19027" y="16085"/>
                    </a:cubicBezTo>
                    <a:cubicBezTo>
                      <a:pt x="19384" y="15788"/>
                      <a:pt x="19741" y="15454"/>
                      <a:pt x="20122" y="15085"/>
                    </a:cubicBezTo>
                    <a:cubicBezTo>
                      <a:pt x="20146" y="15085"/>
                      <a:pt x="20170" y="15085"/>
                      <a:pt x="20181" y="15073"/>
                    </a:cubicBezTo>
                    <a:cubicBezTo>
                      <a:pt x="20443" y="14966"/>
                      <a:pt x="20658" y="14847"/>
                      <a:pt x="20872" y="14704"/>
                    </a:cubicBezTo>
                    <a:cubicBezTo>
                      <a:pt x="21063" y="14561"/>
                      <a:pt x="21253" y="14383"/>
                      <a:pt x="21455" y="14192"/>
                    </a:cubicBezTo>
                    <a:cubicBezTo>
                      <a:pt x="21777" y="13847"/>
                      <a:pt x="22051" y="13418"/>
                      <a:pt x="22265" y="12918"/>
                    </a:cubicBezTo>
                    <a:cubicBezTo>
                      <a:pt x="22658" y="12037"/>
                      <a:pt x="22884" y="10990"/>
                      <a:pt x="22896" y="9823"/>
                    </a:cubicBezTo>
                    <a:cubicBezTo>
                      <a:pt x="22908" y="9466"/>
                      <a:pt x="22884" y="9085"/>
                      <a:pt x="22848" y="8751"/>
                    </a:cubicBezTo>
                    <a:cubicBezTo>
                      <a:pt x="23075" y="8668"/>
                      <a:pt x="23277" y="8537"/>
                      <a:pt x="23491" y="8346"/>
                    </a:cubicBezTo>
                    <a:cubicBezTo>
                      <a:pt x="23599" y="8251"/>
                      <a:pt x="23682" y="8132"/>
                      <a:pt x="23789" y="8001"/>
                    </a:cubicBezTo>
                    <a:cubicBezTo>
                      <a:pt x="23896" y="7858"/>
                      <a:pt x="23968" y="7703"/>
                      <a:pt x="24027" y="7561"/>
                    </a:cubicBezTo>
                    <a:cubicBezTo>
                      <a:pt x="24146" y="7227"/>
                      <a:pt x="24158" y="6930"/>
                      <a:pt x="24087" y="6632"/>
                    </a:cubicBezTo>
                    <a:cubicBezTo>
                      <a:pt x="24039" y="6453"/>
                      <a:pt x="23932" y="6310"/>
                      <a:pt x="23789" y="6156"/>
                    </a:cubicBezTo>
                    <a:cubicBezTo>
                      <a:pt x="23908" y="6084"/>
                      <a:pt x="24027" y="6013"/>
                      <a:pt x="24134" y="5906"/>
                    </a:cubicBezTo>
                    <a:cubicBezTo>
                      <a:pt x="24325" y="5727"/>
                      <a:pt x="24503" y="5513"/>
                      <a:pt x="24670" y="5263"/>
                    </a:cubicBezTo>
                    <a:cubicBezTo>
                      <a:pt x="24801" y="5036"/>
                      <a:pt x="24908" y="4786"/>
                      <a:pt x="24992" y="4489"/>
                    </a:cubicBezTo>
                    <a:cubicBezTo>
                      <a:pt x="25063" y="4239"/>
                      <a:pt x="25099" y="3953"/>
                      <a:pt x="25111" y="3655"/>
                    </a:cubicBezTo>
                    <a:cubicBezTo>
                      <a:pt x="25111" y="3120"/>
                      <a:pt x="24968" y="2536"/>
                      <a:pt x="24646" y="1988"/>
                    </a:cubicBezTo>
                    <a:cubicBezTo>
                      <a:pt x="24384" y="1512"/>
                      <a:pt x="23991" y="1096"/>
                      <a:pt x="23503" y="750"/>
                    </a:cubicBezTo>
                    <a:cubicBezTo>
                      <a:pt x="22718" y="274"/>
                      <a:pt x="21765" y="0"/>
                      <a:pt x="207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4"/>
              <p:cNvSpPr/>
              <p:nvPr/>
            </p:nvSpPr>
            <p:spPr>
              <a:xfrm>
                <a:off x="7228012" y="2051656"/>
                <a:ext cx="163303" cy="598523"/>
              </a:xfrm>
              <a:custGeom>
                <a:avLst/>
                <a:gdLst/>
                <a:ahLst/>
                <a:cxnLst/>
                <a:rect l="l" t="t" r="r" b="b"/>
                <a:pathLst>
                  <a:path w="4061" h="14884" extrusionOk="0">
                    <a:moveTo>
                      <a:pt x="4061" y="1"/>
                    </a:moveTo>
                    <a:lnTo>
                      <a:pt x="4001" y="60"/>
                    </a:lnTo>
                    <a:cubicBezTo>
                      <a:pt x="4000" y="62"/>
                      <a:pt x="3998" y="63"/>
                      <a:pt x="3997" y="65"/>
                    </a:cubicBezTo>
                    <a:lnTo>
                      <a:pt x="3997" y="65"/>
                    </a:lnTo>
                    <a:cubicBezTo>
                      <a:pt x="4026" y="50"/>
                      <a:pt x="4049" y="29"/>
                      <a:pt x="4061" y="1"/>
                    </a:cubicBezTo>
                    <a:close/>
                    <a:moveTo>
                      <a:pt x="3997" y="65"/>
                    </a:moveTo>
                    <a:cubicBezTo>
                      <a:pt x="3965" y="80"/>
                      <a:pt x="3925" y="90"/>
                      <a:pt x="3882" y="96"/>
                    </a:cubicBezTo>
                    <a:cubicBezTo>
                      <a:pt x="3680" y="144"/>
                      <a:pt x="3465" y="275"/>
                      <a:pt x="3311" y="453"/>
                    </a:cubicBezTo>
                    <a:cubicBezTo>
                      <a:pt x="3168" y="596"/>
                      <a:pt x="3072" y="810"/>
                      <a:pt x="2989" y="1072"/>
                    </a:cubicBezTo>
                    <a:cubicBezTo>
                      <a:pt x="2918" y="1334"/>
                      <a:pt x="2906" y="1596"/>
                      <a:pt x="2906" y="1787"/>
                    </a:cubicBezTo>
                    <a:cubicBezTo>
                      <a:pt x="2906" y="2001"/>
                      <a:pt x="2918" y="2203"/>
                      <a:pt x="2953" y="2441"/>
                    </a:cubicBezTo>
                    <a:cubicBezTo>
                      <a:pt x="2918" y="2418"/>
                      <a:pt x="2894" y="2406"/>
                      <a:pt x="2846" y="2382"/>
                    </a:cubicBezTo>
                    <a:cubicBezTo>
                      <a:pt x="2656" y="2299"/>
                      <a:pt x="2441" y="2251"/>
                      <a:pt x="2239" y="2251"/>
                    </a:cubicBezTo>
                    <a:lnTo>
                      <a:pt x="2191" y="2251"/>
                    </a:lnTo>
                    <a:cubicBezTo>
                      <a:pt x="1882" y="2251"/>
                      <a:pt x="1584" y="2382"/>
                      <a:pt x="1406" y="2608"/>
                    </a:cubicBezTo>
                    <a:cubicBezTo>
                      <a:pt x="1298" y="2739"/>
                      <a:pt x="1251" y="2882"/>
                      <a:pt x="1239" y="3013"/>
                    </a:cubicBezTo>
                    <a:cubicBezTo>
                      <a:pt x="1215" y="3108"/>
                      <a:pt x="1239" y="3192"/>
                      <a:pt x="1251" y="3275"/>
                    </a:cubicBezTo>
                    <a:cubicBezTo>
                      <a:pt x="1263" y="3370"/>
                      <a:pt x="1310" y="3442"/>
                      <a:pt x="1346" y="3501"/>
                    </a:cubicBezTo>
                    <a:cubicBezTo>
                      <a:pt x="1417" y="3656"/>
                      <a:pt x="1525" y="3775"/>
                      <a:pt x="1667" y="3906"/>
                    </a:cubicBezTo>
                    <a:cubicBezTo>
                      <a:pt x="1739" y="3965"/>
                      <a:pt x="1822" y="4025"/>
                      <a:pt x="1906" y="4073"/>
                    </a:cubicBezTo>
                    <a:cubicBezTo>
                      <a:pt x="1667" y="4251"/>
                      <a:pt x="1441" y="4477"/>
                      <a:pt x="1251" y="4704"/>
                    </a:cubicBezTo>
                    <a:cubicBezTo>
                      <a:pt x="989" y="5037"/>
                      <a:pt x="763" y="5418"/>
                      <a:pt x="584" y="5859"/>
                    </a:cubicBezTo>
                    <a:cubicBezTo>
                      <a:pt x="239" y="6656"/>
                      <a:pt x="60" y="7585"/>
                      <a:pt x="36" y="8668"/>
                    </a:cubicBezTo>
                    <a:cubicBezTo>
                      <a:pt x="1" y="9609"/>
                      <a:pt x="108" y="10621"/>
                      <a:pt x="334" y="11693"/>
                    </a:cubicBezTo>
                    <a:cubicBezTo>
                      <a:pt x="536" y="12657"/>
                      <a:pt x="846" y="13574"/>
                      <a:pt x="1251" y="14407"/>
                    </a:cubicBezTo>
                    <a:cubicBezTo>
                      <a:pt x="1322" y="14574"/>
                      <a:pt x="1417" y="14741"/>
                      <a:pt x="1501" y="14883"/>
                    </a:cubicBezTo>
                    <a:cubicBezTo>
                      <a:pt x="1298" y="14312"/>
                      <a:pt x="1132" y="13717"/>
                      <a:pt x="1001" y="13098"/>
                    </a:cubicBezTo>
                    <a:cubicBezTo>
                      <a:pt x="870" y="12526"/>
                      <a:pt x="774" y="11931"/>
                      <a:pt x="715" y="11335"/>
                    </a:cubicBezTo>
                    <a:cubicBezTo>
                      <a:pt x="655" y="10704"/>
                      <a:pt x="632" y="10085"/>
                      <a:pt x="667" y="9466"/>
                    </a:cubicBezTo>
                    <a:cubicBezTo>
                      <a:pt x="703" y="8859"/>
                      <a:pt x="786" y="8264"/>
                      <a:pt x="941" y="7668"/>
                    </a:cubicBezTo>
                    <a:cubicBezTo>
                      <a:pt x="1084" y="7109"/>
                      <a:pt x="1298" y="6537"/>
                      <a:pt x="1608" y="6037"/>
                    </a:cubicBezTo>
                    <a:cubicBezTo>
                      <a:pt x="1679" y="5894"/>
                      <a:pt x="1763" y="5775"/>
                      <a:pt x="1846" y="5656"/>
                    </a:cubicBezTo>
                    <a:cubicBezTo>
                      <a:pt x="1941" y="5537"/>
                      <a:pt x="2013" y="5442"/>
                      <a:pt x="2096" y="5323"/>
                    </a:cubicBezTo>
                    <a:cubicBezTo>
                      <a:pt x="2203" y="5204"/>
                      <a:pt x="2310" y="5108"/>
                      <a:pt x="2429" y="5001"/>
                    </a:cubicBezTo>
                    <a:cubicBezTo>
                      <a:pt x="2532" y="4921"/>
                      <a:pt x="2646" y="4820"/>
                      <a:pt x="2739" y="4738"/>
                    </a:cubicBezTo>
                    <a:lnTo>
                      <a:pt x="2739" y="4738"/>
                    </a:lnTo>
                    <a:cubicBezTo>
                      <a:pt x="2739" y="4738"/>
                      <a:pt x="2739" y="4739"/>
                      <a:pt x="2739" y="4739"/>
                    </a:cubicBezTo>
                    <a:cubicBezTo>
                      <a:pt x="2894" y="4608"/>
                      <a:pt x="3037" y="4477"/>
                      <a:pt x="3156" y="4311"/>
                    </a:cubicBezTo>
                    <a:cubicBezTo>
                      <a:pt x="3168" y="4275"/>
                      <a:pt x="3203" y="4251"/>
                      <a:pt x="3215" y="4204"/>
                    </a:cubicBezTo>
                    <a:lnTo>
                      <a:pt x="3215" y="4168"/>
                    </a:lnTo>
                    <a:cubicBezTo>
                      <a:pt x="3215" y="4144"/>
                      <a:pt x="3215" y="4108"/>
                      <a:pt x="3203" y="4073"/>
                    </a:cubicBezTo>
                    <a:cubicBezTo>
                      <a:pt x="3191" y="4025"/>
                      <a:pt x="3191" y="3977"/>
                      <a:pt x="3168" y="3930"/>
                    </a:cubicBezTo>
                    <a:cubicBezTo>
                      <a:pt x="3156" y="3894"/>
                      <a:pt x="3156" y="3846"/>
                      <a:pt x="3156" y="3799"/>
                    </a:cubicBezTo>
                    <a:cubicBezTo>
                      <a:pt x="3156" y="3715"/>
                      <a:pt x="3156" y="3620"/>
                      <a:pt x="3203" y="3549"/>
                    </a:cubicBezTo>
                    <a:cubicBezTo>
                      <a:pt x="3227" y="3501"/>
                      <a:pt x="3263" y="3453"/>
                      <a:pt x="3287" y="3430"/>
                    </a:cubicBezTo>
                    <a:cubicBezTo>
                      <a:pt x="3322" y="3394"/>
                      <a:pt x="3346" y="3382"/>
                      <a:pt x="3382" y="3358"/>
                    </a:cubicBezTo>
                    <a:cubicBezTo>
                      <a:pt x="3441" y="3311"/>
                      <a:pt x="3513" y="3263"/>
                      <a:pt x="3572" y="3203"/>
                    </a:cubicBezTo>
                    <a:cubicBezTo>
                      <a:pt x="3608" y="3192"/>
                      <a:pt x="3620" y="3156"/>
                      <a:pt x="3632" y="3132"/>
                    </a:cubicBezTo>
                    <a:cubicBezTo>
                      <a:pt x="3644" y="3096"/>
                      <a:pt x="3680" y="3061"/>
                      <a:pt x="3692" y="3025"/>
                    </a:cubicBezTo>
                    <a:cubicBezTo>
                      <a:pt x="3703" y="3001"/>
                      <a:pt x="3727" y="2977"/>
                      <a:pt x="3739" y="2953"/>
                    </a:cubicBezTo>
                    <a:cubicBezTo>
                      <a:pt x="3751" y="2918"/>
                      <a:pt x="3763" y="2894"/>
                      <a:pt x="3787" y="2882"/>
                    </a:cubicBezTo>
                    <a:lnTo>
                      <a:pt x="3787" y="2846"/>
                    </a:lnTo>
                    <a:lnTo>
                      <a:pt x="3787" y="2763"/>
                    </a:lnTo>
                    <a:cubicBezTo>
                      <a:pt x="3787" y="2715"/>
                      <a:pt x="3763" y="2680"/>
                      <a:pt x="3763" y="2644"/>
                    </a:cubicBezTo>
                    <a:cubicBezTo>
                      <a:pt x="3739" y="2489"/>
                      <a:pt x="3703" y="2346"/>
                      <a:pt x="3680" y="2180"/>
                    </a:cubicBezTo>
                    <a:cubicBezTo>
                      <a:pt x="3668" y="2060"/>
                      <a:pt x="3644" y="1929"/>
                      <a:pt x="3632" y="1810"/>
                    </a:cubicBezTo>
                    <a:cubicBezTo>
                      <a:pt x="3620" y="1668"/>
                      <a:pt x="3620" y="1537"/>
                      <a:pt x="3620" y="1394"/>
                    </a:cubicBezTo>
                    <a:cubicBezTo>
                      <a:pt x="3620" y="1251"/>
                      <a:pt x="3632" y="1120"/>
                      <a:pt x="3644" y="989"/>
                    </a:cubicBezTo>
                    <a:cubicBezTo>
                      <a:pt x="3668" y="834"/>
                      <a:pt x="3692" y="691"/>
                      <a:pt x="3751" y="560"/>
                    </a:cubicBezTo>
                    <a:cubicBezTo>
                      <a:pt x="3799" y="441"/>
                      <a:pt x="3834" y="322"/>
                      <a:pt x="3894" y="215"/>
                    </a:cubicBezTo>
                    <a:cubicBezTo>
                      <a:pt x="3929" y="169"/>
                      <a:pt x="3952" y="112"/>
                      <a:pt x="3997" y="65"/>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4"/>
              <p:cNvSpPr/>
              <p:nvPr/>
            </p:nvSpPr>
            <p:spPr>
              <a:xfrm>
                <a:off x="7986423" y="2270456"/>
                <a:ext cx="136964" cy="369674"/>
              </a:xfrm>
              <a:custGeom>
                <a:avLst/>
                <a:gdLst/>
                <a:ahLst/>
                <a:cxnLst/>
                <a:rect l="l" t="t" r="r" b="b"/>
                <a:pathLst>
                  <a:path w="3406" h="9193" extrusionOk="0">
                    <a:moveTo>
                      <a:pt x="1143" y="620"/>
                    </a:moveTo>
                    <a:cubicBezTo>
                      <a:pt x="1137" y="620"/>
                      <a:pt x="1134" y="626"/>
                      <a:pt x="1133" y="632"/>
                    </a:cubicBezTo>
                    <a:lnTo>
                      <a:pt x="1133" y="632"/>
                    </a:lnTo>
                    <a:cubicBezTo>
                      <a:pt x="1136" y="628"/>
                      <a:pt x="1140" y="624"/>
                      <a:pt x="1143" y="620"/>
                    </a:cubicBezTo>
                    <a:close/>
                    <a:moveTo>
                      <a:pt x="2107" y="1"/>
                    </a:moveTo>
                    <a:cubicBezTo>
                      <a:pt x="2072" y="1"/>
                      <a:pt x="2024" y="13"/>
                      <a:pt x="1977" y="25"/>
                    </a:cubicBezTo>
                    <a:lnTo>
                      <a:pt x="1846" y="72"/>
                    </a:lnTo>
                    <a:lnTo>
                      <a:pt x="1857" y="72"/>
                    </a:lnTo>
                    <a:cubicBezTo>
                      <a:pt x="1750" y="120"/>
                      <a:pt x="1655" y="156"/>
                      <a:pt x="1560" y="239"/>
                    </a:cubicBezTo>
                    <a:cubicBezTo>
                      <a:pt x="1393" y="358"/>
                      <a:pt x="1262" y="489"/>
                      <a:pt x="1131" y="644"/>
                    </a:cubicBezTo>
                    <a:cubicBezTo>
                      <a:pt x="1131" y="644"/>
                      <a:pt x="1131" y="638"/>
                      <a:pt x="1133" y="632"/>
                    </a:cubicBezTo>
                    <a:lnTo>
                      <a:pt x="1133" y="632"/>
                    </a:lnTo>
                    <a:cubicBezTo>
                      <a:pt x="888" y="915"/>
                      <a:pt x="700" y="1244"/>
                      <a:pt x="536" y="1572"/>
                    </a:cubicBezTo>
                    <a:cubicBezTo>
                      <a:pt x="441" y="1751"/>
                      <a:pt x="369" y="1942"/>
                      <a:pt x="310" y="2144"/>
                    </a:cubicBezTo>
                    <a:cubicBezTo>
                      <a:pt x="238" y="2394"/>
                      <a:pt x="167" y="2644"/>
                      <a:pt x="119" y="2894"/>
                    </a:cubicBezTo>
                    <a:cubicBezTo>
                      <a:pt x="60" y="3227"/>
                      <a:pt x="24" y="3573"/>
                      <a:pt x="12" y="3906"/>
                    </a:cubicBezTo>
                    <a:cubicBezTo>
                      <a:pt x="0" y="4263"/>
                      <a:pt x="12" y="4609"/>
                      <a:pt x="48" y="4966"/>
                    </a:cubicBezTo>
                    <a:lnTo>
                      <a:pt x="48" y="4954"/>
                    </a:lnTo>
                    <a:cubicBezTo>
                      <a:pt x="119" y="5752"/>
                      <a:pt x="286" y="6561"/>
                      <a:pt x="488" y="7335"/>
                    </a:cubicBezTo>
                    <a:cubicBezTo>
                      <a:pt x="655" y="7954"/>
                      <a:pt x="857" y="8585"/>
                      <a:pt x="1084" y="9192"/>
                    </a:cubicBezTo>
                    <a:cubicBezTo>
                      <a:pt x="1143" y="9133"/>
                      <a:pt x="1215" y="9073"/>
                      <a:pt x="1298" y="9002"/>
                    </a:cubicBezTo>
                    <a:cubicBezTo>
                      <a:pt x="1310" y="9002"/>
                      <a:pt x="1322" y="9002"/>
                      <a:pt x="1357" y="8990"/>
                    </a:cubicBezTo>
                    <a:cubicBezTo>
                      <a:pt x="1607" y="8883"/>
                      <a:pt x="1834" y="8764"/>
                      <a:pt x="2036" y="8609"/>
                    </a:cubicBezTo>
                    <a:cubicBezTo>
                      <a:pt x="2227" y="8478"/>
                      <a:pt x="2429" y="8311"/>
                      <a:pt x="2619" y="8109"/>
                    </a:cubicBezTo>
                    <a:cubicBezTo>
                      <a:pt x="2727" y="7990"/>
                      <a:pt x="2822" y="7871"/>
                      <a:pt x="2929" y="7740"/>
                    </a:cubicBezTo>
                    <a:cubicBezTo>
                      <a:pt x="2941" y="7645"/>
                      <a:pt x="2965" y="7573"/>
                      <a:pt x="2977" y="7478"/>
                    </a:cubicBezTo>
                    <a:lnTo>
                      <a:pt x="2977" y="7502"/>
                    </a:lnTo>
                    <a:cubicBezTo>
                      <a:pt x="3179" y="6323"/>
                      <a:pt x="3334" y="5121"/>
                      <a:pt x="3381" y="3930"/>
                    </a:cubicBezTo>
                    <a:cubicBezTo>
                      <a:pt x="3381" y="3716"/>
                      <a:pt x="3393" y="3513"/>
                      <a:pt x="3393" y="3299"/>
                    </a:cubicBezTo>
                    <a:cubicBezTo>
                      <a:pt x="3393" y="3156"/>
                      <a:pt x="3405" y="2989"/>
                      <a:pt x="3405" y="2835"/>
                    </a:cubicBezTo>
                    <a:cubicBezTo>
                      <a:pt x="3405" y="2477"/>
                      <a:pt x="3405" y="2108"/>
                      <a:pt x="3381" y="1751"/>
                    </a:cubicBezTo>
                    <a:lnTo>
                      <a:pt x="3381" y="1763"/>
                    </a:lnTo>
                    <a:cubicBezTo>
                      <a:pt x="3346" y="1441"/>
                      <a:pt x="3298" y="1108"/>
                      <a:pt x="3179" y="799"/>
                    </a:cubicBezTo>
                    <a:cubicBezTo>
                      <a:pt x="3144" y="672"/>
                      <a:pt x="3088" y="556"/>
                      <a:pt x="2998" y="441"/>
                    </a:cubicBezTo>
                    <a:lnTo>
                      <a:pt x="2998" y="441"/>
                    </a:lnTo>
                    <a:cubicBezTo>
                      <a:pt x="2999" y="441"/>
                      <a:pt x="2999" y="441"/>
                      <a:pt x="3000" y="441"/>
                    </a:cubicBezTo>
                    <a:cubicBezTo>
                      <a:pt x="2944" y="374"/>
                      <a:pt x="2888" y="306"/>
                      <a:pt x="2822" y="249"/>
                    </a:cubicBezTo>
                    <a:lnTo>
                      <a:pt x="2822" y="249"/>
                    </a:lnTo>
                    <a:cubicBezTo>
                      <a:pt x="2822" y="250"/>
                      <a:pt x="2822" y="250"/>
                      <a:pt x="2822" y="251"/>
                    </a:cubicBezTo>
                    <a:cubicBezTo>
                      <a:pt x="2821" y="249"/>
                      <a:pt x="2820" y="248"/>
                      <a:pt x="2819" y="246"/>
                    </a:cubicBezTo>
                    <a:lnTo>
                      <a:pt x="2819" y="246"/>
                    </a:lnTo>
                    <a:cubicBezTo>
                      <a:pt x="2820" y="247"/>
                      <a:pt x="2821" y="248"/>
                      <a:pt x="2822" y="249"/>
                    </a:cubicBezTo>
                    <a:lnTo>
                      <a:pt x="2822" y="249"/>
                    </a:lnTo>
                    <a:cubicBezTo>
                      <a:pt x="2821" y="243"/>
                      <a:pt x="2816" y="240"/>
                      <a:pt x="2813" y="239"/>
                    </a:cubicBezTo>
                    <a:lnTo>
                      <a:pt x="2813" y="239"/>
                    </a:lnTo>
                    <a:cubicBezTo>
                      <a:pt x="2815" y="242"/>
                      <a:pt x="2817" y="244"/>
                      <a:pt x="2819" y="246"/>
                    </a:cubicBezTo>
                    <a:lnTo>
                      <a:pt x="2819" y="246"/>
                    </a:lnTo>
                    <a:cubicBezTo>
                      <a:pt x="2816" y="244"/>
                      <a:pt x="2813" y="241"/>
                      <a:pt x="2810" y="239"/>
                    </a:cubicBezTo>
                    <a:lnTo>
                      <a:pt x="2810" y="239"/>
                    </a:lnTo>
                    <a:cubicBezTo>
                      <a:pt x="2810" y="239"/>
                      <a:pt x="2811" y="239"/>
                      <a:pt x="2813" y="239"/>
                    </a:cubicBezTo>
                    <a:lnTo>
                      <a:pt x="2813" y="239"/>
                    </a:lnTo>
                    <a:cubicBezTo>
                      <a:pt x="2790" y="212"/>
                      <a:pt x="2760" y="201"/>
                      <a:pt x="2739" y="179"/>
                    </a:cubicBezTo>
                    <a:cubicBezTo>
                      <a:pt x="2691" y="144"/>
                      <a:pt x="2667" y="132"/>
                      <a:pt x="2619" y="120"/>
                    </a:cubicBezTo>
                    <a:lnTo>
                      <a:pt x="2488" y="72"/>
                    </a:lnTo>
                    <a:cubicBezTo>
                      <a:pt x="2441" y="60"/>
                      <a:pt x="2405" y="48"/>
                      <a:pt x="2369" y="48"/>
                    </a:cubicBezTo>
                    <a:cubicBezTo>
                      <a:pt x="2310" y="25"/>
                      <a:pt x="2262" y="25"/>
                      <a:pt x="2203" y="25"/>
                    </a:cubicBezTo>
                    <a:cubicBezTo>
                      <a:pt x="2167" y="1"/>
                      <a:pt x="2143" y="1"/>
                      <a:pt x="21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4"/>
              <p:cNvSpPr/>
              <p:nvPr/>
            </p:nvSpPr>
            <p:spPr>
              <a:xfrm>
                <a:off x="8007936" y="2333188"/>
                <a:ext cx="40" cy="40"/>
              </a:xfrm>
              <a:custGeom>
                <a:avLst/>
                <a:gdLst/>
                <a:ahLst/>
                <a:cxnLst/>
                <a:rect l="l" t="t" r="r" b="b"/>
                <a:pathLst>
                  <a:path w="1" h="1" extrusionOk="0">
                    <a:moveTo>
                      <a:pt x="1" y="1"/>
                    </a:moveTo>
                    <a:lnTo>
                      <a:pt x="1" y="1"/>
                    </a:lnTo>
                    <a:lnTo>
                      <a:pt x="1" y="1"/>
                    </a:lnTo>
                    <a:close/>
                  </a:path>
                </a:pathLst>
              </a:custGeom>
              <a:solidFill>
                <a:srgbClr val="0B4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4"/>
              <p:cNvSpPr/>
              <p:nvPr/>
            </p:nvSpPr>
            <p:spPr>
              <a:xfrm>
                <a:off x="7995511" y="2537632"/>
                <a:ext cx="158518" cy="195393"/>
              </a:xfrm>
              <a:custGeom>
                <a:avLst/>
                <a:gdLst/>
                <a:ahLst/>
                <a:cxnLst/>
                <a:rect l="l" t="t" r="r" b="b"/>
                <a:pathLst>
                  <a:path w="3942" h="4859" extrusionOk="0">
                    <a:moveTo>
                      <a:pt x="2417" y="1"/>
                    </a:moveTo>
                    <a:cubicBezTo>
                      <a:pt x="2286" y="1"/>
                      <a:pt x="2155" y="24"/>
                      <a:pt x="2001" y="60"/>
                    </a:cubicBezTo>
                    <a:cubicBezTo>
                      <a:pt x="1810" y="120"/>
                      <a:pt x="1620" y="227"/>
                      <a:pt x="1465" y="382"/>
                    </a:cubicBezTo>
                    <a:cubicBezTo>
                      <a:pt x="1417" y="417"/>
                      <a:pt x="1370" y="465"/>
                      <a:pt x="1322" y="524"/>
                    </a:cubicBezTo>
                    <a:cubicBezTo>
                      <a:pt x="1298" y="524"/>
                      <a:pt x="1286" y="548"/>
                      <a:pt x="1274" y="560"/>
                    </a:cubicBezTo>
                    <a:cubicBezTo>
                      <a:pt x="1143" y="691"/>
                      <a:pt x="1024" y="834"/>
                      <a:pt x="917" y="989"/>
                    </a:cubicBezTo>
                    <a:cubicBezTo>
                      <a:pt x="810" y="1132"/>
                      <a:pt x="715" y="1310"/>
                      <a:pt x="596" y="1536"/>
                    </a:cubicBezTo>
                    <a:cubicBezTo>
                      <a:pt x="381" y="1929"/>
                      <a:pt x="238" y="2322"/>
                      <a:pt x="131" y="2763"/>
                    </a:cubicBezTo>
                    <a:cubicBezTo>
                      <a:pt x="12" y="3203"/>
                      <a:pt x="0" y="3572"/>
                      <a:pt x="60" y="3906"/>
                    </a:cubicBezTo>
                    <a:cubicBezTo>
                      <a:pt x="96" y="4096"/>
                      <a:pt x="155" y="4275"/>
                      <a:pt x="262" y="4406"/>
                    </a:cubicBezTo>
                    <a:cubicBezTo>
                      <a:pt x="357" y="4561"/>
                      <a:pt x="500" y="4668"/>
                      <a:pt x="679" y="4751"/>
                    </a:cubicBezTo>
                    <a:cubicBezTo>
                      <a:pt x="869" y="4846"/>
                      <a:pt x="1096" y="4858"/>
                      <a:pt x="1262" y="4858"/>
                    </a:cubicBezTo>
                    <a:lnTo>
                      <a:pt x="1286" y="4858"/>
                    </a:lnTo>
                    <a:cubicBezTo>
                      <a:pt x="1524" y="4858"/>
                      <a:pt x="1798" y="4799"/>
                      <a:pt x="2060" y="4692"/>
                    </a:cubicBezTo>
                    <a:cubicBezTo>
                      <a:pt x="2334" y="4608"/>
                      <a:pt x="2596" y="4442"/>
                      <a:pt x="2834" y="4215"/>
                    </a:cubicBezTo>
                    <a:cubicBezTo>
                      <a:pt x="3072" y="4025"/>
                      <a:pt x="3263" y="3775"/>
                      <a:pt x="3441" y="3501"/>
                    </a:cubicBezTo>
                    <a:cubicBezTo>
                      <a:pt x="3620" y="3215"/>
                      <a:pt x="3739" y="2918"/>
                      <a:pt x="3834" y="2596"/>
                    </a:cubicBezTo>
                    <a:cubicBezTo>
                      <a:pt x="3906" y="2298"/>
                      <a:pt x="3941" y="1965"/>
                      <a:pt x="3929" y="1644"/>
                    </a:cubicBezTo>
                    <a:cubicBezTo>
                      <a:pt x="3882" y="1060"/>
                      <a:pt x="3608" y="560"/>
                      <a:pt x="3191" y="274"/>
                    </a:cubicBezTo>
                    <a:cubicBezTo>
                      <a:pt x="3036" y="155"/>
                      <a:pt x="2834" y="84"/>
                      <a:pt x="2632" y="36"/>
                    </a:cubicBezTo>
                    <a:cubicBezTo>
                      <a:pt x="2560" y="1"/>
                      <a:pt x="2501" y="1"/>
                      <a:pt x="2417" y="1"/>
                    </a:cubicBezTo>
                    <a:close/>
                  </a:path>
                </a:pathLst>
              </a:custGeom>
              <a:solidFill>
                <a:srgbClr val="F28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4"/>
              <p:cNvSpPr/>
              <p:nvPr/>
            </p:nvSpPr>
            <p:spPr>
              <a:xfrm>
                <a:off x="8049114" y="2567792"/>
                <a:ext cx="67557" cy="52598"/>
              </a:xfrm>
              <a:custGeom>
                <a:avLst/>
                <a:gdLst/>
                <a:ahLst/>
                <a:cxnLst/>
                <a:rect l="l" t="t" r="r" b="b"/>
                <a:pathLst>
                  <a:path w="1680" h="1308" extrusionOk="0">
                    <a:moveTo>
                      <a:pt x="1322" y="1"/>
                    </a:moveTo>
                    <a:cubicBezTo>
                      <a:pt x="1251" y="1"/>
                      <a:pt x="1180" y="24"/>
                      <a:pt x="1108" y="48"/>
                    </a:cubicBezTo>
                    <a:cubicBezTo>
                      <a:pt x="1025" y="60"/>
                      <a:pt x="953" y="108"/>
                      <a:pt x="882" y="132"/>
                    </a:cubicBezTo>
                    <a:cubicBezTo>
                      <a:pt x="810" y="179"/>
                      <a:pt x="727" y="227"/>
                      <a:pt x="656" y="286"/>
                    </a:cubicBezTo>
                    <a:cubicBezTo>
                      <a:pt x="370" y="489"/>
                      <a:pt x="167" y="810"/>
                      <a:pt x="37" y="1120"/>
                    </a:cubicBezTo>
                    <a:cubicBezTo>
                      <a:pt x="1" y="1191"/>
                      <a:pt x="37" y="1263"/>
                      <a:pt x="96" y="1298"/>
                    </a:cubicBezTo>
                    <a:cubicBezTo>
                      <a:pt x="111" y="1305"/>
                      <a:pt x="128" y="1308"/>
                      <a:pt x="146" y="1308"/>
                    </a:cubicBezTo>
                    <a:cubicBezTo>
                      <a:pt x="195" y="1308"/>
                      <a:pt x="248" y="1283"/>
                      <a:pt x="275" y="1239"/>
                    </a:cubicBezTo>
                    <a:cubicBezTo>
                      <a:pt x="334" y="1108"/>
                      <a:pt x="394" y="965"/>
                      <a:pt x="465" y="834"/>
                    </a:cubicBezTo>
                    <a:cubicBezTo>
                      <a:pt x="548" y="715"/>
                      <a:pt x="644" y="596"/>
                      <a:pt x="751" y="489"/>
                    </a:cubicBezTo>
                    <a:cubicBezTo>
                      <a:pt x="834" y="417"/>
                      <a:pt x="906" y="358"/>
                      <a:pt x="1013" y="298"/>
                    </a:cubicBezTo>
                    <a:cubicBezTo>
                      <a:pt x="1084" y="251"/>
                      <a:pt x="1180" y="227"/>
                      <a:pt x="1263" y="215"/>
                    </a:cubicBezTo>
                    <a:cubicBezTo>
                      <a:pt x="1346" y="191"/>
                      <a:pt x="1418" y="191"/>
                      <a:pt x="1489" y="191"/>
                    </a:cubicBezTo>
                    <a:lnTo>
                      <a:pt x="1549" y="191"/>
                    </a:lnTo>
                    <a:cubicBezTo>
                      <a:pt x="1608" y="191"/>
                      <a:pt x="1656" y="167"/>
                      <a:pt x="1668" y="120"/>
                    </a:cubicBezTo>
                    <a:cubicBezTo>
                      <a:pt x="1680" y="72"/>
                      <a:pt x="1644" y="13"/>
                      <a:pt x="1596" y="13"/>
                    </a:cubicBezTo>
                    <a:cubicBezTo>
                      <a:pt x="1549" y="13"/>
                      <a:pt x="1501" y="1"/>
                      <a:pt x="1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4"/>
              <p:cNvSpPr/>
              <p:nvPr/>
            </p:nvSpPr>
            <p:spPr>
              <a:xfrm>
                <a:off x="7205975" y="2133530"/>
                <a:ext cx="875265" cy="831192"/>
              </a:xfrm>
              <a:custGeom>
                <a:avLst/>
                <a:gdLst/>
                <a:ahLst/>
                <a:cxnLst/>
                <a:rect l="l" t="t" r="r" b="b"/>
                <a:pathLst>
                  <a:path w="21766" h="20670" extrusionOk="0">
                    <a:moveTo>
                      <a:pt x="13943" y="1"/>
                    </a:moveTo>
                    <a:cubicBezTo>
                      <a:pt x="13714" y="22"/>
                      <a:pt x="13494" y="26"/>
                      <a:pt x="13280" y="26"/>
                    </a:cubicBezTo>
                    <a:cubicBezTo>
                      <a:pt x="13138" y="26"/>
                      <a:pt x="12998" y="24"/>
                      <a:pt x="12860" y="24"/>
                    </a:cubicBezTo>
                    <a:cubicBezTo>
                      <a:pt x="12086" y="24"/>
                      <a:pt x="11312" y="84"/>
                      <a:pt x="10538" y="191"/>
                    </a:cubicBezTo>
                    <a:cubicBezTo>
                      <a:pt x="9300" y="370"/>
                      <a:pt x="8204" y="691"/>
                      <a:pt x="7240" y="1156"/>
                    </a:cubicBezTo>
                    <a:cubicBezTo>
                      <a:pt x="6752" y="1394"/>
                      <a:pt x="6275" y="1703"/>
                      <a:pt x="5859" y="2060"/>
                    </a:cubicBezTo>
                    <a:cubicBezTo>
                      <a:pt x="5454" y="2406"/>
                      <a:pt x="5073" y="2858"/>
                      <a:pt x="4704" y="3406"/>
                    </a:cubicBezTo>
                    <a:cubicBezTo>
                      <a:pt x="4192" y="4168"/>
                      <a:pt x="3823" y="5025"/>
                      <a:pt x="3585" y="5954"/>
                    </a:cubicBezTo>
                    <a:cubicBezTo>
                      <a:pt x="3406" y="6668"/>
                      <a:pt x="3287" y="7454"/>
                      <a:pt x="3251" y="8359"/>
                    </a:cubicBezTo>
                    <a:cubicBezTo>
                      <a:pt x="3227" y="8311"/>
                      <a:pt x="3180" y="8275"/>
                      <a:pt x="3108" y="8216"/>
                    </a:cubicBezTo>
                    <a:cubicBezTo>
                      <a:pt x="2930" y="8073"/>
                      <a:pt x="2716" y="7990"/>
                      <a:pt x="2477" y="7954"/>
                    </a:cubicBezTo>
                    <a:cubicBezTo>
                      <a:pt x="2394" y="7942"/>
                      <a:pt x="2323" y="7942"/>
                      <a:pt x="2227" y="7942"/>
                    </a:cubicBezTo>
                    <a:cubicBezTo>
                      <a:pt x="1858" y="7942"/>
                      <a:pt x="1465" y="8061"/>
                      <a:pt x="1096" y="8287"/>
                    </a:cubicBezTo>
                    <a:cubicBezTo>
                      <a:pt x="894" y="8406"/>
                      <a:pt x="715" y="8585"/>
                      <a:pt x="549" y="8764"/>
                    </a:cubicBezTo>
                    <a:cubicBezTo>
                      <a:pt x="382" y="8954"/>
                      <a:pt x="251" y="9168"/>
                      <a:pt x="156" y="9407"/>
                    </a:cubicBezTo>
                    <a:cubicBezTo>
                      <a:pt x="72" y="9621"/>
                      <a:pt x="25" y="9895"/>
                      <a:pt x="13" y="10192"/>
                    </a:cubicBezTo>
                    <a:cubicBezTo>
                      <a:pt x="1" y="10442"/>
                      <a:pt x="25" y="10716"/>
                      <a:pt x="96" y="10990"/>
                    </a:cubicBezTo>
                    <a:cubicBezTo>
                      <a:pt x="156" y="11276"/>
                      <a:pt x="275" y="11562"/>
                      <a:pt x="441" y="11859"/>
                    </a:cubicBezTo>
                    <a:cubicBezTo>
                      <a:pt x="596" y="12121"/>
                      <a:pt x="787" y="12395"/>
                      <a:pt x="1025" y="12621"/>
                    </a:cubicBezTo>
                    <a:cubicBezTo>
                      <a:pt x="1251" y="12824"/>
                      <a:pt x="1501" y="13014"/>
                      <a:pt x="1751" y="13157"/>
                    </a:cubicBezTo>
                    <a:cubicBezTo>
                      <a:pt x="2001" y="13288"/>
                      <a:pt x="2287" y="13371"/>
                      <a:pt x="2585" y="13407"/>
                    </a:cubicBezTo>
                    <a:cubicBezTo>
                      <a:pt x="2823" y="14193"/>
                      <a:pt x="3180" y="14967"/>
                      <a:pt x="3656" y="15693"/>
                    </a:cubicBezTo>
                    <a:cubicBezTo>
                      <a:pt x="3966" y="16193"/>
                      <a:pt x="4359" y="16669"/>
                      <a:pt x="4775" y="17110"/>
                    </a:cubicBezTo>
                    <a:cubicBezTo>
                      <a:pt x="5156" y="17527"/>
                      <a:pt x="5609" y="17931"/>
                      <a:pt x="6133" y="18336"/>
                    </a:cubicBezTo>
                    <a:cubicBezTo>
                      <a:pt x="7085" y="19063"/>
                      <a:pt x="8157" y="19646"/>
                      <a:pt x="9312" y="20063"/>
                    </a:cubicBezTo>
                    <a:cubicBezTo>
                      <a:pt x="10336" y="20432"/>
                      <a:pt x="11443" y="20634"/>
                      <a:pt x="12586" y="20670"/>
                    </a:cubicBezTo>
                    <a:lnTo>
                      <a:pt x="12991" y="20670"/>
                    </a:lnTo>
                    <a:cubicBezTo>
                      <a:pt x="13776" y="20670"/>
                      <a:pt x="14598" y="20598"/>
                      <a:pt x="15419" y="20444"/>
                    </a:cubicBezTo>
                    <a:cubicBezTo>
                      <a:pt x="16408" y="20265"/>
                      <a:pt x="17348" y="19967"/>
                      <a:pt x="18194" y="19563"/>
                    </a:cubicBezTo>
                    <a:cubicBezTo>
                      <a:pt x="19110" y="19134"/>
                      <a:pt x="19849" y="18574"/>
                      <a:pt x="20396" y="17896"/>
                    </a:cubicBezTo>
                    <a:cubicBezTo>
                      <a:pt x="20718" y="17527"/>
                      <a:pt x="20956" y="17146"/>
                      <a:pt x="21134" y="16729"/>
                    </a:cubicBezTo>
                    <a:cubicBezTo>
                      <a:pt x="21230" y="16491"/>
                      <a:pt x="21313" y="16265"/>
                      <a:pt x="21373" y="16038"/>
                    </a:cubicBezTo>
                    <a:cubicBezTo>
                      <a:pt x="21432" y="15812"/>
                      <a:pt x="21468" y="15574"/>
                      <a:pt x="21504" y="15276"/>
                    </a:cubicBezTo>
                    <a:cubicBezTo>
                      <a:pt x="21551" y="14907"/>
                      <a:pt x="21551" y="14526"/>
                      <a:pt x="21527" y="14193"/>
                    </a:cubicBezTo>
                    <a:cubicBezTo>
                      <a:pt x="21515" y="13788"/>
                      <a:pt x="21492" y="13395"/>
                      <a:pt x="21444" y="12978"/>
                    </a:cubicBezTo>
                    <a:cubicBezTo>
                      <a:pt x="21408" y="12621"/>
                      <a:pt x="21373" y="12181"/>
                      <a:pt x="21349" y="11800"/>
                    </a:cubicBezTo>
                    <a:cubicBezTo>
                      <a:pt x="21337" y="11371"/>
                      <a:pt x="21349" y="10931"/>
                      <a:pt x="21408" y="10538"/>
                    </a:cubicBezTo>
                    <a:cubicBezTo>
                      <a:pt x="21432" y="10419"/>
                      <a:pt x="21444" y="10300"/>
                      <a:pt x="21468" y="10192"/>
                    </a:cubicBezTo>
                    <a:lnTo>
                      <a:pt x="21492" y="10133"/>
                    </a:lnTo>
                    <a:lnTo>
                      <a:pt x="21504" y="10073"/>
                    </a:lnTo>
                    <a:cubicBezTo>
                      <a:pt x="21515" y="9954"/>
                      <a:pt x="21551" y="9847"/>
                      <a:pt x="21563" y="9728"/>
                    </a:cubicBezTo>
                    <a:cubicBezTo>
                      <a:pt x="21611" y="9442"/>
                      <a:pt x="21646" y="9180"/>
                      <a:pt x="21682" y="8883"/>
                    </a:cubicBezTo>
                    <a:cubicBezTo>
                      <a:pt x="21742" y="8287"/>
                      <a:pt x="21766" y="7740"/>
                      <a:pt x="21754" y="7180"/>
                    </a:cubicBezTo>
                    <a:cubicBezTo>
                      <a:pt x="21706" y="5989"/>
                      <a:pt x="21444" y="4966"/>
                      <a:pt x="20956" y="4132"/>
                    </a:cubicBezTo>
                    <a:cubicBezTo>
                      <a:pt x="20968" y="4108"/>
                      <a:pt x="20980" y="4061"/>
                      <a:pt x="20980" y="4025"/>
                    </a:cubicBezTo>
                    <a:cubicBezTo>
                      <a:pt x="20968" y="3811"/>
                      <a:pt x="20920" y="3549"/>
                      <a:pt x="20813" y="3287"/>
                    </a:cubicBezTo>
                    <a:cubicBezTo>
                      <a:pt x="20742" y="3061"/>
                      <a:pt x="20634" y="2834"/>
                      <a:pt x="20503" y="2632"/>
                    </a:cubicBezTo>
                    <a:cubicBezTo>
                      <a:pt x="20265" y="2263"/>
                      <a:pt x="19944" y="1918"/>
                      <a:pt x="19503" y="1584"/>
                    </a:cubicBezTo>
                    <a:cubicBezTo>
                      <a:pt x="19146" y="1334"/>
                      <a:pt x="18753" y="1096"/>
                      <a:pt x="18194" y="870"/>
                    </a:cubicBezTo>
                    <a:cubicBezTo>
                      <a:pt x="17777" y="691"/>
                      <a:pt x="17301" y="548"/>
                      <a:pt x="16765" y="417"/>
                    </a:cubicBezTo>
                    <a:cubicBezTo>
                      <a:pt x="15908" y="203"/>
                      <a:pt x="14979" y="72"/>
                      <a:pt x="13943"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4"/>
              <p:cNvSpPr/>
              <p:nvPr/>
            </p:nvSpPr>
            <p:spPr>
              <a:xfrm>
                <a:off x="7338154" y="2132083"/>
                <a:ext cx="733034" cy="375424"/>
              </a:xfrm>
              <a:custGeom>
                <a:avLst/>
                <a:gdLst/>
                <a:ahLst/>
                <a:cxnLst/>
                <a:rect l="l" t="t" r="r" b="b"/>
                <a:pathLst>
                  <a:path w="18229" h="9336" extrusionOk="0">
                    <a:moveTo>
                      <a:pt x="9596" y="1"/>
                    </a:moveTo>
                    <a:cubicBezTo>
                      <a:pt x="8799" y="60"/>
                      <a:pt x="8025" y="120"/>
                      <a:pt x="7251" y="227"/>
                    </a:cubicBezTo>
                    <a:cubicBezTo>
                      <a:pt x="6013" y="406"/>
                      <a:pt x="4893" y="727"/>
                      <a:pt x="3965" y="1203"/>
                    </a:cubicBezTo>
                    <a:cubicBezTo>
                      <a:pt x="3465" y="1442"/>
                      <a:pt x="2988" y="1751"/>
                      <a:pt x="2572" y="2108"/>
                    </a:cubicBezTo>
                    <a:cubicBezTo>
                      <a:pt x="2155" y="2454"/>
                      <a:pt x="1786" y="2906"/>
                      <a:pt x="1417" y="3454"/>
                    </a:cubicBezTo>
                    <a:cubicBezTo>
                      <a:pt x="905" y="4216"/>
                      <a:pt x="536" y="5061"/>
                      <a:pt x="298" y="5978"/>
                    </a:cubicBezTo>
                    <a:cubicBezTo>
                      <a:pt x="155" y="6549"/>
                      <a:pt x="60" y="7157"/>
                      <a:pt x="0" y="7847"/>
                    </a:cubicBezTo>
                    <a:cubicBezTo>
                      <a:pt x="48" y="7978"/>
                      <a:pt x="95" y="8097"/>
                      <a:pt x="131" y="8216"/>
                    </a:cubicBezTo>
                    <a:lnTo>
                      <a:pt x="131" y="8204"/>
                    </a:lnTo>
                    <a:cubicBezTo>
                      <a:pt x="238" y="8442"/>
                      <a:pt x="357" y="8681"/>
                      <a:pt x="500" y="8883"/>
                    </a:cubicBezTo>
                    <a:cubicBezTo>
                      <a:pt x="583" y="8990"/>
                      <a:pt x="667" y="9073"/>
                      <a:pt x="774" y="9157"/>
                    </a:cubicBezTo>
                    <a:cubicBezTo>
                      <a:pt x="845" y="9193"/>
                      <a:pt x="905" y="9240"/>
                      <a:pt x="1000" y="9276"/>
                    </a:cubicBezTo>
                    <a:cubicBezTo>
                      <a:pt x="1060" y="9300"/>
                      <a:pt x="1131" y="9312"/>
                      <a:pt x="1203" y="9335"/>
                    </a:cubicBezTo>
                    <a:lnTo>
                      <a:pt x="1417" y="9335"/>
                    </a:lnTo>
                    <a:cubicBezTo>
                      <a:pt x="1500" y="9312"/>
                      <a:pt x="1595" y="9300"/>
                      <a:pt x="1667" y="9252"/>
                    </a:cubicBezTo>
                    <a:cubicBezTo>
                      <a:pt x="1857" y="9181"/>
                      <a:pt x="2024" y="9062"/>
                      <a:pt x="2191" y="8943"/>
                    </a:cubicBezTo>
                    <a:cubicBezTo>
                      <a:pt x="2322" y="8835"/>
                      <a:pt x="2453" y="8716"/>
                      <a:pt x="2572" y="8597"/>
                    </a:cubicBezTo>
                    <a:cubicBezTo>
                      <a:pt x="2691" y="8478"/>
                      <a:pt x="2810" y="8347"/>
                      <a:pt x="2917" y="8204"/>
                    </a:cubicBezTo>
                    <a:lnTo>
                      <a:pt x="2929" y="8181"/>
                    </a:lnTo>
                    <a:cubicBezTo>
                      <a:pt x="3262" y="7752"/>
                      <a:pt x="3512" y="7276"/>
                      <a:pt x="3703" y="6787"/>
                    </a:cubicBezTo>
                    <a:lnTo>
                      <a:pt x="3703" y="6799"/>
                    </a:lnTo>
                    <a:cubicBezTo>
                      <a:pt x="3977" y="6133"/>
                      <a:pt x="4155" y="5442"/>
                      <a:pt x="4239" y="4728"/>
                    </a:cubicBezTo>
                    <a:cubicBezTo>
                      <a:pt x="4262" y="4632"/>
                      <a:pt x="4274" y="4513"/>
                      <a:pt x="4274" y="4406"/>
                    </a:cubicBezTo>
                    <a:cubicBezTo>
                      <a:pt x="4274" y="4394"/>
                      <a:pt x="4274" y="4371"/>
                      <a:pt x="4286" y="4359"/>
                    </a:cubicBezTo>
                    <a:cubicBezTo>
                      <a:pt x="4298" y="4347"/>
                      <a:pt x="4322" y="4347"/>
                      <a:pt x="4334" y="4347"/>
                    </a:cubicBezTo>
                    <a:cubicBezTo>
                      <a:pt x="4346" y="4347"/>
                      <a:pt x="4358" y="4347"/>
                      <a:pt x="4358" y="4359"/>
                    </a:cubicBezTo>
                    <a:lnTo>
                      <a:pt x="4382" y="4359"/>
                    </a:lnTo>
                    <a:cubicBezTo>
                      <a:pt x="4453" y="4371"/>
                      <a:pt x="4524" y="4394"/>
                      <a:pt x="4620" y="4394"/>
                    </a:cubicBezTo>
                    <a:lnTo>
                      <a:pt x="4810" y="4394"/>
                    </a:lnTo>
                    <a:cubicBezTo>
                      <a:pt x="4917" y="4394"/>
                      <a:pt x="5013" y="4371"/>
                      <a:pt x="5120" y="4347"/>
                    </a:cubicBezTo>
                    <a:cubicBezTo>
                      <a:pt x="5215" y="4335"/>
                      <a:pt x="5298" y="4299"/>
                      <a:pt x="5405" y="4275"/>
                    </a:cubicBezTo>
                    <a:lnTo>
                      <a:pt x="5394" y="4275"/>
                    </a:lnTo>
                    <a:cubicBezTo>
                      <a:pt x="5489" y="4240"/>
                      <a:pt x="5596" y="4192"/>
                      <a:pt x="5691" y="4156"/>
                    </a:cubicBezTo>
                    <a:cubicBezTo>
                      <a:pt x="5775" y="4109"/>
                      <a:pt x="5870" y="4061"/>
                      <a:pt x="5953" y="4001"/>
                    </a:cubicBezTo>
                    <a:cubicBezTo>
                      <a:pt x="6048" y="3942"/>
                      <a:pt x="6120" y="3882"/>
                      <a:pt x="6203" y="3811"/>
                    </a:cubicBezTo>
                    <a:cubicBezTo>
                      <a:pt x="6287" y="3751"/>
                      <a:pt x="6346" y="3692"/>
                      <a:pt x="6406" y="3620"/>
                    </a:cubicBezTo>
                    <a:lnTo>
                      <a:pt x="6537" y="3442"/>
                    </a:lnTo>
                    <a:cubicBezTo>
                      <a:pt x="6548" y="3430"/>
                      <a:pt x="6560" y="3406"/>
                      <a:pt x="6584" y="3406"/>
                    </a:cubicBezTo>
                    <a:lnTo>
                      <a:pt x="6620" y="3406"/>
                    </a:lnTo>
                    <a:cubicBezTo>
                      <a:pt x="6644" y="3406"/>
                      <a:pt x="6656" y="3406"/>
                      <a:pt x="6668" y="3430"/>
                    </a:cubicBezTo>
                    <a:cubicBezTo>
                      <a:pt x="6739" y="3513"/>
                      <a:pt x="6834" y="3585"/>
                      <a:pt x="6906" y="3668"/>
                    </a:cubicBezTo>
                    <a:cubicBezTo>
                      <a:pt x="7072" y="3811"/>
                      <a:pt x="7239" y="3942"/>
                      <a:pt x="7418" y="4061"/>
                    </a:cubicBezTo>
                    <a:cubicBezTo>
                      <a:pt x="7560" y="4180"/>
                      <a:pt x="7727" y="4299"/>
                      <a:pt x="7894" y="4406"/>
                    </a:cubicBezTo>
                    <a:cubicBezTo>
                      <a:pt x="8203" y="4621"/>
                      <a:pt x="8549" y="4811"/>
                      <a:pt x="8882" y="4990"/>
                    </a:cubicBezTo>
                    <a:cubicBezTo>
                      <a:pt x="9323" y="5216"/>
                      <a:pt x="9751" y="5394"/>
                      <a:pt x="10192" y="5549"/>
                    </a:cubicBezTo>
                    <a:cubicBezTo>
                      <a:pt x="10632" y="5704"/>
                      <a:pt x="11073" y="5835"/>
                      <a:pt x="11537" y="5918"/>
                    </a:cubicBezTo>
                    <a:lnTo>
                      <a:pt x="11525" y="5918"/>
                    </a:lnTo>
                    <a:cubicBezTo>
                      <a:pt x="12061" y="6037"/>
                      <a:pt x="12597" y="6121"/>
                      <a:pt x="13133" y="6168"/>
                    </a:cubicBezTo>
                    <a:cubicBezTo>
                      <a:pt x="13472" y="6191"/>
                      <a:pt x="13817" y="6199"/>
                      <a:pt x="14163" y="6199"/>
                    </a:cubicBezTo>
                    <a:cubicBezTo>
                      <a:pt x="14363" y="6199"/>
                      <a:pt x="14563" y="6197"/>
                      <a:pt x="14764" y="6192"/>
                    </a:cubicBezTo>
                    <a:cubicBezTo>
                      <a:pt x="15347" y="6168"/>
                      <a:pt x="15907" y="6109"/>
                      <a:pt x="16490" y="5990"/>
                    </a:cubicBezTo>
                    <a:cubicBezTo>
                      <a:pt x="17038" y="5883"/>
                      <a:pt x="17597" y="5752"/>
                      <a:pt x="18133" y="5573"/>
                    </a:cubicBezTo>
                    <a:lnTo>
                      <a:pt x="18109" y="5573"/>
                    </a:lnTo>
                    <a:lnTo>
                      <a:pt x="18228" y="5525"/>
                    </a:lnTo>
                    <a:cubicBezTo>
                      <a:pt x="18098" y="5037"/>
                      <a:pt x="17919" y="4573"/>
                      <a:pt x="17681" y="4168"/>
                    </a:cubicBezTo>
                    <a:cubicBezTo>
                      <a:pt x="17693" y="4144"/>
                      <a:pt x="17717" y="4109"/>
                      <a:pt x="17717" y="4061"/>
                    </a:cubicBezTo>
                    <a:cubicBezTo>
                      <a:pt x="17693" y="3847"/>
                      <a:pt x="17657" y="3585"/>
                      <a:pt x="17550" y="3323"/>
                    </a:cubicBezTo>
                    <a:cubicBezTo>
                      <a:pt x="17478" y="3097"/>
                      <a:pt x="17371" y="2870"/>
                      <a:pt x="17240" y="2668"/>
                    </a:cubicBezTo>
                    <a:cubicBezTo>
                      <a:pt x="17002" y="2299"/>
                      <a:pt x="16669" y="1954"/>
                      <a:pt x="16240" y="1620"/>
                    </a:cubicBezTo>
                    <a:cubicBezTo>
                      <a:pt x="15883" y="1358"/>
                      <a:pt x="15466" y="1132"/>
                      <a:pt x="14930" y="906"/>
                    </a:cubicBezTo>
                    <a:cubicBezTo>
                      <a:pt x="14514" y="727"/>
                      <a:pt x="14037" y="584"/>
                      <a:pt x="13502" y="453"/>
                    </a:cubicBezTo>
                    <a:cubicBezTo>
                      <a:pt x="12633" y="239"/>
                      <a:pt x="11716" y="96"/>
                      <a:pt x="10668" y="37"/>
                    </a:cubicBezTo>
                    <a:cubicBezTo>
                      <a:pt x="10287" y="13"/>
                      <a:pt x="9930" y="1"/>
                      <a:pt x="9596" y="1"/>
                    </a:cubicBezTo>
                    <a:close/>
                  </a:path>
                </a:pathLst>
              </a:custGeom>
              <a:solidFill>
                <a:srgbClr val="F28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4"/>
              <p:cNvSpPr/>
              <p:nvPr/>
            </p:nvSpPr>
            <p:spPr>
              <a:xfrm>
                <a:off x="7328828" y="2461576"/>
                <a:ext cx="44" cy="44"/>
              </a:xfrm>
              <a:custGeom>
                <a:avLst/>
                <a:gdLst/>
                <a:ahLst/>
                <a:cxnLst/>
                <a:rect l="l" t="t" r="r" b="b"/>
                <a:pathLst>
                  <a:path w="1" h="1" extrusionOk="0">
                    <a:moveTo>
                      <a:pt x="1" y="0"/>
                    </a:moveTo>
                    <a:lnTo>
                      <a:pt x="1" y="0"/>
                    </a:lnTo>
                    <a:lnTo>
                      <a:pt x="1"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4"/>
              <p:cNvSpPr/>
              <p:nvPr/>
            </p:nvSpPr>
            <p:spPr>
              <a:xfrm>
                <a:off x="7328828" y="2461576"/>
                <a:ext cx="44" cy="44"/>
              </a:xfrm>
              <a:custGeom>
                <a:avLst/>
                <a:gdLst/>
                <a:ahLst/>
                <a:cxnLst/>
                <a:rect l="l" t="t" r="r" b="b"/>
                <a:pathLst>
                  <a:path w="1" h="1" extrusionOk="0">
                    <a:moveTo>
                      <a:pt x="1" y="0"/>
                    </a:moveTo>
                    <a:lnTo>
                      <a:pt x="1" y="0"/>
                    </a:lnTo>
                    <a:lnTo>
                      <a:pt x="1" y="0"/>
                    </a:lnTo>
                    <a:lnTo>
                      <a:pt x="1"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4"/>
              <p:cNvSpPr/>
              <p:nvPr/>
            </p:nvSpPr>
            <p:spPr>
              <a:xfrm>
                <a:off x="7576575" y="2294423"/>
                <a:ext cx="40" cy="40"/>
              </a:xfrm>
              <a:custGeom>
                <a:avLst/>
                <a:gdLst/>
                <a:ahLst/>
                <a:cxnLst/>
                <a:rect l="l" t="t" r="r" b="b"/>
                <a:pathLst>
                  <a:path w="1" h="1" extrusionOk="0">
                    <a:moveTo>
                      <a:pt x="0" y="0"/>
                    </a:moveTo>
                    <a:lnTo>
                      <a:pt x="0" y="0"/>
                    </a:lnTo>
                    <a:lnTo>
                      <a:pt x="0"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4"/>
              <p:cNvSpPr/>
              <p:nvPr/>
            </p:nvSpPr>
            <p:spPr>
              <a:xfrm>
                <a:off x="7694358" y="2335119"/>
                <a:ext cx="40" cy="40"/>
              </a:xfrm>
              <a:custGeom>
                <a:avLst/>
                <a:gdLst/>
                <a:ahLst/>
                <a:cxnLst/>
                <a:rect l="l" t="t" r="r" b="b"/>
                <a:pathLst>
                  <a:path w="1" h="1" extrusionOk="0">
                    <a:moveTo>
                      <a:pt x="0" y="0"/>
                    </a:moveTo>
                    <a:lnTo>
                      <a:pt x="0" y="0"/>
                    </a:lnTo>
                    <a:lnTo>
                      <a:pt x="0" y="0"/>
                    </a:lnTo>
                    <a:lnTo>
                      <a:pt x="0" y="0"/>
                    </a:lnTo>
                    <a:lnTo>
                      <a:pt x="0" y="0"/>
                    </a:lnTo>
                    <a:close/>
                  </a:path>
                </a:pathLst>
              </a:custGeom>
              <a:solidFill>
                <a:srgbClr val="EA9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4"/>
              <p:cNvSpPr/>
              <p:nvPr/>
            </p:nvSpPr>
            <p:spPr>
              <a:xfrm>
                <a:off x="7237100" y="2489577"/>
                <a:ext cx="69487" cy="30079"/>
              </a:xfrm>
              <a:custGeom>
                <a:avLst/>
                <a:gdLst/>
                <a:ahLst/>
                <a:cxnLst/>
                <a:rect l="l" t="t" r="r" b="b"/>
                <a:pathLst>
                  <a:path w="1728" h="748" extrusionOk="0">
                    <a:moveTo>
                      <a:pt x="586" y="0"/>
                    </a:moveTo>
                    <a:cubicBezTo>
                      <a:pt x="510" y="0"/>
                      <a:pt x="458" y="11"/>
                      <a:pt x="406" y="29"/>
                    </a:cubicBezTo>
                    <a:cubicBezTo>
                      <a:pt x="251" y="53"/>
                      <a:pt x="132" y="148"/>
                      <a:pt x="25" y="255"/>
                    </a:cubicBezTo>
                    <a:cubicBezTo>
                      <a:pt x="1" y="279"/>
                      <a:pt x="1" y="350"/>
                      <a:pt x="48" y="386"/>
                    </a:cubicBezTo>
                    <a:cubicBezTo>
                      <a:pt x="63" y="396"/>
                      <a:pt x="80" y="402"/>
                      <a:pt x="98" y="402"/>
                    </a:cubicBezTo>
                    <a:cubicBezTo>
                      <a:pt x="124" y="402"/>
                      <a:pt x="151" y="390"/>
                      <a:pt x="179" y="362"/>
                    </a:cubicBezTo>
                    <a:cubicBezTo>
                      <a:pt x="191" y="350"/>
                      <a:pt x="203" y="338"/>
                      <a:pt x="227" y="338"/>
                    </a:cubicBezTo>
                    <a:cubicBezTo>
                      <a:pt x="263" y="303"/>
                      <a:pt x="298" y="279"/>
                      <a:pt x="346" y="267"/>
                    </a:cubicBezTo>
                    <a:lnTo>
                      <a:pt x="477" y="219"/>
                    </a:lnTo>
                    <a:cubicBezTo>
                      <a:pt x="537" y="207"/>
                      <a:pt x="584" y="207"/>
                      <a:pt x="644" y="207"/>
                    </a:cubicBezTo>
                    <a:cubicBezTo>
                      <a:pt x="703" y="207"/>
                      <a:pt x="775" y="219"/>
                      <a:pt x="834" y="243"/>
                    </a:cubicBezTo>
                    <a:cubicBezTo>
                      <a:pt x="918" y="279"/>
                      <a:pt x="1013" y="326"/>
                      <a:pt x="1096" y="386"/>
                    </a:cubicBezTo>
                    <a:cubicBezTo>
                      <a:pt x="1191" y="445"/>
                      <a:pt x="1275" y="517"/>
                      <a:pt x="1358" y="588"/>
                    </a:cubicBezTo>
                    <a:cubicBezTo>
                      <a:pt x="1382" y="624"/>
                      <a:pt x="1394" y="648"/>
                      <a:pt x="1418" y="684"/>
                    </a:cubicBezTo>
                    <a:cubicBezTo>
                      <a:pt x="1439" y="726"/>
                      <a:pt x="1486" y="748"/>
                      <a:pt x="1536" y="748"/>
                    </a:cubicBezTo>
                    <a:cubicBezTo>
                      <a:pt x="1569" y="748"/>
                      <a:pt x="1603" y="738"/>
                      <a:pt x="1632" y="719"/>
                    </a:cubicBezTo>
                    <a:cubicBezTo>
                      <a:pt x="1668" y="695"/>
                      <a:pt x="1691" y="660"/>
                      <a:pt x="1715" y="624"/>
                    </a:cubicBezTo>
                    <a:cubicBezTo>
                      <a:pt x="1727" y="564"/>
                      <a:pt x="1691" y="517"/>
                      <a:pt x="1668" y="469"/>
                    </a:cubicBezTo>
                    <a:cubicBezTo>
                      <a:pt x="1608" y="422"/>
                      <a:pt x="1561" y="362"/>
                      <a:pt x="1501" y="326"/>
                    </a:cubicBezTo>
                    <a:cubicBezTo>
                      <a:pt x="1441" y="279"/>
                      <a:pt x="1370" y="231"/>
                      <a:pt x="1310" y="183"/>
                    </a:cubicBezTo>
                    <a:cubicBezTo>
                      <a:pt x="1180" y="112"/>
                      <a:pt x="1025" y="53"/>
                      <a:pt x="882" y="29"/>
                    </a:cubicBezTo>
                    <a:cubicBezTo>
                      <a:pt x="822" y="5"/>
                      <a:pt x="739" y="5"/>
                      <a:pt x="679" y="5"/>
                    </a:cubicBezTo>
                    <a:cubicBezTo>
                      <a:pt x="644" y="2"/>
                      <a:pt x="614" y="0"/>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4"/>
              <p:cNvSpPr/>
              <p:nvPr/>
            </p:nvSpPr>
            <p:spPr>
              <a:xfrm>
                <a:off x="7301762" y="2094765"/>
                <a:ext cx="814906" cy="432365"/>
              </a:xfrm>
              <a:custGeom>
                <a:avLst/>
                <a:gdLst/>
                <a:ahLst/>
                <a:cxnLst/>
                <a:rect l="l" t="t" r="r" b="b"/>
                <a:pathLst>
                  <a:path w="20265" h="10752" extrusionOk="0">
                    <a:moveTo>
                      <a:pt x="9489" y="0"/>
                    </a:moveTo>
                    <a:cubicBezTo>
                      <a:pt x="8346" y="0"/>
                      <a:pt x="7334" y="119"/>
                      <a:pt x="6382" y="357"/>
                    </a:cubicBezTo>
                    <a:cubicBezTo>
                      <a:pt x="5775" y="512"/>
                      <a:pt x="5179" y="738"/>
                      <a:pt x="4608" y="1036"/>
                    </a:cubicBezTo>
                    <a:cubicBezTo>
                      <a:pt x="4096" y="1298"/>
                      <a:pt x="3584" y="1643"/>
                      <a:pt x="3096" y="2048"/>
                    </a:cubicBezTo>
                    <a:cubicBezTo>
                      <a:pt x="2167" y="2822"/>
                      <a:pt x="1417" y="3798"/>
                      <a:pt x="917" y="4882"/>
                    </a:cubicBezTo>
                    <a:cubicBezTo>
                      <a:pt x="619" y="5537"/>
                      <a:pt x="417" y="6239"/>
                      <a:pt x="322" y="6942"/>
                    </a:cubicBezTo>
                    <a:cubicBezTo>
                      <a:pt x="262" y="6965"/>
                      <a:pt x="203" y="7013"/>
                      <a:pt x="191" y="7073"/>
                    </a:cubicBezTo>
                    <a:cubicBezTo>
                      <a:pt x="83" y="7525"/>
                      <a:pt x="24" y="7906"/>
                      <a:pt x="12" y="8263"/>
                    </a:cubicBezTo>
                    <a:cubicBezTo>
                      <a:pt x="0" y="8620"/>
                      <a:pt x="48" y="8978"/>
                      <a:pt x="119" y="9323"/>
                    </a:cubicBezTo>
                    <a:cubicBezTo>
                      <a:pt x="203" y="9728"/>
                      <a:pt x="417" y="10275"/>
                      <a:pt x="857" y="10561"/>
                    </a:cubicBezTo>
                    <a:cubicBezTo>
                      <a:pt x="1036" y="10680"/>
                      <a:pt x="1250" y="10740"/>
                      <a:pt x="1453" y="10752"/>
                    </a:cubicBezTo>
                    <a:lnTo>
                      <a:pt x="1500" y="10752"/>
                    </a:lnTo>
                    <a:cubicBezTo>
                      <a:pt x="1691" y="10752"/>
                      <a:pt x="1905" y="10704"/>
                      <a:pt x="2108" y="10597"/>
                    </a:cubicBezTo>
                    <a:cubicBezTo>
                      <a:pt x="2322" y="10513"/>
                      <a:pt x="2524" y="10359"/>
                      <a:pt x="2750" y="10156"/>
                    </a:cubicBezTo>
                    <a:cubicBezTo>
                      <a:pt x="2941" y="9966"/>
                      <a:pt x="3143" y="9740"/>
                      <a:pt x="3334" y="9466"/>
                    </a:cubicBezTo>
                    <a:cubicBezTo>
                      <a:pt x="3560" y="9144"/>
                      <a:pt x="3763" y="8775"/>
                      <a:pt x="3953" y="8335"/>
                    </a:cubicBezTo>
                    <a:cubicBezTo>
                      <a:pt x="4132" y="7942"/>
                      <a:pt x="4286" y="7501"/>
                      <a:pt x="4405" y="7025"/>
                    </a:cubicBezTo>
                    <a:cubicBezTo>
                      <a:pt x="4525" y="6549"/>
                      <a:pt x="4596" y="6096"/>
                      <a:pt x="4632" y="5656"/>
                    </a:cubicBezTo>
                    <a:cubicBezTo>
                      <a:pt x="4644" y="5322"/>
                      <a:pt x="4632" y="4977"/>
                      <a:pt x="4584" y="4679"/>
                    </a:cubicBezTo>
                    <a:lnTo>
                      <a:pt x="4584" y="4679"/>
                    </a:lnTo>
                    <a:cubicBezTo>
                      <a:pt x="4644" y="4691"/>
                      <a:pt x="4691" y="4691"/>
                      <a:pt x="4751" y="4691"/>
                    </a:cubicBezTo>
                    <a:lnTo>
                      <a:pt x="4929" y="4691"/>
                    </a:lnTo>
                    <a:cubicBezTo>
                      <a:pt x="5048" y="4691"/>
                      <a:pt x="5179" y="4679"/>
                      <a:pt x="5310" y="4667"/>
                    </a:cubicBezTo>
                    <a:cubicBezTo>
                      <a:pt x="5644" y="4620"/>
                      <a:pt x="5977" y="4513"/>
                      <a:pt x="6310" y="4334"/>
                    </a:cubicBezTo>
                    <a:cubicBezTo>
                      <a:pt x="6453" y="4263"/>
                      <a:pt x="6608" y="4156"/>
                      <a:pt x="6739" y="4048"/>
                    </a:cubicBezTo>
                    <a:cubicBezTo>
                      <a:pt x="6906" y="3929"/>
                      <a:pt x="7037" y="3786"/>
                      <a:pt x="7156" y="3667"/>
                    </a:cubicBezTo>
                    <a:cubicBezTo>
                      <a:pt x="7334" y="3489"/>
                      <a:pt x="7489" y="3263"/>
                      <a:pt x="7632" y="3013"/>
                    </a:cubicBezTo>
                    <a:cubicBezTo>
                      <a:pt x="8537" y="3834"/>
                      <a:pt x="9573" y="4513"/>
                      <a:pt x="10680" y="5060"/>
                    </a:cubicBezTo>
                    <a:cubicBezTo>
                      <a:pt x="11930" y="5691"/>
                      <a:pt x="13228" y="6072"/>
                      <a:pt x="14514" y="6227"/>
                    </a:cubicBezTo>
                    <a:cubicBezTo>
                      <a:pt x="14847" y="6275"/>
                      <a:pt x="15193" y="6287"/>
                      <a:pt x="15538" y="6287"/>
                    </a:cubicBezTo>
                    <a:cubicBezTo>
                      <a:pt x="16181" y="6287"/>
                      <a:pt x="16800" y="6215"/>
                      <a:pt x="17395" y="6096"/>
                    </a:cubicBezTo>
                    <a:cubicBezTo>
                      <a:pt x="17919" y="5977"/>
                      <a:pt x="18395" y="5810"/>
                      <a:pt x="18824" y="5596"/>
                    </a:cubicBezTo>
                    <a:cubicBezTo>
                      <a:pt x="19288" y="5382"/>
                      <a:pt x="19717" y="5096"/>
                      <a:pt x="20134" y="4763"/>
                    </a:cubicBezTo>
                    <a:cubicBezTo>
                      <a:pt x="20229" y="4691"/>
                      <a:pt x="20265" y="4572"/>
                      <a:pt x="20229" y="4465"/>
                    </a:cubicBezTo>
                    <a:cubicBezTo>
                      <a:pt x="20241" y="4429"/>
                      <a:pt x="20241" y="4382"/>
                      <a:pt x="20229" y="4334"/>
                    </a:cubicBezTo>
                    <a:cubicBezTo>
                      <a:pt x="20134" y="3739"/>
                      <a:pt x="19931" y="3191"/>
                      <a:pt x="19610" y="2739"/>
                    </a:cubicBezTo>
                    <a:cubicBezTo>
                      <a:pt x="19312" y="2322"/>
                      <a:pt x="18919" y="1953"/>
                      <a:pt x="18419" y="1655"/>
                    </a:cubicBezTo>
                    <a:cubicBezTo>
                      <a:pt x="18002" y="1405"/>
                      <a:pt x="17514" y="1191"/>
                      <a:pt x="16907" y="1000"/>
                    </a:cubicBezTo>
                    <a:cubicBezTo>
                      <a:pt x="16359" y="834"/>
                      <a:pt x="15788" y="738"/>
                      <a:pt x="15240" y="631"/>
                    </a:cubicBezTo>
                    <a:lnTo>
                      <a:pt x="15169" y="619"/>
                    </a:lnTo>
                    <a:cubicBezTo>
                      <a:pt x="13776" y="357"/>
                      <a:pt x="12287" y="107"/>
                      <a:pt x="10775" y="0"/>
                    </a:cubicBezTo>
                    <a:cubicBezTo>
                      <a:pt x="10624" y="8"/>
                      <a:pt x="10476" y="11"/>
                      <a:pt x="10331" y="11"/>
                    </a:cubicBezTo>
                    <a:cubicBezTo>
                      <a:pt x="10040" y="11"/>
                      <a:pt x="9759" y="0"/>
                      <a:pt x="9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4"/>
              <p:cNvSpPr/>
              <p:nvPr/>
            </p:nvSpPr>
            <p:spPr>
              <a:xfrm>
                <a:off x="7655553" y="2201531"/>
                <a:ext cx="504225" cy="111348"/>
              </a:xfrm>
              <a:custGeom>
                <a:avLst/>
                <a:gdLst/>
                <a:ahLst/>
                <a:cxnLst/>
                <a:rect l="l" t="t" r="r" b="b"/>
                <a:pathLst>
                  <a:path w="12539" h="2769" extrusionOk="0">
                    <a:moveTo>
                      <a:pt x="12086" y="0"/>
                    </a:moveTo>
                    <a:cubicBezTo>
                      <a:pt x="12002" y="12"/>
                      <a:pt x="11919" y="48"/>
                      <a:pt x="11824" y="84"/>
                    </a:cubicBezTo>
                    <a:cubicBezTo>
                      <a:pt x="11407" y="369"/>
                      <a:pt x="10990" y="643"/>
                      <a:pt x="10550" y="881"/>
                    </a:cubicBezTo>
                    <a:cubicBezTo>
                      <a:pt x="9776" y="1274"/>
                      <a:pt x="8954" y="1572"/>
                      <a:pt x="8109" y="1786"/>
                    </a:cubicBezTo>
                    <a:cubicBezTo>
                      <a:pt x="7585" y="1905"/>
                      <a:pt x="7061" y="1989"/>
                      <a:pt x="6525" y="2036"/>
                    </a:cubicBezTo>
                    <a:cubicBezTo>
                      <a:pt x="6125" y="2073"/>
                      <a:pt x="5718" y="2088"/>
                      <a:pt x="5315" y="2088"/>
                    </a:cubicBezTo>
                    <a:cubicBezTo>
                      <a:pt x="5190" y="2088"/>
                      <a:pt x="5066" y="2087"/>
                      <a:pt x="4942" y="2084"/>
                    </a:cubicBezTo>
                    <a:cubicBezTo>
                      <a:pt x="4501" y="2072"/>
                      <a:pt x="4073" y="2012"/>
                      <a:pt x="3644" y="1929"/>
                    </a:cubicBezTo>
                    <a:cubicBezTo>
                      <a:pt x="3216" y="1858"/>
                      <a:pt x="2763" y="1751"/>
                      <a:pt x="2346" y="1620"/>
                    </a:cubicBezTo>
                    <a:lnTo>
                      <a:pt x="2358" y="1620"/>
                    </a:lnTo>
                    <a:cubicBezTo>
                      <a:pt x="1644" y="1381"/>
                      <a:pt x="953" y="1072"/>
                      <a:pt x="322" y="667"/>
                    </a:cubicBezTo>
                    <a:cubicBezTo>
                      <a:pt x="275" y="643"/>
                      <a:pt x="215" y="596"/>
                      <a:pt x="179" y="560"/>
                    </a:cubicBezTo>
                    <a:cubicBezTo>
                      <a:pt x="160" y="550"/>
                      <a:pt x="138" y="544"/>
                      <a:pt x="116" y="544"/>
                    </a:cubicBezTo>
                    <a:cubicBezTo>
                      <a:pt x="85" y="544"/>
                      <a:pt x="53" y="556"/>
                      <a:pt x="25" y="584"/>
                    </a:cubicBezTo>
                    <a:cubicBezTo>
                      <a:pt x="1" y="619"/>
                      <a:pt x="1" y="703"/>
                      <a:pt x="37" y="727"/>
                    </a:cubicBezTo>
                    <a:cubicBezTo>
                      <a:pt x="489" y="1060"/>
                      <a:pt x="953" y="1358"/>
                      <a:pt x="1442" y="1608"/>
                    </a:cubicBezTo>
                    <a:cubicBezTo>
                      <a:pt x="1680" y="1727"/>
                      <a:pt x="1930" y="1846"/>
                      <a:pt x="2180" y="1953"/>
                    </a:cubicBezTo>
                    <a:cubicBezTo>
                      <a:pt x="2454" y="2072"/>
                      <a:pt x="2739" y="2155"/>
                      <a:pt x="3001" y="2251"/>
                    </a:cubicBezTo>
                    <a:lnTo>
                      <a:pt x="2942" y="2227"/>
                    </a:lnTo>
                    <a:lnTo>
                      <a:pt x="2942" y="2227"/>
                    </a:lnTo>
                    <a:cubicBezTo>
                      <a:pt x="3275" y="2334"/>
                      <a:pt x="3608" y="2429"/>
                      <a:pt x="3954" y="2501"/>
                    </a:cubicBezTo>
                    <a:cubicBezTo>
                      <a:pt x="4299" y="2572"/>
                      <a:pt x="4620" y="2620"/>
                      <a:pt x="4966" y="2679"/>
                    </a:cubicBezTo>
                    <a:cubicBezTo>
                      <a:pt x="5428" y="2734"/>
                      <a:pt x="5896" y="2768"/>
                      <a:pt x="6362" y="2768"/>
                    </a:cubicBezTo>
                    <a:cubicBezTo>
                      <a:pt x="6604" y="2768"/>
                      <a:pt x="6845" y="2759"/>
                      <a:pt x="7085" y="2739"/>
                    </a:cubicBezTo>
                    <a:cubicBezTo>
                      <a:pt x="8466" y="2632"/>
                      <a:pt x="9835" y="2286"/>
                      <a:pt x="11074" y="1655"/>
                    </a:cubicBezTo>
                    <a:cubicBezTo>
                      <a:pt x="11514" y="1417"/>
                      <a:pt x="11967" y="1155"/>
                      <a:pt x="12348" y="834"/>
                    </a:cubicBezTo>
                    <a:cubicBezTo>
                      <a:pt x="12443" y="762"/>
                      <a:pt x="12514" y="667"/>
                      <a:pt x="12526" y="536"/>
                    </a:cubicBezTo>
                    <a:cubicBezTo>
                      <a:pt x="12538" y="417"/>
                      <a:pt x="12526" y="298"/>
                      <a:pt x="12455" y="191"/>
                    </a:cubicBezTo>
                    <a:cubicBezTo>
                      <a:pt x="12360" y="72"/>
                      <a:pt x="12229" y="0"/>
                      <a:pt x="1208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4"/>
              <p:cNvSpPr/>
              <p:nvPr/>
            </p:nvSpPr>
            <p:spPr>
              <a:xfrm>
                <a:off x="7912190" y="2133048"/>
                <a:ext cx="234640" cy="111308"/>
              </a:xfrm>
              <a:custGeom>
                <a:avLst/>
                <a:gdLst/>
                <a:ahLst/>
                <a:cxnLst/>
                <a:rect l="l" t="t" r="r" b="b"/>
                <a:pathLst>
                  <a:path w="5835" h="2768" extrusionOk="0">
                    <a:moveTo>
                      <a:pt x="5501" y="1"/>
                    </a:moveTo>
                    <a:cubicBezTo>
                      <a:pt x="5477" y="1"/>
                      <a:pt x="5466" y="25"/>
                      <a:pt x="5430" y="25"/>
                    </a:cubicBezTo>
                    <a:cubicBezTo>
                      <a:pt x="5382" y="36"/>
                      <a:pt x="5347" y="60"/>
                      <a:pt x="5311" y="108"/>
                    </a:cubicBezTo>
                    <a:cubicBezTo>
                      <a:pt x="5192" y="215"/>
                      <a:pt x="5073" y="334"/>
                      <a:pt x="4966" y="441"/>
                    </a:cubicBezTo>
                    <a:cubicBezTo>
                      <a:pt x="4668" y="703"/>
                      <a:pt x="4358" y="977"/>
                      <a:pt x="4037" y="1203"/>
                    </a:cubicBezTo>
                    <a:cubicBezTo>
                      <a:pt x="3692" y="1453"/>
                      <a:pt x="3334" y="1680"/>
                      <a:pt x="2941" y="1870"/>
                    </a:cubicBezTo>
                    <a:cubicBezTo>
                      <a:pt x="2703" y="2001"/>
                      <a:pt x="2453" y="2108"/>
                      <a:pt x="2179" y="2215"/>
                    </a:cubicBezTo>
                    <a:cubicBezTo>
                      <a:pt x="1937" y="2308"/>
                      <a:pt x="1695" y="2389"/>
                      <a:pt x="1431" y="2448"/>
                    </a:cubicBezTo>
                    <a:lnTo>
                      <a:pt x="1431" y="2448"/>
                    </a:lnTo>
                    <a:cubicBezTo>
                      <a:pt x="1434" y="2444"/>
                      <a:pt x="1437" y="2439"/>
                      <a:pt x="1441" y="2430"/>
                    </a:cubicBezTo>
                    <a:lnTo>
                      <a:pt x="1441" y="2430"/>
                    </a:lnTo>
                    <a:cubicBezTo>
                      <a:pt x="1048" y="2525"/>
                      <a:pt x="655" y="2572"/>
                      <a:pt x="251" y="2572"/>
                    </a:cubicBezTo>
                    <a:cubicBezTo>
                      <a:pt x="203" y="2572"/>
                      <a:pt x="155" y="2572"/>
                      <a:pt x="120" y="2549"/>
                    </a:cubicBezTo>
                    <a:cubicBezTo>
                      <a:pt x="72" y="2549"/>
                      <a:pt x="24" y="2572"/>
                      <a:pt x="13" y="2620"/>
                    </a:cubicBezTo>
                    <a:cubicBezTo>
                      <a:pt x="1" y="2668"/>
                      <a:pt x="48" y="2715"/>
                      <a:pt x="84" y="2727"/>
                    </a:cubicBezTo>
                    <a:cubicBezTo>
                      <a:pt x="263" y="2754"/>
                      <a:pt x="441" y="2767"/>
                      <a:pt x="620" y="2767"/>
                    </a:cubicBezTo>
                    <a:cubicBezTo>
                      <a:pt x="679" y="2767"/>
                      <a:pt x="739" y="2766"/>
                      <a:pt x="798" y="2763"/>
                    </a:cubicBezTo>
                    <a:cubicBezTo>
                      <a:pt x="1072" y="2751"/>
                      <a:pt x="1322" y="2715"/>
                      <a:pt x="1596" y="2668"/>
                    </a:cubicBezTo>
                    <a:cubicBezTo>
                      <a:pt x="1846" y="2632"/>
                      <a:pt x="2096" y="2572"/>
                      <a:pt x="2334" y="2489"/>
                    </a:cubicBezTo>
                    <a:cubicBezTo>
                      <a:pt x="2608" y="2418"/>
                      <a:pt x="2858" y="2311"/>
                      <a:pt x="3108" y="2215"/>
                    </a:cubicBezTo>
                    <a:cubicBezTo>
                      <a:pt x="3358" y="2108"/>
                      <a:pt x="3596" y="1989"/>
                      <a:pt x="3834" y="1870"/>
                    </a:cubicBezTo>
                    <a:cubicBezTo>
                      <a:pt x="4073" y="1739"/>
                      <a:pt x="4311" y="1596"/>
                      <a:pt x="4549" y="1453"/>
                    </a:cubicBezTo>
                    <a:cubicBezTo>
                      <a:pt x="4763" y="1322"/>
                      <a:pt x="4966" y="1168"/>
                      <a:pt x="5168" y="1025"/>
                    </a:cubicBezTo>
                    <a:cubicBezTo>
                      <a:pt x="5370" y="858"/>
                      <a:pt x="5585" y="679"/>
                      <a:pt x="5763" y="501"/>
                    </a:cubicBezTo>
                    <a:cubicBezTo>
                      <a:pt x="5823" y="441"/>
                      <a:pt x="5835" y="346"/>
                      <a:pt x="5835" y="275"/>
                    </a:cubicBezTo>
                    <a:cubicBezTo>
                      <a:pt x="5835" y="203"/>
                      <a:pt x="5787" y="132"/>
                      <a:pt x="5728" y="84"/>
                    </a:cubicBezTo>
                    <a:cubicBezTo>
                      <a:pt x="5668" y="36"/>
                      <a:pt x="5608" y="13"/>
                      <a:pt x="5537" y="13"/>
                    </a:cubicBezTo>
                    <a:lnTo>
                      <a:pt x="5501" y="1"/>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4"/>
              <p:cNvSpPr/>
              <p:nvPr/>
            </p:nvSpPr>
            <p:spPr>
              <a:xfrm>
                <a:off x="7356330" y="2297278"/>
                <a:ext cx="103467" cy="196639"/>
              </a:xfrm>
              <a:custGeom>
                <a:avLst/>
                <a:gdLst/>
                <a:ahLst/>
                <a:cxnLst/>
                <a:rect l="l" t="t" r="r" b="b"/>
                <a:pathLst>
                  <a:path w="2573" h="4890" extrusionOk="0">
                    <a:moveTo>
                      <a:pt x="1786" y="2370"/>
                    </a:moveTo>
                    <a:cubicBezTo>
                      <a:pt x="1786" y="2382"/>
                      <a:pt x="1763" y="2394"/>
                      <a:pt x="1763" y="2406"/>
                    </a:cubicBezTo>
                    <a:cubicBezTo>
                      <a:pt x="1763" y="2394"/>
                      <a:pt x="1763" y="2382"/>
                      <a:pt x="1786" y="2370"/>
                    </a:cubicBezTo>
                    <a:close/>
                    <a:moveTo>
                      <a:pt x="2453" y="1"/>
                    </a:moveTo>
                    <a:cubicBezTo>
                      <a:pt x="2417" y="24"/>
                      <a:pt x="2358" y="72"/>
                      <a:pt x="2346" y="132"/>
                    </a:cubicBezTo>
                    <a:cubicBezTo>
                      <a:pt x="2346" y="477"/>
                      <a:pt x="2286" y="798"/>
                      <a:pt x="2215" y="1132"/>
                    </a:cubicBezTo>
                    <a:cubicBezTo>
                      <a:pt x="2108" y="1572"/>
                      <a:pt x="1965" y="2013"/>
                      <a:pt x="1739" y="2406"/>
                    </a:cubicBezTo>
                    <a:lnTo>
                      <a:pt x="1560" y="2727"/>
                    </a:lnTo>
                    <a:cubicBezTo>
                      <a:pt x="1489" y="2858"/>
                      <a:pt x="1405" y="2977"/>
                      <a:pt x="1322" y="3096"/>
                    </a:cubicBezTo>
                    <a:cubicBezTo>
                      <a:pt x="1191" y="3299"/>
                      <a:pt x="1024" y="3513"/>
                      <a:pt x="846" y="3703"/>
                    </a:cubicBezTo>
                    <a:cubicBezTo>
                      <a:pt x="751" y="3799"/>
                      <a:pt x="667" y="3870"/>
                      <a:pt x="572" y="3942"/>
                    </a:cubicBezTo>
                    <a:cubicBezTo>
                      <a:pt x="477" y="4037"/>
                      <a:pt x="370" y="4108"/>
                      <a:pt x="262" y="4168"/>
                    </a:cubicBezTo>
                    <a:cubicBezTo>
                      <a:pt x="250" y="4168"/>
                      <a:pt x="250" y="4180"/>
                      <a:pt x="239" y="4180"/>
                    </a:cubicBezTo>
                    <a:lnTo>
                      <a:pt x="143" y="4227"/>
                    </a:lnTo>
                    <a:cubicBezTo>
                      <a:pt x="84" y="4275"/>
                      <a:pt x="48" y="4323"/>
                      <a:pt x="24" y="4394"/>
                    </a:cubicBezTo>
                    <a:cubicBezTo>
                      <a:pt x="0" y="4477"/>
                      <a:pt x="0" y="4584"/>
                      <a:pt x="36" y="4680"/>
                    </a:cubicBezTo>
                    <a:cubicBezTo>
                      <a:pt x="84" y="4763"/>
                      <a:pt x="155" y="4835"/>
                      <a:pt x="250" y="4870"/>
                    </a:cubicBezTo>
                    <a:cubicBezTo>
                      <a:pt x="289" y="4881"/>
                      <a:pt x="335" y="4890"/>
                      <a:pt x="381" y="4890"/>
                    </a:cubicBezTo>
                    <a:cubicBezTo>
                      <a:pt x="434" y="4890"/>
                      <a:pt x="486" y="4878"/>
                      <a:pt x="524" y="4846"/>
                    </a:cubicBezTo>
                    <a:cubicBezTo>
                      <a:pt x="631" y="4787"/>
                      <a:pt x="727" y="4739"/>
                      <a:pt x="822" y="4656"/>
                    </a:cubicBezTo>
                    <a:cubicBezTo>
                      <a:pt x="917" y="4584"/>
                      <a:pt x="1001" y="4489"/>
                      <a:pt x="1096" y="4406"/>
                    </a:cubicBezTo>
                    <a:cubicBezTo>
                      <a:pt x="1227" y="4251"/>
                      <a:pt x="1370" y="4096"/>
                      <a:pt x="1489" y="3930"/>
                    </a:cubicBezTo>
                    <a:cubicBezTo>
                      <a:pt x="1620" y="3739"/>
                      <a:pt x="1739" y="3525"/>
                      <a:pt x="1834" y="3322"/>
                    </a:cubicBezTo>
                    <a:cubicBezTo>
                      <a:pt x="1941" y="3108"/>
                      <a:pt x="2036" y="2906"/>
                      <a:pt x="2096" y="2679"/>
                    </a:cubicBezTo>
                    <a:cubicBezTo>
                      <a:pt x="2155" y="2453"/>
                      <a:pt x="2227" y="2227"/>
                      <a:pt x="2286" y="2013"/>
                    </a:cubicBezTo>
                    <a:cubicBezTo>
                      <a:pt x="2346" y="1787"/>
                      <a:pt x="2394" y="1560"/>
                      <a:pt x="2429" y="1358"/>
                    </a:cubicBezTo>
                    <a:cubicBezTo>
                      <a:pt x="2525" y="953"/>
                      <a:pt x="2572" y="548"/>
                      <a:pt x="2572" y="132"/>
                    </a:cubicBezTo>
                    <a:cubicBezTo>
                      <a:pt x="2572" y="72"/>
                      <a:pt x="2525" y="12"/>
                      <a:pt x="246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4"/>
              <p:cNvSpPr/>
              <p:nvPr/>
            </p:nvSpPr>
            <p:spPr>
              <a:xfrm>
                <a:off x="7387937" y="2358080"/>
                <a:ext cx="31607" cy="54488"/>
              </a:xfrm>
              <a:custGeom>
                <a:avLst/>
                <a:gdLst/>
                <a:ahLst/>
                <a:cxnLst/>
                <a:rect l="l" t="t" r="r" b="b"/>
                <a:pathLst>
                  <a:path w="786" h="1355" extrusionOk="0">
                    <a:moveTo>
                      <a:pt x="619" y="1"/>
                    </a:moveTo>
                    <a:cubicBezTo>
                      <a:pt x="596" y="24"/>
                      <a:pt x="560" y="36"/>
                      <a:pt x="560" y="60"/>
                    </a:cubicBezTo>
                    <a:cubicBezTo>
                      <a:pt x="500" y="286"/>
                      <a:pt x="417" y="513"/>
                      <a:pt x="310" y="715"/>
                    </a:cubicBezTo>
                    <a:cubicBezTo>
                      <a:pt x="238" y="858"/>
                      <a:pt x="131" y="1001"/>
                      <a:pt x="48" y="1120"/>
                    </a:cubicBezTo>
                    <a:cubicBezTo>
                      <a:pt x="0" y="1179"/>
                      <a:pt x="12" y="1287"/>
                      <a:pt x="72" y="1334"/>
                    </a:cubicBezTo>
                    <a:cubicBezTo>
                      <a:pt x="94" y="1348"/>
                      <a:pt x="123" y="1354"/>
                      <a:pt x="153" y="1354"/>
                    </a:cubicBezTo>
                    <a:cubicBezTo>
                      <a:pt x="203" y="1354"/>
                      <a:pt x="256" y="1336"/>
                      <a:pt x="286" y="1298"/>
                    </a:cubicBezTo>
                    <a:cubicBezTo>
                      <a:pt x="405" y="1120"/>
                      <a:pt x="500" y="941"/>
                      <a:pt x="584" y="751"/>
                    </a:cubicBezTo>
                    <a:cubicBezTo>
                      <a:pt x="667" y="536"/>
                      <a:pt x="727" y="334"/>
                      <a:pt x="774" y="120"/>
                    </a:cubicBezTo>
                    <a:cubicBezTo>
                      <a:pt x="786" y="84"/>
                      <a:pt x="738" y="24"/>
                      <a:pt x="703"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4"/>
              <p:cNvSpPr/>
              <p:nvPr/>
            </p:nvSpPr>
            <p:spPr>
              <a:xfrm>
                <a:off x="7443954" y="2050691"/>
                <a:ext cx="273405" cy="100008"/>
              </a:xfrm>
              <a:custGeom>
                <a:avLst/>
                <a:gdLst/>
                <a:ahLst/>
                <a:cxnLst/>
                <a:rect l="l" t="t" r="r" b="b"/>
                <a:pathLst>
                  <a:path w="6799" h="2487" extrusionOk="0">
                    <a:moveTo>
                      <a:pt x="1036" y="1775"/>
                    </a:moveTo>
                    <a:cubicBezTo>
                      <a:pt x="1012" y="1775"/>
                      <a:pt x="1012" y="1775"/>
                      <a:pt x="1012" y="1787"/>
                    </a:cubicBezTo>
                    <a:cubicBezTo>
                      <a:pt x="1012" y="1775"/>
                      <a:pt x="1036" y="1775"/>
                      <a:pt x="1036" y="1775"/>
                    </a:cubicBezTo>
                    <a:close/>
                    <a:moveTo>
                      <a:pt x="5072" y="1"/>
                    </a:moveTo>
                    <a:cubicBezTo>
                      <a:pt x="5049" y="1"/>
                      <a:pt x="4977" y="13"/>
                      <a:pt x="4906" y="13"/>
                    </a:cubicBezTo>
                    <a:cubicBezTo>
                      <a:pt x="4263" y="25"/>
                      <a:pt x="3620" y="120"/>
                      <a:pt x="3001" y="287"/>
                    </a:cubicBezTo>
                    <a:cubicBezTo>
                      <a:pt x="2679" y="370"/>
                      <a:pt x="2370" y="477"/>
                      <a:pt x="2060" y="596"/>
                    </a:cubicBezTo>
                    <a:cubicBezTo>
                      <a:pt x="1774" y="715"/>
                      <a:pt x="1489" y="882"/>
                      <a:pt x="1227" y="1037"/>
                    </a:cubicBezTo>
                    <a:cubicBezTo>
                      <a:pt x="1108" y="1120"/>
                      <a:pt x="989" y="1192"/>
                      <a:pt x="881" y="1275"/>
                    </a:cubicBezTo>
                    <a:cubicBezTo>
                      <a:pt x="762" y="1370"/>
                      <a:pt x="679" y="1477"/>
                      <a:pt x="572" y="1572"/>
                    </a:cubicBezTo>
                    <a:cubicBezTo>
                      <a:pt x="369" y="1775"/>
                      <a:pt x="215" y="1977"/>
                      <a:pt x="60" y="2204"/>
                    </a:cubicBezTo>
                    <a:lnTo>
                      <a:pt x="48" y="2239"/>
                    </a:lnTo>
                    <a:cubicBezTo>
                      <a:pt x="0" y="2311"/>
                      <a:pt x="0" y="2418"/>
                      <a:pt x="72" y="2454"/>
                    </a:cubicBezTo>
                    <a:cubicBezTo>
                      <a:pt x="109" y="2475"/>
                      <a:pt x="149" y="2487"/>
                      <a:pt x="186" y="2487"/>
                    </a:cubicBezTo>
                    <a:cubicBezTo>
                      <a:pt x="231" y="2487"/>
                      <a:pt x="272" y="2469"/>
                      <a:pt x="298" y="2430"/>
                    </a:cubicBezTo>
                    <a:cubicBezTo>
                      <a:pt x="346" y="2346"/>
                      <a:pt x="405" y="2275"/>
                      <a:pt x="465" y="2204"/>
                    </a:cubicBezTo>
                    <a:cubicBezTo>
                      <a:pt x="631" y="2037"/>
                      <a:pt x="822" y="1894"/>
                      <a:pt x="1012" y="1751"/>
                    </a:cubicBezTo>
                    <a:cubicBezTo>
                      <a:pt x="1227" y="1644"/>
                      <a:pt x="1441" y="1513"/>
                      <a:pt x="1667" y="1418"/>
                    </a:cubicBezTo>
                    <a:cubicBezTo>
                      <a:pt x="1941" y="1299"/>
                      <a:pt x="2203" y="1203"/>
                      <a:pt x="2489" y="1132"/>
                    </a:cubicBezTo>
                    <a:cubicBezTo>
                      <a:pt x="3144" y="953"/>
                      <a:pt x="3810" y="846"/>
                      <a:pt x="4477" y="834"/>
                    </a:cubicBezTo>
                    <a:cubicBezTo>
                      <a:pt x="4775" y="834"/>
                      <a:pt x="5096" y="846"/>
                      <a:pt x="5394" y="870"/>
                    </a:cubicBezTo>
                    <a:cubicBezTo>
                      <a:pt x="5537" y="882"/>
                      <a:pt x="5691" y="894"/>
                      <a:pt x="5834" y="930"/>
                    </a:cubicBezTo>
                    <a:cubicBezTo>
                      <a:pt x="5965" y="941"/>
                      <a:pt x="6084" y="965"/>
                      <a:pt x="6227" y="1001"/>
                    </a:cubicBezTo>
                    <a:cubicBezTo>
                      <a:pt x="6270" y="1012"/>
                      <a:pt x="6315" y="1018"/>
                      <a:pt x="6362" y="1018"/>
                    </a:cubicBezTo>
                    <a:cubicBezTo>
                      <a:pt x="6419" y="1018"/>
                      <a:pt x="6478" y="1009"/>
                      <a:pt x="6537" y="989"/>
                    </a:cubicBezTo>
                    <a:cubicBezTo>
                      <a:pt x="6644" y="941"/>
                      <a:pt x="6715" y="846"/>
                      <a:pt x="6763" y="751"/>
                    </a:cubicBezTo>
                    <a:cubicBezTo>
                      <a:pt x="6799" y="644"/>
                      <a:pt x="6787" y="537"/>
                      <a:pt x="6739" y="430"/>
                    </a:cubicBezTo>
                    <a:cubicBezTo>
                      <a:pt x="6704" y="346"/>
                      <a:pt x="6608" y="239"/>
                      <a:pt x="6501" y="203"/>
                    </a:cubicBezTo>
                    <a:cubicBezTo>
                      <a:pt x="6442" y="191"/>
                      <a:pt x="6406" y="168"/>
                      <a:pt x="6346" y="156"/>
                    </a:cubicBezTo>
                    <a:cubicBezTo>
                      <a:pt x="6251" y="120"/>
                      <a:pt x="6180" y="108"/>
                      <a:pt x="6084" y="96"/>
                    </a:cubicBezTo>
                    <a:cubicBezTo>
                      <a:pt x="5953" y="60"/>
                      <a:pt x="5822" y="49"/>
                      <a:pt x="5691" y="37"/>
                    </a:cubicBezTo>
                    <a:cubicBezTo>
                      <a:pt x="5477" y="1"/>
                      <a:pt x="5275" y="1"/>
                      <a:pt x="50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4"/>
              <p:cNvSpPr/>
              <p:nvPr/>
            </p:nvSpPr>
            <p:spPr>
              <a:xfrm>
                <a:off x="7536362" y="2292975"/>
                <a:ext cx="124015" cy="69447"/>
              </a:xfrm>
              <a:custGeom>
                <a:avLst/>
                <a:gdLst/>
                <a:ahLst/>
                <a:cxnLst/>
                <a:rect l="l" t="t" r="r" b="b"/>
                <a:pathLst>
                  <a:path w="3084" h="1727" extrusionOk="0">
                    <a:moveTo>
                      <a:pt x="2286" y="0"/>
                    </a:moveTo>
                    <a:cubicBezTo>
                      <a:pt x="1989" y="0"/>
                      <a:pt x="1631" y="84"/>
                      <a:pt x="1298" y="215"/>
                    </a:cubicBezTo>
                    <a:cubicBezTo>
                      <a:pt x="905" y="358"/>
                      <a:pt x="560" y="572"/>
                      <a:pt x="322" y="786"/>
                    </a:cubicBezTo>
                    <a:cubicBezTo>
                      <a:pt x="84" y="1012"/>
                      <a:pt x="0" y="1239"/>
                      <a:pt x="72" y="1417"/>
                    </a:cubicBezTo>
                    <a:cubicBezTo>
                      <a:pt x="143" y="1608"/>
                      <a:pt x="405" y="1727"/>
                      <a:pt x="786" y="1727"/>
                    </a:cubicBezTo>
                    <a:cubicBezTo>
                      <a:pt x="1084" y="1727"/>
                      <a:pt x="1441" y="1655"/>
                      <a:pt x="1786" y="1524"/>
                    </a:cubicBezTo>
                    <a:cubicBezTo>
                      <a:pt x="2167" y="1370"/>
                      <a:pt x="2512" y="1167"/>
                      <a:pt x="2751" y="941"/>
                    </a:cubicBezTo>
                    <a:cubicBezTo>
                      <a:pt x="2989" y="715"/>
                      <a:pt x="3084" y="500"/>
                      <a:pt x="3001" y="322"/>
                    </a:cubicBezTo>
                    <a:cubicBezTo>
                      <a:pt x="2929" y="119"/>
                      <a:pt x="2667" y="0"/>
                      <a:pt x="2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4"/>
              <p:cNvSpPr/>
              <p:nvPr/>
            </p:nvSpPr>
            <p:spPr>
              <a:xfrm>
                <a:off x="7925139" y="2359045"/>
                <a:ext cx="119230" cy="89111"/>
              </a:xfrm>
              <a:custGeom>
                <a:avLst/>
                <a:gdLst/>
                <a:ahLst/>
                <a:cxnLst/>
                <a:rect l="l" t="t" r="r" b="b"/>
                <a:pathLst>
                  <a:path w="2965" h="2216" extrusionOk="0">
                    <a:moveTo>
                      <a:pt x="631" y="0"/>
                    </a:moveTo>
                    <a:cubicBezTo>
                      <a:pt x="453" y="0"/>
                      <a:pt x="322" y="36"/>
                      <a:pt x="238" y="143"/>
                    </a:cubicBezTo>
                    <a:cubicBezTo>
                      <a:pt x="0" y="465"/>
                      <a:pt x="357" y="1132"/>
                      <a:pt x="1048" y="1667"/>
                    </a:cubicBezTo>
                    <a:cubicBezTo>
                      <a:pt x="1488" y="2013"/>
                      <a:pt x="1977" y="2215"/>
                      <a:pt x="2334" y="2215"/>
                    </a:cubicBezTo>
                    <a:cubicBezTo>
                      <a:pt x="2512" y="2215"/>
                      <a:pt x="2655" y="2167"/>
                      <a:pt x="2727" y="2072"/>
                    </a:cubicBezTo>
                    <a:cubicBezTo>
                      <a:pt x="2965" y="1751"/>
                      <a:pt x="2608" y="1072"/>
                      <a:pt x="1929" y="548"/>
                    </a:cubicBezTo>
                    <a:cubicBezTo>
                      <a:pt x="1476" y="203"/>
                      <a:pt x="988"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4"/>
              <p:cNvSpPr/>
              <p:nvPr/>
            </p:nvSpPr>
            <p:spPr>
              <a:xfrm>
                <a:off x="7749409" y="2488813"/>
                <a:ext cx="62772" cy="92408"/>
              </a:xfrm>
              <a:custGeom>
                <a:avLst/>
                <a:gdLst/>
                <a:ahLst/>
                <a:cxnLst/>
                <a:rect l="l" t="t" r="r" b="b"/>
                <a:pathLst>
                  <a:path w="1561" h="2298" extrusionOk="0">
                    <a:moveTo>
                      <a:pt x="298" y="0"/>
                    </a:moveTo>
                    <a:cubicBezTo>
                      <a:pt x="299" y="0"/>
                      <a:pt x="299" y="1"/>
                      <a:pt x="300" y="1"/>
                    </a:cubicBezTo>
                    <a:lnTo>
                      <a:pt x="300" y="1"/>
                    </a:lnTo>
                    <a:cubicBezTo>
                      <a:pt x="303" y="0"/>
                      <a:pt x="307" y="0"/>
                      <a:pt x="310" y="0"/>
                    </a:cubicBezTo>
                    <a:close/>
                    <a:moveTo>
                      <a:pt x="300" y="1"/>
                    </a:moveTo>
                    <a:cubicBezTo>
                      <a:pt x="279" y="4"/>
                      <a:pt x="261" y="14"/>
                      <a:pt x="251" y="24"/>
                    </a:cubicBezTo>
                    <a:cubicBezTo>
                      <a:pt x="191" y="167"/>
                      <a:pt x="143" y="298"/>
                      <a:pt x="108" y="429"/>
                    </a:cubicBezTo>
                    <a:cubicBezTo>
                      <a:pt x="60" y="583"/>
                      <a:pt x="24" y="726"/>
                      <a:pt x="0" y="869"/>
                    </a:cubicBezTo>
                    <a:cubicBezTo>
                      <a:pt x="0" y="893"/>
                      <a:pt x="0" y="917"/>
                      <a:pt x="24" y="941"/>
                    </a:cubicBezTo>
                    <a:cubicBezTo>
                      <a:pt x="48" y="941"/>
                      <a:pt x="60" y="953"/>
                      <a:pt x="60" y="953"/>
                    </a:cubicBezTo>
                    <a:cubicBezTo>
                      <a:pt x="72" y="953"/>
                      <a:pt x="84" y="953"/>
                      <a:pt x="108" y="941"/>
                    </a:cubicBezTo>
                    <a:cubicBezTo>
                      <a:pt x="143" y="881"/>
                      <a:pt x="203" y="834"/>
                      <a:pt x="262" y="786"/>
                    </a:cubicBezTo>
                    <a:cubicBezTo>
                      <a:pt x="322" y="750"/>
                      <a:pt x="370" y="714"/>
                      <a:pt x="429" y="703"/>
                    </a:cubicBezTo>
                    <a:cubicBezTo>
                      <a:pt x="489" y="679"/>
                      <a:pt x="536" y="667"/>
                      <a:pt x="596" y="655"/>
                    </a:cubicBezTo>
                    <a:lnTo>
                      <a:pt x="727" y="655"/>
                    </a:lnTo>
                    <a:cubicBezTo>
                      <a:pt x="786" y="667"/>
                      <a:pt x="846" y="691"/>
                      <a:pt x="893" y="703"/>
                    </a:cubicBezTo>
                    <a:cubicBezTo>
                      <a:pt x="953" y="726"/>
                      <a:pt x="1001" y="762"/>
                      <a:pt x="1036" y="786"/>
                    </a:cubicBezTo>
                    <a:cubicBezTo>
                      <a:pt x="1084" y="834"/>
                      <a:pt x="1143" y="881"/>
                      <a:pt x="1191" y="941"/>
                    </a:cubicBezTo>
                    <a:cubicBezTo>
                      <a:pt x="1239" y="1000"/>
                      <a:pt x="1263" y="1048"/>
                      <a:pt x="1274" y="1107"/>
                    </a:cubicBezTo>
                    <a:cubicBezTo>
                      <a:pt x="1310" y="1179"/>
                      <a:pt x="1322" y="1238"/>
                      <a:pt x="1322" y="1298"/>
                    </a:cubicBezTo>
                    <a:lnTo>
                      <a:pt x="1322" y="1441"/>
                    </a:lnTo>
                    <a:lnTo>
                      <a:pt x="1274" y="1619"/>
                    </a:lnTo>
                    <a:cubicBezTo>
                      <a:pt x="1263" y="1667"/>
                      <a:pt x="1239" y="1715"/>
                      <a:pt x="1203" y="1762"/>
                    </a:cubicBezTo>
                    <a:cubicBezTo>
                      <a:pt x="1155" y="1798"/>
                      <a:pt x="1132" y="1846"/>
                      <a:pt x="1084" y="1881"/>
                    </a:cubicBezTo>
                    <a:cubicBezTo>
                      <a:pt x="1024" y="1917"/>
                      <a:pt x="965" y="1953"/>
                      <a:pt x="893" y="2000"/>
                    </a:cubicBezTo>
                    <a:cubicBezTo>
                      <a:pt x="858" y="2012"/>
                      <a:pt x="834" y="2024"/>
                      <a:pt x="786" y="2024"/>
                    </a:cubicBezTo>
                    <a:cubicBezTo>
                      <a:pt x="739" y="2036"/>
                      <a:pt x="715" y="2060"/>
                      <a:pt x="703" y="2084"/>
                    </a:cubicBezTo>
                    <a:cubicBezTo>
                      <a:pt x="679" y="2107"/>
                      <a:pt x="667" y="2155"/>
                      <a:pt x="679" y="2191"/>
                    </a:cubicBezTo>
                    <a:cubicBezTo>
                      <a:pt x="703" y="2215"/>
                      <a:pt x="715" y="2262"/>
                      <a:pt x="739" y="2274"/>
                    </a:cubicBezTo>
                    <a:cubicBezTo>
                      <a:pt x="774" y="2298"/>
                      <a:pt x="786" y="2298"/>
                      <a:pt x="822" y="2298"/>
                    </a:cubicBezTo>
                    <a:lnTo>
                      <a:pt x="846" y="2298"/>
                    </a:lnTo>
                    <a:cubicBezTo>
                      <a:pt x="953" y="2250"/>
                      <a:pt x="1024" y="2215"/>
                      <a:pt x="1084" y="2179"/>
                    </a:cubicBezTo>
                    <a:cubicBezTo>
                      <a:pt x="1155" y="2131"/>
                      <a:pt x="1215" y="2084"/>
                      <a:pt x="1298" y="2012"/>
                    </a:cubicBezTo>
                    <a:cubicBezTo>
                      <a:pt x="1394" y="1905"/>
                      <a:pt x="1477" y="1786"/>
                      <a:pt x="1513" y="1631"/>
                    </a:cubicBezTo>
                    <a:cubicBezTo>
                      <a:pt x="1548" y="1512"/>
                      <a:pt x="1560" y="1393"/>
                      <a:pt x="1536" y="1250"/>
                    </a:cubicBezTo>
                    <a:cubicBezTo>
                      <a:pt x="1513" y="1131"/>
                      <a:pt x="1453" y="1000"/>
                      <a:pt x="1382" y="881"/>
                    </a:cubicBezTo>
                    <a:cubicBezTo>
                      <a:pt x="1239" y="655"/>
                      <a:pt x="1013" y="500"/>
                      <a:pt x="774" y="476"/>
                    </a:cubicBezTo>
                    <a:lnTo>
                      <a:pt x="667" y="476"/>
                    </a:lnTo>
                    <a:cubicBezTo>
                      <a:pt x="560" y="476"/>
                      <a:pt x="477" y="488"/>
                      <a:pt x="381" y="536"/>
                    </a:cubicBezTo>
                    <a:cubicBezTo>
                      <a:pt x="298" y="560"/>
                      <a:pt x="203" y="619"/>
                      <a:pt x="131" y="679"/>
                    </a:cubicBezTo>
                    <a:cubicBezTo>
                      <a:pt x="191" y="488"/>
                      <a:pt x="251" y="298"/>
                      <a:pt x="310" y="119"/>
                    </a:cubicBezTo>
                    <a:lnTo>
                      <a:pt x="322" y="83"/>
                    </a:lnTo>
                    <a:cubicBezTo>
                      <a:pt x="345" y="60"/>
                      <a:pt x="323" y="14"/>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4"/>
              <p:cNvSpPr/>
              <p:nvPr/>
            </p:nvSpPr>
            <p:spPr>
              <a:xfrm>
                <a:off x="6657251" y="2289436"/>
                <a:ext cx="1355329" cy="1247088"/>
              </a:xfrm>
              <a:custGeom>
                <a:avLst/>
                <a:gdLst/>
                <a:ahLst/>
                <a:cxnLst/>
                <a:rect l="l" t="t" r="r" b="b"/>
                <a:pathLst>
                  <a:path w="30565" h="28124" extrusionOk="0">
                    <a:moveTo>
                      <a:pt x="7228" y="1"/>
                    </a:moveTo>
                    <a:cubicBezTo>
                      <a:pt x="7311" y="96"/>
                      <a:pt x="7371" y="227"/>
                      <a:pt x="7430" y="370"/>
                    </a:cubicBezTo>
                    <a:cubicBezTo>
                      <a:pt x="7514" y="608"/>
                      <a:pt x="7609" y="858"/>
                      <a:pt x="7692" y="1120"/>
                    </a:cubicBezTo>
                    <a:cubicBezTo>
                      <a:pt x="7764" y="1358"/>
                      <a:pt x="7847" y="1608"/>
                      <a:pt x="7883" y="1846"/>
                    </a:cubicBezTo>
                    <a:cubicBezTo>
                      <a:pt x="7930" y="2072"/>
                      <a:pt x="7978" y="2287"/>
                      <a:pt x="7990" y="2525"/>
                    </a:cubicBezTo>
                    <a:cubicBezTo>
                      <a:pt x="7990" y="2644"/>
                      <a:pt x="7990" y="2787"/>
                      <a:pt x="7978" y="2906"/>
                    </a:cubicBezTo>
                    <a:cubicBezTo>
                      <a:pt x="7966" y="3013"/>
                      <a:pt x="7942" y="3108"/>
                      <a:pt x="7907" y="3215"/>
                    </a:cubicBezTo>
                    <a:cubicBezTo>
                      <a:pt x="7883" y="3263"/>
                      <a:pt x="7859" y="3323"/>
                      <a:pt x="7847" y="3370"/>
                    </a:cubicBezTo>
                    <a:cubicBezTo>
                      <a:pt x="7811" y="3406"/>
                      <a:pt x="7799" y="3454"/>
                      <a:pt x="7764" y="3477"/>
                    </a:cubicBezTo>
                    <a:cubicBezTo>
                      <a:pt x="7704" y="3561"/>
                      <a:pt x="7645" y="3620"/>
                      <a:pt x="7573" y="3680"/>
                    </a:cubicBezTo>
                    <a:cubicBezTo>
                      <a:pt x="7284" y="3899"/>
                      <a:pt x="6920" y="3960"/>
                      <a:pt x="6551" y="3960"/>
                    </a:cubicBezTo>
                    <a:cubicBezTo>
                      <a:pt x="6479" y="3960"/>
                      <a:pt x="6407" y="3958"/>
                      <a:pt x="6335" y="3954"/>
                    </a:cubicBezTo>
                    <a:cubicBezTo>
                      <a:pt x="5966" y="3942"/>
                      <a:pt x="5585" y="3882"/>
                      <a:pt x="5204" y="3858"/>
                    </a:cubicBezTo>
                    <a:lnTo>
                      <a:pt x="5228" y="3858"/>
                    </a:lnTo>
                    <a:cubicBezTo>
                      <a:pt x="4942" y="3823"/>
                      <a:pt x="4644" y="3799"/>
                      <a:pt x="4358" y="3775"/>
                    </a:cubicBezTo>
                    <a:cubicBezTo>
                      <a:pt x="4271" y="3771"/>
                      <a:pt x="4183" y="3768"/>
                      <a:pt x="4093" y="3768"/>
                    </a:cubicBezTo>
                    <a:cubicBezTo>
                      <a:pt x="3915" y="3768"/>
                      <a:pt x="3735" y="3779"/>
                      <a:pt x="3561" y="3811"/>
                    </a:cubicBezTo>
                    <a:lnTo>
                      <a:pt x="3573" y="3811"/>
                    </a:lnTo>
                    <a:cubicBezTo>
                      <a:pt x="3406" y="3835"/>
                      <a:pt x="3263" y="3870"/>
                      <a:pt x="3108" y="3930"/>
                    </a:cubicBezTo>
                    <a:cubicBezTo>
                      <a:pt x="3025" y="3977"/>
                      <a:pt x="2942" y="4013"/>
                      <a:pt x="2870" y="4073"/>
                    </a:cubicBezTo>
                    <a:cubicBezTo>
                      <a:pt x="2799" y="4132"/>
                      <a:pt x="2751" y="4192"/>
                      <a:pt x="2692" y="4251"/>
                    </a:cubicBezTo>
                    <a:cubicBezTo>
                      <a:pt x="2644" y="4335"/>
                      <a:pt x="2608" y="4394"/>
                      <a:pt x="2573" y="4466"/>
                    </a:cubicBezTo>
                    <a:cubicBezTo>
                      <a:pt x="2525" y="4573"/>
                      <a:pt x="2513" y="4668"/>
                      <a:pt x="2501" y="4775"/>
                    </a:cubicBezTo>
                    <a:lnTo>
                      <a:pt x="2501" y="4787"/>
                    </a:lnTo>
                    <a:cubicBezTo>
                      <a:pt x="2489" y="5001"/>
                      <a:pt x="2501" y="5192"/>
                      <a:pt x="2513" y="5406"/>
                    </a:cubicBezTo>
                    <a:cubicBezTo>
                      <a:pt x="2525" y="5501"/>
                      <a:pt x="2549" y="5609"/>
                      <a:pt x="2573" y="5704"/>
                    </a:cubicBezTo>
                    <a:cubicBezTo>
                      <a:pt x="2608" y="5787"/>
                      <a:pt x="2632" y="5882"/>
                      <a:pt x="2668" y="5978"/>
                    </a:cubicBezTo>
                    <a:cubicBezTo>
                      <a:pt x="2739" y="6192"/>
                      <a:pt x="2823" y="6394"/>
                      <a:pt x="2918" y="6621"/>
                    </a:cubicBezTo>
                    <a:cubicBezTo>
                      <a:pt x="3001" y="6847"/>
                      <a:pt x="3108" y="7085"/>
                      <a:pt x="3204" y="7323"/>
                    </a:cubicBezTo>
                    <a:cubicBezTo>
                      <a:pt x="3275" y="7549"/>
                      <a:pt x="3346" y="7752"/>
                      <a:pt x="3406" y="7990"/>
                    </a:cubicBezTo>
                    <a:cubicBezTo>
                      <a:pt x="3454" y="8228"/>
                      <a:pt x="3501" y="8466"/>
                      <a:pt x="3466" y="8704"/>
                    </a:cubicBezTo>
                    <a:cubicBezTo>
                      <a:pt x="3454" y="8895"/>
                      <a:pt x="3370" y="9073"/>
                      <a:pt x="3263" y="9228"/>
                    </a:cubicBezTo>
                    <a:cubicBezTo>
                      <a:pt x="3132" y="9371"/>
                      <a:pt x="2989" y="9478"/>
                      <a:pt x="2823" y="9550"/>
                    </a:cubicBezTo>
                    <a:cubicBezTo>
                      <a:pt x="2632" y="9645"/>
                      <a:pt x="2430" y="9716"/>
                      <a:pt x="2215" y="9764"/>
                    </a:cubicBezTo>
                    <a:cubicBezTo>
                      <a:pt x="1977" y="9823"/>
                      <a:pt x="1739" y="9847"/>
                      <a:pt x="1501" y="9871"/>
                    </a:cubicBezTo>
                    <a:cubicBezTo>
                      <a:pt x="1251" y="9883"/>
                      <a:pt x="1013" y="9895"/>
                      <a:pt x="751" y="9895"/>
                    </a:cubicBezTo>
                    <a:cubicBezTo>
                      <a:pt x="501" y="9895"/>
                      <a:pt x="251" y="9883"/>
                      <a:pt x="1" y="9871"/>
                    </a:cubicBezTo>
                    <a:lnTo>
                      <a:pt x="1" y="9871"/>
                    </a:lnTo>
                    <a:cubicBezTo>
                      <a:pt x="13" y="9883"/>
                      <a:pt x="25" y="9907"/>
                      <a:pt x="60" y="9931"/>
                    </a:cubicBezTo>
                    <a:lnTo>
                      <a:pt x="4549" y="13538"/>
                    </a:lnTo>
                    <a:lnTo>
                      <a:pt x="7145" y="15622"/>
                    </a:lnTo>
                    <a:lnTo>
                      <a:pt x="14467" y="21503"/>
                    </a:lnTo>
                    <a:lnTo>
                      <a:pt x="17991" y="24337"/>
                    </a:lnTo>
                    <a:lnTo>
                      <a:pt x="21515" y="27171"/>
                    </a:lnTo>
                    <a:lnTo>
                      <a:pt x="21908" y="27492"/>
                    </a:lnTo>
                    <a:lnTo>
                      <a:pt x="22599" y="28040"/>
                    </a:lnTo>
                    <a:lnTo>
                      <a:pt x="22623" y="28052"/>
                    </a:lnTo>
                    <a:lnTo>
                      <a:pt x="22635" y="28064"/>
                    </a:lnTo>
                    <a:cubicBezTo>
                      <a:pt x="22682" y="28099"/>
                      <a:pt x="22742" y="28123"/>
                      <a:pt x="22801" y="28123"/>
                    </a:cubicBezTo>
                    <a:cubicBezTo>
                      <a:pt x="22861" y="28123"/>
                      <a:pt x="22920" y="28099"/>
                      <a:pt x="22956" y="28064"/>
                    </a:cubicBezTo>
                    <a:cubicBezTo>
                      <a:pt x="22980" y="28064"/>
                      <a:pt x="22992" y="28064"/>
                      <a:pt x="22992" y="28052"/>
                    </a:cubicBezTo>
                    <a:cubicBezTo>
                      <a:pt x="23599" y="27814"/>
                      <a:pt x="24230" y="27457"/>
                      <a:pt x="24885" y="26956"/>
                    </a:cubicBezTo>
                    <a:cubicBezTo>
                      <a:pt x="25337" y="26599"/>
                      <a:pt x="25814" y="26183"/>
                      <a:pt x="26397" y="25647"/>
                    </a:cubicBezTo>
                    <a:cubicBezTo>
                      <a:pt x="27445" y="24659"/>
                      <a:pt x="28290" y="23694"/>
                      <a:pt x="28993" y="22706"/>
                    </a:cubicBezTo>
                    <a:cubicBezTo>
                      <a:pt x="29469" y="22015"/>
                      <a:pt x="29826" y="21372"/>
                      <a:pt x="30088" y="20730"/>
                    </a:cubicBezTo>
                    <a:cubicBezTo>
                      <a:pt x="30243" y="20372"/>
                      <a:pt x="30338" y="20015"/>
                      <a:pt x="30433" y="19670"/>
                    </a:cubicBezTo>
                    <a:cubicBezTo>
                      <a:pt x="30505" y="19337"/>
                      <a:pt x="30564" y="18979"/>
                      <a:pt x="30564" y="18598"/>
                    </a:cubicBezTo>
                    <a:cubicBezTo>
                      <a:pt x="30564" y="18539"/>
                      <a:pt x="30552" y="18503"/>
                      <a:pt x="30505" y="18455"/>
                    </a:cubicBezTo>
                    <a:cubicBezTo>
                      <a:pt x="30457" y="18408"/>
                      <a:pt x="30386" y="18360"/>
                      <a:pt x="30314" y="18360"/>
                    </a:cubicBezTo>
                    <a:lnTo>
                      <a:pt x="29945" y="18086"/>
                    </a:lnTo>
                    <a:lnTo>
                      <a:pt x="29231" y="17503"/>
                    </a:lnTo>
                    <a:lnTo>
                      <a:pt x="26278" y="15134"/>
                    </a:lnTo>
                    <a:lnTo>
                      <a:pt x="22158" y="11836"/>
                    </a:lnTo>
                    <a:cubicBezTo>
                      <a:pt x="19718" y="9871"/>
                      <a:pt x="17277" y="7918"/>
                      <a:pt x="14836" y="5954"/>
                    </a:cubicBezTo>
                    <a:lnTo>
                      <a:pt x="11205" y="3037"/>
                    </a:lnTo>
                    <a:lnTo>
                      <a:pt x="7657" y="191"/>
                    </a:lnTo>
                    <a:cubicBezTo>
                      <a:pt x="7621" y="179"/>
                      <a:pt x="7585" y="144"/>
                      <a:pt x="7537" y="132"/>
                    </a:cubicBezTo>
                    <a:cubicBezTo>
                      <a:pt x="7502" y="120"/>
                      <a:pt x="7466" y="96"/>
                      <a:pt x="7418" y="72"/>
                    </a:cubicBezTo>
                    <a:cubicBezTo>
                      <a:pt x="7359" y="60"/>
                      <a:pt x="7299" y="37"/>
                      <a:pt x="7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4"/>
              <p:cNvSpPr/>
              <p:nvPr/>
            </p:nvSpPr>
            <p:spPr>
              <a:xfrm>
                <a:off x="6979847" y="2453639"/>
                <a:ext cx="44" cy="44"/>
              </a:xfrm>
              <a:custGeom>
                <a:avLst/>
                <a:gdLst/>
                <a:ahLst/>
                <a:cxnLst/>
                <a:rect l="l" t="t" r="r" b="b"/>
                <a:pathLst>
                  <a:path w="1" h="1" extrusionOk="0">
                    <a:moveTo>
                      <a:pt x="1" y="1"/>
                    </a:moveTo>
                    <a:lnTo>
                      <a:pt x="1" y="1"/>
                    </a:lnTo>
                    <a:lnTo>
                      <a:pt x="1" y="1"/>
                    </a:lnTo>
                    <a:lnTo>
                      <a:pt x="1" y="1"/>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4"/>
              <p:cNvSpPr/>
              <p:nvPr/>
            </p:nvSpPr>
            <p:spPr>
              <a:xfrm>
                <a:off x="6784515" y="2469469"/>
                <a:ext cx="44" cy="44"/>
              </a:xfrm>
              <a:custGeom>
                <a:avLst/>
                <a:gdLst/>
                <a:ahLst/>
                <a:cxnLst/>
                <a:rect l="l" t="t" r="r" b="b"/>
                <a:pathLst>
                  <a:path w="1" h="1" extrusionOk="0">
                    <a:moveTo>
                      <a:pt x="0" y="1"/>
                    </a:moveTo>
                    <a:lnTo>
                      <a:pt x="0" y="1"/>
                    </a:lnTo>
                    <a:lnTo>
                      <a:pt x="0" y="1"/>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4"/>
              <p:cNvSpPr/>
              <p:nvPr/>
            </p:nvSpPr>
            <p:spPr>
              <a:xfrm>
                <a:off x="6768153" y="2456078"/>
                <a:ext cx="1193744" cy="1008659"/>
              </a:xfrm>
              <a:custGeom>
                <a:avLst/>
                <a:gdLst/>
                <a:ahLst/>
                <a:cxnLst/>
                <a:rect l="l" t="t" r="r" b="b"/>
                <a:pathLst>
                  <a:path w="26921" h="22747" extrusionOk="0">
                    <a:moveTo>
                      <a:pt x="1452" y="1"/>
                    </a:moveTo>
                    <a:cubicBezTo>
                      <a:pt x="1328" y="1"/>
                      <a:pt x="1197" y="14"/>
                      <a:pt x="1072" y="41"/>
                    </a:cubicBezTo>
                    <a:lnTo>
                      <a:pt x="1084" y="41"/>
                    </a:lnTo>
                    <a:cubicBezTo>
                      <a:pt x="917" y="65"/>
                      <a:pt x="774" y="100"/>
                      <a:pt x="619" y="160"/>
                    </a:cubicBezTo>
                    <a:cubicBezTo>
                      <a:pt x="536" y="196"/>
                      <a:pt x="464" y="243"/>
                      <a:pt x="381" y="303"/>
                    </a:cubicBezTo>
                    <a:cubicBezTo>
                      <a:pt x="310" y="362"/>
                      <a:pt x="262" y="422"/>
                      <a:pt x="203" y="481"/>
                    </a:cubicBezTo>
                    <a:cubicBezTo>
                      <a:pt x="167" y="541"/>
                      <a:pt x="119" y="612"/>
                      <a:pt x="83" y="696"/>
                    </a:cubicBezTo>
                    <a:cubicBezTo>
                      <a:pt x="36" y="791"/>
                      <a:pt x="24" y="898"/>
                      <a:pt x="12" y="1005"/>
                    </a:cubicBezTo>
                    <a:lnTo>
                      <a:pt x="12" y="1017"/>
                    </a:lnTo>
                    <a:cubicBezTo>
                      <a:pt x="0" y="1232"/>
                      <a:pt x="12" y="1422"/>
                      <a:pt x="24" y="1636"/>
                    </a:cubicBezTo>
                    <a:cubicBezTo>
                      <a:pt x="48" y="1732"/>
                      <a:pt x="60" y="1839"/>
                      <a:pt x="83" y="1934"/>
                    </a:cubicBezTo>
                    <a:cubicBezTo>
                      <a:pt x="119" y="2017"/>
                      <a:pt x="143" y="2113"/>
                      <a:pt x="179" y="2208"/>
                    </a:cubicBezTo>
                    <a:cubicBezTo>
                      <a:pt x="250" y="2422"/>
                      <a:pt x="345" y="2625"/>
                      <a:pt x="429" y="2851"/>
                    </a:cubicBezTo>
                    <a:cubicBezTo>
                      <a:pt x="524" y="3077"/>
                      <a:pt x="619" y="3315"/>
                      <a:pt x="714" y="3553"/>
                    </a:cubicBezTo>
                    <a:cubicBezTo>
                      <a:pt x="786" y="3779"/>
                      <a:pt x="857" y="3982"/>
                      <a:pt x="917" y="4220"/>
                    </a:cubicBezTo>
                    <a:cubicBezTo>
                      <a:pt x="965" y="4458"/>
                      <a:pt x="1012" y="4696"/>
                      <a:pt x="976" y="4934"/>
                    </a:cubicBezTo>
                    <a:cubicBezTo>
                      <a:pt x="976" y="4946"/>
                      <a:pt x="976" y="4982"/>
                      <a:pt x="965" y="4994"/>
                    </a:cubicBezTo>
                    <a:cubicBezTo>
                      <a:pt x="2703" y="6411"/>
                      <a:pt x="4441" y="7804"/>
                      <a:pt x="6203" y="9221"/>
                    </a:cubicBezTo>
                    <a:lnTo>
                      <a:pt x="17097" y="18019"/>
                    </a:lnTo>
                    <a:lnTo>
                      <a:pt x="22943" y="22746"/>
                    </a:lnTo>
                    <a:cubicBezTo>
                      <a:pt x="23241" y="22496"/>
                      <a:pt x="23574" y="22210"/>
                      <a:pt x="23908" y="21877"/>
                    </a:cubicBezTo>
                    <a:cubicBezTo>
                      <a:pt x="24956" y="20889"/>
                      <a:pt x="25801" y="19936"/>
                      <a:pt x="26503" y="18924"/>
                    </a:cubicBezTo>
                    <a:cubicBezTo>
                      <a:pt x="26646" y="18698"/>
                      <a:pt x="26801" y="18496"/>
                      <a:pt x="26920" y="18269"/>
                    </a:cubicBezTo>
                    <a:cubicBezTo>
                      <a:pt x="23586" y="15579"/>
                      <a:pt x="20241" y="12888"/>
                      <a:pt x="16907" y="10173"/>
                    </a:cubicBezTo>
                    <a:cubicBezTo>
                      <a:pt x="12764" y="6839"/>
                      <a:pt x="8644" y="3506"/>
                      <a:pt x="4501" y="160"/>
                    </a:cubicBezTo>
                    <a:cubicBezTo>
                      <a:pt x="4375" y="188"/>
                      <a:pt x="4245" y="199"/>
                      <a:pt x="4114" y="199"/>
                    </a:cubicBezTo>
                    <a:cubicBezTo>
                      <a:pt x="4021" y="199"/>
                      <a:pt x="3928" y="194"/>
                      <a:pt x="3834" y="184"/>
                    </a:cubicBezTo>
                    <a:cubicBezTo>
                      <a:pt x="3465" y="172"/>
                      <a:pt x="3072" y="112"/>
                      <a:pt x="2703" y="89"/>
                    </a:cubicBezTo>
                    <a:lnTo>
                      <a:pt x="2715" y="89"/>
                    </a:lnTo>
                    <a:cubicBezTo>
                      <a:pt x="2441" y="53"/>
                      <a:pt x="2143" y="29"/>
                      <a:pt x="1857" y="5"/>
                    </a:cubicBezTo>
                    <a:lnTo>
                      <a:pt x="1572" y="5"/>
                    </a:lnTo>
                    <a:cubicBezTo>
                      <a:pt x="1533" y="2"/>
                      <a:pt x="1493" y="1"/>
                      <a:pt x="1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4"/>
              <p:cNvSpPr/>
              <p:nvPr/>
            </p:nvSpPr>
            <p:spPr>
              <a:xfrm>
                <a:off x="6784515" y="2469469"/>
                <a:ext cx="44" cy="44"/>
              </a:xfrm>
              <a:custGeom>
                <a:avLst/>
                <a:gdLst/>
                <a:ahLst/>
                <a:cxnLst/>
                <a:rect l="l" t="t" r="r" b="b"/>
                <a:pathLst>
                  <a:path w="1" h="1" extrusionOk="0">
                    <a:moveTo>
                      <a:pt x="0" y="1"/>
                    </a:moveTo>
                    <a:lnTo>
                      <a:pt x="0" y="1"/>
                    </a:lnTo>
                    <a:lnTo>
                      <a:pt x="0" y="1"/>
                    </a:ln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4"/>
              <p:cNvSpPr/>
              <p:nvPr/>
            </p:nvSpPr>
            <p:spPr>
              <a:xfrm>
                <a:off x="6979847" y="2453639"/>
                <a:ext cx="44" cy="44"/>
              </a:xfrm>
              <a:custGeom>
                <a:avLst/>
                <a:gdLst/>
                <a:ahLst/>
                <a:cxnLst/>
                <a:rect l="l" t="t" r="r" b="b"/>
                <a:pathLst>
                  <a:path w="1" h="1" extrusionOk="0">
                    <a:moveTo>
                      <a:pt x="1" y="1"/>
                    </a:moveTo>
                    <a:lnTo>
                      <a:pt x="1" y="1"/>
                    </a:lnTo>
                    <a:lnTo>
                      <a:pt x="1" y="1"/>
                    </a:lnTo>
                    <a:lnTo>
                      <a:pt x="1" y="1"/>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4"/>
              <p:cNvSpPr/>
              <p:nvPr/>
            </p:nvSpPr>
            <p:spPr>
              <a:xfrm>
                <a:off x="6656718" y="2718678"/>
                <a:ext cx="1127763" cy="816789"/>
              </a:xfrm>
              <a:custGeom>
                <a:avLst/>
                <a:gdLst/>
                <a:ahLst/>
                <a:cxnLst/>
                <a:rect l="l" t="t" r="r" b="b"/>
                <a:pathLst>
                  <a:path w="25433" h="18420" extrusionOk="0">
                    <a:moveTo>
                      <a:pt x="2323" y="1"/>
                    </a:moveTo>
                    <a:cubicBezTo>
                      <a:pt x="2299" y="24"/>
                      <a:pt x="2263" y="36"/>
                      <a:pt x="2227" y="36"/>
                    </a:cubicBezTo>
                    <a:cubicBezTo>
                      <a:pt x="2001" y="84"/>
                      <a:pt x="1763" y="132"/>
                      <a:pt x="1513" y="143"/>
                    </a:cubicBezTo>
                    <a:cubicBezTo>
                      <a:pt x="1287" y="155"/>
                      <a:pt x="1037" y="167"/>
                      <a:pt x="775" y="167"/>
                    </a:cubicBezTo>
                    <a:cubicBezTo>
                      <a:pt x="501" y="167"/>
                      <a:pt x="251" y="155"/>
                      <a:pt x="1" y="143"/>
                    </a:cubicBezTo>
                    <a:lnTo>
                      <a:pt x="1" y="143"/>
                    </a:lnTo>
                    <a:lnTo>
                      <a:pt x="37" y="215"/>
                    </a:lnTo>
                    <a:lnTo>
                      <a:pt x="4537" y="3834"/>
                    </a:lnTo>
                    <a:lnTo>
                      <a:pt x="7121" y="5918"/>
                    </a:lnTo>
                    <a:lnTo>
                      <a:pt x="14443" y="11800"/>
                    </a:lnTo>
                    <a:lnTo>
                      <a:pt x="17979" y="14621"/>
                    </a:lnTo>
                    <a:lnTo>
                      <a:pt x="21504" y="17467"/>
                    </a:lnTo>
                    <a:lnTo>
                      <a:pt x="21885" y="17777"/>
                    </a:lnTo>
                    <a:lnTo>
                      <a:pt x="22587" y="18324"/>
                    </a:lnTo>
                    <a:lnTo>
                      <a:pt x="22599" y="18348"/>
                    </a:lnTo>
                    <a:lnTo>
                      <a:pt x="22623" y="18360"/>
                    </a:lnTo>
                    <a:cubicBezTo>
                      <a:pt x="22658" y="18408"/>
                      <a:pt x="22718" y="18419"/>
                      <a:pt x="22778" y="18419"/>
                    </a:cubicBezTo>
                    <a:cubicBezTo>
                      <a:pt x="22837" y="18419"/>
                      <a:pt x="22920" y="18396"/>
                      <a:pt x="22956" y="18348"/>
                    </a:cubicBezTo>
                    <a:cubicBezTo>
                      <a:pt x="22980" y="18348"/>
                      <a:pt x="22992" y="18348"/>
                      <a:pt x="22992" y="18324"/>
                    </a:cubicBezTo>
                    <a:cubicBezTo>
                      <a:pt x="23599" y="18086"/>
                      <a:pt x="24230" y="17729"/>
                      <a:pt x="24885" y="17229"/>
                    </a:cubicBezTo>
                    <a:cubicBezTo>
                      <a:pt x="25064" y="17098"/>
                      <a:pt x="25242" y="16943"/>
                      <a:pt x="25433" y="16776"/>
                    </a:cubicBezTo>
                    <a:lnTo>
                      <a:pt x="25314" y="16693"/>
                    </a:lnTo>
                    <a:lnTo>
                      <a:pt x="23635" y="15324"/>
                    </a:lnTo>
                    <a:lnTo>
                      <a:pt x="19861" y="12288"/>
                    </a:lnTo>
                    <a:cubicBezTo>
                      <a:pt x="19182" y="12121"/>
                      <a:pt x="18503" y="11919"/>
                      <a:pt x="17872" y="11669"/>
                    </a:cubicBezTo>
                    <a:cubicBezTo>
                      <a:pt x="16396" y="11097"/>
                      <a:pt x="14979" y="10359"/>
                      <a:pt x="13657" y="9502"/>
                    </a:cubicBezTo>
                    <a:cubicBezTo>
                      <a:pt x="12264" y="8609"/>
                      <a:pt x="10931" y="7597"/>
                      <a:pt x="9645" y="6549"/>
                    </a:cubicBezTo>
                    <a:cubicBezTo>
                      <a:pt x="8335" y="5454"/>
                      <a:pt x="7061" y="4323"/>
                      <a:pt x="5799" y="3180"/>
                    </a:cubicBezTo>
                    <a:cubicBezTo>
                      <a:pt x="4632" y="2120"/>
                      <a:pt x="3489" y="1048"/>
                      <a:pt x="2323"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7927549" y="3208626"/>
                <a:ext cx="63898" cy="56005"/>
              </a:xfrm>
              <a:custGeom>
                <a:avLst/>
                <a:gdLst/>
                <a:ahLst/>
                <a:cxnLst/>
                <a:rect l="l" t="t" r="r" b="b"/>
                <a:pathLst>
                  <a:path w="1441" h="1263" extrusionOk="0">
                    <a:moveTo>
                      <a:pt x="1441" y="1"/>
                    </a:moveTo>
                    <a:cubicBezTo>
                      <a:pt x="1369" y="36"/>
                      <a:pt x="1310" y="60"/>
                      <a:pt x="1250" y="96"/>
                    </a:cubicBezTo>
                    <a:cubicBezTo>
                      <a:pt x="834" y="286"/>
                      <a:pt x="417" y="465"/>
                      <a:pt x="0" y="632"/>
                    </a:cubicBezTo>
                    <a:lnTo>
                      <a:pt x="786" y="1263"/>
                    </a:lnTo>
                    <a:cubicBezTo>
                      <a:pt x="1060" y="834"/>
                      <a:pt x="1262" y="417"/>
                      <a:pt x="1441" y="1"/>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7538970" y="3236075"/>
                <a:ext cx="423427" cy="226546"/>
              </a:xfrm>
              <a:custGeom>
                <a:avLst/>
                <a:gdLst/>
                <a:ahLst/>
                <a:cxnLst/>
                <a:rect l="l" t="t" r="r" b="b"/>
                <a:pathLst>
                  <a:path w="9549" h="5109" extrusionOk="0">
                    <a:moveTo>
                      <a:pt x="8751" y="1"/>
                    </a:moveTo>
                    <a:cubicBezTo>
                      <a:pt x="8692" y="36"/>
                      <a:pt x="8632" y="72"/>
                      <a:pt x="8573" y="84"/>
                    </a:cubicBezTo>
                    <a:cubicBezTo>
                      <a:pt x="8156" y="227"/>
                      <a:pt x="7727" y="382"/>
                      <a:pt x="7287" y="501"/>
                    </a:cubicBezTo>
                    <a:cubicBezTo>
                      <a:pt x="6489" y="727"/>
                      <a:pt x="5668" y="894"/>
                      <a:pt x="4846" y="965"/>
                    </a:cubicBezTo>
                    <a:cubicBezTo>
                      <a:pt x="4342" y="1011"/>
                      <a:pt x="3838" y="1032"/>
                      <a:pt x="3338" y="1032"/>
                    </a:cubicBezTo>
                    <a:cubicBezTo>
                      <a:pt x="3058" y="1032"/>
                      <a:pt x="2778" y="1026"/>
                      <a:pt x="2501" y="1013"/>
                    </a:cubicBezTo>
                    <a:cubicBezTo>
                      <a:pt x="1727" y="965"/>
                      <a:pt x="953" y="846"/>
                      <a:pt x="191" y="667"/>
                    </a:cubicBezTo>
                    <a:cubicBezTo>
                      <a:pt x="131" y="644"/>
                      <a:pt x="60" y="632"/>
                      <a:pt x="0" y="620"/>
                    </a:cubicBezTo>
                    <a:lnTo>
                      <a:pt x="0" y="620"/>
                    </a:lnTo>
                    <a:lnTo>
                      <a:pt x="3763" y="3656"/>
                    </a:lnTo>
                    <a:lnTo>
                      <a:pt x="5441" y="5025"/>
                    </a:lnTo>
                    <a:lnTo>
                      <a:pt x="5560" y="5108"/>
                    </a:lnTo>
                    <a:cubicBezTo>
                      <a:pt x="5858" y="4870"/>
                      <a:pt x="6180" y="4596"/>
                      <a:pt x="6549" y="4239"/>
                    </a:cubicBezTo>
                    <a:cubicBezTo>
                      <a:pt x="7585" y="3251"/>
                      <a:pt x="8442" y="2299"/>
                      <a:pt x="9132" y="1287"/>
                    </a:cubicBezTo>
                    <a:cubicBezTo>
                      <a:pt x="9299" y="1048"/>
                      <a:pt x="9430" y="846"/>
                      <a:pt x="9549" y="632"/>
                    </a:cubicBezTo>
                    <a:lnTo>
                      <a:pt x="8751" y="1"/>
                    </a:ln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4"/>
              <p:cNvSpPr/>
              <p:nvPr/>
            </p:nvSpPr>
            <p:spPr>
              <a:xfrm>
                <a:off x="6525285" y="2234007"/>
                <a:ext cx="502090" cy="501070"/>
              </a:xfrm>
              <a:custGeom>
                <a:avLst/>
                <a:gdLst/>
                <a:ahLst/>
                <a:cxnLst/>
                <a:rect l="l" t="t" r="r" b="b"/>
                <a:pathLst>
                  <a:path w="11323" h="11300" extrusionOk="0">
                    <a:moveTo>
                      <a:pt x="4346" y="1"/>
                    </a:moveTo>
                    <a:cubicBezTo>
                      <a:pt x="4167" y="1"/>
                      <a:pt x="3989" y="1"/>
                      <a:pt x="3775" y="13"/>
                    </a:cubicBezTo>
                    <a:cubicBezTo>
                      <a:pt x="3155" y="60"/>
                      <a:pt x="2632" y="167"/>
                      <a:pt x="2167" y="334"/>
                    </a:cubicBezTo>
                    <a:cubicBezTo>
                      <a:pt x="1917" y="417"/>
                      <a:pt x="1679" y="525"/>
                      <a:pt x="1453" y="655"/>
                    </a:cubicBezTo>
                    <a:cubicBezTo>
                      <a:pt x="1322" y="727"/>
                      <a:pt x="1203" y="822"/>
                      <a:pt x="1084" y="906"/>
                    </a:cubicBezTo>
                    <a:lnTo>
                      <a:pt x="988" y="989"/>
                    </a:lnTo>
                    <a:lnTo>
                      <a:pt x="965" y="1013"/>
                    </a:lnTo>
                    <a:lnTo>
                      <a:pt x="905" y="1060"/>
                    </a:lnTo>
                    <a:lnTo>
                      <a:pt x="893" y="1072"/>
                    </a:lnTo>
                    <a:lnTo>
                      <a:pt x="857" y="1108"/>
                    </a:lnTo>
                    <a:lnTo>
                      <a:pt x="834" y="1132"/>
                    </a:lnTo>
                    <a:lnTo>
                      <a:pt x="798" y="1167"/>
                    </a:lnTo>
                    <a:cubicBezTo>
                      <a:pt x="750" y="1203"/>
                      <a:pt x="727" y="1251"/>
                      <a:pt x="679" y="1310"/>
                    </a:cubicBezTo>
                    <a:lnTo>
                      <a:pt x="655" y="1358"/>
                    </a:lnTo>
                    <a:lnTo>
                      <a:pt x="476" y="1620"/>
                    </a:lnTo>
                    <a:cubicBezTo>
                      <a:pt x="476" y="1620"/>
                      <a:pt x="453" y="1644"/>
                      <a:pt x="453" y="1668"/>
                    </a:cubicBezTo>
                    <a:lnTo>
                      <a:pt x="441" y="1715"/>
                    </a:lnTo>
                    <a:lnTo>
                      <a:pt x="429" y="1763"/>
                    </a:lnTo>
                    <a:lnTo>
                      <a:pt x="417" y="1787"/>
                    </a:lnTo>
                    <a:lnTo>
                      <a:pt x="369" y="1894"/>
                    </a:lnTo>
                    <a:lnTo>
                      <a:pt x="357" y="1941"/>
                    </a:lnTo>
                    <a:lnTo>
                      <a:pt x="310" y="2037"/>
                    </a:lnTo>
                    <a:cubicBezTo>
                      <a:pt x="274" y="2120"/>
                      <a:pt x="250" y="2191"/>
                      <a:pt x="215" y="2275"/>
                    </a:cubicBezTo>
                    <a:cubicBezTo>
                      <a:pt x="143" y="2513"/>
                      <a:pt x="84" y="2775"/>
                      <a:pt x="60" y="3037"/>
                    </a:cubicBezTo>
                    <a:cubicBezTo>
                      <a:pt x="0" y="3525"/>
                      <a:pt x="12" y="4049"/>
                      <a:pt x="95" y="4656"/>
                    </a:cubicBezTo>
                    <a:cubicBezTo>
                      <a:pt x="179" y="5180"/>
                      <a:pt x="310" y="5716"/>
                      <a:pt x="536" y="6370"/>
                    </a:cubicBezTo>
                    <a:cubicBezTo>
                      <a:pt x="715" y="6894"/>
                      <a:pt x="917" y="7430"/>
                      <a:pt x="1191" y="8025"/>
                    </a:cubicBezTo>
                    <a:cubicBezTo>
                      <a:pt x="1405" y="8526"/>
                      <a:pt x="1679" y="9037"/>
                      <a:pt x="1977" y="9573"/>
                    </a:cubicBezTo>
                    <a:cubicBezTo>
                      <a:pt x="2167" y="9919"/>
                      <a:pt x="2393" y="10300"/>
                      <a:pt x="2679" y="10728"/>
                    </a:cubicBezTo>
                    <a:lnTo>
                      <a:pt x="2703" y="10788"/>
                    </a:lnTo>
                    <a:lnTo>
                      <a:pt x="2739" y="10823"/>
                    </a:lnTo>
                    <a:lnTo>
                      <a:pt x="2810" y="10907"/>
                    </a:lnTo>
                    <a:lnTo>
                      <a:pt x="2917" y="11026"/>
                    </a:lnTo>
                    <a:lnTo>
                      <a:pt x="2929" y="11062"/>
                    </a:lnTo>
                    <a:lnTo>
                      <a:pt x="2977" y="11073"/>
                    </a:lnTo>
                    <a:lnTo>
                      <a:pt x="3013" y="11085"/>
                    </a:lnTo>
                    <a:cubicBezTo>
                      <a:pt x="3405" y="11169"/>
                      <a:pt x="3763" y="11228"/>
                      <a:pt x="4108" y="11252"/>
                    </a:cubicBezTo>
                    <a:cubicBezTo>
                      <a:pt x="4370" y="11288"/>
                      <a:pt x="4608" y="11300"/>
                      <a:pt x="4834" y="11300"/>
                    </a:cubicBezTo>
                    <a:cubicBezTo>
                      <a:pt x="4941" y="11300"/>
                      <a:pt x="5060" y="11300"/>
                      <a:pt x="5156" y="11288"/>
                    </a:cubicBezTo>
                    <a:cubicBezTo>
                      <a:pt x="5477" y="11264"/>
                      <a:pt x="5739" y="11204"/>
                      <a:pt x="5965" y="11133"/>
                    </a:cubicBezTo>
                    <a:cubicBezTo>
                      <a:pt x="6108" y="11085"/>
                      <a:pt x="6251" y="11014"/>
                      <a:pt x="6346" y="10942"/>
                    </a:cubicBezTo>
                    <a:cubicBezTo>
                      <a:pt x="6453" y="10883"/>
                      <a:pt x="6525" y="10811"/>
                      <a:pt x="6608" y="10728"/>
                    </a:cubicBezTo>
                    <a:cubicBezTo>
                      <a:pt x="6668" y="10657"/>
                      <a:pt x="6703" y="10585"/>
                      <a:pt x="6751" y="10490"/>
                    </a:cubicBezTo>
                    <a:cubicBezTo>
                      <a:pt x="6799" y="10407"/>
                      <a:pt x="6823" y="10311"/>
                      <a:pt x="6846" y="10216"/>
                    </a:cubicBezTo>
                    <a:cubicBezTo>
                      <a:pt x="6870" y="10073"/>
                      <a:pt x="6870" y="9942"/>
                      <a:pt x="6858" y="9799"/>
                    </a:cubicBezTo>
                    <a:cubicBezTo>
                      <a:pt x="6846" y="9573"/>
                      <a:pt x="6787" y="9299"/>
                      <a:pt x="6692" y="9026"/>
                    </a:cubicBezTo>
                    <a:cubicBezTo>
                      <a:pt x="6644" y="8871"/>
                      <a:pt x="6584" y="8728"/>
                      <a:pt x="6525" y="8573"/>
                    </a:cubicBezTo>
                    <a:lnTo>
                      <a:pt x="6453" y="8371"/>
                    </a:lnTo>
                    <a:lnTo>
                      <a:pt x="6382" y="8156"/>
                    </a:lnTo>
                    <a:cubicBezTo>
                      <a:pt x="6287" y="7918"/>
                      <a:pt x="6191" y="7668"/>
                      <a:pt x="6096" y="7394"/>
                    </a:cubicBezTo>
                    <a:cubicBezTo>
                      <a:pt x="6025" y="7192"/>
                      <a:pt x="5977" y="7013"/>
                      <a:pt x="5930" y="6847"/>
                    </a:cubicBezTo>
                    <a:cubicBezTo>
                      <a:pt x="5894" y="6656"/>
                      <a:pt x="5858" y="6501"/>
                      <a:pt x="5858" y="6370"/>
                    </a:cubicBezTo>
                    <a:cubicBezTo>
                      <a:pt x="5846" y="6228"/>
                      <a:pt x="5858" y="6085"/>
                      <a:pt x="5894" y="5966"/>
                    </a:cubicBezTo>
                    <a:cubicBezTo>
                      <a:pt x="5918" y="5847"/>
                      <a:pt x="5977" y="5751"/>
                      <a:pt x="6072" y="5656"/>
                    </a:cubicBezTo>
                    <a:cubicBezTo>
                      <a:pt x="6156" y="5573"/>
                      <a:pt x="6263" y="5513"/>
                      <a:pt x="6394" y="5454"/>
                    </a:cubicBezTo>
                    <a:cubicBezTo>
                      <a:pt x="6549" y="5406"/>
                      <a:pt x="6703" y="5370"/>
                      <a:pt x="6906" y="5358"/>
                    </a:cubicBezTo>
                    <a:lnTo>
                      <a:pt x="7049" y="5358"/>
                    </a:lnTo>
                    <a:cubicBezTo>
                      <a:pt x="7513" y="5358"/>
                      <a:pt x="7977" y="5454"/>
                      <a:pt x="8418" y="5537"/>
                    </a:cubicBezTo>
                    <a:lnTo>
                      <a:pt x="8454" y="5537"/>
                    </a:lnTo>
                    <a:cubicBezTo>
                      <a:pt x="8704" y="5585"/>
                      <a:pt x="8989" y="5644"/>
                      <a:pt x="9251" y="5668"/>
                    </a:cubicBezTo>
                    <a:cubicBezTo>
                      <a:pt x="9466" y="5704"/>
                      <a:pt x="9656" y="5716"/>
                      <a:pt x="9823" y="5716"/>
                    </a:cubicBezTo>
                    <a:lnTo>
                      <a:pt x="10013" y="5716"/>
                    </a:lnTo>
                    <a:cubicBezTo>
                      <a:pt x="10180" y="5704"/>
                      <a:pt x="10323" y="5668"/>
                      <a:pt x="10478" y="5632"/>
                    </a:cubicBezTo>
                    <a:cubicBezTo>
                      <a:pt x="10597" y="5585"/>
                      <a:pt x="10680" y="5537"/>
                      <a:pt x="10775" y="5478"/>
                    </a:cubicBezTo>
                    <a:cubicBezTo>
                      <a:pt x="10847" y="5430"/>
                      <a:pt x="10906" y="5370"/>
                      <a:pt x="10978" y="5299"/>
                    </a:cubicBezTo>
                    <a:cubicBezTo>
                      <a:pt x="11037" y="5227"/>
                      <a:pt x="11097" y="5132"/>
                      <a:pt x="11144" y="5061"/>
                    </a:cubicBezTo>
                    <a:cubicBezTo>
                      <a:pt x="11204" y="4942"/>
                      <a:pt x="11252" y="4811"/>
                      <a:pt x="11275" y="4656"/>
                    </a:cubicBezTo>
                    <a:cubicBezTo>
                      <a:pt x="11323" y="4442"/>
                      <a:pt x="11323" y="4215"/>
                      <a:pt x="11311" y="3977"/>
                    </a:cubicBezTo>
                    <a:cubicBezTo>
                      <a:pt x="11287" y="3787"/>
                      <a:pt x="11264" y="3608"/>
                      <a:pt x="11216" y="3442"/>
                    </a:cubicBezTo>
                    <a:cubicBezTo>
                      <a:pt x="11192" y="3275"/>
                      <a:pt x="11133" y="3108"/>
                      <a:pt x="11085" y="2953"/>
                    </a:cubicBezTo>
                    <a:cubicBezTo>
                      <a:pt x="10906" y="2418"/>
                      <a:pt x="10633" y="1858"/>
                      <a:pt x="10263" y="1239"/>
                    </a:cubicBezTo>
                    <a:cubicBezTo>
                      <a:pt x="9882" y="1108"/>
                      <a:pt x="9430" y="941"/>
                      <a:pt x="8966" y="810"/>
                    </a:cubicBezTo>
                    <a:cubicBezTo>
                      <a:pt x="8370" y="632"/>
                      <a:pt x="7823" y="477"/>
                      <a:pt x="7275" y="358"/>
                    </a:cubicBezTo>
                    <a:cubicBezTo>
                      <a:pt x="6632" y="227"/>
                      <a:pt x="6049" y="132"/>
                      <a:pt x="5513" y="72"/>
                    </a:cubicBezTo>
                    <a:cubicBezTo>
                      <a:pt x="5084" y="13"/>
                      <a:pt x="4703" y="1"/>
                      <a:pt x="4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4"/>
              <p:cNvSpPr/>
              <p:nvPr/>
            </p:nvSpPr>
            <p:spPr>
              <a:xfrm>
                <a:off x="6524753" y="2355463"/>
                <a:ext cx="264015" cy="379616"/>
              </a:xfrm>
              <a:custGeom>
                <a:avLst/>
                <a:gdLst/>
                <a:ahLst/>
                <a:cxnLst/>
                <a:rect l="l" t="t" r="r" b="b"/>
                <a:pathLst>
                  <a:path w="5954" h="8561" extrusionOk="0">
                    <a:moveTo>
                      <a:pt x="96" y="0"/>
                    </a:moveTo>
                    <a:cubicBezTo>
                      <a:pt x="84" y="72"/>
                      <a:pt x="72" y="179"/>
                      <a:pt x="60" y="286"/>
                    </a:cubicBezTo>
                    <a:cubicBezTo>
                      <a:pt x="0" y="774"/>
                      <a:pt x="12" y="1298"/>
                      <a:pt x="96" y="1905"/>
                    </a:cubicBezTo>
                    <a:cubicBezTo>
                      <a:pt x="179" y="2405"/>
                      <a:pt x="310" y="2965"/>
                      <a:pt x="536" y="3620"/>
                    </a:cubicBezTo>
                    <a:cubicBezTo>
                      <a:pt x="691" y="4132"/>
                      <a:pt x="917" y="4667"/>
                      <a:pt x="1191" y="5263"/>
                    </a:cubicBezTo>
                    <a:cubicBezTo>
                      <a:pt x="1405" y="5763"/>
                      <a:pt x="1679" y="6275"/>
                      <a:pt x="1977" y="6834"/>
                    </a:cubicBezTo>
                    <a:cubicBezTo>
                      <a:pt x="2167" y="7168"/>
                      <a:pt x="2393" y="7561"/>
                      <a:pt x="2679" y="7989"/>
                    </a:cubicBezTo>
                    <a:lnTo>
                      <a:pt x="2703" y="8049"/>
                    </a:lnTo>
                    <a:lnTo>
                      <a:pt x="2727" y="8084"/>
                    </a:lnTo>
                    <a:lnTo>
                      <a:pt x="2810" y="8168"/>
                    </a:lnTo>
                    <a:lnTo>
                      <a:pt x="2905" y="8287"/>
                    </a:lnTo>
                    <a:lnTo>
                      <a:pt x="2929" y="8323"/>
                    </a:lnTo>
                    <a:lnTo>
                      <a:pt x="2977" y="8334"/>
                    </a:lnTo>
                    <a:lnTo>
                      <a:pt x="3013" y="8346"/>
                    </a:lnTo>
                    <a:cubicBezTo>
                      <a:pt x="3406" y="8430"/>
                      <a:pt x="3763" y="8477"/>
                      <a:pt x="4108" y="8513"/>
                    </a:cubicBezTo>
                    <a:cubicBezTo>
                      <a:pt x="4370" y="8549"/>
                      <a:pt x="4608" y="8561"/>
                      <a:pt x="4834" y="8561"/>
                    </a:cubicBezTo>
                    <a:cubicBezTo>
                      <a:pt x="4930" y="8561"/>
                      <a:pt x="5060" y="8561"/>
                      <a:pt x="5156" y="8549"/>
                    </a:cubicBezTo>
                    <a:cubicBezTo>
                      <a:pt x="5477" y="8525"/>
                      <a:pt x="5727" y="8489"/>
                      <a:pt x="5953" y="8406"/>
                    </a:cubicBezTo>
                    <a:cubicBezTo>
                      <a:pt x="5596" y="8251"/>
                      <a:pt x="5227" y="8049"/>
                      <a:pt x="4906" y="7846"/>
                    </a:cubicBezTo>
                    <a:cubicBezTo>
                      <a:pt x="4310" y="7453"/>
                      <a:pt x="3787" y="6977"/>
                      <a:pt x="3310" y="6465"/>
                    </a:cubicBezTo>
                    <a:cubicBezTo>
                      <a:pt x="2822" y="5917"/>
                      <a:pt x="2393" y="5358"/>
                      <a:pt x="1989" y="4763"/>
                    </a:cubicBezTo>
                    <a:cubicBezTo>
                      <a:pt x="1608" y="4179"/>
                      <a:pt x="1250" y="3560"/>
                      <a:pt x="953" y="2917"/>
                    </a:cubicBezTo>
                    <a:cubicBezTo>
                      <a:pt x="655" y="2274"/>
                      <a:pt x="417" y="1607"/>
                      <a:pt x="262" y="929"/>
                    </a:cubicBezTo>
                    <a:cubicBezTo>
                      <a:pt x="191" y="631"/>
                      <a:pt x="131" y="310"/>
                      <a:pt x="9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4"/>
              <p:cNvSpPr/>
              <p:nvPr/>
            </p:nvSpPr>
            <p:spPr>
              <a:xfrm>
                <a:off x="6525285" y="2234539"/>
                <a:ext cx="175330" cy="213332"/>
              </a:xfrm>
              <a:custGeom>
                <a:avLst/>
                <a:gdLst/>
                <a:ahLst/>
                <a:cxnLst/>
                <a:rect l="l" t="t" r="r" b="b"/>
                <a:pathLst>
                  <a:path w="3954" h="4811" extrusionOk="0">
                    <a:moveTo>
                      <a:pt x="3465" y="2953"/>
                    </a:moveTo>
                    <a:cubicBezTo>
                      <a:pt x="3462" y="2957"/>
                      <a:pt x="3459" y="2961"/>
                      <a:pt x="3457" y="2965"/>
                    </a:cubicBezTo>
                    <a:lnTo>
                      <a:pt x="3457" y="2965"/>
                    </a:lnTo>
                    <a:cubicBezTo>
                      <a:pt x="3465" y="2963"/>
                      <a:pt x="3465" y="2953"/>
                      <a:pt x="3465" y="2953"/>
                    </a:cubicBezTo>
                    <a:close/>
                    <a:moveTo>
                      <a:pt x="3775" y="1"/>
                    </a:moveTo>
                    <a:cubicBezTo>
                      <a:pt x="3155" y="48"/>
                      <a:pt x="2632" y="155"/>
                      <a:pt x="2167" y="310"/>
                    </a:cubicBezTo>
                    <a:cubicBezTo>
                      <a:pt x="1917" y="405"/>
                      <a:pt x="1679" y="513"/>
                      <a:pt x="1453" y="643"/>
                    </a:cubicBezTo>
                    <a:cubicBezTo>
                      <a:pt x="1322" y="715"/>
                      <a:pt x="1191" y="810"/>
                      <a:pt x="1084" y="894"/>
                    </a:cubicBezTo>
                    <a:lnTo>
                      <a:pt x="1000" y="977"/>
                    </a:lnTo>
                    <a:lnTo>
                      <a:pt x="965" y="1001"/>
                    </a:lnTo>
                    <a:lnTo>
                      <a:pt x="905" y="1048"/>
                    </a:lnTo>
                    <a:lnTo>
                      <a:pt x="893" y="1060"/>
                    </a:lnTo>
                    <a:lnTo>
                      <a:pt x="857" y="1096"/>
                    </a:lnTo>
                    <a:lnTo>
                      <a:pt x="834" y="1120"/>
                    </a:lnTo>
                    <a:lnTo>
                      <a:pt x="798" y="1155"/>
                    </a:lnTo>
                    <a:cubicBezTo>
                      <a:pt x="762" y="1191"/>
                      <a:pt x="727" y="1239"/>
                      <a:pt x="679" y="1298"/>
                    </a:cubicBezTo>
                    <a:lnTo>
                      <a:pt x="655" y="1346"/>
                    </a:lnTo>
                    <a:lnTo>
                      <a:pt x="476" y="1608"/>
                    </a:lnTo>
                    <a:cubicBezTo>
                      <a:pt x="476" y="1608"/>
                      <a:pt x="465" y="1632"/>
                      <a:pt x="465" y="1656"/>
                    </a:cubicBezTo>
                    <a:lnTo>
                      <a:pt x="441" y="1703"/>
                    </a:lnTo>
                    <a:lnTo>
                      <a:pt x="429" y="1739"/>
                    </a:lnTo>
                    <a:lnTo>
                      <a:pt x="417" y="1775"/>
                    </a:lnTo>
                    <a:lnTo>
                      <a:pt x="369" y="1882"/>
                    </a:lnTo>
                    <a:lnTo>
                      <a:pt x="357" y="1929"/>
                    </a:lnTo>
                    <a:lnTo>
                      <a:pt x="310" y="2025"/>
                    </a:lnTo>
                    <a:cubicBezTo>
                      <a:pt x="274" y="2108"/>
                      <a:pt x="250" y="2191"/>
                      <a:pt x="215" y="2263"/>
                    </a:cubicBezTo>
                    <a:cubicBezTo>
                      <a:pt x="143" y="2501"/>
                      <a:pt x="84" y="2763"/>
                      <a:pt x="60" y="3037"/>
                    </a:cubicBezTo>
                    <a:cubicBezTo>
                      <a:pt x="0" y="3537"/>
                      <a:pt x="12" y="4049"/>
                      <a:pt x="95" y="4668"/>
                    </a:cubicBezTo>
                    <a:cubicBezTo>
                      <a:pt x="119" y="4704"/>
                      <a:pt x="119" y="4763"/>
                      <a:pt x="131" y="4811"/>
                    </a:cubicBezTo>
                    <a:cubicBezTo>
                      <a:pt x="274" y="4811"/>
                      <a:pt x="417" y="4799"/>
                      <a:pt x="560" y="4787"/>
                    </a:cubicBezTo>
                    <a:cubicBezTo>
                      <a:pt x="738" y="4763"/>
                      <a:pt x="917" y="4727"/>
                      <a:pt x="1096" y="4692"/>
                    </a:cubicBezTo>
                    <a:cubicBezTo>
                      <a:pt x="1262" y="4644"/>
                      <a:pt x="1429" y="4608"/>
                      <a:pt x="1584" y="4525"/>
                    </a:cubicBezTo>
                    <a:cubicBezTo>
                      <a:pt x="1750" y="4465"/>
                      <a:pt x="1905" y="4394"/>
                      <a:pt x="2048" y="4323"/>
                    </a:cubicBezTo>
                    <a:cubicBezTo>
                      <a:pt x="2203" y="4227"/>
                      <a:pt x="2346" y="4144"/>
                      <a:pt x="2501" y="4037"/>
                    </a:cubicBezTo>
                    <a:cubicBezTo>
                      <a:pt x="2629" y="3931"/>
                      <a:pt x="2747" y="3838"/>
                      <a:pt x="2864" y="3721"/>
                    </a:cubicBezTo>
                    <a:lnTo>
                      <a:pt x="2864" y="3721"/>
                    </a:lnTo>
                    <a:cubicBezTo>
                      <a:pt x="2862" y="3723"/>
                      <a:pt x="2860" y="3725"/>
                      <a:pt x="2858" y="3727"/>
                    </a:cubicBezTo>
                    <a:lnTo>
                      <a:pt x="2869" y="3716"/>
                    </a:lnTo>
                    <a:lnTo>
                      <a:pt x="2869" y="3716"/>
                    </a:lnTo>
                    <a:cubicBezTo>
                      <a:pt x="2867" y="3718"/>
                      <a:pt x="2866" y="3719"/>
                      <a:pt x="2864" y="3721"/>
                    </a:cubicBezTo>
                    <a:lnTo>
                      <a:pt x="2864" y="3721"/>
                    </a:lnTo>
                    <a:cubicBezTo>
                      <a:pt x="2980" y="3604"/>
                      <a:pt x="3074" y="3487"/>
                      <a:pt x="3179" y="3358"/>
                    </a:cubicBezTo>
                    <a:cubicBezTo>
                      <a:pt x="3283" y="3219"/>
                      <a:pt x="3365" y="3092"/>
                      <a:pt x="3457" y="2965"/>
                    </a:cubicBezTo>
                    <a:lnTo>
                      <a:pt x="3457" y="2965"/>
                    </a:lnTo>
                    <a:cubicBezTo>
                      <a:pt x="3456" y="2965"/>
                      <a:pt x="3454" y="2965"/>
                      <a:pt x="3453" y="2965"/>
                    </a:cubicBezTo>
                    <a:cubicBezTo>
                      <a:pt x="3536" y="2822"/>
                      <a:pt x="3608" y="2679"/>
                      <a:pt x="3667" y="2525"/>
                    </a:cubicBezTo>
                    <a:cubicBezTo>
                      <a:pt x="3727" y="2370"/>
                      <a:pt x="3786" y="2203"/>
                      <a:pt x="3834" y="2037"/>
                    </a:cubicBezTo>
                    <a:lnTo>
                      <a:pt x="3834" y="2060"/>
                    </a:lnTo>
                    <a:cubicBezTo>
                      <a:pt x="3882" y="1906"/>
                      <a:pt x="3905" y="1739"/>
                      <a:pt x="3929" y="1596"/>
                    </a:cubicBezTo>
                    <a:cubicBezTo>
                      <a:pt x="3941" y="1430"/>
                      <a:pt x="3953" y="1287"/>
                      <a:pt x="3953" y="1121"/>
                    </a:cubicBezTo>
                    <a:lnTo>
                      <a:pt x="3953" y="1121"/>
                    </a:lnTo>
                    <a:cubicBezTo>
                      <a:pt x="3953" y="1125"/>
                      <a:pt x="3953" y="1128"/>
                      <a:pt x="3953" y="1132"/>
                    </a:cubicBezTo>
                    <a:lnTo>
                      <a:pt x="3953" y="1120"/>
                    </a:lnTo>
                    <a:cubicBezTo>
                      <a:pt x="3953" y="1120"/>
                      <a:pt x="3953" y="1121"/>
                      <a:pt x="3953" y="1121"/>
                    </a:cubicBezTo>
                    <a:lnTo>
                      <a:pt x="3953" y="1121"/>
                    </a:lnTo>
                    <a:cubicBezTo>
                      <a:pt x="3953" y="958"/>
                      <a:pt x="3953" y="807"/>
                      <a:pt x="3929" y="643"/>
                    </a:cubicBezTo>
                    <a:cubicBezTo>
                      <a:pt x="3905" y="477"/>
                      <a:pt x="3882" y="310"/>
                      <a:pt x="3834" y="155"/>
                    </a:cubicBezTo>
                    <a:lnTo>
                      <a:pt x="3786" y="24"/>
                    </a:lnTo>
                    <a:cubicBezTo>
                      <a:pt x="3798" y="1"/>
                      <a:pt x="3775" y="1"/>
                      <a:pt x="3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4"/>
              <p:cNvSpPr/>
              <p:nvPr/>
            </p:nvSpPr>
            <p:spPr>
              <a:xfrm>
                <a:off x="6615568" y="2425658"/>
                <a:ext cx="44" cy="44"/>
              </a:xfrm>
              <a:custGeom>
                <a:avLst/>
                <a:gdLst/>
                <a:ahLst/>
                <a:cxnLst/>
                <a:rect l="l" t="t" r="r" b="b"/>
                <a:pathLst>
                  <a:path w="1" h="1" extrusionOk="0">
                    <a:moveTo>
                      <a:pt x="0" y="1"/>
                    </a:moveTo>
                    <a:lnTo>
                      <a:pt x="0" y="1"/>
                    </a:lnTo>
                    <a:lnTo>
                      <a:pt x="0" y="1"/>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4"/>
              <p:cNvSpPr/>
              <p:nvPr/>
            </p:nvSpPr>
            <p:spPr>
              <a:xfrm>
                <a:off x="7749068" y="3183794"/>
                <a:ext cx="598757" cy="623056"/>
              </a:xfrm>
              <a:custGeom>
                <a:avLst/>
                <a:gdLst/>
                <a:ahLst/>
                <a:cxnLst/>
                <a:rect l="l" t="t" r="r" b="b"/>
                <a:pathLst>
                  <a:path w="13503" h="14051" extrusionOk="0">
                    <a:moveTo>
                      <a:pt x="7990" y="1"/>
                    </a:moveTo>
                    <a:cubicBezTo>
                      <a:pt x="7871" y="1"/>
                      <a:pt x="7764" y="96"/>
                      <a:pt x="7752" y="215"/>
                    </a:cubicBezTo>
                    <a:cubicBezTo>
                      <a:pt x="7728" y="275"/>
                      <a:pt x="7764" y="358"/>
                      <a:pt x="7788" y="394"/>
                    </a:cubicBezTo>
                    <a:cubicBezTo>
                      <a:pt x="7835" y="441"/>
                      <a:pt x="7883" y="477"/>
                      <a:pt x="7954" y="501"/>
                    </a:cubicBezTo>
                    <a:cubicBezTo>
                      <a:pt x="8121" y="537"/>
                      <a:pt x="8288" y="572"/>
                      <a:pt x="8442" y="620"/>
                    </a:cubicBezTo>
                    <a:lnTo>
                      <a:pt x="8478" y="620"/>
                    </a:lnTo>
                    <a:cubicBezTo>
                      <a:pt x="7549" y="1442"/>
                      <a:pt x="6621" y="2358"/>
                      <a:pt x="5525" y="3525"/>
                    </a:cubicBezTo>
                    <a:cubicBezTo>
                      <a:pt x="4454" y="4668"/>
                      <a:pt x="3442" y="5847"/>
                      <a:pt x="2513" y="6966"/>
                    </a:cubicBezTo>
                    <a:lnTo>
                      <a:pt x="2287" y="7228"/>
                    </a:lnTo>
                    <a:cubicBezTo>
                      <a:pt x="1573" y="8061"/>
                      <a:pt x="822" y="8931"/>
                      <a:pt x="406" y="9955"/>
                    </a:cubicBezTo>
                    <a:cubicBezTo>
                      <a:pt x="370" y="9907"/>
                      <a:pt x="310" y="9895"/>
                      <a:pt x="239" y="9895"/>
                    </a:cubicBezTo>
                    <a:cubicBezTo>
                      <a:pt x="191" y="9895"/>
                      <a:pt x="144" y="9907"/>
                      <a:pt x="96" y="9943"/>
                    </a:cubicBezTo>
                    <a:cubicBezTo>
                      <a:pt x="37" y="9990"/>
                      <a:pt x="1" y="10050"/>
                      <a:pt x="1" y="10109"/>
                    </a:cubicBezTo>
                    <a:cubicBezTo>
                      <a:pt x="1" y="10169"/>
                      <a:pt x="25" y="10240"/>
                      <a:pt x="49" y="10288"/>
                    </a:cubicBezTo>
                    <a:lnTo>
                      <a:pt x="322" y="10645"/>
                    </a:lnTo>
                    <a:cubicBezTo>
                      <a:pt x="1001" y="11538"/>
                      <a:pt x="1704" y="12443"/>
                      <a:pt x="2596" y="13145"/>
                    </a:cubicBezTo>
                    <a:cubicBezTo>
                      <a:pt x="2847" y="13336"/>
                      <a:pt x="3120" y="13515"/>
                      <a:pt x="3394" y="13657"/>
                    </a:cubicBezTo>
                    <a:cubicBezTo>
                      <a:pt x="3668" y="13812"/>
                      <a:pt x="3978" y="13919"/>
                      <a:pt x="4287" y="13979"/>
                    </a:cubicBezTo>
                    <a:cubicBezTo>
                      <a:pt x="4513" y="14015"/>
                      <a:pt x="4752" y="14050"/>
                      <a:pt x="5002" y="14050"/>
                    </a:cubicBezTo>
                    <a:cubicBezTo>
                      <a:pt x="5383" y="14050"/>
                      <a:pt x="5775" y="13991"/>
                      <a:pt x="6192" y="13884"/>
                    </a:cubicBezTo>
                    <a:cubicBezTo>
                      <a:pt x="6776" y="13741"/>
                      <a:pt x="7371" y="13479"/>
                      <a:pt x="8026" y="13098"/>
                    </a:cubicBezTo>
                    <a:cubicBezTo>
                      <a:pt x="8550" y="12800"/>
                      <a:pt x="9050" y="12431"/>
                      <a:pt x="9550" y="11991"/>
                    </a:cubicBezTo>
                    <a:cubicBezTo>
                      <a:pt x="9919" y="11669"/>
                      <a:pt x="10288" y="11276"/>
                      <a:pt x="10693" y="10848"/>
                    </a:cubicBezTo>
                    <a:cubicBezTo>
                      <a:pt x="11086" y="10407"/>
                      <a:pt x="11455" y="9931"/>
                      <a:pt x="11788" y="9431"/>
                    </a:cubicBezTo>
                    <a:cubicBezTo>
                      <a:pt x="12598" y="8276"/>
                      <a:pt x="13098" y="7192"/>
                      <a:pt x="13336" y="6121"/>
                    </a:cubicBezTo>
                    <a:cubicBezTo>
                      <a:pt x="13479" y="5537"/>
                      <a:pt x="13503" y="4966"/>
                      <a:pt x="13431" y="4430"/>
                    </a:cubicBezTo>
                    <a:cubicBezTo>
                      <a:pt x="13395" y="4168"/>
                      <a:pt x="13324" y="3882"/>
                      <a:pt x="13217" y="3620"/>
                    </a:cubicBezTo>
                    <a:cubicBezTo>
                      <a:pt x="13134" y="3358"/>
                      <a:pt x="13014" y="3108"/>
                      <a:pt x="12836" y="2847"/>
                    </a:cubicBezTo>
                    <a:cubicBezTo>
                      <a:pt x="12610" y="2489"/>
                      <a:pt x="12300" y="2144"/>
                      <a:pt x="11907" y="1787"/>
                    </a:cubicBezTo>
                    <a:cubicBezTo>
                      <a:pt x="11586" y="1489"/>
                      <a:pt x="11181" y="1215"/>
                      <a:pt x="10693" y="965"/>
                    </a:cubicBezTo>
                    <a:cubicBezTo>
                      <a:pt x="9919" y="549"/>
                      <a:pt x="9014" y="227"/>
                      <a:pt x="8014" y="1"/>
                    </a:cubicBezTo>
                    <a:cubicBezTo>
                      <a:pt x="8014" y="5"/>
                      <a:pt x="8012" y="6"/>
                      <a:pt x="8010" y="6"/>
                    </a:cubicBezTo>
                    <a:cubicBezTo>
                      <a:pt x="8006" y="6"/>
                      <a:pt x="7998" y="1"/>
                      <a:pt x="7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4"/>
              <p:cNvSpPr/>
              <p:nvPr/>
            </p:nvSpPr>
            <p:spPr>
              <a:xfrm>
                <a:off x="7748048" y="3430386"/>
                <a:ext cx="596628" cy="378552"/>
              </a:xfrm>
              <a:custGeom>
                <a:avLst/>
                <a:gdLst/>
                <a:ahLst/>
                <a:cxnLst/>
                <a:rect l="l" t="t" r="r" b="b"/>
                <a:pathLst>
                  <a:path w="13455" h="8537" extrusionOk="0">
                    <a:moveTo>
                      <a:pt x="13454" y="0"/>
                    </a:moveTo>
                    <a:cubicBezTo>
                      <a:pt x="13383" y="250"/>
                      <a:pt x="13287" y="536"/>
                      <a:pt x="13168" y="786"/>
                    </a:cubicBezTo>
                    <a:cubicBezTo>
                      <a:pt x="12740" y="1798"/>
                      <a:pt x="12144" y="2739"/>
                      <a:pt x="11371" y="3512"/>
                    </a:cubicBezTo>
                    <a:cubicBezTo>
                      <a:pt x="11001" y="3905"/>
                      <a:pt x="10585" y="4239"/>
                      <a:pt x="10132" y="4560"/>
                    </a:cubicBezTo>
                    <a:cubicBezTo>
                      <a:pt x="9692" y="4858"/>
                      <a:pt x="9192" y="5108"/>
                      <a:pt x="8692" y="5322"/>
                    </a:cubicBezTo>
                    <a:cubicBezTo>
                      <a:pt x="8168" y="5525"/>
                      <a:pt x="7620" y="5656"/>
                      <a:pt x="7072" y="5739"/>
                    </a:cubicBezTo>
                    <a:cubicBezTo>
                      <a:pt x="6775" y="5775"/>
                      <a:pt x="6477" y="5787"/>
                      <a:pt x="6191" y="5810"/>
                    </a:cubicBezTo>
                    <a:cubicBezTo>
                      <a:pt x="5894" y="5810"/>
                      <a:pt x="5584" y="5810"/>
                      <a:pt x="5286" y="5763"/>
                    </a:cubicBezTo>
                    <a:cubicBezTo>
                      <a:pt x="4739" y="5703"/>
                      <a:pt x="4203" y="5572"/>
                      <a:pt x="3691" y="5358"/>
                    </a:cubicBezTo>
                    <a:cubicBezTo>
                      <a:pt x="3215" y="5167"/>
                      <a:pt x="2774" y="4917"/>
                      <a:pt x="2369" y="4596"/>
                    </a:cubicBezTo>
                    <a:cubicBezTo>
                      <a:pt x="1857" y="4227"/>
                      <a:pt x="1417" y="3786"/>
                      <a:pt x="1012" y="3310"/>
                    </a:cubicBezTo>
                    <a:cubicBezTo>
                      <a:pt x="786" y="3655"/>
                      <a:pt x="595" y="4001"/>
                      <a:pt x="429" y="4394"/>
                    </a:cubicBezTo>
                    <a:cubicBezTo>
                      <a:pt x="405" y="4346"/>
                      <a:pt x="345" y="4334"/>
                      <a:pt x="274" y="4334"/>
                    </a:cubicBezTo>
                    <a:cubicBezTo>
                      <a:pt x="214" y="4334"/>
                      <a:pt x="167" y="4346"/>
                      <a:pt x="119" y="4394"/>
                    </a:cubicBezTo>
                    <a:cubicBezTo>
                      <a:pt x="60" y="4441"/>
                      <a:pt x="36" y="4501"/>
                      <a:pt x="12" y="4572"/>
                    </a:cubicBezTo>
                    <a:cubicBezTo>
                      <a:pt x="0" y="4644"/>
                      <a:pt x="36" y="4703"/>
                      <a:pt x="60" y="4763"/>
                    </a:cubicBezTo>
                    <a:lnTo>
                      <a:pt x="333" y="5120"/>
                    </a:lnTo>
                    <a:cubicBezTo>
                      <a:pt x="1012" y="6013"/>
                      <a:pt x="1715" y="6930"/>
                      <a:pt x="2608" y="7620"/>
                    </a:cubicBezTo>
                    <a:cubicBezTo>
                      <a:pt x="2858" y="7823"/>
                      <a:pt x="3131" y="8001"/>
                      <a:pt x="3405" y="8144"/>
                    </a:cubicBezTo>
                    <a:cubicBezTo>
                      <a:pt x="3679" y="8299"/>
                      <a:pt x="3989" y="8394"/>
                      <a:pt x="4298" y="8454"/>
                    </a:cubicBezTo>
                    <a:cubicBezTo>
                      <a:pt x="4524" y="8501"/>
                      <a:pt x="4763" y="8537"/>
                      <a:pt x="5013" y="8537"/>
                    </a:cubicBezTo>
                    <a:cubicBezTo>
                      <a:pt x="5394" y="8537"/>
                      <a:pt x="5787" y="8477"/>
                      <a:pt x="6203" y="8370"/>
                    </a:cubicBezTo>
                    <a:cubicBezTo>
                      <a:pt x="6787" y="8215"/>
                      <a:pt x="7382" y="7965"/>
                      <a:pt x="8037" y="7584"/>
                    </a:cubicBezTo>
                    <a:cubicBezTo>
                      <a:pt x="8561" y="7263"/>
                      <a:pt x="9085" y="6906"/>
                      <a:pt x="9561" y="6477"/>
                    </a:cubicBezTo>
                    <a:cubicBezTo>
                      <a:pt x="9930" y="6156"/>
                      <a:pt x="10299" y="5775"/>
                      <a:pt x="10704" y="5334"/>
                    </a:cubicBezTo>
                    <a:cubicBezTo>
                      <a:pt x="11109" y="4882"/>
                      <a:pt x="11478" y="4405"/>
                      <a:pt x="11799" y="3917"/>
                    </a:cubicBezTo>
                    <a:cubicBezTo>
                      <a:pt x="12609" y="2762"/>
                      <a:pt x="13109" y="1667"/>
                      <a:pt x="13347" y="595"/>
                    </a:cubicBezTo>
                    <a:cubicBezTo>
                      <a:pt x="13395" y="405"/>
                      <a:pt x="13430" y="203"/>
                      <a:pt x="13454"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4"/>
              <p:cNvSpPr/>
              <p:nvPr/>
            </p:nvSpPr>
            <p:spPr>
              <a:xfrm>
                <a:off x="8159331" y="3648422"/>
                <a:ext cx="0" cy="44"/>
              </a:xfrm>
              <a:custGeom>
                <a:avLst/>
                <a:gdLst/>
                <a:ahLst/>
                <a:cxnLst/>
                <a:rect l="l" t="t" r="r" b="b"/>
                <a:pathLst>
                  <a:path h="1" extrusionOk="0">
                    <a:moveTo>
                      <a:pt x="0" y="0"/>
                    </a:moveTo>
                    <a:lnTo>
                      <a:pt x="0" y="0"/>
                    </a:lnTo>
                    <a:lnTo>
                      <a:pt x="0" y="0"/>
                    </a:lnTo>
                    <a:lnTo>
                      <a:pt x="0"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4"/>
              <p:cNvSpPr/>
              <p:nvPr/>
            </p:nvSpPr>
            <p:spPr>
              <a:xfrm>
                <a:off x="8179906" y="3354338"/>
                <a:ext cx="45451" cy="44387"/>
              </a:xfrm>
              <a:custGeom>
                <a:avLst/>
                <a:gdLst/>
                <a:ahLst/>
                <a:cxnLst/>
                <a:rect l="l" t="t" r="r" b="b"/>
                <a:pathLst>
                  <a:path w="1025" h="1001" extrusionOk="0">
                    <a:moveTo>
                      <a:pt x="477" y="1"/>
                    </a:moveTo>
                    <a:cubicBezTo>
                      <a:pt x="203" y="1"/>
                      <a:pt x="0" y="286"/>
                      <a:pt x="12" y="536"/>
                    </a:cubicBezTo>
                    <a:cubicBezTo>
                      <a:pt x="24" y="679"/>
                      <a:pt x="84" y="798"/>
                      <a:pt x="191" y="882"/>
                    </a:cubicBezTo>
                    <a:cubicBezTo>
                      <a:pt x="298" y="977"/>
                      <a:pt x="417" y="1001"/>
                      <a:pt x="548" y="1001"/>
                    </a:cubicBezTo>
                    <a:cubicBezTo>
                      <a:pt x="810" y="1001"/>
                      <a:pt x="1024" y="727"/>
                      <a:pt x="1012" y="465"/>
                    </a:cubicBezTo>
                    <a:cubicBezTo>
                      <a:pt x="989" y="334"/>
                      <a:pt x="929" y="215"/>
                      <a:pt x="834" y="120"/>
                    </a:cubicBezTo>
                    <a:cubicBezTo>
                      <a:pt x="727" y="36"/>
                      <a:pt x="608" y="1"/>
                      <a:pt x="477"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4"/>
              <p:cNvSpPr/>
              <p:nvPr/>
            </p:nvSpPr>
            <p:spPr>
              <a:xfrm>
                <a:off x="8146648" y="3337443"/>
                <a:ext cx="15875" cy="15343"/>
              </a:xfrm>
              <a:custGeom>
                <a:avLst/>
                <a:gdLst/>
                <a:ahLst/>
                <a:cxnLst/>
                <a:rect l="l" t="t" r="r" b="b"/>
                <a:pathLst>
                  <a:path w="358" h="346" extrusionOk="0">
                    <a:moveTo>
                      <a:pt x="179" y="1"/>
                    </a:moveTo>
                    <a:cubicBezTo>
                      <a:pt x="72" y="1"/>
                      <a:pt x="0" y="84"/>
                      <a:pt x="12" y="179"/>
                    </a:cubicBezTo>
                    <a:cubicBezTo>
                      <a:pt x="12" y="286"/>
                      <a:pt x="107" y="346"/>
                      <a:pt x="191" y="346"/>
                    </a:cubicBezTo>
                    <a:cubicBezTo>
                      <a:pt x="286" y="346"/>
                      <a:pt x="358" y="251"/>
                      <a:pt x="358" y="167"/>
                    </a:cubicBezTo>
                    <a:cubicBezTo>
                      <a:pt x="358" y="60"/>
                      <a:pt x="274" y="1"/>
                      <a:pt x="179" y="1"/>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4"/>
              <p:cNvSpPr/>
              <p:nvPr/>
            </p:nvSpPr>
            <p:spPr>
              <a:xfrm>
                <a:off x="8194672" y="3299973"/>
                <a:ext cx="22748" cy="22216"/>
              </a:xfrm>
              <a:custGeom>
                <a:avLst/>
                <a:gdLst/>
                <a:ahLst/>
                <a:cxnLst/>
                <a:rect l="l" t="t" r="r" b="b"/>
                <a:pathLst>
                  <a:path w="513" h="501" extrusionOk="0">
                    <a:moveTo>
                      <a:pt x="239" y="0"/>
                    </a:moveTo>
                    <a:cubicBezTo>
                      <a:pt x="108" y="0"/>
                      <a:pt x="1" y="143"/>
                      <a:pt x="1" y="262"/>
                    </a:cubicBezTo>
                    <a:cubicBezTo>
                      <a:pt x="1" y="334"/>
                      <a:pt x="37" y="393"/>
                      <a:pt x="96" y="441"/>
                    </a:cubicBezTo>
                    <a:cubicBezTo>
                      <a:pt x="156" y="488"/>
                      <a:pt x="215" y="500"/>
                      <a:pt x="275" y="500"/>
                    </a:cubicBezTo>
                    <a:cubicBezTo>
                      <a:pt x="406" y="500"/>
                      <a:pt x="513" y="369"/>
                      <a:pt x="513" y="238"/>
                    </a:cubicBezTo>
                    <a:cubicBezTo>
                      <a:pt x="513" y="155"/>
                      <a:pt x="477" y="96"/>
                      <a:pt x="418" y="60"/>
                    </a:cubicBezTo>
                    <a:cubicBezTo>
                      <a:pt x="358" y="12"/>
                      <a:pt x="298" y="0"/>
                      <a:pt x="239"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4"/>
              <p:cNvSpPr/>
              <p:nvPr/>
            </p:nvSpPr>
            <p:spPr>
              <a:xfrm>
                <a:off x="8161947" y="3255630"/>
                <a:ext cx="23812" cy="23280"/>
              </a:xfrm>
              <a:custGeom>
                <a:avLst/>
                <a:gdLst/>
                <a:ahLst/>
                <a:cxnLst/>
                <a:rect l="l" t="t" r="r" b="b"/>
                <a:pathLst>
                  <a:path w="537" h="525" extrusionOk="0">
                    <a:moveTo>
                      <a:pt x="251" y="0"/>
                    </a:moveTo>
                    <a:cubicBezTo>
                      <a:pt x="108" y="0"/>
                      <a:pt x="1" y="143"/>
                      <a:pt x="1" y="286"/>
                    </a:cubicBezTo>
                    <a:cubicBezTo>
                      <a:pt x="1" y="357"/>
                      <a:pt x="48" y="417"/>
                      <a:pt x="84" y="465"/>
                    </a:cubicBezTo>
                    <a:cubicBezTo>
                      <a:pt x="143" y="500"/>
                      <a:pt x="203" y="524"/>
                      <a:pt x="286" y="524"/>
                    </a:cubicBezTo>
                    <a:cubicBezTo>
                      <a:pt x="429" y="524"/>
                      <a:pt x="536" y="369"/>
                      <a:pt x="536" y="238"/>
                    </a:cubicBezTo>
                    <a:cubicBezTo>
                      <a:pt x="536" y="167"/>
                      <a:pt x="489" y="107"/>
                      <a:pt x="441" y="60"/>
                    </a:cubicBezTo>
                    <a:cubicBezTo>
                      <a:pt x="382" y="12"/>
                      <a:pt x="322" y="0"/>
                      <a:pt x="251"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4"/>
              <p:cNvSpPr/>
              <p:nvPr/>
            </p:nvSpPr>
            <p:spPr>
              <a:xfrm>
                <a:off x="8257506" y="3298377"/>
                <a:ext cx="13791" cy="13791"/>
              </a:xfrm>
              <a:custGeom>
                <a:avLst/>
                <a:gdLst/>
                <a:ahLst/>
                <a:cxnLst/>
                <a:rect l="l" t="t" r="r" b="b"/>
                <a:pathLst>
                  <a:path w="311" h="311" extrusionOk="0">
                    <a:moveTo>
                      <a:pt x="155" y="1"/>
                    </a:moveTo>
                    <a:cubicBezTo>
                      <a:pt x="60" y="1"/>
                      <a:pt x="1" y="96"/>
                      <a:pt x="1" y="167"/>
                    </a:cubicBezTo>
                    <a:cubicBezTo>
                      <a:pt x="1" y="263"/>
                      <a:pt x="96" y="310"/>
                      <a:pt x="167" y="310"/>
                    </a:cubicBezTo>
                    <a:cubicBezTo>
                      <a:pt x="251" y="310"/>
                      <a:pt x="310" y="227"/>
                      <a:pt x="310" y="155"/>
                    </a:cubicBezTo>
                    <a:cubicBezTo>
                      <a:pt x="310" y="60"/>
                      <a:pt x="227" y="1"/>
                      <a:pt x="155"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4"/>
              <p:cNvSpPr/>
              <p:nvPr/>
            </p:nvSpPr>
            <p:spPr>
              <a:xfrm>
                <a:off x="8254890" y="3386043"/>
                <a:ext cx="24300" cy="23235"/>
              </a:xfrm>
              <a:custGeom>
                <a:avLst/>
                <a:gdLst/>
                <a:ahLst/>
                <a:cxnLst/>
                <a:rect l="l" t="t" r="r" b="b"/>
                <a:pathLst>
                  <a:path w="548" h="524" extrusionOk="0">
                    <a:moveTo>
                      <a:pt x="250" y="0"/>
                    </a:moveTo>
                    <a:cubicBezTo>
                      <a:pt x="119" y="0"/>
                      <a:pt x="0" y="155"/>
                      <a:pt x="12" y="286"/>
                    </a:cubicBezTo>
                    <a:cubicBezTo>
                      <a:pt x="12" y="357"/>
                      <a:pt x="60" y="417"/>
                      <a:pt x="107" y="464"/>
                    </a:cubicBezTo>
                    <a:cubicBezTo>
                      <a:pt x="167" y="512"/>
                      <a:pt x="226" y="524"/>
                      <a:pt x="298" y="524"/>
                    </a:cubicBezTo>
                    <a:cubicBezTo>
                      <a:pt x="453" y="524"/>
                      <a:pt x="548" y="381"/>
                      <a:pt x="536" y="238"/>
                    </a:cubicBezTo>
                    <a:cubicBezTo>
                      <a:pt x="536" y="167"/>
                      <a:pt x="488" y="107"/>
                      <a:pt x="453" y="60"/>
                    </a:cubicBezTo>
                    <a:cubicBezTo>
                      <a:pt x="393" y="24"/>
                      <a:pt x="333" y="0"/>
                      <a:pt x="250"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4"/>
              <p:cNvSpPr/>
              <p:nvPr/>
            </p:nvSpPr>
            <p:spPr>
              <a:xfrm>
                <a:off x="8111795" y="3459919"/>
                <a:ext cx="26428" cy="24876"/>
              </a:xfrm>
              <a:custGeom>
                <a:avLst/>
                <a:gdLst/>
                <a:ahLst/>
                <a:cxnLst/>
                <a:rect l="l" t="t" r="r" b="b"/>
                <a:pathLst>
                  <a:path w="596" h="561" extrusionOk="0">
                    <a:moveTo>
                      <a:pt x="269" y="0"/>
                    </a:moveTo>
                    <a:cubicBezTo>
                      <a:pt x="112" y="0"/>
                      <a:pt x="1" y="161"/>
                      <a:pt x="12" y="299"/>
                    </a:cubicBezTo>
                    <a:cubicBezTo>
                      <a:pt x="12" y="382"/>
                      <a:pt x="60" y="453"/>
                      <a:pt x="120" y="501"/>
                    </a:cubicBezTo>
                    <a:cubicBezTo>
                      <a:pt x="179" y="537"/>
                      <a:pt x="251" y="560"/>
                      <a:pt x="322" y="560"/>
                    </a:cubicBezTo>
                    <a:cubicBezTo>
                      <a:pt x="477" y="560"/>
                      <a:pt x="596" y="406"/>
                      <a:pt x="596" y="263"/>
                    </a:cubicBezTo>
                    <a:cubicBezTo>
                      <a:pt x="596" y="179"/>
                      <a:pt x="548" y="108"/>
                      <a:pt x="489" y="60"/>
                    </a:cubicBezTo>
                    <a:cubicBezTo>
                      <a:pt x="429" y="25"/>
                      <a:pt x="358" y="1"/>
                      <a:pt x="286" y="1"/>
                    </a:cubicBezTo>
                    <a:cubicBezTo>
                      <a:pt x="281" y="0"/>
                      <a:pt x="275" y="0"/>
                      <a:pt x="269"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4"/>
              <p:cNvSpPr/>
              <p:nvPr/>
            </p:nvSpPr>
            <p:spPr>
              <a:xfrm>
                <a:off x="8104921" y="3382851"/>
                <a:ext cx="9046" cy="8514"/>
              </a:xfrm>
              <a:custGeom>
                <a:avLst/>
                <a:gdLst/>
                <a:ahLst/>
                <a:cxnLst/>
                <a:rect l="l" t="t" r="r" b="b"/>
                <a:pathLst>
                  <a:path w="204" h="192" extrusionOk="0">
                    <a:moveTo>
                      <a:pt x="96" y="1"/>
                    </a:moveTo>
                    <a:cubicBezTo>
                      <a:pt x="48" y="1"/>
                      <a:pt x="1" y="48"/>
                      <a:pt x="1" y="108"/>
                    </a:cubicBezTo>
                    <a:cubicBezTo>
                      <a:pt x="1" y="167"/>
                      <a:pt x="48" y="191"/>
                      <a:pt x="108" y="191"/>
                    </a:cubicBezTo>
                    <a:cubicBezTo>
                      <a:pt x="156" y="191"/>
                      <a:pt x="203" y="155"/>
                      <a:pt x="203" y="96"/>
                    </a:cubicBezTo>
                    <a:cubicBezTo>
                      <a:pt x="203" y="36"/>
                      <a:pt x="156" y="1"/>
                      <a:pt x="96" y="1"/>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4"/>
              <p:cNvSpPr/>
              <p:nvPr/>
            </p:nvSpPr>
            <p:spPr>
              <a:xfrm>
                <a:off x="8193608" y="3416108"/>
                <a:ext cx="13791" cy="13791"/>
              </a:xfrm>
              <a:custGeom>
                <a:avLst/>
                <a:gdLst/>
                <a:ahLst/>
                <a:cxnLst/>
                <a:rect l="l" t="t" r="r" b="b"/>
                <a:pathLst>
                  <a:path w="311" h="311" extrusionOk="0">
                    <a:moveTo>
                      <a:pt x="144" y="1"/>
                    </a:moveTo>
                    <a:cubicBezTo>
                      <a:pt x="61" y="1"/>
                      <a:pt x="1" y="84"/>
                      <a:pt x="1" y="155"/>
                    </a:cubicBezTo>
                    <a:cubicBezTo>
                      <a:pt x="1" y="251"/>
                      <a:pt x="84" y="310"/>
                      <a:pt x="168" y="310"/>
                    </a:cubicBezTo>
                    <a:cubicBezTo>
                      <a:pt x="251" y="310"/>
                      <a:pt x="311" y="215"/>
                      <a:pt x="311" y="144"/>
                    </a:cubicBezTo>
                    <a:cubicBezTo>
                      <a:pt x="311" y="60"/>
                      <a:pt x="227" y="1"/>
                      <a:pt x="14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4"/>
              <p:cNvSpPr/>
              <p:nvPr/>
            </p:nvSpPr>
            <p:spPr>
              <a:xfrm>
                <a:off x="8151393" y="3503774"/>
                <a:ext cx="42791" cy="41726"/>
              </a:xfrm>
              <a:custGeom>
                <a:avLst/>
                <a:gdLst/>
                <a:ahLst/>
                <a:cxnLst/>
                <a:rect l="l" t="t" r="r" b="b"/>
                <a:pathLst>
                  <a:path w="965" h="941" extrusionOk="0">
                    <a:moveTo>
                      <a:pt x="441" y="0"/>
                    </a:moveTo>
                    <a:cubicBezTo>
                      <a:pt x="191" y="0"/>
                      <a:pt x="0" y="262"/>
                      <a:pt x="12" y="500"/>
                    </a:cubicBezTo>
                    <a:cubicBezTo>
                      <a:pt x="24" y="619"/>
                      <a:pt x="84" y="738"/>
                      <a:pt x="179" y="834"/>
                    </a:cubicBezTo>
                    <a:cubicBezTo>
                      <a:pt x="286" y="917"/>
                      <a:pt x="381" y="941"/>
                      <a:pt x="524" y="941"/>
                    </a:cubicBezTo>
                    <a:cubicBezTo>
                      <a:pt x="774" y="941"/>
                      <a:pt x="965" y="679"/>
                      <a:pt x="953" y="429"/>
                    </a:cubicBezTo>
                    <a:cubicBezTo>
                      <a:pt x="941" y="310"/>
                      <a:pt x="882" y="191"/>
                      <a:pt x="786" y="107"/>
                    </a:cubicBezTo>
                    <a:cubicBezTo>
                      <a:pt x="679" y="12"/>
                      <a:pt x="584" y="0"/>
                      <a:pt x="441"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4"/>
              <p:cNvSpPr/>
              <p:nvPr/>
            </p:nvSpPr>
            <p:spPr>
              <a:xfrm>
                <a:off x="8241188" y="3517432"/>
                <a:ext cx="16894" cy="16451"/>
              </a:xfrm>
              <a:custGeom>
                <a:avLst/>
                <a:gdLst/>
                <a:ahLst/>
                <a:cxnLst/>
                <a:rect l="l" t="t" r="r" b="b"/>
                <a:pathLst>
                  <a:path w="381" h="371" extrusionOk="0">
                    <a:moveTo>
                      <a:pt x="172" y="1"/>
                    </a:moveTo>
                    <a:cubicBezTo>
                      <a:pt x="64" y="1"/>
                      <a:pt x="0" y="102"/>
                      <a:pt x="11" y="192"/>
                    </a:cubicBezTo>
                    <a:cubicBezTo>
                      <a:pt x="23" y="299"/>
                      <a:pt x="107" y="371"/>
                      <a:pt x="202" y="371"/>
                    </a:cubicBezTo>
                    <a:cubicBezTo>
                      <a:pt x="309" y="371"/>
                      <a:pt x="381" y="276"/>
                      <a:pt x="381" y="180"/>
                    </a:cubicBezTo>
                    <a:cubicBezTo>
                      <a:pt x="369" y="73"/>
                      <a:pt x="297" y="2"/>
                      <a:pt x="190" y="2"/>
                    </a:cubicBezTo>
                    <a:cubicBezTo>
                      <a:pt x="184" y="1"/>
                      <a:pt x="178" y="1"/>
                      <a:pt x="17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4"/>
              <p:cNvSpPr/>
              <p:nvPr/>
            </p:nvSpPr>
            <p:spPr>
              <a:xfrm>
                <a:off x="8260699" y="3456771"/>
                <a:ext cx="10066" cy="9534"/>
              </a:xfrm>
              <a:custGeom>
                <a:avLst/>
                <a:gdLst/>
                <a:ahLst/>
                <a:cxnLst/>
                <a:rect l="l" t="t" r="r" b="b"/>
                <a:pathLst>
                  <a:path w="227" h="215" extrusionOk="0">
                    <a:moveTo>
                      <a:pt x="95" y="0"/>
                    </a:moveTo>
                    <a:cubicBezTo>
                      <a:pt x="48" y="0"/>
                      <a:pt x="0" y="60"/>
                      <a:pt x="0" y="120"/>
                    </a:cubicBezTo>
                    <a:cubicBezTo>
                      <a:pt x="0" y="179"/>
                      <a:pt x="60" y="215"/>
                      <a:pt x="119" y="215"/>
                    </a:cubicBezTo>
                    <a:cubicBezTo>
                      <a:pt x="179" y="215"/>
                      <a:pt x="226" y="155"/>
                      <a:pt x="214" y="96"/>
                    </a:cubicBezTo>
                    <a:cubicBezTo>
                      <a:pt x="214" y="36"/>
                      <a:pt x="155" y="0"/>
                      <a:pt x="9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4"/>
              <p:cNvSpPr/>
              <p:nvPr/>
            </p:nvSpPr>
            <p:spPr>
              <a:xfrm>
                <a:off x="8123413" y="3591352"/>
                <a:ext cx="19023" cy="18580"/>
              </a:xfrm>
              <a:custGeom>
                <a:avLst/>
                <a:gdLst/>
                <a:ahLst/>
                <a:cxnLst/>
                <a:rect l="l" t="t" r="r" b="b"/>
                <a:pathLst>
                  <a:path w="429" h="419" extrusionOk="0">
                    <a:moveTo>
                      <a:pt x="188" y="1"/>
                    </a:moveTo>
                    <a:cubicBezTo>
                      <a:pt x="87" y="1"/>
                      <a:pt x="0" y="114"/>
                      <a:pt x="0" y="228"/>
                    </a:cubicBezTo>
                    <a:cubicBezTo>
                      <a:pt x="24" y="347"/>
                      <a:pt x="120" y="418"/>
                      <a:pt x="227" y="418"/>
                    </a:cubicBezTo>
                    <a:cubicBezTo>
                      <a:pt x="346" y="418"/>
                      <a:pt x="429" y="299"/>
                      <a:pt x="417" y="192"/>
                    </a:cubicBezTo>
                    <a:cubicBezTo>
                      <a:pt x="405" y="73"/>
                      <a:pt x="298" y="2"/>
                      <a:pt x="203" y="2"/>
                    </a:cubicBezTo>
                    <a:cubicBezTo>
                      <a:pt x="198" y="1"/>
                      <a:pt x="193" y="1"/>
                      <a:pt x="188" y="1"/>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4"/>
              <p:cNvSpPr/>
              <p:nvPr/>
            </p:nvSpPr>
            <p:spPr>
              <a:xfrm>
                <a:off x="7592802" y="3062914"/>
                <a:ext cx="566520" cy="595032"/>
              </a:xfrm>
              <a:custGeom>
                <a:avLst/>
                <a:gdLst/>
                <a:ahLst/>
                <a:cxnLst/>
                <a:rect l="l" t="t" r="r" b="b"/>
                <a:pathLst>
                  <a:path w="12776" h="13419" extrusionOk="0">
                    <a:moveTo>
                      <a:pt x="8990" y="0"/>
                    </a:moveTo>
                    <a:cubicBezTo>
                      <a:pt x="8918" y="0"/>
                      <a:pt x="8859" y="0"/>
                      <a:pt x="8787" y="12"/>
                    </a:cubicBezTo>
                    <a:cubicBezTo>
                      <a:pt x="8716" y="36"/>
                      <a:pt x="8657" y="60"/>
                      <a:pt x="8609" y="131"/>
                    </a:cubicBezTo>
                    <a:cubicBezTo>
                      <a:pt x="8597" y="155"/>
                      <a:pt x="8561" y="179"/>
                      <a:pt x="8549" y="215"/>
                    </a:cubicBezTo>
                    <a:cubicBezTo>
                      <a:pt x="8454" y="381"/>
                      <a:pt x="8383" y="548"/>
                      <a:pt x="8299" y="727"/>
                    </a:cubicBezTo>
                    <a:cubicBezTo>
                      <a:pt x="8276" y="762"/>
                      <a:pt x="8264" y="786"/>
                      <a:pt x="8252" y="810"/>
                    </a:cubicBezTo>
                    <a:lnTo>
                      <a:pt x="8204" y="881"/>
                    </a:lnTo>
                    <a:cubicBezTo>
                      <a:pt x="8192" y="905"/>
                      <a:pt x="8180" y="941"/>
                      <a:pt x="8156" y="953"/>
                    </a:cubicBezTo>
                    <a:cubicBezTo>
                      <a:pt x="8073" y="1132"/>
                      <a:pt x="7978" y="1298"/>
                      <a:pt x="7895" y="1453"/>
                    </a:cubicBezTo>
                    <a:lnTo>
                      <a:pt x="7859" y="1501"/>
                    </a:lnTo>
                    <a:lnTo>
                      <a:pt x="7835" y="1548"/>
                    </a:lnTo>
                    <a:lnTo>
                      <a:pt x="7740" y="1703"/>
                    </a:lnTo>
                    <a:cubicBezTo>
                      <a:pt x="7597" y="1953"/>
                      <a:pt x="7442" y="2191"/>
                      <a:pt x="7299" y="2429"/>
                    </a:cubicBezTo>
                    <a:cubicBezTo>
                      <a:pt x="7204" y="2560"/>
                      <a:pt x="7133" y="2679"/>
                      <a:pt x="7061" y="2798"/>
                    </a:cubicBezTo>
                    <a:lnTo>
                      <a:pt x="7085" y="2763"/>
                    </a:lnTo>
                    <a:lnTo>
                      <a:pt x="7085" y="2763"/>
                    </a:lnTo>
                    <a:cubicBezTo>
                      <a:pt x="5847" y="4644"/>
                      <a:pt x="4382" y="6335"/>
                      <a:pt x="2703" y="7823"/>
                    </a:cubicBezTo>
                    <a:cubicBezTo>
                      <a:pt x="2441" y="8049"/>
                      <a:pt x="2180" y="8275"/>
                      <a:pt x="1929" y="8478"/>
                    </a:cubicBezTo>
                    <a:cubicBezTo>
                      <a:pt x="1644" y="8704"/>
                      <a:pt x="1358" y="8930"/>
                      <a:pt x="1072" y="9121"/>
                    </a:cubicBezTo>
                    <a:lnTo>
                      <a:pt x="1060" y="9144"/>
                    </a:lnTo>
                    <a:cubicBezTo>
                      <a:pt x="882" y="9275"/>
                      <a:pt x="703" y="9394"/>
                      <a:pt x="513" y="9513"/>
                    </a:cubicBezTo>
                    <a:lnTo>
                      <a:pt x="465" y="9537"/>
                    </a:lnTo>
                    <a:lnTo>
                      <a:pt x="453" y="9561"/>
                    </a:lnTo>
                    <a:lnTo>
                      <a:pt x="417" y="9573"/>
                    </a:lnTo>
                    <a:lnTo>
                      <a:pt x="394" y="9597"/>
                    </a:lnTo>
                    <a:cubicBezTo>
                      <a:pt x="334" y="9644"/>
                      <a:pt x="286" y="9680"/>
                      <a:pt x="227" y="9704"/>
                    </a:cubicBezTo>
                    <a:lnTo>
                      <a:pt x="167" y="9740"/>
                    </a:lnTo>
                    <a:cubicBezTo>
                      <a:pt x="144" y="9752"/>
                      <a:pt x="120" y="9764"/>
                      <a:pt x="108" y="9787"/>
                    </a:cubicBezTo>
                    <a:cubicBezTo>
                      <a:pt x="36" y="9847"/>
                      <a:pt x="1" y="9942"/>
                      <a:pt x="24" y="10014"/>
                    </a:cubicBezTo>
                    <a:cubicBezTo>
                      <a:pt x="155" y="10764"/>
                      <a:pt x="584" y="11490"/>
                      <a:pt x="1310" y="12169"/>
                    </a:cubicBezTo>
                    <a:cubicBezTo>
                      <a:pt x="1632" y="12466"/>
                      <a:pt x="1965" y="12728"/>
                      <a:pt x="2358" y="12942"/>
                    </a:cubicBezTo>
                    <a:cubicBezTo>
                      <a:pt x="2751" y="13181"/>
                      <a:pt x="3156" y="13335"/>
                      <a:pt x="3549" y="13419"/>
                    </a:cubicBezTo>
                    <a:lnTo>
                      <a:pt x="3620" y="13419"/>
                    </a:lnTo>
                    <a:cubicBezTo>
                      <a:pt x="3668" y="13419"/>
                      <a:pt x="3692" y="13407"/>
                      <a:pt x="3739" y="13395"/>
                    </a:cubicBezTo>
                    <a:lnTo>
                      <a:pt x="3787" y="13359"/>
                    </a:lnTo>
                    <a:lnTo>
                      <a:pt x="3811" y="13347"/>
                    </a:lnTo>
                    <a:lnTo>
                      <a:pt x="3858" y="13323"/>
                    </a:lnTo>
                    <a:cubicBezTo>
                      <a:pt x="3989" y="13240"/>
                      <a:pt x="4096" y="13169"/>
                      <a:pt x="4215" y="13097"/>
                    </a:cubicBezTo>
                    <a:lnTo>
                      <a:pt x="4275" y="13062"/>
                    </a:lnTo>
                    <a:lnTo>
                      <a:pt x="4299" y="13038"/>
                    </a:lnTo>
                    <a:lnTo>
                      <a:pt x="4335" y="13026"/>
                    </a:lnTo>
                    <a:lnTo>
                      <a:pt x="4382" y="12990"/>
                    </a:lnTo>
                    <a:cubicBezTo>
                      <a:pt x="4394" y="12978"/>
                      <a:pt x="4406" y="12978"/>
                      <a:pt x="4418" y="12966"/>
                    </a:cubicBezTo>
                    <a:lnTo>
                      <a:pt x="4454" y="12931"/>
                    </a:lnTo>
                    <a:lnTo>
                      <a:pt x="4477" y="12919"/>
                    </a:lnTo>
                    <a:cubicBezTo>
                      <a:pt x="4644" y="12812"/>
                      <a:pt x="4775" y="12716"/>
                      <a:pt x="4930" y="12609"/>
                    </a:cubicBezTo>
                    <a:lnTo>
                      <a:pt x="4954" y="12585"/>
                    </a:lnTo>
                    <a:lnTo>
                      <a:pt x="4977" y="12573"/>
                    </a:lnTo>
                    <a:lnTo>
                      <a:pt x="5001" y="12550"/>
                    </a:lnTo>
                    <a:lnTo>
                      <a:pt x="5037" y="12514"/>
                    </a:lnTo>
                    <a:cubicBezTo>
                      <a:pt x="6192" y="11669"/>
                      <a:pt x="7299" y="10668"/>
                      <a:pt x="8347" y="9537"/>
                    </a:cubicBezTo>
                    <a:cubicBezTo>
                      <a:pt x="9395" y="8418"/>
                      <a:pt x="10347" y="7204"/>
                      <a:pt x="11181" y="5906"/>
                    </a:cubicBezTo>
                    <a:cubicBezTo>
                      <a:pt x="11788" y="4953"/>
                      <a:pt x="12312" y="3989"/>
                      <a:pt x="12740" y="3025"/>
                    </a:cubicBezTo>
                    <a:cubicBezTo>
                      <a:pt x="12776" y="2965"/>
                      <a:pt x="12776" y="2894"/>
                      <a:pt x="12752" y="2822"/>
                    </a:cubicBezTo>
                    <a:lnTo>
                      <a:pt x="12752" y="2786"/>
                    </a:lnTo>
                    <a:cubicBezTo>
                      <a:pt x="12728" y="2548"/>
                      <a:pt x="12621" y="2370"/>
                      <a:pt x="12538" y="2191"/>
                    </a:cubicBezTo>
                    <a:cubicBezTo>
                      <a:pt x="12443" y="2036"/>
                      <a:pt x="12336" y="1894"/>
                      <a:pt x="12193" y="1727"/>
                    </a:cubicBezTo>
                    <a:cubicBezTo>
                      <a:pt x="11907" y="1393"/>
                      <a:pt x="11550" y="1084"/>
                      <a:pt x="11133" y="798"/>
                    </a:cubicBezTo>
                    <a:cubicBezTo>
                      <a:pt x="10728" y="524"/>
                      <a:pt x="10335" y="310"/>
                      <a:pt x="9930" y="167"/>
                    </a:cubicBezTo>
                    <a:cubicBezTo>
                      <a:pt x="9585" y="60"/>
                      <a:pt x="9276" y="0"/>
                      <a:pt x="89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4"/>
              <p:cNvSpPr/>
              <p:nvPr/>
            </p:nvSpPr>
            <p:spPr>
              <a:xfrm>
                <a:off x="7660913" y="3062781"/>
                <a:ext cx="500538" cy="441474"/>
              </a:xfrm>
              <a:custGeom>
                <a:avLst/>
                <a:gdLst/>
                <a:ahLst/>
                <a:cxnLst/>
                <a:rect l="l" t="t" r="r" b="b"/>
                <a:pathLst>
                  <a:path w="11288" h="9956" extrusionOk="0">
                    <a:moveTo>
                      <a:pt x="7360" y="0"/>
                    </a:moveTo>
                    <a:cubicBezTo>
                      <a:pt x="7323" y="0"/>
                      <a:pt x="7287" y="3"/>
                      <a:pt x="7251" y="3"/>
                    </a:cubicBezTo>
                    <a:cubicBezTo>
                      <a:pt x="7180" y="15"/>
                      <a:pt x="7097" y="63"/>
                      <a:pt x="7073" y="122"/>
                    </a:cubicBezTo>
                    <a:cubicBezTo>
                      <a:pt x="7037" y="134"/>
                      <a:pt x="7025" y="170"/>
                      <a:pt x="7013" y="194"/>
                    </a:cubicBezTo>
                    <a:cubicBezTo>
                      <a:pt x="6918" y="373"/>
                      <a:pt x="6847" y="539"/>
                      <a:pt x="6763" y="718"/>
                    </a:cubicBezTo>
                    <a:lnTo>
                      <a:pt x="6716" y="789"/>
                    </a:lnTo>
                    <a:lnTo>
                      <a:pt x="6668" y="861"/>
                    </a:lnTo>
                    <a:cubicBezTo>
                      <a:pt x="6656" y="896"/>
                      <a:pt x="6644" y="920"/>
                      <a:pt x="6620" y="944"/>
                    </a:cubicBezTo>
                    <a:cubicBezTo>
                      <a:pt x="6537" y="1123"/>
                      <a:pt x="6442" y="1277"/>
                      <a:pt x="6359" y="1444"/>
                    </a:cubicBezTo>
                    <a:lnTo>
                      <a:pt x="6323" y="1492"/>
                    </a:lnTo>
                    <a:lnTo>
                      <a:pt x="6299" y="1539"/>
                    </a:lnTo>
                    <a:lnTo>
                      <a:pt x="6204" y="1682"/>
                    </a:lnTo>
                    <a:cubicBezTo>
                      <a:pt x="6061" y="1932"/>
                      <a:pt x="5906" y="2170"/>
                      <a:pt x="5763" y="2408"/>
                    </a:cubicBezTo>
                    <a:lnTo>
                      <a:pt x="5656" y="2575"/>
                    </a:lnTo>
                    <a:lnTo>
                      <a:pt x="5525" y="2789"/>
                    </a:lnTo>
                    <a:lnTo>
                      <a:pt x="5549" y="2754"/>
                    </a:lnTo>
                    <a:lnTo>
                      <a:pt x="5549" y="2754"/>
                    </a:lnTo>
                    <a:cubicBezTo>
                      <a:pt x="4299" y="4635"/>
                      <a:pt x="2834" y="6326"/>
                      <a:pt x="1167" y="7814"/>
                    </a:cubicBezTo>
                    <a:cubicBezTo>
                      <a:pt x="929" y="8028"/>
                      <a:pt x="655" y="8243"/>
                      <a:pt x="393" y="8469"/>
                    </a:cubicBezTo>
                    <a:cubicBezTo>
                      <a:pt x="251" y="8576"/>
                      <a:pt x="132" y="8683"/>
                      <a:pt x="1" y="8778"/>
                    </a:cubicBezTo>
                    <a:lnTo>
                      <a:pt x="12" y="8802"/>
                    </a:lnTo>
                    <a:cubicBezTo>
                      <a:pt x="179" y="8933"/>
                      <a:pt x="358" y="9064"/>
                      <a:pt x="536" y="9183"/>
                    </a:cubicBezTo>
                    <a:cubicBezTo>
                      <a:pt x="715" y="9290"/>
                      <a:pt x="894" y="9397"/>
                      <a:pt x="1072" y="9481"/>
                    </a:cubicBezTo>
                    <a:cubicBezTo>
                      <a:pt x="1251" y="9576"/>
                      <a:pt x="1429" y="9636"/>
                      <a:pt x="1620" y="9707"/>
                    </a:cubicBezTo>
                    <a:cubicBezTo>
                      <a:pt x="1834" y="9778"/>
                      <a:pt x="2060" y="9826"/>
                      <a:pt x="2275" y="9874"/>
                    </a:cubicBezTo>
                    <a:cubicBezTo>
                      <a:pt x="2489" y="9897"/>
                      <a:pt x="2691" y="9933"/>
                      <a:pt x="2918" y="9945"/>
                    </a:cubicBezTo>
                    <a:lnTo>
                      <a:pt x="2930" y="9945"/>
                    </a:lnTo>
                    <a:cubicBezTo>
                      <a:pt x="3042" y="9952"/>
                      <a:pt x="3154" y="9955"/>
                      <a:pt x="3266" y="9955"/>
                    </a:cubicBezTo>
                    <a:cubicBezTo>
                      <a:pt x="3722" y="9955"/>
                      <a:pt x="4171" y="9900"/>
                      <a:pt x="4620" y="9814"/>
                    </a:cubicBezTo>
                    <a:cubicBezTo>
                      <a:pt x="5370" y="9647"/>
                      <a:pt x="6108" y="9386"/>
                      <a:pt x="6787" y="9040"/>
                    </a:cubicBezTo>
                    <a:lnTo>
                      <a:pt x="6823" y="9040"/>
                    </a:lnTo>
                    <a:cubicBezTo>
                      <a:pt x="7204" y="8850"/>
                      <a:pt x="7573" y="8624"/>
                      <a:pt x="7954" y="8373"/>
                    </a:cubicBezTo>
                    <a:cubicBezTo>
                      <a:pt x="8573" y="7611"/>
                      <a:pt x="9156" y="6802"/>
                      <a:pt x="9692" y="5968"/>
                    </a:cubicBezTo>
                    <a:cubicBezTo>
                      <a:pt x="10299" y="5016"/>
                      <a:pt x="10823" y="4052"/>
                      <a:pt x="11252" y="3087"/>
                    </a:cubicBezTo>
                    <a:cubicBezTo>
                      <a:pt x="11288" y="3028"/>
                      <a:pt x="11288" y="2956"/>
                      <a:pt x="11264" y="2897"/>
                    </a:cubicBezTo>
                    <a:lnTo>
                      <a:pt x="11264" y="2849"/>
                    </a:lnTo>
                    <a:cubicBezTo>
                      <a:pt x="11240" y="2611"/>
                      <a:pt x="11133" y="2432"/>
                      <a:pt x="11026" y="2254"/>
                    </a:cubicBezTo>
                    <a:cubicBezTo>
                      <a:pt x="10942" y="2099"/>
                      <a:pt x="10835" y="1956"/>
                      <a:pt x="10692" y="1789"/>
                    </a:cubicBezTo>
                    <a:cubicBezTo>
                      <a:pt x="10407" y="1468"/>
                      <a:pt x="10049" y="1170"/>
                      <a:pt x="9633" y="873"/>
                    </a:cubicBezTo>
                    <a:cubicBezTo>
                      <a:pt x="9228" y="587"/>
                      <a:pt x="8811" y="373"/>
                      <a:pt x="8430" y="230"/>
                    </a:cubicBezTo>
                    <a:cubicBezTo>
                      <a:pt x="8073" y="99"/>
                      <a:pt x="7752" y="15"/>
                      <a:pt x="7478" y="15"/>
                    </a:cubicBezTo>
                    <a:cubicBezTo>
                      <a:pt x="7436" y="3"/>
                      <a:pt x="7397" y="0"/>
                      <a:pt x="7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4"/>
              <p:cNvSpPr/>
              <p:nvPr/>
            </p:nvSpPr>
            <p:spPr>
              <a:xfrm>
                <a:off x="7092301" y="2441711"/>
                <a:ext cx="680037" cy="552064"/>
              </a:xfrm>
              <a:custGeom>
                <a:avLst/>
                <a:gdLst/>
                <a:ahLst/>
                <a:cxnLst/>
                <a:rect l="l" t="t" r="r" b="b"/>
                <a:pathLst>
                  <a:path w="15336" h="12450" extrusionOk="0">
                    <a:moveTo>
                      <a:pt x="51" y="1"/>
                    </a:moveTo>
                    <a:cubicBezTo>
                      <a:pt x="43" y="1"/>
                      <a:pt x="32" y="12"/>
                      <a:pt x="24" y="20"/>
                    </a:cubicBezTo>
                    <a:cubicBezTo>
                      <a:pt x="1" y="43"/>
                      <a:pt x="1" y="91"/>
                      <a:pt x="24" y="127"/>
                    </a:cubicBezTo>
                    <a:cubicBezTo>
                      <a:pt x="608" y="603"/>
                      <a:pt x="1191" y="1079"/>
                      <a:pt x="1751" y="1567"/>
                    </a:cubicBezTo>
                    <a:cubicBezTo>
                      <a:pt x="2322" y="2044"/>
                      <a:pt x="2894" y="2520"/>
                      <a:pt x="3465" y="2996"/>
                    </a:cubicBezTo>
                    <a:cubicBezTo>
                      <a:pt x="4608" y="3961"/>
                      <a:pt x="5775" y="4913"/>
                      <a:pt x="6918" y="5866"/>
                    </a:cubicBezTo>
                    <a:cubicBezTo>
                      <a:pt x="8073" y="6818"/>
                      <a:pt x="9240" y="7782"/>
                      <a:pt x="10395" y="8759"/>
                    </a:cubicBezTo>
                    <a:lnTo>
                      <a:pt x="12228" y="10271"/>
                    </a:lnTo>
                    <a:cubicBezTo>
                      <a:pt x="12812" y="10747"/>
                      <a:pt x="13371" y="11211"/>
                      <a:pt x="13955" y="11700"/>
                    </a:cubicBezTo>
                    <a:cubicBezTo>
                      <a:pt x="14074" y="11807"/>
                      <a:pt x="14205" y="11914"/>
                      <a:pt x="14324" y="12033"/>
                    </a:cubicBezTo>
                    <a:cubicBezTo>
                      <a:pt x="14419" y="12104"/>
                      <a:pt x="14502" y="12176"/>
                      <a:pt x="14598" y="12271"/>
                    </a:cubicBezTo>
                    <a:cubicBezTo>
                      <a:pt x="14610" y="12295"/>
                      <a:pt x="14645" y="12331"/>
                      <a:pt x="14669" y="12354"/>
                    </a:cubicBezTo>
                    <a:cubicBezTo>
                      <a:pt x="14743" y="12417"/>
                      <a:pt x="14836" y="12450"/>
                      <a:pt x="14929" y="12450"/>
                    </a:cubicBezTo>
                    <a:cubicBezTo>
                      <a:pt x="15030" y="12450"/>
                      <a:pt x="15130" y="12411"/>
                      <a:pt x="15205" y="12331"/>
                    </a:cubicBezTo>
                    <a:cubicBezTo>
                      <a:pt x="15324" y="12212"/>
                      <a:pt x="15336" y="12009"/>
                      <a:pt x="15252" y="11878"/>
                    </a:cubicBezTo>
                    <a:cubicBezTo>
                      <a:pt x="15205" y="11807"/>
                      <a:pt x="15133" y="11747"/>
                      <a:pt x="15038" y="11712"/>
                    </a:cubicBezTo>
                    <a:cubicBezTo>
                      <a:pt x="15026" y="11700"/>
                      <a:pt x="15014" y="11700"/>
                      <a:pt x="15002" y="11688"/>
                    </a:cubicBezTo>
                    <a:cubicBezTo>
                      <a:pt x="14419" y="11271"/>
                      <a:pt x="13848" y="10807"/>
                      <a:pt x="13300" y="10378"/>
                    </a:cubicBezTo>
                    <a:cubicBezTo>
                      <a:pt x="12681" y="9890"/>
                      <a:pt x="12062" y="9390"/>
                      <a:pt x="11442" y="8914"/>
                    </a:cubicBezTo>
                    <a:lnTo>
                      <a:pt x="9609" y="7485"/>
                    </a:lnTo>
                    <a:cubicBezTo>
                      <a:pt x="9014" y="7032"/>
                      <a:pt x="8418" y="6556"/>
                      <a:pt x="7823" y="6080"/>
                    </a:cubicBezTo>
                    <a:lnTo>
                      <a:pt x="4299" y="3306"/>
                    </a:lnTo>
                    <a:cubicBezTo>
                      <a:pt x="3703" y="2841"/>
                      <a:pt x="3120" y="2389"/>
                      <a:pt x="2525" y="1937"/>
                    </a:cubicBezTo>
                    <a:cubicBezTo>
                      <a:pt x="1917" y="1460"/>
                      <a:pt x="1310" y="996"/>
                      <a:pt x="715" y="532"/>
                    </a:cubicBezTo>
                    <a:cubicBezTo>
                      <a:pt x="501" y="365"/>
                      <a:pt x="310" y="198"/>
                      <a:pt x="96" y="32"/>
                    </a:cubicBezTo>
                    <a:cubicBezTo>
                      <a:pt x="84" y="20"/>
                      <a:pt x="72" y="20"/>
                      <a:pt x="60" y="20"/>
                    </a:cubicBezTo>
                    <a:cubicBezTo>
                      <a:pt x="60" y="6"/>
                      <a:pt x="56"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4"/>
              <p:cNvSpPr/>
              <p:nvPr/>
            </p:nvSpPr>
            <p:spPr>
              <a:xfrm>
                <a:off x="7782857" y="2991655"/>
                <a:ext cx="45983" cy="44387"/>
              </a:xfrm>
              <a:custGeom>
                <a:avLst/>
                <a:gdLst/>
                <a:ahLst/>
                <a:cxnLst/>
                <a:rect l="l" t="t" r="r" b="b"/>
                <a:pathLst>
                  <a:path w="1037" h="1001" extrusionOk="0">
                    <a:moveTo>
                      <a:pt x="501" y="0"/>
                    </a:moveTo>
                    <a:cubicBezTo>
                      <a:pt x="227" y="0"/>
                      <a:pt x="1" y="250"/>
                      <a:pt x="25" y="524"/>
                    </a:cubicBezTo>
                    <a:cubicBezTo>
                      <a:pt x="37" y="798"/>
                      <a:pt x="275" y="1000"/>
                      <a:pt x="537" y="1000"/>
                    </a:cubicBezTo>
                    <a:cubicBezTo>
                      <a:pt x="811" y="1000"/>
                      <a:pt x="1037" y="738"/>
                      <a:pt x="1013" y="476"/>
                    </a:cubicBezTo>
                    <a:cubicBezTo>
                      <a:pt x="1001" y="191"/>
                      <a:pt x="763"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4"/>
              <p:cNvSpPr/>
              <p:nvPr/>
            </p:nvSpPr>
            <p:spPr>
              <a:xfrm>
                <a:off x="7853097" y="3049168"/>
                <a:ext cx="19555" cy="18535"/>
              </a:xfrm>
              <a:custGeom>
                <a:avLst/>
                <a:gdLst/>
                <a:ahLst/>
                <a:cxnLst/>
                <a:rect l="l" t="t" r="r" b="b"/>
                <a:pathLst>
                  <a:path w="441" h="418" extrusionOk="0">
                    <a:moveTo>
                      <a:pt x="203" y="1"/>
                    </a:moveTo>
                    <a:cubicBezTo>
                      <a:pt x="84" y="13"/>
                      <a:pt x="0" y="120"/>
                      <a:pt x="12" y="215"/>
                    </a:cubicBezTo>
                    <a:cubicBezTo>
                      <a:pt x="12" y="334"/>
                      <a:pt x="120" y="418"/>
                      <a:pt x="239" y="418"/>
                    </a:cubicBezTo>
                    <a:cubicBezTo>
                      <a:pt x="358" y="418"/>
                      <a:pt x="441" y="310"/>
                      <a:pt x="429" y="191"/>
                    </a:cubicBezTo>
                    <a:cubicBezTo>
                      <a:pt x="429" y="72"/>
                      <a:pt x="3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4"/>
              <p:cNvSpPr/>
              <p:nvPr/>
            </p:nvSpPr>
            <p:spPr>
              <a:xfrm>
                <a:off x="7982446" y="3117545"/>
                <a:ext cx="126199" cy="99992"/>
              </a:xfrm>
              <a:custGeom>
                <a:avLst/>
                <a:gdLst/>
                <a:ahLst/>
                <a:cxnLst/>
                <a:rect l="l" t="t" r="r" b="b"/>
                <a:pathLst>
                  <a:path w="2846" h="2255" extrusionOk="0">
                    <a:moveTo>
                      <a:pt x="1861" y="1352"/>
                    </a:moveTo>
                    <a:cubicBezTo>
                      <a:pt x="1865" y="1364"/>
                      <a:pt x="1876" y="1379"/>
                      <a:pt x="1894" y="1388"/>
                    </a:cubicBezTo>
                    <a:cubicBezTo>
                      <a:pt x="1883" y="1376"/>
                      <a:pt x="1872" y="1364"/>
                      <a:pt x="1861" y="1352"/>
                    </a:cubicBezTo>
                    <a:close/>
                    <a:moveTo>
                      <a:pt x="100" y="0"/>
                    </a:moveTo>
                    <a:cubicBezTo>
                      <a:pt x="56" y="0"/>
                      <a:pt x="22" y="39"/>
                      <a:pt x="12" y="78"/>
                    </a:cubicBezTo>
                    <a:cubicBezTo>
                      <a:pt x="0" y="138"/>
                      <a:pt x="48" y="197"/>
                      <a:pt x="108" y="209"/>
                    </a:cubicBezTo>
                    <a:cubicBezTo>
                      <a:pt x="167" y="221"/>
                      <a:pt x="227" y="245"/>
                      <a:pt x="286" y="269"/>
                    </a:cubicBezTo>
                    <a:cubicBezTo>
                      <a:pt x="548" y="364"/>
                      <a:pt x="786" y="495"/>
                      <a:pt x="1024" y="638"/>
                    </a:cubicBezTo>
                    <a:cubicBezTo>
                      <a:pt x="1321" y="843"/>
                      <a:pt x="1607" y="1081"/>
                      <a:pt x="1861" y="1352"/>
                    </a:cubicBezTo>
                    <a:lnTo>
                      <a:pt x="1861" y="1352"/>
                    </a:lnTo>
                    <a:cubicBezTo>
                      <a:pt x="1859" y="1348"/>
                      <a:pt x="1858" y="1343"/>
                      <a:pt x="1858" y="1340"/>
                    </a:cubicBezTo>
                    <a:lnTo>
                      <a:pt x="1858" y="1340"/>
                    </a:lnTo>
                    <a:cubicBezTo>
                      <a:pt x="2072" y="1578"/>
                      <a:pt x="2251" y="1852"/>
                      <a:pt x="2382" y="2150"/>
                    </a:cubicBezTo>
                    <a:cubicBezTo>
                      <a:pt x="2406" y="2209"/>
                      <a:pt x="2489" y="2233"/>
                      <a:pt x="2548" y="2245"/>
                    </a:cubicBezTo>
                    <a:cubicBezTo>
                      <a:pt x="2566" y="2252"/>
                      <a:pt x="2584" y="2255"/>
                      <a:pt x="2603" y="2255"/>
                    </a:cubicBezTo>
                    <a:cubicBezTo>
                      <a:pt x="2648" y="2255"/>
                      <a:pt x="2693" y="2238"/>
                      <a:pt x="2727" y="2221"/>
                    </a:cubicBezTo>
                    <a:cubicBezTo>
                      <a:pt x="2787" y="2186"/>
                      <a:pt x="2810" y="2126"/>
                      <a:pt x="2822" y="2055"/>
                    </a:cubicBezTo>
                    <a:cubicBezTo>
                      <a:pt x="2846" y="1995"/>
                      <a:pt x="2822" y="1935"/>
                      <a:pt x="2798" y="1876"/>
                    </a:cubicBezTo>
                    <a:cubicBezTo>
                      <a:pt x="2667" y="1638"/>
                      <a:pt x="2489" y="1412"/>
                      <a:pt x="2310" y="1221"/>
                    </a:cubicBezTo>
                    <a:cubicBezTo>
                      <a:pt x="2108" y="1031"/>
                      <a:pt x="1905" y="840"/>
                      <a:pt x="1679" y="685"/>
                    </a:cubicBezTo>
                    <a:cubicBezTo>
                      <a:pt x="1215" y="364"/>
                      <a:pt x="703" y="150"/>
                      <a:pt x="167" y="7"/>
                    </a:cubicBezTo>
                    <a:lnTo>
                      <a:pt x="131" y="7"/>
                    </a:lnTo>
                    <a:cubicBezTo>
                      <a:pt x="121" y="2"/>
                      <a:pt x="110" y="0"/>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4"/>
              <p:cNvSpPr/>
              <p:nvPr/>
            </p:nvSpPr>
            <p:spPr>
              <a:xfrm>
                <a:off x="7250163" y="3122024"/>
                <a:ext cx="289379" cy="255590"/>
              </a:xfrm>
              <a:custGeom>
                <a:avLst/>
                <a:gdLst/>
                <a:ahLst/>
                <a:cxnLst/>
                <a:rect l="l" t="t" r="r" b="b"/>
                <a:pathLst>
                  <a:path w="6526" h="5764" extrusionOk="0">
                    <a:moveTo>
                      <a:pt x="2632" y="1"/>
                    </a:moveTo>
                    <a:cubicBezTo>
                      <a:pt x="2453" y="25"/>
                      <a:pt x="2287" y="108"/>
                      <a:pt x="2179" y="263"/>
                    </a:cubicBezTo>
                    <a:cubicBezTo>
                      <a:pt x="2096" y="382"/>
                      <a:pt x="2048" y="537"/>
                      <a:pt x="2060" y="715"/>
                    </a:cubicBezTo>
                    <a:cubicBezTo>
                      <a:pt x="2072" y="894"/>
                      <a:pt x="2120" y="1096"/>
                      <a:pt x="2191" y="1275"/>
                    </a:cubicBezTo>
                    <a:cubicBezTo>
                      <a:pt x="2263" y="1430"/>
                      <a:pt x="2370" y="1608"/>
                      <a:pt x="2525" y="1775"/>
                    </a:cubicBezTo>
                    <a:lnTo>
                      <a:pt x="2548" y="1811"/>
                    </a:lnTo>
                    <a:cubicBezTo>
                      <a:pt x="2167" y="1763"/>
                      <a:pt x="1763" y="1715"/>
                      <a:pt x="1358" y="1715"/>
                    </a:cubicBezTo>
                    <a:lnTo>
                      <a:pt x="1274" y="1715"/>
                    </a:lnTo>
                    <a:cubicBezTo>
                      <a:pt x="1096" y="1715"/>
                      <a:pt x="882" y="1727"/>
                      <a:pt x="679" y="1763"/>
                    </a:cubicBezTo>
                    <a:cubicBezTo>
                      <a:pt x="465" y="1811"/>
                      <a:pt x="334" y="1870"/>
                      <a:pt x="215" y="1954"/>
                    </a:cubicBezTo>
                    <a:cubicBezTo>
                      <a:pt x="155" y="2001"/>
                      <a:pt x="108" y="2073"/>
                      <a:pt x="48" y="2168"/>
                    </a:cubicBezTo>
                    <a:cubicBezTo>
                      <a:pt x="24" y="2239"/>
                      <a:pt x="1" y="2323"/>
                      <a:pt x="1" y="2430"/>
                    </a:cubicBezTo>
                    <a:cubicBezTo>
                      <a:pt x="24" y="2596"/>
                      <a:pt x="84" y="2763"/>
                      <a:pt x="203" y="2894"/>
                    </a:cubicBezTo>
                    <a:cubicBezTo>
                      <a:pt x="346" y="3061"/>
                      <a:pt x="536" y="3180"/>
                      <a:pt x="822" y="3263"/>
                    </a:cubicBezTo>
                    <a:cubicBezTo>
                      <a:pt x="703" y="3311"/>
                      <a:pt x="572" y="3418"/>
                      <a:pt x="512" y="3573"/>
                    </a:cubicBezTo>
                    <a:cubicBezTo>
                      <a:pt x="453" y="3739"/>
                      <a:pt x="477" y="3930"/>
                      <a:pt x="584" y="4109"/>
                    </a:cubicBezTo>
                    <a:cubicBezTo>
                      <a:pt x="655" y="4240"/>
                      <a:pt x="774" y="4323"/>
                      <a:pt x="977" y="4406"/>
                    </a:cubicBezTo>
                    <a:cubicBezTo>
                      <a:pt x="1132" y="4490"/>
                      <a:pt x="1334" y="4537"/>
                      <a:pt x="1513" y="4561"/>
                    </a:cubicBezTo>
                    <a:cubicBezTo>
                      <a:pt x="1608" y="4573"/>
                      <a:pt x="1727" y="4585"/>
                      <a:pt x="1846" y="4609"/>
                    </a:cubicBezTo>
                    <a:cubicBezTo>
                      <a:pt x="1715" y="4692"/>
                      <a:pt x="1608" y="4871"/>
                      <a:pt x="1655" y="5073"/>
                    </a:cubicBezTo>
                    <a:cubicBezTo>
                      <a:pt x="1667" y="5144"/>
                      <a:pt x="1703" y="5168"/>
                      <a:pt x="1727" y="5252"/>
                    </a:cubicBezTo>
                    <a:cubicBezTo>
                      <a:pt x="1763" y="5287"/>
                      <a:pt x="1786" y="5323"/>
                      <a:pt x="1822" y="5347"/>
                    </a:cubicBezTo>
                    <a:cubicBezTo>
                      <a:pt x="1929" y="5454"/>
                      <a:pt x="2048" y="5502"/>
                      <a:pt x="2144" y="5549"/>
                    </a:cubicBezTo>
                    <a:cubicBezTo>
                      <a:pt x="2298" y="5597"/>
                      <a:pt x="2441" y="5644"/>
                      <a:pt x="2608" y="5680"/>
                    </a:cubicBezTo>
                    <a:cubicBezTo>
                      <a:pt x="2775" y="5704"/>
                      <a:pt x="2941" y="5740"/>
                      <a:pt x="3144" y="5752"/>
                    </a:cubicBezTo>
                    <a:cubicBezTo>
                      <a:pt x="3275" y="5764"/>
                      <a:pt x="3430" y="5764"/>
                      <a:pt x="3572" y="5764"/>
                    </a:cubicBezTo>
                    <a:cubicBezTo>
                      <a:pt x="3787" y="5764"/>
                      <a:pt x="4013" y="5752"/>
                      <a:pt x="4251" y="5740"/>
                    </a:cubicBezTo>
                    <a:cubicBezTo>
                      <a:pt x="4918" y="5680"/>
                      <a:pt x="5596" y="5513"/>
                      <a:pt x="6358" y="5228"/>
                    </a:cubicBezTo>
                    <a:cubicBezTo>
                      <a:pt x="6418" y="5216"/>
                      <a:pt x="6466" y="5168"/>
                      <a:pt x="6489" y="5109"/>
                    </a:cubicBezTo>
                    <a:cubicBezTo>
                      <a:pt x="6525" y="5049"/>
                      <a:pt x="6525" y="4966"/>
                      <a:pt x="6489" y="4906"/>
                    </a:cubicBezTo>
                    <a:cubicBezTo>
                      <a:pt x="6454" y="4811"/>
                      <a:pt x="6358" y="4751"/>
                      <a:pt x="6251" y="4751"/>
                    </a:cubicBezTo>
                    <a:lnTo>
                      <a:pt x="6227" y="4751"/>
                    </a:lnTo>
                    <a:cubicBezTo>
                      <a:pt x="6370" y="4097"/>
                      <a:pt x="6358" y="3501"/>
                      <a:pt x="6192" y="2989"/>
                    </a:cubicBezTo>
                    <a:cubicBezTo>
                      <a:pt x="6132" y="2811"/>
                      <a:pt x="6073" y="2644"/>
                      <a:pt x="5989" y="2489"/>
                    </a:cubicBezTo>
                    <a:cubicBezTo>
                      <a:pt x="5894" y="2346"/>
                      <a:pt x="5799" y="2192"/>
                      <a:pt x="5680" y="2049"/>
                    </a:cubicBezTo>
                    <a:cubicBezTo>
                      <a:pt x="5501" y="1834"/>
                      <a:pt x="5287" y="1656"/>
                      <a:pt x="5096" y="1501"/>
                    </a:cubicBezTo>
                    <a:cubicBezTo>
                      <a:pt x="5025" y="1442"/>
                      <a:pt x="4965" y="1382"/>
                      <a:pt x="4882" y="1323"/>
                    </a:cubicBezTo>
                    <a:lnTo>
                      <a:pt x="4692" y="1144"/>
                    </a:lnTo>
                    <a:cubicBezTo>
                      <a:pt x="4263" y="751"/>
                      <a:pt x="3799" y="334"/>
                      <a:pt x="3263" y="108"/>
                    </a:cubicBezTo>
                    <a:cubicBezTo>
                      <a:pt x="3084" y="49"/>
                      <a:pt x="2906" y="1"/>
                      <a:pt x="2727"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4"/>
              <p:cNvSpPr/>
              <p:nvPr/>
            </p:nvSpPr>
            <p:spPr>
              <a:xfrm>
                <a:off x="6768685" y="2721826"/>
                <a:ext cx="242864" cy="291508"/>
              </a:xfrm>
              <a:custGeom>
                <a:avLst/>
                <a:gdLst/>
                <a:ahLst/>
                <a:cxnLst/>
                <a:rect l="l" t="t" r="r" b="b"/>
                <a:pathLst>
                  <a:path w="5477" h="6574" extrusionOk="0">
                    <a:moveTo>
                      <a:pt x="2858" y="1"/>
                    </a:moveTo>
                    <a:cubicBezTo>
                      <a:pt x="2750" y="1"/>
                      <a:pt x="2655" y="25"/>
                      <a:pt x="2548" y="72"/>
                    </a:cubicBezTo>
                    <a:cubicBezTo>
                      <a:pt x="2393" y="132"/>
                      <a:pt x="2262" y="263"/>
                      <a:pt x="2131" y="442"/>
                    </a:cubicBezTo>
                    <a:cubicBezTo>
                      <a:pt x="2000" y="620"/>
                      <a:pt x="1905" y="846"/>
                      <a:pt x="1834" y="1013"/>
                    </a:cubicBezTo>
                    <a:cubicBezTo>
                      <a:pt x="1738" y="1215"/>
                      <a:pt x="1667" y="1454"/>
                      <a:pt x="1595" y="1751"/>
                    </a:cubicBezTo>
                    <a:cubicBezTo>
                      <a:pt x="1536" y="1632"/>
                      <a:pt x="1464" y="1501"/>
                      <a:pt x="1357" y="1382"/>
                    </a:cubicBezTo>
                    <a:cubicBezTo>
                      <a:pt x="1214" y="1204"/>
                      <a:pt x="1072" y="1084"/>
                      <a:pt x="905" y="1025"/>
                    </a:cubicBezTo>
                    <a:cubicBezTo>
                      <a:pt x="845" y="1013"/>
                      <a:pt x="786" y="1001"/>
                      <a:pt x="738" y="1001"/>
                    </a:cubicBezTo>
                    <a:cubicBezTo>
                      <a:pt x="607" y="1001"/>
                      <a:pt x="476" y="1061"/>
                      <a:pt x="369" y="1144"/>
                    </a:cubicBezTo>
                    <a:cubicBezTo>
                      <a:pt x="179" y="1334"/>
                      <a:pt x="119" y="1620"/>
                      <a:pt x="60" y="1894"/>
                    </a:cubicBezTo>
                    <a:cubicBezTo>
                      <a:pt x="12" y="2096"/>
                      <a:pt x="0" y="2311"/>
                      <a:pt x="12" y="2549"/>
                    </a:cubicBezTo>
                    <a:cubicBezTo>
                      <a:pt x="24" y="3001"/>
                      <a:pt x="131" y="3490"/>
                      <a:pt x="310" y="4013"/>
                    </a:cubicBezTo>
                    <a:cubicBezTo>
                      <a:pt x="476" y="4502"/>
                      <a:pt x="714" y="4978"/>
                      <a:pt x="1024" y="5395"/>
                    </a:cubicBezTo>
                    <a:cubicBezTo>
                      <a:pt x="1334" y="5835"/>
                      <a:pt x="1715" y="6157"/>
                      <a:pt x="2131" y="6371"/>
                    </a:cubicBezTo>
                    <a:cubicBezTo>
                      <a:pt x="2334" y="6466"/>
                      <a:pt x="2560" y="6538"/>
                      <a:pt x="2798" y="6561"/>
                    </a:cubicBezTo>
                    <a:cubicBezTo>
                      <a:pt x="2858" y="6561"/>
                      <a:pt x="2917" y="6573"/>
                      <a:pt x="2988" y="6573"/>
                    </a:cubicBezTo>
                    <a:cubicBezTo>
                      <a:pt x="3227" y="6573"/>
                      <a:pt x="3453" y="6538"/>
                      <a:pt x="3679" y="6442"/>
                    </a:cubicBezTo>
                    <a:cubicBezTo>
                      <a:pt x="3893" y="6359"/>
                      <a:pt x="4120" y="6192"/>
                      <a:pt x="4310" y="5966"/>
                    </a:cubicBezTo>
                    <a:cubicBezTo>
                      <a:pt x="4489" y="5776"/>
                      <a:pt x="4643" y="5549"/>
                      <a:pt x="4810" y="5287"/>
                    </a:cubicBezTo>
                    <a:cubicBezTo>
                      <a:pt x="4929" y="5073"/>
                      <a:pt x="5024" y="4871"/>
                      <a:pt x="5120" y="4692"/>
                    </a:cubicBezTo>
                    <a:cubicBezTo>
                      <a:pt x="5215" y="4513"/>
                      <a:pt x="5286" y="4311"/>
                      <a:pt x="5346" y="4121"/>
                    </a:cubicBezTo>
                    <a:cubicBezTo>
                      <a:pt x="5405" y="3930"/>
                      <a:pt x="5441" y="3751"/>
                      <a:pt x="5465" y="3585"/>
                    </a:cubicBezTo>
                    <a:cubicBezTo>
                      <a:pt x="5477" y="3418"/>
                      <a:pt x="5465" y="3263"/>
                      <a:pt x="5417" y="3120"/>
                    </a:cubicBezTo>
                    <a:cubicBezTo>
                      <a:pt x="5370" y="2989"/>
                      <a:pt x="5263" y="2882"/>
                      <a:pt x="5120" y="2823"/>
                    </a:cubicBezTo>
                    <a:cubicBezTo>
                      <a:pt x="5072" y="2811"/>
                      <a:pt x="5013" y="2799"/>
                      <a:pt x="4953" y="2799"/>
                    </a:cubicBezTo>
                    <a:cubicBezTo>
                      <a:pt x="4846" y="2799"/>
                      <a:pt x="4727" y="2823"/>
                      <a:pt x="4643" y="2858"/>
                    </a:cubicBezTo>
                    <a:cubicBezTo>
                      <a:pt x="4715" y="2716"/>
                      <a:pt x="4763" y="2585"/>
                      <a:pt x="4810" y="2454"/>
                    </a:cubicBezTo>
                    <a:cubicBezTo>
                      <a:pt x="4893" y="2216"/>
                      <a:pt x="4941" y="2001"/>
                      <a:pt x="4953" y="1799"/>
                    </a:cubicBezTo>
                    <a:cubicBezTo>
                      <a:pt x="4953" y="1704"/>
                      <a:pt x="4953" y="1608"/>
                      <a:pt x="4941" y="1513"/>
                    </a:cubicBezTo>
                    <a:cubicBezTo>
                      <a:pt x="4929" y="1418"/>
                      <a:pt x="4882" y="1323"/>
                      <a:pt x="4810" y="1215"/>
                    </a:cubicBezTo>
                    <a:cubicBezTo>
                      <a:pt x="4763" y="1144"/>
                      <a:pt x="4691" y="1084"/>
                      <a:pt x="4608" y="1037"/>
                    </a:cubicBezTo>
                    <a:cubicBezTo>
                      <a:pt x="4512" y="977"/>
                      <a:pt x="4405" y="953"/>
                      <a:pt x="4298" y="953"/>
                    </a:cubicBezTo>
                    <a:cubicBezTo>
                      <a:pt x="4108" y="953"/>
                      <a:pt x="3917" y="1025"/>
                      <a:pt x="3703" y="1192"/>
                    </a:cubicBezTo>
                    <a:cubicBezTo>
                      <a:pt x="3655" y="1239"/>
                      <a:pt x="3620" y="1263"/>
                      <a:pt x="3572" y="1311"/>
                    </a:cubicBezTo>
                    <a:cubicBezTo>
                      <a:pt x="3584" y="1263"/>
                      <a:pt x="3584" y="1204"/>
                      <a:pt x="3596" y="1156"/>
                    </a:cubicBezTo>
                    <a:cubicBezTo>
                      <a:pt x="3620" y="1061"/>
                      <a:pt x="3620" y="965"/>
                      <a:pt x="3596" y="858"/>
                    </a:cubicBezTo>
                    <a:cubicBezTo>
                      <a:pt x="3596" y="799"/>
                      <a:pt x="3584" y="739"/>
                      <a:pt x="3584" y="680"/>
                    </a:cubicBezTo>
                    <a:cubicBezTo>
                      <a:pt x="3572" y="620"/>
                      <a:pt x="3560" y="584"/>
                      <a:pt x="3536" y="525"/>
                    </a:cubicBezTo>
                    <a:cubicBezTo>
                      <a:pt x="3512" y="418"/>
                      <a:pt x="3453" y="346"/>
                      <a:pt x="3393" y="263"/>
                    </a:cubicBezTo>
                    <a:cubicBezTo>
                      <a:pt x="3322" y="191"/>
                      <a:pt x="3227" y="132"/>
                      <a:pt x="3108" y="72"/>
                    </a:cubicBezTo>
                    <a:cubicBezTo>
                      <a:pt x="3036" y="13"/>
                      <a:pt x="2953" y="1"/>
                      <a:pt x="2858" y="1"/>
                    </a:cubicBezTo>
                    <a:close/>
                  </a:path>
                </a:pathLst>
              </a:custGeom>
              <a:solidFill>
                <a:srgbClr val="F49B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4"/>
              <p:cNvSpPr/>
              <p:nvPr/>
            </p:nvSpPr>
            <p:spPr>
              <a:xfrm>
                <a:off x="7291358" y="3258246"/>
                <a:ext cx="100347" cy="13791"/>
              </a:xfrm>
              <a:custGeom>
                <a:avLst/>
                <a:gdLst/>
                <a:ahLst/>
                <a:cxnLst/>
                <a:rect l="l" t="t" r="r" b="b"/>
                <a:pathLst>
                  <a:path w="2263" h="311" extrusionOk="0">
                    <a:moveTo>
                      <a:pt x="2155" y="1"/>
                    </a:moveTo>
                    <a:cubicBezTo>
                      <a:pt x="2179" y="13"/>
                      <a:pt x="2155" y="13"/>
                      <a:pt x="2143" y="13"/>
                    </a:cubicBezTo>
                    <a:cubicBezTo>
                      <a:pt x="1941" y="60"/>
                      <a:pt x="1727" y="84"/>
                      <a:pt x="1524" y="120"/>
                    </a:cubicBezTo>
                    <a:lnTo>
                      <a:pt x="1536" y="120"/>
                    </a:lnTo>
                    <a:cubicBezTo>
                      <a:pt x="1322" y="144"/>
                      <a:pt x="1119" y="167"/>
                      <a:pt x="905" y="179"/>
                    </a:cubicBezTo>
                    <a:cubicBezTo>
                      <a:pt x="851" y="182"/>
                      <a:pt x="797" y="184"/>
                      <a:pt x="742" y="184"/>
                    </a:cubicBezTo>
                    <a:cubicBezTo>
                      <a:pt x="577" y="184"/>
                      <a:pt x="405" y="170"/>
                      <a:pt x="226" y="144"/>
                    </a:cubicBezTo>
                    <a:lnTo>
                      <a:pt x="238" y="144"/>
                    </a:lnTo>
                    <a:cubicBezTo>
                      <a:pt x="191" y="144"/>
                      <a:pt x="155" y="132"/>
                      <a:pt x="95" y="120"/>
                    </a:cubicBezTo>
                    <a:cubicBezTo>
                      <a:pt x="60" y="120"/>
                      <a:pt x="12" y="132"/>
                      <a:pt x="12" y="167"/>
                    </a:cubicBezTo>
                    <a:cubicBezTo>
                      <a:pt x="0" y="191"/>
                      <a:pt x="36" y="239"/>
                      <a:pt x="60" y="239"/>
                    </a:cubicBezTo>
                    <a:cubicBezTo>
                      <a:pt x="226" y="263"/>
                      <a:pt x="393" y="286"/>
                      <a:pt x="572" y="298"/>
                    </a:cubicBezTo>
                    <a:cubicBezTo>
                      <a:pt x="750" y="310"/>
                      <a:pt x="929" y="310"/>
                      <a:pt x="1107" y="310"/>
                    </a:cubicBezTo>
                    <a:cubicBezTo>
                      <a:pt x="1286" y="310"/>
                      <a:pt x="1465" y="298"/>
                      <a:pt x="1643" y="263"/>
                    </a:cubicBezTo>
                    <a:cubicBezTo>
                      <a:pt x="1822" y="239"/>
                      <a:pt x="2012" y="203"/>
                      <a:pt x="2191" y="179"/>
                    </a:cubicBezTo>
                    <a:cubicBezTo>
                      <a:pt x="2239" y="167"/>
                      <a:pt x="2262" y="120"/>
                      <a:pt x="2250" y="72"/>
                    </a:cubicBezTo>
                    <a:cubicBezTo>
                      <a:pt x="2250" y="48"/>
                      <a:pt x="2239" y="25"/>
                      <a:pt x="2203" y="13"/>
                    </a:cubicBezTo>
                    <a:cubicBezTo>
                      <a:pt x="2191" y="1"/>
                      <a:pt x="2179" y="1"/>
                      <a:pt x="2155" y="1"/>
                    </a:cubicBezTo>
                    <a:close/>
                  </a:path>
                </a:pathLst>
              </a:custGeom>
              <a:solidFill>
                <a:srgbClr val="491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4"/>
              <p:cNvSpPr/>
              <p:nvPr/>
            </p:nvSpPr>
            <p:spPr>
              <a:xfrm>
                <a:off x="7336765" y="3314207"/>
                <a:ext cx="80792" cy="15564"/>
              </a:xfrm>
              <a:custGeom>
                <a:avLst/>
                <a:gdLst/>
                <a:ahLst/>
                <a:cxnLst/>
                <a:rect l="l" t="t" r="r" b="b"/>
                <a:pathLst>
                  <a:path w="1822" h="351" extrusionOk="0">
                    <a:moveTo>
                      <a:pt x="1703" y="1"/>
                    </a:moveTo>
                    <a:cubicBezTo>
                      <a:pt x="1667" y="36"/>
                      <a:pt x="1655" y="36"/>
                      <a:pt x="1655" y="36"/>
                    </a:cubicBezTo>
                    <a:cubicBezTo>
                      <a:pt x="1429" y="108"/>
                      <a:pt x="1215" y="156"/>
                      <a:pt x="988" y="179"/>
                    </a:cubicBezTo>
                    <a:cubicBezTo>
                      <a:pt x="782" y="211"/>
                      <a:pt x="581" y="222"/>
                      <a:pt x="375" y="222"/>
                    </a:cubicBezTo>
                    <a:cubicBezTo>
                      <a:pt x="271" y="222"/>
                      <a:pt x="167" y="219"/>
                      <a:pt x="60" y="215"/>
                    </a:cubicBezTo>
                    <a:cubicBezTo>
                      <a:pt x="36" y="215"/>
                      <a:pt x="0" y="239"/>
                      <a:pt x="0" y="275"/>
                    </a:cubicBezTo>
                    <a:cubicBezTo>
                      <a:pt x="0" y="298"/>
                      <a:pt x="36" y="334"/>
                      <a:pt x="60" y="334"/>
                    </a:cubicBezTo>
                    <a:cubicBezTo>
                      <a:pt x="262" y="343"/>
                      <a:pt x="464" y="351"/>
                      <a:pt x="666" y="351"/>
                    </a:cubicBezTo>
                    <a:cubicBezTo>
                      <a:pt x="750" y="351"/>
                      <a:pt x="833" y="350"/>
                      <a:pt x="917" y="346"/>
                    </a:cubicBezTo>
                    <a:cubicBezTo>
                      <a:pt x="1048" y="346"/>
                      <a:pt x="1179" y="334"/>
                      <a:pt x="1310" y="310"/>
                    </a:cubicBezTo>
                    <a:cubicBezTo>
                      <a:pt x="1453" y="298"/>
                      <a:pt x="1596" y="275"/>
                      <a:pt x="1727" y="227"/>
                    </a:cubicBezTo>
                    <a:cubicBezTo>
                      <a:pt x="1786" y="215"/>
                      <a:pt x="1822" y="156"/>
                      <a:pt x="1810" y="96"/>
                    </a:cubicBezTo>
                    <a:cubicBezTo>
                      <a:pt x="1786" y="48"/>
                      <a:pt x="1750" y="1"/>
                      <a:pt x="1703" y="1"/>
                    </a:cubicBezTo>
                    <a:close/>
                  </a:path>
                </a:pathLst>
              </a:custGeom>
              <a:solidFill>
                <a:srgbClr val="491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4"/>
              <p:cNvSpPr/>
              <p:nvPr/>
            </p:nvSpPr>
            <p:spPr>
              <a:xfrm>
                <a:off x="6834668" y="2804083"/>
                <a:ext cx="11130" cy="60350"/>
              </a:xfrm>
              <a:custGeom>
                <a:avLst/>
                <a:gdLst/>
                <a:ahLst/>
                <a:cxnLst/>
                <a:rect l="l" t="t" r="r" b="b"/>
                <a:pathLst>
                  <a:path w="251" h="1361" extrusionOk="0">
                    <a:moveTo>
                      <a:pt x="156" y="0"/>
                    </a:moveTo>
                    <a:cubicBezTo>
                      <a:pt x="124" y="0"/>
                      <a:pt x="107" y="22"/>
                      <a:pt x="107" y="51"/>
                    </a:cubicBezTo>
                    <a:cubicBezTo>
                      <a:pt x="72" y="146"/>
                      <a:pt x="60" y="253"/>
                      <a:pt x="48" y="361"/>
                    </a:cubicBezTo>
                    <a:cubicBezTo>
                      <a:pt x="36" y="444"/>
                      <a:pt x="36" y="551"/>
                      <a:pt x="12" y="658"/>
                    </a:cubicBezTo>
                    <a:cubicBezTo>
                      <a:pt x="0" y="861"/>
                      <a:pt x="12" y="1087"/>
                      <a:pt x="48" y="1301"/>
                    </a:cubicBezTo>
                    <a:cubicBezTo>
                      <a:pt x="48" y="1325"/>
                      <a:pt x="72" y="1361"/>
                      <a:pt x="119" y="1361"/>
                    </a:cubicBezTo>
                    <a:cubicBezTo>
                      <a:pt x="155" y="1361"/>
                      <a:pt x="179" y="1325"/>
                      <a:pt x="179" y="1277"/>
                    </a:cubicBezTo>
                    <a:cubicBezTo>
                      <a:pt x="167" y="1146"/>
                      <a:pt x="155" y="1015"/>
                      <a:pt x="155" y="884"/>
                    </a:cubicBezTo>
                    <a:cubicBezTo>
                      <a:pt x="155" y="742"/>
                      <a:pt x="155" y="599"/>
                      <a:pt x="167" y="468"/>
                    </a:cubicBezTo>
                    <a:cubicBezTo>
                      <a:pt x="167" y="408"/>
                      <a:pt x="179" y="361"/>
                      <a:pt x="191" y="301"/>
                    </a:cubicBezTo>
                    <a:lnTo>
                      <a:pt x="238" y="75"/>
                    </a:lnTo>
                    <a:cubicBezTo>
                      <a:pt x="250" y="51"/>
                      <a:pt x="227" y="3"/>
                      <a:pt x="191" y="3"/>
                    </a:cubicBezTo>
                    <a:lnTo>
                      <a:pt x="179" y="3"/>
                    </a:lnTo>
                    <a:cubicBezTo>
                      <a:pt x="170" y="1"/>
                      <a:pt x="163"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4"/>
              <p:cNvSpPr/>
              <p:nvPr/>
            </p:nvSpPr>
            <p:spPr>
              <a:xfrm>
                <a:off x="6900650" y="2783818"/>
                <a:ext cx="28024" cy="89616"/>
              </a:xfrm>
              <a:custGeom>
                <a:avLst/>
                <a:gdLst/>
                <a:ahLst/>
                <a:cxnLst/>
                <a:rect l="l" t="t" r="r" b="b"/>
                <a:pathLst>
                  <a:path w="632" h="2021" extrusionOk="0">
                    <a:moveTo>
                      <a:pt x="520" y="1"/>
                    </a:moveTo>
                    <a:cubicBezTo>
                      <a:pt x="503" y="1"/>
                      <a:pt x="489" y="9"/>
                      <a:pt x="489" y="32"/>
                    </a:cubicBezTo>
                    <a:cubicBezTo>
                      <a:pt x="429" y="163"/>
                      <a:pt x="393" y="294"/>
                      <a:pt x="322" y="425"/>
                    </a:cubicBezTo>
                    <a:cubicBezTo>
                      <a:pt x="274" y="591"/>
                      <a:pt x="227" y="746"/>
                      <a:pt x="179" y="901"/>
                    </a:cubicBezTo>
                    <a:cubicBezTo>
                      <a:pt x="132" y="1068"/>
                      <a:pt x="108" y="1234"/>
                      <a:pt x="72" y="1401"/>
                    </a:cubicBezTo>
                    <a:cubicBezTo>
                      <a:pt x="48" y="1556"/>
                      <a:pt x="12" y="1722"/>
                      <a:pt x="1" y="1889"/>
                    </a:cubicBezTo>
                    <a:lnTo>
                      <a:pt x="1" y="1913"/>
                    </a:lnTo>
                    <a:cubicBezTo>
                      <a:pt x="1" y="1937"/>
                      <a:pt x="1" y="1949"/>
                      <a:pt x="12" y="1972"/>
                    </a:cubicBezTo>
                    <a:cubicBezTo>
                      <a:pt x="36" y="2008"/>
                      <a:pt x="60" y="2020"/>
                      <a:pt x="96" y="2020"/>
                    </a:cubicBezTo>
                    <a:cubicBezTo>
                      <a:pt x="120" y="2020"/>
                      <a:pt x="155" y="2020"/>
                      <a:pt x="167" y="2008"/>
                    </a:cubicBezTo>
                    <a:cubicBezTo>
                      <a:pt x="191" y="1996"/>
                      <a:pt x="215" y="1949"/>
                      <a:pt x="215" y="1913"/>
                    </a:cubicBezTo>
                    <a:cubicBezTo>
                      <a:pt x="215" y="1794"/>
                      <a:pt x="227" y="1675"/>
                      <a:pt x="239" y="1556"/>
                    </a:cubicBezTo>
                    <a:lnTo>
                      <a:pt x="239" y="1591"/>
                    </a:lnTo>
                    <a:lnTo>
                      <a:pt x="286" y="1282"/>
                    </a:lnTo>
                    <a:cubicBezTo>
                      <a:pt x="298" y="1163"/>
                      <a:pt x="334" y="1044"/>
                      <a:pt x="358" y="925"/>
                    </a:cubicBezTo>
                    <a:cubicBezTo>
                      <a:pt x="417" y="687"/>
                      <a:pt x="477" y="448"/>
                      <a:pt x="572" y="222"/>
                    </a:cubicBezTo>
                    <a:lnTo>
                      <a:pt x="572" y="234"/>
                    </a:lnTo>
                    <a:lnTo>
                      <a:pt x="608" y="103"/>
                    </a:lnTo>
                    <a:cubicBezTo>
                      <a:pt x="632" y="67"/>
                      <a:pt x="608" y="32"/>
                      <a:pt x="584" y="8"/>
                    </a:cubicBezTo>
                    <a:lnTo>
                      <a:pt x="548" y="8"/>
                    </a:lnTo>
                    <a:cubicBezTo>
                      <a:pt x="540" y="4"/>
                      <a:pt x="529"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4"/>
              <p:cNvSpPr/>
              <p:nvPr/>
            </p:nvSpPr>
            <p:spPr>
              <a:xfrm>
                <a:off x="6953995" y="2853393"/>
                <a:ext cx="19555" cy="42037"/>
              </a:xfrm>
              <a:custGeom>
                <a:avLst/>
                <a:gdLst/>
                <a:ahLst/>
                <a:cxnLst/>
                <a:rect l="l" t="t" r="r" b="b"/>
                <a:pathLst>
                  <a:path w="441" h="948" extrusionOk="0">
                    <a:moveTo>
                      <a:pt x="346" y="0"/>
                    </a:moveTo>
                    <a:cubicBezTo>
                      <a:pt x="338" y="0"/>
                      <a:pt x="330" y="14"/>
                      <a:pt x="322" y="22"/>
                    </a:cubicBezTo>
                    <a:cubicBezTo>
                      <a:pt x="262" y="153"/>
                      <a:pt x="203" y="272"/>
                      <a:pt x="155" y="427"/>
                    </a:cubicBezTo>
                    <a:cubicBezTo>
                      <a:pt x="95" y="570"/>
                      <a:pt x="60" y="725"/>
                      <a:pt x="24" y="868"/>
                    </a:cubicBezTo>
                    <a:cubicBezTo>
                      <a:pt x="0" y="904"/>
                      <a:pt x="36" y="939"/>
                      <a:pt x="60" y="939"/>
                    </a:cubicBezTo>
                    <a:cubicBezTo>
                      <a:pt x="68" y="945"/>
                      <a:pt x="77" y="947"/>
                      <a:pt x="86" y="947"/>
                    </a:cubicBezTo>
                    <a:cubicBezTo>
                      <a:pt x="115" y="947"/>
                      <a:pt x="143" y="922"/>
                      <a:pt x="143" y="904"/>
                    </a:cubicBezTo>
                    <a:cubicBezTo>
                      <a:pt x="167" y="737"/>
                      <a:pt x="226" y="582"/>
                      <a:pt x="274" y="427"/>
                    </a:cubicBezTo>
                    <a:cubicBezTo>
                      <a:pt x="322" y="308"/>
                      <a:pt x="357" y="201"/>
                      <a:pt x="417" y="94"/>
                    </a:cubicBezTo>
                    <a:cubicBezTo>
                      <a:pt x="441" y="70"/>
                      <a:pt x="417" y="22"/>
                      <a:pt x="393" y="11"/>
                    </a:cubicBezTo>
                    <a:lnTo>
                      <a:pt x="357" y="11"/>
                    </a:lnTo>
                    <a:cubicBezTo>
                      <a:pt x="354" y="3"/>
                      <a:pt x="350"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4"/>
              <p:cNvSpPr/>
              <p:nvPr/>
            </p:nvSpPr>
            <p:spPr>
              <a:xfrm>
                <a:off x="7460305" y="2834325"/>
                <a:ext cx="619864" cy="529538"/>
              </a:xfrm>
              <a:custGeom>
                <a:avLst/>
                <a:gdLst/>
                <a:ahLst/>
                <a:cxnLst/>
                <a:rect l="l" t="t" r="r" b="b"/>
                <a:pathLst>
                  <a:path w="13979" h="11942" extrusionOk="0">
                    <a:moveTo>
                      <a:pt x="11109" y="0"/>
                    </a:moveTo>
                    <a:cubicBezTo>
                      <a:pt x="10692" y="0"/>
                      <a:pt x="10240" y="95"/>
                      <a:pt x="9799" y="274"/>
                    </a:cubicBezTo>
                    <a:cubicBezTo>
                      <a:pt x="8632" y="714"/>
                      <a:pt x="7751" y="1643"/>
                      <a:pt x="7013" y="2477"/>
                    </a:cubicBezTo>
                    <a:cubicBezTo>
                      <a:pt x="6882" y="2619"/>
                      <a:pt x="6763" y="2762"/>
                      <a:pt x="6620" y="2905"/>
                    </a:cubicBezTo>
                    <a:cubicBezTo>
                      <a:pt x="6370" y="3191"/>
                      <a:pt x="6108" y="3489"/>
                      <a:pt x="5846" y="3774"/>
                    </a:cubicBezTo>
                    <a:cubicBezTo>
                      <a:pt x="5394" y="4262"/>
                      <a:pt x="4882" y="4739"/>
                      <a:pt x="4346" y="5203"/>
                    </a:cubicBezTo>
                    <a:cubicBezTo>
                      <a:pt x="4155" y="5370"/>
                      <a:pt x="3953" y="5536"/>
                      <a:pt x="3727" y="5715"/>
                    </a:cubicBezTo>
                    <a:cubicBezTo>
                      <a:pt x="2667" y="6572"/>
                      <a:pt x="1536" y="7251"/>
                      <a:pt x="369" y="7787"/>
                    </a:cubicBezTo>
                    <a:cubicBezTo>
                      <a:pt x="345" y="7799"/>
                      <a:pt x="310" y="7834"/>
                      <a:pt x="286" y="7882"/>
                    </a:cubicBezTo>
                    <a:cubicBezTo>
                      <a:pt x="250" y="7894"/>
                      <a:pt x="226" y="7941"/>
                      <a:pt x="191" y="7977"/>
                    </a:cubicBezTo>
                    <a:cubicBezTo>
                      <a:pt x="60" y="8239"/>
                      <a:pt x="0" y="8537"/>
                      <a:pt x="0" y="8954"/>
                    </a:cubicBezTo>
                    <a:cubicBezTo>
                      <a:pt x="0" y="9275"/>
                      <a:pt x="60" y="9632"/>
                      <a:pt x="203" y="10085"/>
                    </a:cubicBezTo>
                    <a:cubicBezTo>
                      <a:pt x="322" y="10442"/>
                      <a:pt x="488" y="10799"/>
                      <a:pt x="703" y="11144"/>
                    </a:cubicBezTo>
                    <a:cubicBezTo>
                      <a:pt x="893" y="11466"/>
                      <a:pt x="1131" y="11716"/>
                      <a:pt x="1369" y="11882"/>
                    </a:cubicBezTo>
                    <a:cubicBezTo>
                      <a:pt x="1417" y="11918"/>
                      <a:pt x="1477" y="11942"/>
                      <a:pt x="1536" y="11942"/>
                    </a:cubicBezTo>
                    <a:lnTo>
                      <a:pt x="1572" y="11942"/>
                    </a:lnTo>
                    <a:cubicBezTo>
                      <a:pt x="4644" y="11871"/>
                      <a:pt x="7477" y="11061"/>
                      <a:pt x="9775" y="9620"/>
                    </a:cubicBezTo>
                    <a:cubicBezTo>
                      <a:pt x="10347" y="9263"/>
                      <a:pt x="10883" y="8858"/>
                      <a:pt x="11371" y="8430"/>
                    </a:cubicBezTo>
                    <a:cubicBezTo>
                      <a:pt x="11847" y="8001"/>
                      <a:pt x="12287" y="7501"/>
                      <a:pt x="12680" y="6965"/>
                    </a:cubicBezTo>
                    <a:cubicBezTo>
                      <a:pt x="13073" y="6453"/>
                      <a:pt x="13383" y="5870"/>
                      <a:pt x="13597" y="5263"/>
                    </a:cubicBezTo>
                    <a:cubicBezTo>
                      <a:pt x="13847" y="4643"/>
                      <a:pt x="13954" y="4072"/>
                      <a:pt x="13954" y="3512"/>
                    </a:cubicBezTo>
                    <a:cubicBezTo>
                      <a:pt x="13978" y="3000"/>
                      <a:pt x="13871" y="2477"/>
                      <a:pt x="13692" y="2000"/>
                    </a:cubicBezTo>
                    <a:cubicBezTo>
                      <a:pt x="13502" y="1500"/>
                      <a:pt x="13216" y="1060"/>
                      <a:pt x="12859" y="738"/>
                    </a:cubicBezTo>
                    <a:cubicBezTo>
                      <a:pt x="12490" y="393"/>
                      <a:pt x="11990" y="155"/>
                      <a:pt x="11502" y="83"/>
                    </a:cubicBezTo>
                    <a:cubicBezTo>
                      <a:pt x="11371" y="24"/>
                      <a:pt x="11240" y="0"/>
                      <a:pt x="11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4"/>
              <p:cNvSpPr/>
              <p:nvPr/>
            </p:nvSpPr>
            <p:spPr>
              <a:xfrm>
                <a:off x="7800816" y="2854368"/>
                <a:ext cx="277761" cy="268760"/>
              </a:xfrm>
              <a:custGeom>
                <a:avLst/>
                <a:gdLst/>
                <a:ahLst/>
                <a:cxnLst/>
                <a:rect l="l" t="t" r="r" b="b"/>
                <a:pathLst>
                  <a:path w="6264" h="6061" extrusionOk="0">
                    <a:moveTo>
                      <a:pt x="1680" y="0"/>
                    </a:moveTo>
                    <a:cubicBezTo>
                      <a:pt x="1060" y="322"/>
                      <a:pt x="513" y="798"/>
                      <a:pt x="1" y="1298"/>
                    </a:cubicBezTo>
                    <a:cubicBezTo>
                      <a:pt x="406" y="2013"/>
                      <a:pt x="882" y="2679"/>
                      <a:pt x="1418" y="3298"/>
                    </a:cubicBezTo>
                    <a:cubicBezTo>
                      <a:pt x="2025" y="4001"/>
                      <a:pt x="2692" y="4632"/>
                      <a:pt x="3465" y="5144"/>
                    </a:cubicBezTo>
                    <a:cubicBezTo>
                      <a:pt x="3751" y="5323"/>
                      <a:pt x="4037" y="5501"/>
                      <a:pt x="4335" y="5656"/>
                    </a:cubicBezTo>
                    <a:cubicBezTo>
                      <a:pt x="4620" y="5799"/>
                      <a:pt x="4918" y="5918"/>
                      <a:pt x="5216" y="6025"/>
                    </a:cubicBezTo>
                    <a:lnTo>
                      <a:pt x="5287" y="6061"/>
                    </a:lnTo>
                    <a:cubicBezTo>
                      <a:pt x="5537" y="5656"/>
                      <a:pt x="5763" y="5227"/>
                      <a:pt x="5930" y="4763"/>
                    </a:cubicBezTo>
                    <a:cubicBezTo>
                      <a:pt x="6121" y="4275"/>
                      <a:pt x="6228" y="3799"/>
                      <a:pt x="6263" y="3334"/>
                    </a:cubicBezTo>
                    <a:cubicBezTo>
                      <a:pt x="5513" y="3060"/>
                      <a:pt x="4799" y="2727"/>
                      <a:pt x="4108" y="2286"/>
                    </a:cubicBezTo>
                    <a:cubicBezTo>
                      <a:pt x="3585" y="1965"/>
                      <a:pt x="3096" y="1572"/>
                      <a:pt x="2656" y="1143"/>
                    </a:cubicBezTo>
                    <a:cubicBezTo>
                      <a:pt x="2430" y="917"/>
                      <a:pt x="2215" y="703"/>
                      <a:pt x="2025" y="465"/>
                    </a:cubicBezTo>
                    <a:cubicBezTo>
                      <a:pt x="1906" y="310"/>
                      <a:pt x="1787" y="167"/>
                      <a:pt x="1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4"/>
              <p:cNvSpPr/>
              <p:nvPr/>
            </p:nvSpPr>
            <p:spPr>
              <a:xfrm>
                <a:off x="7864183" y="3000612"/>
                <a:ext cx="44" cy="44"/>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4"/>
              <p:cNvSpPr/>
              <p:nvPr/>
            </p:nvSpPr>
            <p:spPr>
              <a:xfrm>
                <a:off x="7955529" y="3082425"/>
                <a:ext cx="44" cy="1109"/>
              </a:xfrm>
              <a:custGeom>
                <a:avLst/>
                <a:gdLst/>
                <a:ahLst/>
                <a:cxnLst/>
                <a:rect l="l" t="t" r="r" b="b"/>
                <a:pathLst>
                  <a:path w="1" h="25" extrusionOk="0">
                    <a:moveTo>
                      <a:pt x="0" y="25"/>
                    </a:moveTo>
                    <a:cubicBezTo>
                      <a:pt x="0" y="1"/>
                      <a:pt x="0" y="1"/>
                      <a:pt x="0" y="25"/>
                    </a:cubicBezTo>
                    <a:cubicBezTo>
                      <a:pt x="0" y="1"/>
                      <a:pt x="0" y="1"/>
                      <a:pt x="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4"/>
              <p:cNvSpPr/>
              <p:nvPr/>
            </p:nvSpPr>
            <p:spPr>
              <a:xfrm>
                <a:off x="7955529" y="3083490"/>
                <a:ext cx="44" cy="44"/>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4"/>
              <p:cNvSpPr/>
              <p:nvPr/>
            </p:nvSpPr>
            <p:spPr>
              <a:xfrm>
                <a:off x="7670935" y="2981589"/>
                <a:ext cx="279358" cy="312083"/>
              </a:xfrm>
              <a:custGeom>
                <a:avLst/>
                <a:gdLst/>
                <a:ahLst/>
                <a:cxnLst/>
                <a:rect l="l" t="t" r="r" b="b"/>
                <a:pathLst>
                  <a:path w="6300" h="7038" extrusionOk="0">
                    <a:moveTo>
                      <a:pt x="3419" y="6927"/>
                    </a:moveTo>
                    <a:cubicBezTo>
                      <a:pt x="3424" y="6942"/>
                      <a:pt x="3442" y="6942"/>
                      <a:pt x="3442" y="6942"/>
                    </a:cubicBezTo>
                    <a:cubicBezTo>
                      <a:pt x="3434" y="6937"/>
                      <a:pt x="3427" y="6932"/>
                      <a:pt x="3419" y="6927"/>
                    </a:cubicBezTo>
                    <a:close/>
                    <a:moveTo>
                      <a:pt x="1501" y="1"/>
                    </a:moveTo>
                    <a:cubicBezTo>
                      <a:pt x="1358" y="156"/>
                      <a:pt x="1215" y="310"/>
                      <a:pt x="1084" y="453"/>
                    </a:cubicBezTo>
                    <a:cubicBezTo>
                      <a:pt x="739" y="810"/>
                      <a:pt x="370" y="1168"/>
                      <a:pt x="1" y="1525"/>
                    </a:cubicBezTo>
                    <a:cubicBezTo>
                      <a:pt x="190" y="2212"/>
                      <a:pt x="462" y="2911"/>
                      <a:pt x="770" y="3563"/>
                    </a:cubicBezTo>
                    <a:lnTo>
                      <a:pt x="770" y="3563"/>
                    </a:lnTo>
                    <a:cubicBezTo>
                      <a:pt x="768" y="3562"/>
                      <a:pt x="766" y="3561"/>
                      <a:pt x="763" y="3561"/>
                    </a:cubicBezTo>
                    <a:lnTo>
                      <a:pt x="763" y="3561"/>
                    </a:lnTo>
                    <a:cubicBezTo>
                      <a:pt x="1144" y="4359"/>
                      <a:pt x="1608" y="5121"/>
                      <a:pt x="2192" y="5811"/>
                    </a:cubicBezTo>
                    <a:cubicBezTo>
                      <a:pt x="2192" y="5811"/>
                      <a:pt x="2192" y="5823"/>
                      <a:pt x="2203" y="5823"/>
                    </a:cubicBezTo>
                    <a:cubicBezTo>
                      <a:pt x="2394" y="6025"/>
                      <a:pt x="2584" y="6240"/>
                      <a:pt x="2799" y="6430"/>
                    </a:cubicBezTo>
                    <a:cubicBezTo>
                      <a:pt x="2994" y="6603"/>
                      <a:pt x="3201" y="6775"/>
                      <a:pt x="3419" y="6927"/>
                    </a:cubicBezTo>
                    <a:lnTo>
                      <a:pt x="3419" y="6927"/>
                    </a:lnTo>
                    <a:cubicBezTo>
                      <a:pt x="3418" y="6924"/>
                      <a:pt x="3418" y="6921"/>
                      <a:pt x="3418" y="6918"/>
                    </a:cubicBezTo>
                    <a:lnTo>
                      <a:pt x="3418" y="6918"/>
                    </a:lnTo>
                    <a:cubicBezTo>
                      <a:pt x="3477" y="6966"/>
                      <a:pt x="3561" y="7014"/>
                      <a:pt x="3620" y="7037"/>
                    </a:cubicBezTo>
                    <a:cubicBezTo>
                      <a:pt x="4108" y="6799"/>
                      <a:pt x="4573" y="6549"/>
                      <a:pt x="5025" y="6264"/>
                    </a:cubicBezTo>
                    <a:cubicBezTo>
                      <a:pt x="5466" y="6002"/>
                      <a:pt x="5894" y="5692"/>
                      <a:pt x="6299" y="5359"/>
                    </a:cubicBezTo>
                    <a:cubicBezTo>
                      <a:pt x="5978" y="5216"/>
                      <a:pt x="5668" y="5049"/>
                      <a:pt x="5371" y="4871"/>
                    </a:cubicBezTo>
                    <a:cubicBezTo>
                      <a:pt x="4894" y="4573"/>
                      <a:pt x="4454" y="4228"/>
                      <a:pt x="4049" y="3823"/>
                    </a:cubicBezTo>
                    <a:cubicBezTo>
                      <a:pt x="3644" y="3442"/>
                      <a:pt x="3263" y="3013"/>
                      <a:pt x="2930" y="2549"/>
                    </a:cubicBezTo>
                    <a:cubicBezTo>
                      <a:pt x="2346" y="1763"/>
                      <a:pt x="1894" y="894"/>
                      <a:pt x="1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4"/>
              <p:cNvSpPr/>
              <p:nvPr/>
            </p:nvSpPr>
            <p:spPr>
              <a:xfrm>
                <a:off x="7768091" y="3239267"/>
                <a:ext cx="44" cy="44"/>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4"/>
              <p:cNvSpPr/>
              <p:nvPr/>
            </p:nvSpPr>
            <p:spPr>
              <a:xfrm>
                <a:off x="7509925" y="3116747"/>
                <a:ext cx="191161" cy="242376"/>
              </a:xfrm>
              <a:custGeom>
                <a:avLst/>
                <a:gdLst/>
                <a:ahLst/>
                <a:cxnLst/>
                <a:rect l="l" t="t" r="r" b="b"/>
                <a:pathLst>
                  <a:path w="4311" h="5466" extrusionOk="0">
                    <a:moveTo>
                      <a:pt x="1703" y="1"/>
                    </a:moveTo>
                    <a:cubicBezTo>
                      <a:pt x="1179" y="394"/>
                      <a:pt x="596" y="751"/>
                      <a:pt x="0" y="1049"/>
                    </a:cubicBezTo>
                    <a:cubicBezTo>
                      <a:pt x="12" y="1346"/>
                      <a:pt x="60" y="1644"/>
                      <a:pt x="108" y="1942"/>
                    </a:cubicBezTo>
                    <a:cubicBezTo>
                      <a:pt x="238" y="2641"/>
                      <a:pt x="439" y="3316"/>
                      <a:pt x="746" y="3968"/>
                    </a:cubicBezTo>
                    <a:lnTo>
                      <a:pt x="746" y="3968"/>
                    </a:lnTo>
                    <a:cubicBezTo>
                      <a:pt x="744" y="3967"/>
                      <a:pt x="742" y="3966"/>
                      <a:pt x="739" y="3966"/>
                    </a:cubicBezTo>
                    <a:lnTo>
                      <a:pt x="739" y="3966"/>
                    </a:lnTo>
                    <a:cubicBezTo>
                      <a:pt x="965" y="4442"/>
                      <a:pt x="1251" y="4906"/>
                      <a:pt x="1584" y="5299"/>
                    </a:cubicBezTo>
                    <a:lnTo>
                      <a:pt x="1572" y="5288"/>
                    </a:lnTo>
                    <a:lnTo>
                      <a:pt x="1572" y="5288"/>
                    </a:lnTo>
                    <a:cubicBezTo>
                      <a:pt x="1632" y="5347"/>
                      <a:pt x="1679" y="5406"/>
                      <a:pt x="1739" y="5466"/>
                    </a:cubicBezTo>
                    <a:cubicBezTo>
                      <a:pt x="2620" y="5382"/>
                      <a:pt x="3477" y="5240"/>
                      <a:pt x="4310" y="5037"/>
                    </a:cubicBezTo>
                    <a:cubicBezTo>
                      <a:pt x="3548" y="4382"/>
                      <a:pt x="2989" y="3513"/>
                      <a:pt x="2560" y="2620"/>
                    </a:cubicBezTo>
                    <a:cubicBezTo>
                      <a:pt x="2322" y="2120"/>
                      <a:pt x="2120" y="1596"/>
                      <a:pt x="1965" y="1072"/>
                    </a:cubicBezTo>
                    <a:cubicBezTo>
                      <a:pt x="1858" y="715"/>
                      <a:pt x="1763" y="358"/>
                      <a:pt x="1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4"/>
              <p:cNvSpPr/>
              <p:nvPr/>
            </p:nvSpPr>
            <p:spPr>
              <a:xfrm>
                <a:off x="7514670" y="3202817"/>
                <a:ext cx="44" cy="44"/>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4"/>
              <p:cNvSpPr/>
              <p:nvPr/>
            </p:nvSpPr>
            <p:spPr>
              <a:xfrm>
                <a:off x="8029982" y="2872859"/>
                <a:ext cx="50683" cy="132008"/>
              </a:xfrm>
              <a:custGeom>
                <a:avLst/>
                <a:gdLst/>
                <a:ahLst/>
                <a:cxnLst/>
                <a:rect l="l" t="t" r="r" b="b"/>
                <a:pathLst>
                  <a:path w="1143" h="2977" extrusionOk="0">
                    <a:moveTo>
                      <a:pt x="226" y="0"/>
                    </a:moveTo>
                    <a:cubicBezTo>
                      <a:pt x="226" y="48"/>
                      <a:pt x="238" y="72"/>
                      <a:pt x="250" y="119"/>
                    </a:cubicBezTo>
                    <a:cubicBezTo>
                      <a:pt x="357" y="488"/>
                      <a:pt x="357" y="881"/>
                      <a:pt x="310" y="1262"/>
                    </a:cubicBezTo>
                    <a:cubicBezTo>
                      <a:pt x="250" y="1667"/>
                      <a:pt x="143" y="2072"/>
                      <a:pt x="0" y="2453"/>
                    </a:cubicBezTo>
                    <a:cubicBezTo>
                      <a:pt x="357" y="2631"/>
                      <a:pt x="726" y="2786"/>
                      <a:pt x="1131" y="2929"/>
                    </a:cubicBezTo>
                    <a:cubicBezTo>
                      <a:pt x="1143" y="2810"/>
                      <a:pt x="1143" y="2703"/>
                      <a:pt x="1143" y="2608"/>
                    </a:cubicBezTo>
                    <a:cubicBezTo>
                      <a:pt x="1143" y="2084"/>
                      <a:pt x="1048" y="1560"/>
                      <a:pt x="881" y="1084"/>
                    </a:cubicBezTo>
                    <a:cubicBezTo>
                      <a:pt x="714" y="667"/>
                      <a:pt x="488" y="298"/>
                      <a:pt x="226" y="0"/>
                    </a:cubicBezTo>
                    <a:close/>
                    <a:moveTo>
                      <a:pt x="1131" y="2929"/>
                    </a:moveTo>
                    <a:lnTo>
                      <a:pt x="1107" y="2965"/>
                    </a:lnTo>
                    <a:lnTo>
                      <a:pt x="1107" y="2977"/>
                    </a:lnTo>
                    <a:lnTo>
                      <a:pt x="1131" y="2929"/>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4"/>
              <p:cNvSpPr/>
              <p:nvPr/>
            </p:nvSpPr>
            <p:spPr>
              <a:xfrm>
                <a:off x="7883206" y="3091959"/>
                <a:ext cx="152095" cy="127263"/>
              </a:xfrm>
              <a:custGeom>
                <a:avLst/>
                <a:gdLst/>
                <a:ahLst/>
                <a:cxnLst/>
                <a:rect l="l" t="t" r="r" b="b"/>
                <a:pathLst>
                  <a:path w="3430" h="2870" extrusionOk="0">
                    <a:moveTo>
                      <a:pt x="1905" y="0"/>
                    </a:moveTo>
                    <a:cubicBezTo>
                      <a:pt x="1667" y="310"/>
                      <a:pt x="1429" y="619"/>
                      <a:pt x="1167" y="917"/>
                    </a:cubicBezTo>
                    <a:cubicBezTo>
                      <a:pt x="1060" y="1036"/>
                      <a:pt x="953" y="1155"/>
                      <a:pt x="834" y="1262"/>
                    </a:cubicBezTo>
                    <a:cubicBezTo>
                      <a:pt x="619" y="1477"/>
                      <a:pt x="381" y="1679"/>
                      <a:pt x="143" y="1870"/>
                    </a:cubicBezTo>
                    <a:cubicBezTo>
                      <a:pt x="95" y="1917"/>
                      <a:pt x="48" y="1953"/>
                      <a:pt x="0" y="1977"/>
                    </a:cubicBezTo>
                    <a:cubicBezTo>
                      <a:pt x="203" y="2131"/>
                      <a:pt x="393" y="2262"/>
                      <a:pt x="584" y="2382"/>
                    </a:cubicBezTo>
                    <a:cubicBezTo>
                      <a:pt x="750" y="2489"/>
                      <a:pt x="917" y="2572"/>
                      <a:pt x="1072" y="2667"/>
                    </a:cubicBezTo>
                    <a:cubicBezTo>
                      <a:pt x="1191" y="2727"/>
                      <a:pt x="1334" y="2798"/>
                      <a:pt x="1453" y="2858"/>
                    </a:cubicBezTo>
                    <a:lnTo>
                      <a:pt x="1488" y="2870"/>
                    </a:lnTo>
                    <a:cubicBezTo>
                      <a:pt x="1607" y="2786"/>
                      <a:pt x="1715" y="2679"/>
                      <a:pt x="1834" y="2584"/>
                    </a:cubicBezTo>
                    <a:cubicBezTo>
                      <a:pt x="2310" y="2155"/>
                      <a:pt x="2762" y="1667"/>
                      <a:pt x="3143" y="1131"/>
                    </a:cubicBezTo>
                    <a:cubicBezTo>
                      <a:pt x="3251" y="1000"/>
                      <a:pt x="3334" y="846"/>
                      <a:pt x="3429" y="715"/>
                    </a:cubicBezTo>
                    <a:lnTo>
                      <a:pt x="3393" y="703"/>
                    </a:lnTo>
                    <a:lnTo>
                      <a:pt x="3370" y="679"/>
                    </a:lnTo>
                    <a:cubicBezTo>
                      <a:pt x="3084" y="584"/>
                      <a:pt x="2786" y="465"/>
                      <a:pt x="2489" y="310"/>
                    </a:cubicBezTo>
                    <a:lnTo>
                      <a:pt x="1905" y="0"/>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4"/>
              <p:cNvSpPr/>
              <p:nvPr/>
            </p:nvSpPr>
            <p:spPr>
              <a:xfrm>
                <a:off x="7484029" y="3247160"/>
                <a:ext cx="354297" cy="115157"/>
              </a:xfrm>
              <a:custGeom>
                <a:avLst/>
                <a:gdLst/>
                <a:ahLst/>
                <a:cxnLst/>
                <a:rect l="l" t="t" r="r" b="b"/>
                <a:pathLst>
                  <a:path w="7990" h="2597" extrusionOk="0">
                    <a:moveTo>
                      <a:pt x="6538" y="1"/>
                    </a:moveTo>
                    <a:cubicBezTo>
                      <a:pt x="6323" y="144"/>
                      <a:pt x="6061" y="263"/>
                      <a:pt x="5787" y="370"/>
                    </a:cubicBezTo>
                    <a:cubicBezTo>
                      <a:pt x="5192" y="620"/>
                      <a:pt x="4573" y="846"/>
                      <a:pt x="3942" y="1025"/>
                    </a:cubicBezTo>
                    <a:cubicBezTo>
                      <a:pt x="4204" y="1370"/>
                      <a:pt x="4478" y="1691"/>
                      <a:pt x="4763" y="1977"/>
                    </a:cubicBezTo>
                    <a:cubicBezTo>
                      <a:pt x="4810" y="2024"/>
                      <a:pt x="4857" y="2059"/>
                      <a:pt x="4892" y="2094"/>
                    </a:cubicBezTo>
                    <a:lnTo>
                      <a:pt x="4892" y="2094"/>
                    </a:lnTo>
                    <a:cubicBezTo>
                      <a:pt x="5984" y="1820"/>
                      <a:pt x="7028" y="1440"/>
                      <a:pt x="7990" y="965"/>
                    </a:cubicBezTo>
                    <a:lnTo>
                      <a:pt x="7978" y="965"/>
                    </a:lnTo>
                    <a:cubicBezTo>
                      <a:pt x="7966" y="965"/>
                      <a:pt x="7966" y="977"/>
                      <a:pt x="7942" y="977"/>
                    </a:cubicBezTo>
                    <a:cubicBezTo>
                      <a:pt x="7931" y="977"/>
                      <a:pt x="7919" y="989"/>
                      <a:pt x="7883" y="989"/>
                    </a:cubicBezTo>
                    <a:cubicBezTo>
                      <a:pt x="7859" y="1013"/>
                      <a:pt x="7835" y="1025"/>
                      <a:pt x="7788" y="1037"/>
                    </a:cubicBezTo>
                    <a:lnTo>
                      <a:pt x="7740" y="1013"/>
                    </a:lnTo>
                    <a:lnTo>
                      <a:pt x="7704" y="989"/>
                    </a:lnTo>
                    <a:cubicBezTo>
                      <a:pt x="7669" y="965"/>
                      <a:pt x="7633" y="953"/>
                      <a:pt x="7585" y="917"/>
                    </a:cubicBezTo>
                    <a:cubicBezTo>
                      <a:pt x="7383" y="775"/>
                      <a:pt x="7157" y="608"/>
                      <a:pt x="6966" y="429"/>
                    </a:cubicBezTo>
                    <a:lnTo>
                      <a:pt x="6895" y="358"/>
                    </a:lnTo>
                    <a:cubicBezTo>
                      <a:pt x="6776" y="251"/>
                      <a:pt x="6657" y="132"/>
                      <a:pt x="6538" y="1"/>
                    </a:cubicBezTo>
                    <a:close/>
                    <a:moveTo>
                      <a:pt x="4892" y="2094"/>
                    </a:moveTo>
                    <a:cubicBezTo>
                      <a:pt x="4889" y="2095"/>
                      <a:pt x="4886" y="2095"/>
                      <a:pt x="4883" y="2096"/>
                    </a:cubicBezTo>
                    <a:cubicBezTo>
                      <a:pt x="4387" y="2215"/>
                      <a:pt x="3881" y="2315"/>
                      <a:pt x="3368" y="2394"/>
                    </a:cubicBezTo>
                    <a:lnTo>
                      <a:pt x="3368" y="2394"/>
                    </a:lnTo>
                    <a:cubicBezTo>
                      <a:pt x="3369" y="2394"/>
                      <a:pt x="3370" y="2394"/>
                      <a:pt x="3370" y="2394"/>
                    </a:cubicBezTo>
                    <a:lnTo>
                      <a:pt x="3394" y="2394"/>
                    </a:lnTo>
                    <a:cubicBezTo>
                      <a:pt x="3799" y="2334"/>
                      <a:pt x="4204" y="2263"/>
                      <a:pt x="4597" y="2168"/>
                    </a:cubicBezTo>
                    <a:cubicBezTo>
                      <a:pt x="4704" y="2144"/>
                      <a:pt x="4799" y="2120"/>
                      <a:pt x="4894" y="2096"/>
                    </a:cubicBezTo>
                    <a:cubicBezTo>
                      <a:pt x="4894" y="2095"/>
                      <a:pt x="4893" y="2095"/>
                      <a:pt x="4892" y="2094"/>
                    </a:cubicBezTo>
                    <a:close/>
                    <a:moveTo>
                      <a:pt x="1561" y="1489"/>
                    </a:moveTo>
                    <a:cubicBezTo>
                      <a:pt x="1061" y="1548"/>
                      <a:pt x="549" y="1572"/>
                      <a:pt x="49" y="1584"/>
                    </a:cubicBezTo>
                    <a:lnTo>
                      <a:pt x="1" y="1584"/>
                    </a:lnTo>
                    <a:cubicBezTo>
                      <a:pt x="49" y="1668"/>
                      <a:pt x="96" y="1739"/>
                      <a:pt x="132" y="1799"/>
                    </a:cubicBezTo>
                    <a:cubicBezTo>
                      <a:pt x="322" y="2120"/>
                      <a:pt x="561" y="2382"/>
                      <a:pt x="799" y="2537"/>
                    </a:cubicBezTo>
                    <a:cubicBezTo>
                      <a:pt x="846" y="2572"/>
                      <a:pt x="906" y="2596"/>
                      <a:pt x="965" y="2596"/>
                    </a:cubicBezTo>
                    <a:lnTo>
                      <a:pt x="1013" y="2596"/>
                    </a:lnTo>
                    <a:cubicBezTo>
                      <a:pt x="1813" y="2582"/>
                      <a:pt x="2599" y="2512"/>
                      <a:pt x="3368" y="2394"/>
                    </a:cubicBezTo>
                    <a:lnTo>
                      <a:pt x="3368" y="2394"/>
                    </a:lnTo>
                    <a:cubicBezTo>
                      <a:pt x="3024" y="2442"/>
                      <a:pt x="2679" y="2477"/>
                      <a:pt x="2323" y="2513"/>
                    </a:cubicBezTo>
                    <a:cubicBezTo>
                      <a:pt x="2263" y="2453"/>
                      <a:pt x="2216" y="2394"/>
                      <a:pt x="2156" y="2334"/>
                    </a:cubicBezTo>
                    <a:cubicBezTo>
                      <a:pt x="1954" y="2084"/>
                      <a:pt x="1739" y="1799"/>
                      <a:pt x="1561" y="1489"/>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4"/>
              <p:cNvSpPr/>
              <p:nvPr/>
            </p:nvSpPr>
            <p:spPr>
              <a:xfrm>
                <a:off x="7554268" y="3293100"/>
                <a:ext cx="147882" cy="66026"/>
              </a:xfrm>
              <a:custGeom>
                <a:avLst/>
                <a:gdLst/>
                <a:ahLst/>
                <a:cxnLst/>
                <a:rect l="l" t="t" r="r" b="b"/>
                <a:pathLst>
                  <a:path w="3335" h="1489" extrusionOk="0">
                    <a:moveTo>
                      <a:pt x="2358" y="1"/>
                    </a:moveTo>
                    <a:cubicBezTo>
                      <a:pt x="1727" y="167"/>
                      <a:pt x="1084" y="310"/>
                      <a:pt x="429" y="405"/>
                    </a:cubicBezTo>
                    <a:cubicBezTo>
                      <a:pt x="274" y="417"/>
                      <a:pt x="143" y="453"/>
                      <a:pt x="1" y="465"/>
                    </a:cubicBezTo>
                    <a:cubicBezTo>
                      <a:pt x="179" y="774"/>
                      <a:pt x="382" y="1060"/>
                      <a:pt x="596" y="1310"/>
                    </a:cubicBezTo>
                    <a:cubicBezTo>
                      <a:pt x="655" y="1370"/>
                      <a:pt x="691" y="1429"/>
                      <a:pt x="751" y="1489"/>
                    </a:cubicBezTo>
                    <a:cubicBezTo>
                      <a:pt x="1108" y="1465"/>
                      <a:pt x="1453" y="1417"/>
                      <a:pt x="1798" y="1370"/>
                    </a:cubicBezTo>
                    <a:lnTo>
                      <a:pt x="1822" y="1370"/>
                    </a:lnTo>
                    <a:cubicBezTo>
                      <a:pt x="2227" y="1310"/>
                      <a:pt x="2632" y="1239"/>
                      <a:pt x="3037" y="1144"/>
                    </a:cubicBezTo>
                    <a:cubicBezTo>
                      <a:pt x="3132" y="1120"/>
                      <a:pt x="3227" y="1108"/>
                      <a:pt x="3334" y="1072"/>
                    </a:cubicBezTo>
                    <a:cubicBezTo>
                      <a:pt x="2989" y="763"/>
                      <a:pt x="2656" y="405"/>
                      <a:pt x="235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4"/>
              <p:cNvSpPr/>
              <p:nvPr/>
            </p:nvSpPr>
            <p:spPr>
              <a:xfrm>
                <a:off x="7776028" y="3180113"/>
                <a:ext cx="173734" cy="113561"/>
              </a:xfrm>
              <a:custGeom>
                <a:avLst/>
                <a:gdLst/>
                <a:ahLst/>
                <a:cxnLst/>
                <a:rect l="l" t="t" r="r" b="b"/>
                <a:pathLst>
                  <a:path w="3918" h="2561" extrusionOk="0">
                    <a:moveTo>
                      <a:pt x="2417" y="1"/>
                    </a:moveTo>
                    <a:cubicBezTo>
                      <a:pt x="1667" y="584"/>
                      <a:pt x="857" y="1096"/>
                      <a:pt x="0" y="1525"/>
                    </a:cubicBezTo>
                    <a:cubicBezTo>
                      <a:pt x="119" y="1656"/>
                      <a:pt x="238" y="1775"/>
                      <a:pt x="357" y="1882"/>
                    </a:cubicBezTo>
                    <a:lnTo>
                      <a:pt x="429" y="1953"/>
                    </a:lnTo>
                    <a:cubicBezTo>
                      <a:pt x="619" y="2132"/>
                      <a:pt x="845" y="2310"/>
                      <a:pt x="1048" y="2441"/>
                    </a:cubicBezTo>
                    <a:cubicBezTo>
                      <a:pt x="1096" y="2477"/>
                      <a:pt x="1119" y="2489"/>
                      <a:pt x="1167" y="2525"/>
                    </a:cubicBezTo>
                    <a:lnTo>
                      <a:pt x="1203" y="2537"/>
                    </a:lnTo>
                    <a:lnTo>
                      <a:pt x="1250" y="2560"/>
                    </a:lnTo>
                    <a:cubicBezTo>
                      <a:pt x="1274" y="2549"/>
                      <a:pt x="1322" y="2537"/>
                      <a:pt x="1346" y="2525"/>
                    </a:cubicBezTo>
                    <a:cubicBezTo>
                      <a:pt x="1369" y="2501"/>
                      <a:pt x="1381" y="2501"/>
                      <a:pt x="1405" y="2501"/>
                    </a:cubicBezTo>
                    <a:cubicBezTo>
                      <a:pt x="1834" y="2299"/>
                      <a:pt x="2274" y="2060"/>
                      <a:pt x="2667" y="1810"/>
                    </a:cubicBezTo>
                    <a:cubicBezTo>
                      <a:pt x="3108" y="1537"/>
                      <a:pt x="3536" y="1227"/>
                      <a:pt x="3917" y="894"/>
                    </a:cubicBezTo>
                    <a:cubicBezTo>
                      <a:pt x="3774" y="822"/>
                      <a:pt x="3643" y="763"/>
                      <a:pt x="3489" y="691"/>
                    </a:cubicBezTo>
                    <a:cubicBezTo>
                      <a:pt x="3322" y="596"/>
                      <a:pt x="3167" y="513"/>
                      <a:pt x="3001" y="405"/>
                    </a:cubicBezTo>
                    <a:cubicBezTo>
                      <a:pt x="2786" y="274"/>
                      <a:pt x="2596" y="143"/>
                      <a:pt x="241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4"/>
              <p:cNvSpPr/>
              <p:nvPr/>
            </p:nvSpPr>
            <p:spPr>
              <a:xfrm>
                <a:off x="7967679" y="2982121"/>
                <a:ext cx="110901" cy="141541"/>
              </a:xfrm>
              <a:custGeom>
                <a:avLst/>
                <a:gdLst/>
                <a:ahLst/>
                <a:cxnLst/>
                <a:rect l="l" t="t" r="r" b="b"/>
                <a:pathLst>
                  <a:path w="2501" h="3192" extrusionOk="0">
                    <a:moveTo>
                      <a:pt x="1369" y="1"/>
                    </a:moveTo>
                    <a:cubicBezTo>
                      <a:pt x="1369" y="25"/>
                      <a:pt x="1369" y="36"/>
                      <a:pt x="1357" y="60"/>
                    </a:cubicBezTo>
                    <a:cubicBezTo>
                      <a:pt x="1191" y="501"/>
                      <a:pt x="988" y="918"/>
                      <a:pt x="750" y="1310"/>
                    </a:cubicBezTo>
                    <a:cubicBezTo>
                      <a:pt x="524" y="1715"/>
                      <a:pt x="274" y="2084"/>
                      <a:pt x="0" y="2465"/>
                    </a:cubicBezTo>
                    <a:cubicBezTo>
                      <a:pt x="203" y="2584"/>
                      <a:pt x="393" y="2680"/>
                      <a:pt x="572" y="2787"/>
                    </a:cubicBezTo>
                    <a:cubicBezTo>
                      <a:pt x="869" y="2942"/>
                      <a:pt x="1167" y="3061"/>
                      <a:pt x="1441" y="3156"/>
                    </a:cubicBezTo>
                    <a:lnTo>
                      <a:pt x="1476" y="3180"/>
                    </a:lnTo>
                    <a:lnTo>
                      <a:pt x="1500" y="3192"/>
                    </a:lnTo>
                    <a:cubicBezTo>
                      <a:pt x="1762" y="2787"/>
                      <a:pt x="1977" y="2358"/>
                      <a:pt x="2155" y="1894"/>
                    </a:cubicBezTo>
                    <a:cubicBezTo>
                      <a:pt x="2334" y="1418"/>
                      <a:pt x="2453" y="953"/>
                      <a:pt x="2500" y="501"/>
                    </a:cubicBezTo>
                    <a:lnTo>
                      <a:pt x="2500" y="501"/>
                    </a:lnTo>
                    <a:lnTo>
                      <a:pt x="2489" y="525"/>
                    </a:lnTo>
                    <a:lnTo>
                      <a:pt x="2500" y="477"/>
                    </a:lnTo>
                    <a:cubicBezTo>
                      <a:pt x="2119" y="334"/>
                      <a:pt x="1727" y="179"/>
                      <a:pt x="1369"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4"/>
              <p:cNvSpPr/>
              <p:nvPr/>
            </p:nvSpPr>
            <p:spPr>
              <a:xfrm>
                <a:off x="8324021" y="2656908"/>
                <a:ext cx="1109" cy="44"/>
              </a:xfrm>
              <a:custGeom>
                <a:avLst/>
                <a:gdLst/>
                <a:ahLst/>
                <a:cxnLst/>
                <a:rect l="l" t="t" r="r" b="b"/>
                <a:pathLst>
                  <a:path w="25" h="1" extrusionOk="0">
                    <a:moveTo>
                      <a:pt x="1" y="1"/>
                    </a:moveTo>
                    <a:cubicBezTo>
                      <a:pt x="1" y="1"/>
                      <a:pt x="25" y="1"/>
                      <a:pt x="1" y="1"/>
                    </a:cubicBezTo>
                    <a:lnTo>
                      <a:pt x="1" y="1"/>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4"/>
              <p:cNvSpPr/>
              <p:nvPr/>
            </p:nvSpPr>
            <p:spPr>
              <a:xfrm>
                <a:off x="7832730" y="2419124"/>
                <a:ext cx="153692" cy="138773"/>
              </a:xfrm>
              <a:custGeom>
                <a:avLst/>
                <a:gdLst/>
                <a:ahLst/>
                <a:cxnLst/>
                <a:rect l="l" t="t" r="r" b="b"/>
                <a:pathLst>
                  <a:path w="3822" h="3451" extrusionOk="0">
                    <a:moveTo>
                      <a:pt x="1876" y="1"/>
                    </a:moveTo>
                    <a:cubicBezTo>
                      <a:pt x="1029" y="1"/>
                      <a:pt x="292" y="601"/>
                      <a:pt x="155" y="1435"/>
                    </a:cubicBezTo>
                    <a:cubicBezTo>
                      <a:pt x="0" y="2376"/>
                      <a:pt x="655" y="3269"/>
                      <a:pt x="1619" y="3424"/>
                    </a:cubicBezTo>
                    <a:cubicBezTo>
                      <a:pt x="1725" y="3442"/>
                      <a:pt x="1830" y="3451"/>
                      <a:pt x="1933" y="3451"/>
                    </a:cubicBezTo>
                    <a:cubicBezTo>
                      <a:pt x="2773" y="3451"/>
                      <a:pt x="3507" y="2868"/>
                      <a:pt x="3655" y="2031"/>
                    </a:cubicBezTo>
                    <a:cubicBezTo>
                      <a:pt x="3822" y="1090"/>
                      <a:pt x="3167" y="197"/>
                      <a:pt x="2203" y="30"/>
                    </a:cubicBezTo>
                    <a:cubicBezTo>
                      <a:pt x="2093" y="10"/>
                      <a:pt x="1983" y="1"/>
                      <a:pt x="18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4"/>
              <p:cNvSpPr/>
              <p:nvPr/>
            </p:nvSpPr>
            <p:spPr>
              <a:xfrm>
                <a:off x="7573197" y="2371270"/>
                <a:ext cx="148465" cy="138814"/>
              </a:xfrm>
              <a:custGeom>
                <a:avLst/>
                <a:gdLst/>
                <a:ahLst/>
                <a:cxnLst/>
                <a:rect l="l" t="t" r="r" b="b"/>
                <a:pathLst>
                  <a:path w="3692" h="3452" extrusionOk="0">
                    <a:moveTo>
                      <a:pt x="1849" y="1"/>
                    </a:moveTo>
                    <a:cubicBezTo>
                      <a:pt x="922" y="1"/>
                      <a:pt x="152" y="671"/>
                      <a:pt x="84" y="1578"/>
                    </a:cubicBezTo>
                    <a:cubicBezTo>
                      <a:pt x="1" y="2530"/>
                      <a:pt x="739" y="3364"/>
                      <a:pt x="1715" y="3447"/>
                    </a:cubicBezTo>
                    <a:cubicBezTo>
                      <a:pt x="1762" y="3450"/>
                      <a:pt x="1808" y="3452"/>
                      <a:pt x="1853" y="3452"/>
                    </a:cubicBezTo>
                    <a:cubicBezTo>
                      <a:pt x="2781" y="3452"/>
                      <a:pt x="3552" y="2771"/>
                      <a:pt x="3620" y="1863"/>
                    </a:cubicBezTo>
                    <a:cubicBezTo>
                      <a:pt x="3692" y="923"/>
                      <a:pt x="2966" y="89"/>
                      <a:pt x="1989" y="6"/>
                    </a:cubicBezTo>
                    <a:cubicBezTo>
                      <a:pt x="1942" y="3"/>
                      <a:pt x="1896" y="1"/>
                      <a:pt x="1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4"/>
              <p:cNvSpPr/>
              <p:nvPr/>
            </p:nvSpPr>
            <p:spPr>
              <a:xfrm>
                <a:off x="7831765" y="2441884"/>
                <a:ext cx="93373" cy="115892"/>
              </a:xfrm>
              <a:custGeom>
                <a:avLst/>
                <a:gdLst/>
                <a:ahLst/>
                <a:cxnLst/>
                <a:rect l="l" t="t" r="r" b="b"/>
                <a:pathLst>
                  <a:path w="2322" h="2882" extrusionOk="0">
                    <a:moveTo>
                      <a:pt x="596" y="0"/>
                    </a:moveTo>
                    <a:cubicBezTo>
                      <a:pt x="381" y="238"/>
                      <a:pt x="227" y="524"/>
                      <a:pt x="167" y="869"/>
                    </a:cubicBezTo>
                    <a:cubicBezTo>
                      <a:pt x="0" y="1810"/>
                      <a:pt x="655" y="2703"/>
                      <a:pt x="1632" y="2858"/>
                    </a:cubicBezTo>
                    <a:cubicBezTo>
                      <a:pt x="1655" y="2882"/>
                      <a:pt x="1703" y="2882"/>
                      <a:pt x="1727" y="2882"/>
                    </a:cubicBezTo>
                    <a:cubicBezTo>
                      <a:pt x="1953" y="2643"/>
                      <a:pt x="2108" y="2358"/>
                      <a:pt x="2167" y="2012"/>
                    </a:cubicBezTo>
                    <a:cubicBezTo>
                      <a:pt x="2322" y="1072"/>
                      <a:pt x="1667" y="167"/>
                      <a:pt x="703" y="24"/>
                    </a:cubicBezTo>
                    <a:cubicBezTo>
                      <a:pt x="679" y="0"/>
                      <a:pt x="631" y="0"/>
                      <a:pt x="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4"/>
              <p:cNvSpPr/>
              <p:nvPr/>
            </p:nvSpPr>
            <p:spPr>
              <a:xfrm>
                <a:off x="7573197" y="2409955"/>
                <a:ext cx="103949" cy="100129"/>
              </a:xfrm>
              <a:custGeom>
                <a:avLst/>
                <a:gdLst/>
                <a:ahLst/>
                <a:cxnLst/>
                <a:rect l="l" t="t" r="r" b="b"/>
                <a:pathLst>
                  <a:path w="2585" h="2490" extrusionOk="0">
                    <a:moveTo>
                      <a:pt x="677" y="0"/>
                    </a:moveTo>
                    <a:cubicBezTo>
                      <a:pt x="525" y="0"/>
                      <a:pt x="376" y="19"/>
                      <a:pt x="227" y="56"/>
                    </a:cubicBezTo>
                    <a:cubicBezTo>
                      <a:pt x="156" y="235"/>
                      <a:pt x="96" y="413"/>
                      <a:pt x="84" y="616"/>
                    </a:cubicBezTo>
                    <a:cubicBezTo>
                      <a:pt x="1" y="1568"/>
                      <a:pt x="739" y="2402"/>
                      <a:pt x="1715" y="2485"/>
                    </a:cubicBezTo>
                    <a:cubicBezTo>
                      <a:pt x="1766" y="2488"/>
                      <a:pt x="1815" y="2489"/>
                      <a:pt x="1864" y="2489"/>
                    </a:cubicBezTo>
                    <a:cubicBezTo>
                      <a:pt x="2020" y="2489"/>
                      <a:pt x="2165" y="2474"/>
                      <a:pt x="2311" y="2437"/>
                    </a:cubicBezTo>
                    <a:cubicBezTo>
                      <a:pt x="2358" y="2318"/>
                      <a:pt x="2406" y="2187"/>
                      <a:pt x="2430" y="2033"/>
                    </a:cubicBezTo>
                    <a:cubicBezTo>
                      <a:pt x="2585" y="1092"/>
                      <a:pt x="1930" y="199"/>
                      <a:pt x="953" y="20"/>
                    </a:cubicBezTo>
                    <a:cubicBezTo>
                      <a:pt x="860" y="7"/>
                      <a:pt x="768"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4"/>
              <p:cNvSpPr/>
              <p:nvPr/>
            </p:nvSpPr>
            <p:spPr>
              <a:xfrm>
                <a:off x="7572755" y="2365278"/>
                <a:ext cx="148907" cy="109820"/>
              </a:xfrm>
              <a:custGeom>
                <a:avLst/>
                <a:gdLst/>
                <a:ahLst/>
                <a:cxnLst/>
                <a:rect l="l" t="t" r="r" b="b"/>
                <a:pathLst>
                  <a:path w="3703" h="2731" extrusionOk="0">
                    <a:moveTo>
                      <a:pt x="1810" y="0"/>
                    </a:moveTo>
                    <a:cubicBezTo>
                      <a:pt x="1685" y="0"/>
                      <a:pt x="1560" y="12"/>
                      <a:pt x="1441" y="36"/>
                    </a:cubicBezTo>
                    <a:cubicBezTo>
                      <a:pt x="1226" y="84"/>
                      <a:pt x="1000" y="167"/>
                      <a:pt x="822" y="286"/>
                    </a:cubicBezTo>
                    <a:cubicBezTo>
                      <a:pt x="464" y="536"/>
                      <a:pt x="250" y="869"/>
                      <a:pt x="131" y="1155"/>
                    </a:cubicBezTo>
                    <a:cubicBezTo>
                      <a:pt x="12" y="1453"/>
                      <a:pt x="0" y="1703"/>
                      <a:pt x="0" y="1870"/>
                    </a:cubicBezTo>
                    <a:cubicBezTo>
                      <a:pt x="0" y="2048"/>
                      <a:pt x="36" y="2131"/>
                      <a:pt x="48" y="2131"/>
                    </a:cubicBezTo>
                    <a:cubicBezTo>
                      <a:pt x="60" y="2131"/>
                      <a:pt x="72" y="2048"/>
                      <a:pt x="107" y="1881"/>
                    </a:cubicBezTo>
                    <a:cubicBezTo>
                      <a:pt x="131" y="1727"/>
                      <a:pt x="191" y="1489"/>
                      <a:pt x="310" y="1239"/>
                    </a:cubicBezTo>
                    <a:cubicBezTo>
                      <a:pt x="453" y="988"/>
                      <a:pt x="655" y="703"/>
                      <a:pt x="964" y="512"/>
                    </a:cubicBezTo>
                    <a:cubicBezTo>
                      <a:pt x="1206" y="352"/>
                      <a:pt x="1500" y="271"/>
                      <a:pt x="1818" y="271"/>
                    </a:cubicBezTo>
                    <a:cubicBezTo>
                      <a:pt x="1924" y="271"/>
                      <a:pt x="2033" y="280"/>
                      <a:pt x="2143" y="298"/>
                    </a:cubicBezTo>
                    <a:cubicBezTo>
                      <a:pt x="2369" y="346"/>
                      <a:pt x="2560" y="405"/>
                      <a:pt x="2739" y="512"/>
                    </a:cubicBezTo>
                    <a:cubicBezTo>
                      <a:pt x="2917" y="619"/>
                      <a:pt x="3048" y="750"/>
                      <a:pt x="3167" y="893"/>
                    </a:cubicBezTo>
                    <a:cubicBezTo>
                      <a:pt x="3286" y="1048"/>
                      <a:pt x="3370" y="1215"/>
                      <a:pt x="3429" y="1358"/>
                    </a:cubicBezTo>
                    <a:cubicBezTo>
                      <a:pt x="3489" y="1512"/>
                      <a:pt x="3512" y="1667"/>
                      <a:pt x="3524" y="1810"/>
                    </a:cubicBezTo>
                    <a:cubicBezTo>
                      <a:pt x="3572" y="2370"/>
                      <a:pt x="3405" y="2715"/>
                      <a:pt x="3453" y="2727"/>
                    </a:cubicBezTo>
                    <a:cubicBezTo>
                      <a:pt x="3454" y="2729"/>
                      <a:pt x="3456" y="2731"/>
                      <a:pt x="3459" y="2731"/>
                    </a:cubicBezTo>
                    <a:cubicBezTo>
                      <a:pt x="3478" y="2731"/>
                      <a:pt x="3530" y="2649"/>
                      <a:pt x="3572" y="2501"/>
                    </a:cubicBezTo>
                    <a:cubicBezTo>
                      <a:pt x="3643" y="2346"/>
                      <a:pt x="3703" y="2108"/>
                      <a:pt x="3703" y="1798"/>
                    </a:cubicBezTo>
                    <a:cubicBezTo>
                      <a:pt x="3703" y="1631"/>
                      <a:pt x="3679" y="1465"/>
                      <a:pt x="3631" y="1286"/>
                    </a:cubicBezTo>
                    <a:cubicBezTo>
                      <a:pt x="3572" y="1108"/>
                      <a:pt x="3501" y="929"/>
                      <a:pt x="3370" y="750"/>
                    </a:cubicBezTo>
                    <a:cubicBezTo>
                      <a:pt x="3250" y="572"/>
                      <a:pt x="3084" y="405"/>
                      <a:pt x="2869" y="286"/>
                    </a:cubicBezTo>
                    <a:cubicBezTo>
                      <a:pt x="2667" y="155"/>
                      <a:pt x="2429" y="84"/>
                      <a:pt x="2179" y="36"/>
                    </a:cubicBezTo>
                    <a:cubicBezTo>
                      <a:pt x="2060" y="12"/>
                      <a:pt x="1935" y="0"/>
                      <a:pt x="1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4"/>
              <p:cNvSpPr/>
              <p:nvPr/>
            </p:nvSpPr>
            <p:spPr>
              <a:xfrm>
                <a:off x="7834137" y="2413052"/>
                <a:ext cx="154215" cy="109941"/>
              </a:xfrm>
              <a:custGeom>
                <a:avLst/>
                <a:gdLst/>
                <a:ahLst/>
                <a:cxnLst/>
                <a:rect l="l" t="t" r="r" b="b"/>
                <a:pathLst>
                  <a:path w="3835" h="2734" extrusionOk="0">
                    <a:moveTo>
                      <a:pt x="1880" y="0"/>
                    </a:moveTo>
                    <a:cubicBezTo>
                      <a:pt x="1514" y="0"/>
                      <a:pt x="1161" y="85"/>
                      <a:pt x="882" y="265"/>
                    </a:cubicBezTo>
                    <a:cubicBezTo>
                      <a:pt x="513" y="503"/>
                      <a:pt x="275" y="813"/>
                      <a:pt x="156" y="1110"/>
                    </a:cubicBezTo>
                    <a:cubicBezTo>
                      <a:pt x="37" y="1408"/>
                      <a:pt x="1" y="1658"/>
                      <a:pt x="1" y="1836"/>
                    </a:cubicBezTo>
                    <a:cubicBezTo>
                      <a:pt x="1" y="2015"/>
                      <a:pt x="37" y="2110"/>
                      <a:pt x="49" y="2110"/>
                    </a:cubicBezTo>
                    <a:cubicBezTo>
                      <a:pt x="60" y="2110"/>
                      <a:pt x="84" y="2015"/>
                      <a:pt x="108" y="1860"/>
                    </a:cubicBezTo>
                    <a:cubicBezTo>
                      <a:pt x="144" y="1694"/>
                      <a:pt x="179" y="1455"/>
                      <a:pt x="322" y="1205"/>
                    </a:cubicBezTo>
                    <a:cubicBezTo>
                      <a:pt x="453" y="943"/>
                      <a:pt x="680" y="682"/>
                      <a:pt x="1001" y="491"/>
                    </a:cubicBezTo>
                    <a:cubicBezTo>
                      <a:pt x="1220" y="348"/>
                      <a:pt x="1505" y="276"/>
                      <a:pt x="1805" y="276"/>
                    </a:cubicBezTo>
                    <a:cubicBezTo>
                      <a:pt x="1929" y="276"/>
                      <a:pt x="2055" y="288"/>
                      <a:pt x="2180" y="312"/>
                    </a:cubicBezTo>
                    <a:cubicBezTo>
                      <a:pt x="2382" y="336"/>
                      <a:pt x="2596" y="408"/>
                      <a:pt x="2775" y="503"/>
                    </a:cubicBezTo>
                    <a:cubicBezTo>
                      <a:pt x="2954" y="610"/>
                      <a:pt x="3097" y="741"/>
                      <a:pt x="3216" y="872"/>
                    </a:cubicBezTo>
                    <a:cubicBezTo>
                      <a:pt x="3454" y="1158"/>
                      <a:pt x="3573" y="1503"/>
                      <a:pt x="3608" y="1777"/>
                    </a:cubicBezTo>
                    <a:cubicBezTo>
                      <a:pt x="3632" y="2063"/>
                      <a:pt x="3608" y="2301"/>
                      <a:pt x="3573" y="2467"/>
                    </a:cubicBezTo>
                    <a:cubicBezTo>
                      <a:pt x="3537" y="2622"/>
                      <a:pt x="3513" y="2718"/>
                      <a:pt x="3537" y="2729"/>
                    </a:cubicBezTo>
                    <a:cubicBezTo>
                      <a:pt x="3538" y="2732"/>
                      <a:pt x="3540" y="2733"/>
                      <a:pt x="3543" y="2733"/>
                    </a:cubicBezTo>
                    <a:cubicBezTo>
                      <a:pt x="3562" y="2733"/>
                      <a:pt x="3618" y="2649"/>
                      <a:pt x="3692" y="2479"/>
                    </a:cubicBezTo>
                    <a:cubicBezTo>
                      <a:pt x="3775" y="2337"/>
                      <a:pt x="3835" y="2063"/>
                      <a:pt x="3811" y="1753"/>
                    </a:cubicBezTo>
                    <a:cubicBezTo>
                      <a:pt x="3799" y="1444"/>
                      <a:pt x="3692" y="1051"/>
                      <a:pt x="3430" y="705"/>
                    </a:cubicBezTo>
                    <a:cubicBezTo>
                      <a:pt x="3299" y="527"/>
                      <a:pt x="3132" y="384"/>
                      <a:pt x="2918" y="265"/>
                    </a:cubicBezTo>
                    <a:cubicBezTo>
                      <a:pt x="2716" y="146"/>
                      <a:pt x="2477" y="74"/>
                      <a:pt x="2239" y="27"/>
                    </a:cubicBezTo>
                    <a:cubicBezTo>
                      <a:pt x="2120" y="9"/>
                      <a:pt x="1999"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4"/>
              <p:cNvSpPr/>
              <p:nvPr/>
            </p:nvSpPr>
            <p:spPr>
              <a:xfrm>
                <a:off x="7672321" y="2359287"/>
                <a:ext cx="54126" cy="49140"/>
              </a:xfrm>
              <a:custGeom>
                <a:avLst/>
                <a:gdLst/>
                <a:ahLst/>
                <a:cxnLst/>
                <a:rect l="l" t="t" r="r" b="b"/>
                <a:pathLst>
                  <a:path w="1346" h="1222" extrusionOk="0">
                    <a:moveTo>
                      <a:pt x="38" y="0"/>
                    </a:moveTo>
                    <a:cubicBezTo>
                      <a:pt x="21" y="0"/>
                      <a:pt x="12" y="3"/>
                      <a:pt x="12" y="6"/>
                    </a:cubicBezTo>
                    <a:cubicBezTo>
                      <a:pt x="1" y="30"/>
                      <a:pt x="393" y="161"/>
                      <a:pt x="751" y="518"/>
                    </a:cubicBezTo>
                    <a:cubicBezTo>
                      <a:pt x="1097" y="853"/>
                      <a:pt x="1276" y="1222"/>
                      <a:pt x="1319" y="1222"/>
                    </a:cubicBezTo>
                    <a:cubicBezTo>
                      <a:pt x="1320" y="1222"/>
                      <a:pt x="1321" y="1222"/>
                      <a:pt x="1322" y="1221"/>
                    </a:cubicBezTo>
                    <a:cubicBezTo>
                      <a:pt x="1346" y="1209"/>
                      <a:pt x="1215" y="792"/>
                      <a:pt x="834" y="435"/>
                    </a:cubicBezTo>
                    <a:cubicBezTo>
                      <a:pt x="655" y="245"/>
                      <a:pt x="441" y="125"/>
                      <a:pt x="274" y="66"/>
                    </a:cubicBezTo>
                    <a:cubicBezTo>
                      <a:pt x="164" y="15"/>
                      <a:pt x="79" y="0"/>
                      <a:pt x="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4"/>
              <p:cNvSpPr/>
              <p:nvPr/>
            </p:nvSpPr>
            <p:spPr>
              <a:xfrm>
                <a:off x="7839888" y="2401872"/>
                <a:ext cx="58952" cy="36231"/>
              </a:xfrm>
              <a:custGeom>
                <a:avLst/>
                <a:gdLst/>
                <a:ahLst/>
                <a:cxnLst/>
                <a:rect l="l" t="t" r="r" b="b"/>
                <a:pathLst>
                  <a:path w="1466" h="901" extrusionOk="0">
                    <a:moveTo>
                      <a:pt x="1370" y="0"/>
                    </a:moveTo>
                    <a:cubicBezTo>
                      <a:pt x="1329" y="0"/>
                      <a:pt x="1273" y="5"/>
                      <a:pt x="1203" y="19"/>
                    </a:cubicBezTo>
                    <a:cubicBezTo>
                      <a:pt x="1037" y="31"/>
                      <a:pt x="834" y="90"/>
                      <a:pt x="608" y="221"/>
                    </a:cubicBezTo>
                    <a:cubicBezTo>
                      <a:pt x="382" y="364"/>
                      <a:pt x="215" y="519"/>
                      <a:pt x="132" y="662"/>
                    </a:cubicBezTo>
                    <a:cubicBezTo>
                      <a:pt x="36" y="793"/>
                      <a:pt x="1" y="900"/>
                      <a:pt x="13" y="900"/>
                    </a:cubicBezTo>
                    <a:cubicBezTo>
                      <a:pt x="13" y="900"/>
                      <a:pt x="14" y="900"/>
                      <a:pt x="14" y="900"/>
                    </a:cubicBezTo>
                    <a:cubicBezTo>
                      <a:pt x="44" y="900"/>
                      <a:pt x="258" y="563"/>
                      <a:pt x="668" y="329"/>
                    </a:cubicBezTo>
                    <a:cubicBezTo>
                      <a:pt x="1072" y="78"/>
                      <a:pt x="1465" y="55"/>
                      <a:pt x="1465" y="19"/>
                    </a:cubicBezTo>
                    <a:cubicBezTo>
                      <a:pt x="1465" y="12"/>
                      <a:pt x="1434" y="0"/>
                      <a:pt x="1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 name="Google Shape;505;p44"/>
            <p:cNvSpPr/>
            <p:nvPr/>
          </p:nvSpPr>
          <p:spPr>
            <a:xfrm rot="1419604">
              <a:off x="7700496" y="2634187"/>
              <a:ext cx="91868" cy="47674"/>
            </a:xfrm>
            <a:custGeom>
              <a:avLst/>
              <a:gdLst/>
              <a:ahLst/>
              <a:cxnLst/>
              <a:rect l="l" t="t" r="r" b="b"/>
              <a:pathLst>
                <a:path w="1584" h="822" extrusionOk="0">
                  <a:moveTo>
                    <a:pt x="1513" y="0"/>
                  </a:moveTo>
                  <a:cubicBezTo>
                    <a:pt x="1013" y="24"/>
                    <a:pt x="501" y="84"/>
                    <a:pt x="1" y="107"/>
                  </a:cubicBezTo>
                  <a:cubicBezTo>
                    <a:pt x="96" y="524"/>
                    <a:pt x="417" y="822"/>
                    <a:pt x="786" y="822"/>
                  </a:cubicBezTo>
                  <a:cubicBezTo>
                    <a:pt x="1191" y="822"/>
                    <a:pt x="1513" y="465"/>
                    <a:pt x="1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TextBox 210"/>
          <p:cNvSpPr txBox="1"/>
          <p:nvPr/>
        </p:nvSpPr>
        <p:spPr>
          <a:xfrm>
            <a:off x="1022" y="1463906"/>
            <a:ext cx="6628378" cy="1661993"/>
          </a:xfrm>
          <a:prstGeom prst="rect">
            <a:avLst/>
          </a:prstGeom>
          <a:noFill/>
        </p:spPr>
        <p:txBody>
          <a:bodyPr wrap="square" rtlCol="0">
            <a:spAutoFit/>
          </a:bodyPr>
          <a:lstStyle/>
          <a:p>
            <a:pPr algn="ctr">
              <a:lnSpc>
                <a:spcPct val="150000"/>
              </a:lnSpc>
            </a:pPr>
            <a:r>
              <a:rPr lang="en-US" sz="3400" b="1" dirty="0" smtClean="0">
                <a:solidFill>
                  <a:schemeClr val="tx1"/>
                </a:solidFill>
                <a:latin typeface="Arial" pitchFamily="34" charset="0"/>
                <a:cs typeface="Arial" pitchFamily="34" charset="0"/>
              </a:rPr>
              <a:t>CHÀO MỪNG CÁC EM </a:t>
            </a:r>
          </a:p>
          <a:p>
            <a:pPr algn="ctr">
              <a:lnSpc>
                <a:spcPct val="150000"/>
              </a:lnSpc>
            </a:pPr>
            <a:r>
              <a:rPr lang="en-US" sz="3400" b="1" dirty="0" smtClean="0">
                <a:solidFill>
                  <a:schemeClr val="tx1"/>
                </a:solidFill>
                <a:latin typeface="Arial" pitchFamily="34" charset="0"/>
                <a:cs typeface="Arial" pitchFamily="34" charset="0"/>
              </a:rPr>
              <a:t>ĐẾN VỚI TIẾT HỌC HÔM NAY!</a:t>
            </a:r>
            <a:endParaRPr lang="en-US" sz="3400" b="1" dirty="0">
              <a:solidFill>
                <a:schemeClr val="tx1"/>
              </a:solidFill>
              <a:latin typeface="Arial" pitchFamily="34" charset="0"/>
              <a:cs typeface="Arial"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p:cTn id="7" dur="500" fill="hold"/>
                                        <p:tgtEl>
                                          <p:spTgt spid="211"/>
                                        </p:tgtEl>
                                        <p:attrNameLst>
                                          <p:attrName>ppt_w</p:attrName>
                                        </p:attrNameLst>
                                      </p:cBhvr>
                                      <p:tavLst>
                                        <p:tav tm="0">
                                          <p:val>
                                            <p:fltVal val="0"/>
                                          </p:val>
                                        </p:tav>
                                        <p:tav tm="100000">
                                          <p:val>
                                            <p:strVal val="#ppt_w"/>
                                          </p:val>
                                        </p:tav>
                                      </p:tavLst>
                                    </p:anim>
                                    <p:anim calcmode="lin" valueType="num">
                                      <p:cBhvr>
                                        <p:cTn id="8" dur="500" fill="hold"/>
                                        <p:tgtEl>
                                          <p:spTgt spid="211"/>
                                        </p:tgtEl>
                                        <p:attrNameLst>
                                          <p:attrName>ppt_h</p:attrName>
                                        </p:attrNameLst>
                                      </p:cBhvr>
                                      <p:tavLst>
                                        <p:tav tm="0">
                                          <p:val>
                                            <p:fltVal val="0"/>
                                          </p:val>
                                        </p:tav>
                                        <p:tav tm="100000">
                                          <p:val>
                                            <p:strVal val="#ppt_h"/>
                                          </p:val>
                                        </p:tav>
                                      </p:tavLst>
                                    </p:anim>
                                    <p:animEffect transition="in" filter="fade">
                                      <p:cBhvr>
                                        <p:cTn id="9"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grpSp>
        <p:nvGrpSpPr>
          <p:cNvPr id="2066" name="Google Shape;2066;p63"/>
          <p:cNvGrpSpPr/>
          <p:nvPr/>
        </p:nvGrpSpPr>
        <p:grpSpPr>
          <a:xfrm rot="3722607">
            <a:off x="213191" y="615213"/>
            <a:ext cx="252399" cy="805489"/>
            <a:chOff x="8478897" y="4127025"/>
            <a:chExt cx="252400" cy="805492"/>
          </a:xfrm>
        </p:grpSpPr>
        <p:sp>
          <p:nvSpPr>
            <p:cNvPr id="2067" name="Google Shape;2067;p63"/>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3"/>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3"/>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3"/>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1" name="Google Shape;2071;p63"/>
          <p:cNvGrpSpPr/>
          <p:nvPr/>
        </p:nvGrpSpPr>
        <p:grpSpPr>
          <a:xfrm>
            <a:off x="190846" y="255250"/>
            <a:ext cx="1245349" cy="569505"/>
            <a:chOff x="7435621" y="294700"/>
            <a:chExt cx="1245349" cy="569505"/>
          </a:xfrm>
        </p:grpSpPr>
        <p:grpSp>
          <p:nvGrpSpPr>
            <p:cNvPr id="2072" name="Google Shape;2072;p63"/>
            <p:cNvGrpSpPr/>
            <p:nvPr/>
          </p:nvGrpSpPr>
          <p:grpSpPr>
            <a:xfrm rot="-578873">
              <a:off x="7870500" y="388385"/>
              <a:ext cx="376485" cy="447436"/>
              <a:chOff x="8352696" y="3680267"/>
              <a:chExt cx="376469" cy="447416"/>
            </a:xfrm>
          </p:grpSpPr>
          <p:sp>
            <p:nvSpPr>
              <p:cNvPr id="2073" name="Google Shape;2073;p63"/>
              <p:cNvSpPr/>
              <p:nvPr/>
            </p:nvSpPr>
            <p:spPr>
              <a:xfrm>
                <a:off x="8352696" y="3680267"/>
                <a:ext cx="374871" cy="447416"/>
              </a:xfrm>
              <a:custGeom>
                <a:avLst/>
                <a:gdLst/>
                <a:ahLst/>
                <a:cxnLst/>
                <a:rect l="l" t="t" r="r" b="b"/>
                <a:pathLst>
                  <a:path w="8454" h="10090" extrusionOk="0">
                    <a:moveTo>
                      <a:pt x="4453" y="2417"/>
                    </a:moveTo>
                    <a:cubicBezTo>
                      <a:pt x="4691" y="2429"/>
                      <a:pt x="4918" y="2465"/>
                      <a:pt x="5156" y="2501"/>
                    </a:cubicBezTo>
                    <a:cubicBezTo>
                      <a:pt x="5299" y="2548"/>
                      <a:pt x="5453" y="2620"/>
                      <a:pt x="5596" y="2679"/>
                    </a:cubicBezTo>
                    <a:cubicBezTo>
                      <a:pt x="5680" y="2727"/>
                      <a:pt x="5751" y="2786"/>
                      <a:pt x="5811" y="2846"/>
                    </a:cubicBezTo>
                    <a:cubicBezTo>
                      <a:pt x="5834" y="2894"/>
                      <a:pt x="5882" y="2941"/>
                      <a:pt x="5918" y="2977"/>
                    </a:cubicBezTo>
                    <a:cubicBezTo>
                      <a:pt x="5930" y="3025"/>
                      <a:pt x="5954" y="3072"/>
                      <a:pt x="5977" y="3132"/>
                    </a:cubicBezTo>
                    <a:cubicBezTo>
                      <a:pt x="5989" y="3191"/>
                      <a:pt x="5989" y="3251"/>
                      <a:pt x="6001" y="3322"/>
                    </a:cubicBezTo>
                    <a:cubicBezTo>
                      <a:pt x="6013" y="3346"/>
                      <a:pt x="6001" y="3370"/>
                      <a:pt x="6001" y="3382"/>
                    </a:cubicBezTo>
                    <a:cubicBezTo>
                      <a:pt x="6001" y="3394"/>
                      <a:pt x="5989" y="3394"/>
                      <a:pt x="5989" y="3406"/>
                    </a:cubicBezTo>
                    <a:cubicBezTo>
                      <a:pt x="5977" y="3429"/>
                      <a:pt x="5977" y="3441"/>
                      <a:pt x="5954" y="3453"/>
                    </a:cubicBezTo>
                    <a:cubicBezTo>
                      <a:pt x="5918" y="3489"/>
                      <a:pt x="5870" y="3513"/>
                      <a:pt x="5834" y="3548"/>
                    </a:cubicBezTo>
                    <a:cubicBezTo>
                      <a:pt x="5715" y="3608"/>
                      <a:pt x="5584" y="3644"/>
                      <a:pt x="5453" y="3691"/>
                    </a:cubicBezTo>
                    <a:cubicBezTo>
                      <a:pt x="5156" y="3751"/>
                      <a:pt x="4870" y="3798"/>
                      <a:pt x="4572" y="3798"/>
                    </a:cubicBezTo>
                    <a:cubicBezTo>
                      <a:pt x="4382" y="3787"/>
                      <a:pt x="4191" y="3775"/>
                      <a:pt x="3989" y="3739"/>
                    </a:cubicBezTo>
                    <a:cubicBezTo>
                      <a:pt x="4156" y="3298"/>
                      <a:pt x="4310" y="2858"/>
                      <a:pt x="4453" y="2417"/>
                    </a:cubicBezTo>
                    <a:close/>
                    <a:moveTo>
                      <a:pt x="3132" y="6061"/>
                    </a:moveTo>
                    <a:cubicBezTo>
                      <a:pt x="3251" y="6108"/>
                      <a:pt x="3370" y="6144"/>
                      <a:pt x="3489" y="6203"/>
                    </a:cubicBezTo>
                    <a:cubicBezTo>
                      <a:pt x="3620" y="6299"/>
                      <a:pt x="3751" y="6406"/>
                      <a:pt x="3882" y="6525"/>
                    </a:cubicBezTo>
                    <a:cubicBezTo>
                      <a:pt x="3977" y="6620"/>
                      <a:pt x="4060" y="6739"/>
                      <a:pt x="4156" y="6858"/>
                    </a:cubicBezTo>
                    <a:lnTo>
                      <a:pt x="4239" y="7085"/>
                    </a:lnTo>
                    <a:cubicBezTo>
                      <a:pt x="4239" y="7120"/>
                      <a:pt x="4263" y="7156"/>
                      <a:pt x="4263" y="7204"/>
                    </a:cubicBezTo>
                    <a:cubicBezTo>
                      <a:pt x="4275" y="7239"/>
                      <a:pt x="4263" y="7263"/>
                      <a:pt x="4263" y="7299"/>
                    </a:cubicBezTo>
                    <a:cubicBezTo>
                      <a:pt x="4263" y="7311"/>
                      <a:pt x="4251" y="7311"/>
                      <a:pt x="4251" y="7323"/>
                    </a:cubicBezTo>
                    <a:cubicBezTo>
                      <a:pt x="4215" y="7370"/>
                      <a:pt x="4168" y="7418"/>
                      <a:pt x="4132" y="7477"/>
                    </a:cubicBezTo>
                    <a:cubicBezTo>
                      <a:pt x="4108" y="7489"/>
                      <a:pt x="4096" y="7501"/>
                      <a:pt x="4084" y="7501"/>
                    </a:cubicBezTo>
                    <a:cubicBezTo>
                      <a:pt x="4025" y="7537"/>
                      <a:pt x="3965" y="7549"/>
                      <a:pt x="3906" y="7573"/>
                    </a:cubicBezTo>
                    <a:cubicBezTo>
                      <a:pt x="3727" y="7608"/>
                      <a:pt x="3548" y="7632"/>
                      <a:pt x="3370" y="7632"/>
                    </a:cubicBezTo>
                    <a:cubicBezTo>
                      <a:pt x="3132" y="7620"/>
                      <a:pt x="2894" y="7597"/>
                      <a:pt x="2656" y="7537"/>
                    </a:cubicBezTo>
                    <a:cubicBezTo>
                      <a:pt x="2632" y="7537"/>
                      <a:pt x="2620" y="7513"/>
                      <a:pt x="2608" y="7513"/>
                    </a:cubicBezTo>
                    <a:cubicBezTo>
                      <a:pt x="2775" y="7025"/>
                      <a:pt x="2953" y="6537"/>
                      <a:pt x="3132" y="6061"/>
                    </a:cubicBezTo>
                    <a:close/>
                    <a:moveTo>
                      <a:pt x="4465" y="0"/>
                    </a:moveTo>
                    <a:cubicBezTo>
                      <a:pt x="4239" y="0"/>
                      <a:pt x="4025" y="12"/>
                      <a:pt x="3799" y="48"/>
                    </a:cubicBezTo>
                    <a:cubicBezTo>
                      <a:pt x="3465" y="96"/>
                      <a:pt x="3156" y="179"/>
                      <a:pt x="2858" y="286"/>
                    </a:cubicBezTo>
                    <a:cubicBezTo>
                      <a:pt x="2298" y="477"/>
                      <a:pt x="2024" y="1143"/>
                      <a:pt x="2144" y="1703"/>
                    </a:cubicBezTo>
                    <a:cubicBezTo>
                      <a:pt x="1489" y="3584"/>
                      <a:pt x="727" y="5430"/>
                      <a:pt x="119" y="7323"/>
                    </a:cubicBezTo>
                    <a:cubicBezTo>
                      <a:pt x="36" y="7597"/>
                      <a:pt x="0" y="7847"/>
                      <a:pt x="60" y="8120"/>
                    </a:cubicBezTo>
                    <a:cubicBezTo>
                      <a:pt x="60" y="8192"/>
                      <a:pt x="60" y="8263"/>
                      <a:pt x="72" y="8335"/>
                    </a:cubicBezTo>
                    <a:cubicBezTo>
                      <a:pt x="119" y="8680"/>
                      <a:pt x="298" y="8906"/>
                      <a:pt x="536" y="9144"/>
                    </a:cubicBezTo>
                    <a:cubicBezTo>
                      <a:pt x="834" y="9418"/>
                      <a:pt x="1215" y="9621"/>
                      <a:pt x="1596" y="9763"/>
                    </a:cubicBezTo>
                    <a:cubicBezTo>
                      <a:pt x="2072" y="9942"/>
                      <a:pt x="2584" y="10049"/>
                      <a:pt x="3084" y="10085"/>
                    </a:cubicBezTo>
                    <a:cubicBezTo>
                      <a:pt x="3164" y="10088"/>
                      <a:pt x="3244" y="10090"/>
                      <a:pt x="3323" y="10090"/>
                    </a:cubicBezTo>
                    <a:cubicBezTo>
                      <a:pt x="3809" y="10090"/>
                      <a:pt x="4280" y="10026"/>
                      <a:pt x="4751" y="9883"/>
                    </a:cubicBezTo>
                    <a:cubicBezTo>
                      <a:pt x="5001" y="9811"/>
                      <a:pt x="5227" y="9692"/>
                      <a:pt x="5453" y="9561"/>
                    </a:cubicBezTo>
                    <a:cubicBezTo>
                      <a:pt x="5692" y="9406"/>
                      <a:pt x="5846" y="9228"/>
                      <a:pt x="6049" y="9037"/>
                    </a:cubicBezTo>
                    <a:cubicBezTo>
                      <a:pt x="6251" y="8835"/>
                      <a:pt x="6406" y="8549"/>
                      <a:pt x="6525" y="8299"/>
                    </a:cubicBezTo>
                    <a:cubicBezTo>
                      <a:pt x="6585" y="8144"/>
                      <a:pt x="6620" y="8013"/>
                      <a:pt x="6656" y="7847"/>
                    </a:cubicBezTo>
                    <a:cubicBezTo>
                      <a:pt x="6680" y="7716"/>
                      <a:pt x="6716" y="7597"/>
                      <a:pt x="6727" y="7477"/>
                    </a:cubicBezTo>
                    <a:cubicBezTo>
                      <a:pt x="6775" y="6965"/>
                      <a:pt x="6668" y="6454"/>
                      <a:pt x="6442" y="5989"/>
                    </a:cubicBezTo>
                    <a:cubicBezTo>
                      <a:pt x="7513" y="5644"/>
                      <a:pt x="8394" y="4715"/>
                      <a:pt x="8454" y="3572"/>
                    </a:cubicBezTo>
                    <a:cubicBezTo>
                      <a:pt x="8454" y="3215"/>
                      <a:pt x="8442" y="2905"/>
                      <a:pt x="8371" y="2608"/>
                    </a:cubicBezTo>
                    <a:cubicBezTo>
                      <a:pt x="8323" y="2429"/>
                      <a:pt x="8275" y="2251"/>
                      <a:pt x="8204" y="2084"/>
                    </a:cubicBezTo>
                    <a:cubicBezTo>
                      <a:pt x="8132" y="1893"/>
                      <a:pt x="8001" y="1703"/>
                      <a:pt x="7882" y="1524"/>
                    </a:cubicBezTo>
                    <a:cubicBezTo>
                      <a:pt x="7728" y="1286"/>
                      <a:pt x="7489" y="1072"/>
                      <a:pt x="7287" y="893"/>
                    </a:cubicBezTo>
                    <a:cubicBezTo>
                      <a:pt x="7025" y="691"/>
                      <a:pt x="6716" y="524"/>
                      <a:pt x="6418" y="369"/>
                    </a:cubicBezTo>
                    <a:cubicBezTo>
                      <a:pt x="6132" y="238"/>
                      <a:pt x="5834" y="179"/>
                      <a:pt x="5537" y="107"/>
                    </a:cubicBezTo>
                    <a:cubicBezTo>
                      <a:pt x="5275" y="36"/>
                      <a:pt x="4989" y="12"/>
                      <a:pt x="4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3"/>
              <p:cNvSpPr/>
              <p:nvPr/>
            </p:nvSpPr>
            <p:spPr>
              <a:xfrm>
                <a:off x="8416062" y="3681863"/>
                <a:ext cx="313102" cy="441917"/>
              </a:xfrm>
              <a:custGeom>
                <a:avLst/>
                <a:gdLst/>
                <a:ahLst/>
                <a:cxnLst/>
                <a:rect l="l" t="t" r="r" b="b"/>
                <a:pathLst>
                  <a:path w="7061" h="9966" extrusionOk="0">
                    <a:moveTo>
                      <a:pt x="3060" y="2393"/>
                    </a:moveTo>
                    <a:cubicBezTo>
                      <a:pt x="3298" y="2405"/>
                      <a:pt x="3524" y="2441"/>
                      <a:pt x="3739" y="2500"/>
                    </a:cubicBezTo>
                    <a:cubicBezTo>
                      <a:pt x="3905" y="2536"/>
                      <a:pt x="4036" y="2619"/>
                      <a:pt x="4191" y="2679"/>
                    </a:cubicBezTo>
                    <a:cubicBezTo>
                      <a:pt x="4263" y="2715"/>
                      <a:pt x="4334" y="2774"/>
                      <a:pt x="4394" y="2834"/>
                    </a:cubicBezTo>
                    <a:cubicBezTo>
                      <a:pt x="4417" y="2881"/>
                      <a:pt x="4465" y="2929"/>
                      <a:pt x="4501" y="2977"/>
                    </a:cubicBezTo>
                    <a:cubicBezTo>
                      <a:pt x="4513" y="3012"/>
                      <a:pt x="4548" y="3060"/>
                      <a:pt x="4560" y="3119"/>
                    </a:cubicBezTo>
                    <a:cubicBezTo>
                      <a:pt x="4572" y="3179"/>
                      <a:pt x="4572" y="3239"/>
                      <a:pt x="4584" y="3298"/>
                    </a:cubicBezTo>
                    <a:lnTo>
                      <a:pt x="4584" y="3334"/>
                    </a:lnTo>
                    <a:lnTo>
                      <a:pt x="4584" y="3358"/>
                    </a:lnTo>
                    <a:lnTo>
                      <a:pt x="4572" y="3393"/>
                    </a:lnTo>
                    <a:lnTo>
                      <a:pt x="4536" y="3417"/>
                    </a:lnTo>
                    <a:cubicBezTo>
                      <a:pt x="4501" y="3453"/>
                      <a:pt x="4465" y="3477"/>
                      <a:pt x="4417" y="3512"/>
                    </a:cubicBezTo>
                    <a:cubicBezTo>
                      <a:pt x="4298" y="3572"/>
                      <a:pt x="4167" y="3608"/>
                      <a:pt x="4036" y="3655"/>
                    </a:cubicBezTo>
                    <a:cubicBezTo>
                      <a:pt x="3739" y="3715"/>
                      <a:pt x="3453" y="3751"/>
                      <a:pt x="3143" y="3762"/>
                    </a:cubicBezTo>
                    <a:cubicBezTo>
                      <a:pt x="2941" y="3751"/>
                      <a:pt x="2739" y="3727"/>
                      <a:pt x="2584" y="3703"/>
                    </a:cubicBezTo>
                    <a:cubicBezTo>
                      <a:pt x="2727" y="3334"/>
                      <a:pt x="2881" y="2917"/>
                      <a:pt x="3060" y="2393"/>
                    </a:cubicBezTo>
                    <a:close/>
                    <a:moveTo>
                      <a:pt x="1727" y="6025"/>
                    </a:moveTo>
                    <a:cubicBezTo>
                      <a:pt x="1846" y="6072"/>
                      <a:pt x="1965" y="6132"/>
                      <a:pt x="2072" y="6167"/>
                    </a:cubicBezTo>
                    <a:cubicBezTo>
                      <a:pt x="2227" y="6275"/>
                      <a:pt x="2358" y="6382"/>
                      <a:pt x="2477" y="6489"/>
                    </a:cubicBezTo>
                    <a:cubicBezTo>
                      <a:pt x="2584" y="6584"/>
                      <a:pt x="2655" y="6703"/>
                      <a:pt x="2739" y="6822"/>
                    </a:cubicBezTo>
                    <a:lnTo>
                      <a:pt x="2834" y="7049"/>
                    </a:lnTo>
                    <a:lnTo>
                      <a:pt x="2834" y="7096"/>
                    </a:lnTo>
                    <a:lnTo>
                      <a:pt x="2846" y="7156"/>
                    </a:lnTo>
                    <a:lnTo>
                      <a:pt x="2834" y="7239"/>
                    </a:lnTo>
                    <a:lnTo>
                      <a:pt x="2822" y="7275"/>
                    </a:lnTo>
                    <a:lnTo>
                      <a:pt x="2774" y="7322"/>
                    </a:lnTo>
                    <a:lnTo>
                      <a:pt x="2762" y="7346"/>
                    </a:lnTo>
                    <a:cubicBezTo>
                      <a:pt x="2739" y="7382"/>
                      <a:pt x="2727" y="7394"/>
                      <a:pt x="2703" y="7418"/>
                    </a:cubicBezTo>
                    <a:lnTo>
                      <a:pt x="2667" y="7441"/>
                    </a:lnTo>
                    <a:lnTo>
                      <a:pt x="2643" y="7453"/>
                    </a:lnTo>
                    <a:cubicBezTo>
                      <a:pt x="2584" y="7489"/>
                      <a:pt x="2524" y="7501"/>
                      <a:pt x="2465" y="7525"/>
                    </a:cubicBezTo>
                    <a:cubicBezTo>
                      <a:pt x="2310" y="7561"/>
                      <a:pt x="2131" y="7584"/>
                      <a:pt x="1953" y="7584"/>
                    </a:cubicBezTo>
                    <a:cubicBezTo>
                      <a:pt x="1703" y="7572"/>
                      <a:pt x="1465" y="7537"/>
                      <a:pt x="1238" y="7501"/>
                    </a:cubicBezTo>
                    <a:lnTo>
                      <a:pt x="1191" y="7477"/>
                    </a:lnTo>
                    <a:cubicBezTo>
                      <a:pt x="1369" y="7001"/>
                      <a:pt x="1548" y="6513"/>
                      <a:pt x="1727" y="6025"/>
                    </a:cubicBezTo>
                    <a:close/>
                    <a:moveTo>
                      <a:pt x="3858" y="0"/>
                    </a:moveTo>
                    <a:cubicBezTo>
                      <a:pt x="3786" y="12"/>
                      <a:pt x="3727" y="36"/>
                      <a:pt x="3667" y="60"/>
                    </a:cubicBezTo>
                    <a:cubicBezTo>
                      <a:pt x="3489" y="119"/>
                      <a:pt x="3298" y="214"/>
                      <a:pt x="3120" y="333"/>
                    </a:cubicBezTo>
                    <a:cubicBezTo>
                      <a:pt x="2917" y="476"/>
                      <a:pt x="2715" y="667"/>
                      <a:pt x="2524" y="869"/>
                    </a:cubicBezTo>
                    <a:cubicBezTo>
                      <a:pt x="2227" y="1214"/>
                      <a:pt x="1953" y="1643"/>
                      <a:pt x="1703" y="2167"/>
                    </a:cubicBezTo>
                    <a:cubicBezTo>
                      <a:pt x="1298" y="3012"/>
                      <a:pt x="1012" y="3929"/>
                      <a:pt x="810" y="4679"/>
                    </a:cubicBezTo>
                    <a:cubicBezTo>
                      <a:pt x="750" y="4894"/>
                      <a:pt x="703" y="5084"/>
                      <a:pt x="643" y="5298"/>
                    </a:cubicBezTo>
                    <a:lnTo>
                      <a:pt x="512" y="5786"/>
                    </a:lnTo>
                    <a:cubicBezTo>
                      <a:pt x="453" y="5977"/>
                      <a:pt x="405" y="6179"/>
                      <a:pt x="345" y="6346"/>
                    </a:cubicBezTo>
                    <a:lnTo>
                      <a:pt x="286" y="6548"/>
                    </a:lnTo>
                    <a:cubicBezTo>
                      <a:pt x="214" y="6787"/>
                      <a:pt x="119" y="7096"/>
                      <a:pt x="60" y="7441"/>
                    </a:cubicBezTo>
                    <a:cubicBezTo>
                      <a:pt x="36" y="7584"/>
                      <a:pt x="24" y="7715"/>
                      <a:pt x="24" y="7834"/>
                    </a:cubicBezTo>
                    <a:cubicBezTo>
                      <a:pt x="0" y="7977"/>
                      <a:pt x="0" y="8108"/>
                      <a:pt x="24" y="8227"/>
                    </a:cubicBezTo>
                    <a:cubicBezTo>
                      <a:pt x="36" y="8323"/>
                      <a:pt x="36" y="8394"/>
                      <a:pt x="48" y="8465"/>
                    </a:cubicBezTo>
                    <a:cubicBezTo>
                      <a:pt x="60" y="8537"/>
                      <a:pt x="95" y="8632"/>
                      <a:pt x="119" y="8704"/>
                    </a:cubicBezTo>
                    <a:cubicBezTo>
                      <a:pt x="143" y="8751"/>
                      <a:pt x="155" y="8799"/>
                      <a:pt x="179" y="8858"/>
                    </a:cubicBezTo>
                    <a:cubicBezTo>
                      <a:pt x="214" y="8918"/>
                      <a:pt x="238" y="8954"/>
                      <a:pt x="274" y="9001"/>
                    </a:cubicBezTo>
                    <a:cubicBezTo>
                      <a:pt x="322" y="9073"/>
                      <a:pt x="381" y="9132"/>
                      <a:pt x="441" y="9215"/>
                    </a:cubicBezTo>
                    <a:cubicBezTo>
                      <a:pt x="500" y="9275"/>
                      <a:pt x="560" y="9335"/>
                      <a:pt x="631" y="9394"/>
                    </a:cubicBezTo>
                    <a:cubicBezTo>
                      <a:pt x="703" y="9454"/>
                      <a:pt x="774" y="9513"/>
                      <a:pt x="857" y="9549"/>
                    </a:cubicBezTo>
                    <a:cubicBezTo>
                      <a:pt x="941" y="9596"/>
                      <a:pt x="1012" y="9656"/>
                      <a:pt x="1107" y="9692"/>
                    </a:cubicBezTo>
                    <a:cubicBezTo>
                      <a:pt x="1215" y="9751"/>
                      <a:pt x="1334" y="9787"/>
                      <a:pt x="1453" y="9823"/>
                    </a:cubicBezTo>
                    <a:cubicBezTo>
                      <a:pt x="1584" y="9870"/>
                      <a:pt x="1703" y="9894"/>
                      <a:pt x="1822" y="9906"/>
                    </a:cubicBezTo>
                    <a:cubicBezTo>
                      <a:pt x="2072" y="9954"/>
                      <a:pt x="2322" y="9966"/>
                      <a:pt x="2608" y="9966"/>
                    </a:cubicBezTo>
                    <a:lnTo>
                      <a:pt x="2679" y="9966"/>
                    </a:lnTo>
                    <a:cubicBezTo>
                      <a:pt x="2905" y="9942"/>
                      <a:pt x="3120" y="9882"/>
                      <a:pt x="3322" y="9823"/>
                    </a:cubicBezTo>
                    <a:cubicBezTo>
                      <a:pt x="3548" y="9751"/>
                      <a:pt x="3751" y="9656"/>
                      <a:pt x="4024" y="9489"/>
                    </a:cubicBezTo>
                    <a:cubicBezTo>
                      <a:pt x="4227" y="9358"/>
                      <a:pt x="4394" y="9192"/>
                      <a:pt x="4560" y="9025"/>
                    </a:cubicBezTo>
                    <a:lnTo>
                      <a:pt x="4620" y="8977"/>
                    </a:lnTo>
                    <a:cubicBezTo>
                      <a:pt x="4822" y="8763"/>
                      <a:pt x="4977" y="8477"/>
                      <a:pt x="5096" y="8215"/>
                    </a:cubicBezTo>
                    <a:cubicBezTo>
                      <a:pt x="5156" y="8084"/>
                      <a:pt x="5203" y="7930"/>
                      <a:pt x="5227" y="7763"/>
                    </a:cubicBezTo>
                    <a:cubicBezTo>
                      <a:pt x="5263" y="7644"/>
                      <a:pt x="5287" y="7525"/>
                      <a:pt x="5298" y="7382"/>
                    </a:cubicBezTo>
                    <a:cubicBezTo>
                      <a:pt x="5346" y="6882"/>
                      <a:pt x="5263" y="6370"/>
                      <a:pt x="5025" y="5870"/>
                    </a:cubicBezTo>
                    <a:cubicBezTo>
                      <a:pt x="6168" y="5513"/>
                      <a:pt x="6965" y="4548"/>
                      <a:pt x="7049" y="3465"/>
                    </a:cubicBezTo>
                    <a:cubicBezTo>
                      <a:pt x="7061" y="3119"/>
                      <a:pt x="7025" y="2822"/>
                      <a:pt x="6953" y="2536"/>
                    </a:cubicBezTo>
                    <a:cubicBezTo>
                      <a:pt x="6906" y="2381"/>
                      <a:pt x="6870" y="2203"/>
                      <a:pt x="6787" y="2024"/>
                    </a:cubicBezTo>
                    <a:cubicBezTo>
                      <a:pt x="6715" y="1822"/>
                      <a:pt x="6584" y="1631"/>
                      <a:pt x="6477" y="1488"/>
                    </a:cubicBezTo>
                    <a:lnTo>
                      <a:pt x="6465" y="1453"/>
                    </a:lnTo>
                    <a:cubicBezTo>
                      <a:pt x="6310" y="1214"/>
                      <a:pt x="6108" y="1036"/>
                      <a:pt x="5870" y="810"/>
                    </a:cubicBezTo>
                    <a:cubicBezTo>
                      <a:pt x="5608" y="607"/>
                      <a:pt x="5298" y="441"/>
                      <a:pt x="5001" y="298"/>
                    </a:cubicBezTo>
                    <a:cubicBezTo>
                      <a:pt x="4763" y="191"/>
                      <a:pt x="4501" y="119"/>
                      <a:pt x="4239" y="60"/>
                    </a:cubicBezTo>
                    <a:lnTo>
                      <a:pt x="4120" y="24"/>
                    </a:lnTo>
                    <a:cubicBezTo>
                      <a:pt x="4102" y="26"/>
                      <a:pt x="4084" y="27"/>
                      <a:pt x="4067" y="27"/>
                    </a:cubicBezTo>
                    <a:cubicBezTo>
                      <a:pt x="3996" y="27"/>
                      <a:pt x="3935" y="10"/>
                      <a:pt x="385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3"/>
              <p:cNvSpPr/>
              <p:nvPr/>
            </p:nvSpPr>
            <p:spPr>
              <a:xfrm>
                <a:off x="8613522" y="3724078"/>
                <a:ext cx="73919" cy="184376"/>
              </a:xfrm>
              <a:custGeom>
                <a:avLst/>
                <a:gdLst/>
                <a:ahLst/>
                <a:cxnLst/>
                <a:rect l="l" t="t" r="r" b="b"/>
                <a:pathLst>
                  <a:path w="1667" h="4158" extrusionOk="0">
                    <a:moveTo>
                      <a:pt x="417" y="1"/>
                    </a:moveTo>
                    <a:lnTo>
                      <a:pt x="369" y="36"/>
                    </a:lnTo>
                    <a:cubicBezTo>
                      <a:pt x="357" y="72"/>
                      <a:pt x="357" y="120"/>
                      <a:pt x="393" y="132"/>
                    </a:cubicBezTo>
                    <a:cubicBezTo>
                      <a:pt x="488" y="203"/>
                      <a:pt x="595" y="274"/>
                      <a:pt x="691" y="382"/>
                    </a:cubicBezTo>
                    <a:lnTo>
                      <a:pt x="667" y="370"/>
                    </a:lnTo>
                    <a:lnTo>
                      <a:pt x="667" y="370"/>
                    </a:lnTo>
                    <a:cubicBezTo>
                      <a:pt x="810" y="501"/>
                      <a:pt x="905" y="655"/>
                      <a:pt x="1000" y="810"/>
                    </a:cubicBezTo>
                    <a:cubicBezTo>
                      <a:pt x="1072" y="953"/>
                      <a:pt x="1131" y="1096"/>
                      <a:pt x="1179" y="1251"/>
                    </a:cubicBezTo>
                    <a:cubicBezTo>
                      <a:pt x="1226" y="1453"/>
                      <a:pt x="1250" y="1644"/>
                      <a:pt x="1250" y="1858"/>
                    </a:cubicBezTo>
                    <a:cubicBezTo>
                      <a:pt x="1250" y="2060"/>
                      <a:pt x="1226" y="2275"/>
                      <a:pt x="1179" y="2477"/>
                    </a:cubicBezTo>
                    <a:cubicBezTo>
                      <a:pt x="1131" y="2620"/>
                      <a:pt x="1084" y="2739"/>
                      <a:pt x="1012" y="2858"/>
                    </a:cubicBezTo>
                    <a:cubicBezTo>
                      <a:pt x="941" y="2953"/>
                      <a:pt x="857" y="3060"/>
                      <a:pt x="774" y="3156"/>
                    </a:cubicBezTo>
                    <a:cubicBezTo>
                      <a:pt x="667" y="3251"/>
                      <a:pt x="548" y="3346"/>
                      <a:pt x="417" y="3430"/>
                    </a:cubicBezTo>
                    <a:cubicBezTo>
                      <a:pt x="357" y="3465"/>
                      <a:pt x="310" y="3489"/>
                      <a:pt x="250" y="3513"/>
                    </a:cubicBezTo>
                    <a:cubicBezTo>
                      <a:pt x="83" y="3584"/>
                      <a:pt x="0" y="3775"/>
                      <a:pt x="72" y="3953"/>
                    </a:cubicBezTo>
                    <a:cubicBezTo>
                      <a:pt x="125" y="4079"/>
                      <a:pt x="254" y="4158"/>
                      <a:pt x="391" y="4158"/>
                    </a:cubicBezTo>
                    <a:cubicBezTo>
                      <a:pt x="435" y="4158"/>
                      <a:pt x="480" y="4149"/>
                      <a:pt x="524" y="4132"/>
                    </a:cubicBezTo>
                    <a:cubicBezTo>
                      <a:pt x="619" y="4084"/>
                      <a:pt x="726" y="4025"/>
                      <a:pt x="822" y="3953"/>
                    </a:cubicBezTo>
                    <a:cubicBezTo>
                      <a:pt x="917" y="3894"/>
                      <a:pt x="1012" y="3811"/>
                      <a:pt x="1095" y="3715"/>
                    </a:cubicBezTo>
                    <a:cubicBezTo>
                      <a:pt x="1250" y="3572"/>
                      <a:pt x="1357" y="3406"/>
                      <a:pt x="1441" y="3215"/>
                    </a:cubicBezTo>
                    <a:cubicBezTo>
                      <a:pt x="1536" y="3037"/>
                      <a:pt x="1572" y="2834"/>
                      <a:pt x="1619" y="2632"/>
                    </a:cubicBezTo>
                    <a:cubicBezTo>
                      <a:pt x="1667" y="2418"/>
                      <a:pt x="1667" y="2215"/>
                      <a:pt x="1655" y="2001"/>
                    </a:cubicBezTo>
                    <a:cubicBezTo>
                      <a:pt x="1631" y="1810"/>
                      <a:pt x="1572" y="1620"/>
                      <a:pt x="1512" y="1429"/>
                    </a:cubicBezTo>
                    <a:cubicBezTo>
                      <a:pt x="1453" y="1227"/>
                      <a:pt x="1369" y="1048"/>
                      <a:pt x="1262" y="870"/>
                    </a:cubicBezTo>
                    <a:cubicBezTo>
                      <a:pt x="1060" y="536"/>
                      <a:pt x="798" y="239"/>
                      <a:pt x="464" y="12"/>
                    </a:cubicBezTo>
                    <a:cubicBezTo>
                      <a:pt x="441" y="1"/>
                      <a:pt x="429"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3"/>
              <p:cNvSpPr/>
              <p:nvPr/>
            </p:nvSpPr>
            <p:spPr>
              <a:xfrm>
                <a:off x="8581285" y="3905176"/>
                <a:ext cx="16939" cy="15875"/>
              </a:xfrm>
              <a:custGeom>
                <a:avLst/>
                <a:gdLst/>
                <a:ahLst/>
                <a:cxnLst/>
                <a:rect l="l" t="t" r="r" b="b"/>
                <a:pathLst>
                  <a:path w="382" h="358" extrusionOk="0">
                    <a:moveTo>
                      <a:pt x="168" y="0"/>
                    </a:moveTo>
                    <a:cubicBezTo>
                      <a:pt x="120" y="24"/>
                      <a:pt x="72" y="48"/>
                      <a:pt x="48" y="84"/>
                    </a:cubicBezTo>
                    <a:cubicBezTo>
                      <a:pt x="13" y="119"/>
                      <a:pt x="1" y="167"/>
                      <a:pt x="13" y="215"/>
                    </a:cubicBezTo>
                    <a:cubicBezTo>
                      <a:pt x="13" y="262"/>
                      <a:pt x="48" y="298"/>
                      <a:pt x="84" y="334"/>
                    </a:cubicBezTo>
                    <a:cubicBezTo>
                      <a:pt x="132" y="358"/>
                      <a:pt x="179" y="358"/>
                      <a:pt x="227" y="358"/>
                    </a:cubicBezTo>
                    <a:cubicBezTo>
                      <a:pt x="263" y="358"/>
                      <a:pt x="310" y="334"/>
                      <a:pt x="346" y="286"/>
                    </a:cubicBezTo>
                    <a:cubicBezTo>
                      <a:pt x="370" y="239"/>
                      <a:pt x="382" y="203"/>
                      <a:pt x="370" y="155"/>
                    </a:cubicBezTo>
                    <a:cubicBezTo>
                      <a:pt x="370" y="108"/>
                      <a:pt x="346" y="60"/>
                      <a:pt x="298" y="36"/>
                    </a:cubicBezTo>
                    <a:cubicBezTo>
                      <a:pt x="251" y="0"/>
                      <a:pt x="203"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3"/>
              <p:cNvSpPr/>
              <p:nvPr/>
            </p:nvSpPr>
            <p:spPr>
              <a:xfrm>
                <a:off x="8496279" y="3969562"/>
                <a:ext cx="109349" cy="125489"/>
              </a:xfrm>
              <a:custGeom>
                <a:avLst/>
                <a:gdLst/>
                <a:ahLst/>
                <a:cxnLst/>
                <a:rect l="l" t="t" r="r" b="b"/>
                <a:pathLst>
                  <a:path w="2466" h="2830" extrusionOk="0">
                    <a:moveTo>
                      <a:pt x="2263" y="1"/>
                    </a:moveTo>
                    <a:cubicBezTo>
                      <a:pt x="2215" y="13"/>
                      <a:pt x="2204" y="13"/>
                      <a:pt x="2204" y="13"/>
                    </a:cubicBezTo>
                    <a:cubicBezTo>
                      <a:pt x="2168" y="25"/>
                      <a:pt x="2144" y="72"/>
                      <a:pt x="2156" y="108"/>
                    </a:cubicBezTo>
                    <a:cubicBezTo>
                      <a:pt x="2168" y="144"/>
                      <a:pt x="2180" y="180"/>
                      <a:pt x="2204" y="227"/>
                    </a:cubicBezTo>
                    <a:cubicBezTo>
                      <a:pt x="2227" y="358"/>
                      <a:pt x="2263" y="501"/>
                      <a:pt x="2263" y="644"/>
                    </a:cubicBezTo>
                    <a:cubicBezTo>
                      <a:pt x="2263" y="787"/>
                      <a:pt x="2239" y="942"/>
                      <a:pt x="2204" y="1084"/>
                    </a:cubicBezTo>
                    <a:cubicBezTo>
                      <a:pt x="2156" y="1215"/>
                      <a:pt x="2096" y="1358"/>
                      <a:pt x="2025" y="1489"/>
                    </a:cubicBezTo>
                    <a:cubicBezTo>
                      <a:pt x="1965" y="1596"/>
                      <a:pt x="1882" y="1680"/>
                      <a:pt x="1799" y="1775"/>
                    </a:cubicBezTo>
                    <a:cubicBezTo>
                      <a:pt x="1697" y="1865"/>
                      <a:pt x="1585" y="1955"/>
                      <a:pt x="1462" y="2025"/>
                    </a:cubicBezTo>
                    <a:lnTo>
                      <a:pt x="1462" y="2025"/>
                    </a:lnTo>
                    <a:cubicBezTo>
                      <a:pt x="1459" y="2026"/>
                      <a:pt x="1457" y="2028"/>
                      <a:pt x="1455" y="2030"/>
                    </a:cubicBezTo>
                    <a:lnTo>
                      <a:pt x="1455" y="2030"/>
                    </a:lnTo>
                    <a:cubicBezTo>
                      <a:pt x="1451" y="2032"/>
                      <a:pt x="1446" y="2034"/>
                      <a:pt x="1442" y="2037"/>
                    </a:cubicBezTo>
                    <a:cubicBezTo>
                      <a:pt x="1334" y="2096"/>
                      <a:pt x="1215" y="2144"/>
                      <a:pt x="1096" y="2168"/>
                    </a:cubicBezTo>
                    <a:cubicBezTo>
                      <a:pt x="965" y="2204"/>
                      <a:pt x="834" y="2216"/>
                      <a:pt x="680" y="2227"/>
                    </a:cubicBezTo>
                    <a:cubicBezTo>
                      <a:pt x="572" y="2227"/>
                      <a:pt x="453" y="2216"/>
                      <a:pt x="358" y="2204"/>
                    </a:cubicBezTo>
                    <a:cubicBezTo>
                      <a:pt x="339" y="2200"/>
                      <a:pt x="321" y="2198"/>
                      <a:pt x="302" y="2198"/>
                    </a:cubicBezTo>
                    <a:cubicBezTo>
                      <a:pt x="158" y="2198"/>
                      <a:pt x="34" y="2316"/>
                      <a:pt x="13" y="2454"/>
                    </a:cubicBezTo>
                    <a:cubicBezTo>
                      <a:pt x="1" y="2525"/>
                      <a:pt x="25" y="2620"/>
                      <a:pt x="72" y="2680"/>
                    </a:cubicBezTo>
                    <a:cubicBezTo>
                      <a:pt x="132" y="2751"/>
                      <a:pt x="191" y="2775"/>
                      <a:pt x="275" y="2799"/>
                    </a:cubicBezTo>
                    <a:cubicBezTo>
                      <a:pt x="403" y="2822"/>
                      <a:pt x="527" y="2830"/>
                      <a:pt x="648" y="2830"/>
                    </a:cubicBezTo>
                    <a:cubicBezTo>
                      <a:pt x="719" y="2830"/>
                      <a:pt x="788" y="2827"/>
                      <a:pt x="858" y="2823"/>
                    </a:cubicBezTo>
                    <a:cubicBezTo>
                      <a:pt x="1037" y="2811"/>
                      <a:pt x="1215" y="2751"/>
                      <a:pt x="1382" y="2680"/>
                    </a:cubicBezTo>
                    <a:cubicBezTo>
                      <a:pt x="1525" y="2597"/>
                      <a:pt x="1680" y="2501"/>
                      <a:pt x="1811" y="2382"/>
                    </a:cubicBezTo>
                    <a:cubicBezTo>
                      <a:pt x="1870" y="2323"/>
                      <a:pt x="1942" y="2263"/>
                      <a:pt x="2001" y="2180"/>
                    </a:cubicBezTo>
                    <a:cubicBezTo>
                      <a:pt x="2049" y="2120"/>
                      <a:pt x="2096" y="2049"/>
                      <a:pt x="2132" y="1989"/>
                    </a:cubicBezTo>
                    <a:cubicBezTo>
                      <a:pt x="2299" y="1704"/>
                      <a:pt x="2418" y="1382"/>
                      <a:pt x="2454" y="1049"/>
                    </a:cubicBezTo>
                    <a:cubicBezTo>
                      <a:pt x="2466" y="894"/>
                      <a:pt x="2466" y="727"/>
                      <a:pt x="2454" y="561"/>
                    </a:cubicBezTo>
                    <a:cubicBezTo>
                      <a:pt x="2430" y="382"/>
                      <a:pt x="2370" y="203"/>
                      <a:pt x="2311" y="37"/>
                    </a:cubicBezTo>
                    <a:cubicBezTo>
                      <a:pt x="2299" y="13"/>
                      <a:pt x="2275" y="1"/>
                      <a:pt x="2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8" name="Google Shape;2078;p63"/>
            <p:cNvGrpSpPr/>
            <p:nvPr/>
          </p:nvGrpSpPr>
          <p:grpSpPr>
            <a:xfrm>
              <a:off x="7435621" y="294700"/>
              <a:ext cx="1245349" cy="446137"/>
              <a:chOff x="5876924" y="256525"/>
              <a:chExt cx="1403685" cy="502859"/>
            </a:xfrm>
          </p:grpSpPr>
          <p:sp>
            <p:nvSpPr>
              <p:cNvPr id="2079" name="Google Shape;2079;p63"/>
              <p:cNvSpPr/>
              <p:nvPr/>
            </p:nvSpPr>
            <p:spPr>
              <a:xfrm>
                <a:off x="5876924" y="256525"/>
                <a:ext cx="417175" cy="502166"/>
              </a:xfrm>
              <a:custGeom>
                <a:avLst/>
                <a:gdLst/>
                <a:ahLst/>
                <a:cxnLst/>
                <a:rect l="l" t="t" r="r" b="b"/>
                <a:pathLst>
                  <a:path w="8418" h="10133" extrusionOk="0">
                    <a:moveTo>
                      <a:pt x="3393" y="2879"/>
                    </a:moveTo>
                    <a:lnTo>
                      <a:pt x="3441" y="2903"/>
                    </a:lnTo>
                    <a:lnTo>
                      <a:pt x="3667" y="3081"/>
                    </a:lnTo>
                    <a:cubicBezTo>
                      <a:pt x="3846" y="3272"/>
                      <a:pt x="3989" y="3474"/>
                      <a:pt x="4155" y="3712"/>
                    </a:cubicBezTo>
                    <a:cubicBezTo>
                      <a:pt x="4263" y="3879"/>
                      <a:pt x="4346" y="4046"/>
                      <a:pt x="4429" y="4224"/>
                    </a:cubicBezTo>
                    <a:cubicBezTo>
                      <a:pt x="4013" y="4403"/>
                      <a:pt x="3596" y="4581"/>
                      <a:pt x="3191" y="4712"/>
                    </a:cubicBezTo>
                    <a:cubicBezTo>
                      <a:pt x="3096" y="4724"/>
                      <a:pt x="3024" y="4748"/>
                      <a:pt x="2941" y="4760"/>
                    </a:cubicBezTo>
                    <a:cubicBezTo>
                      <a:pt x="2917" y="4593"/>
                      <a:pt x="2905" y="4415"/>
                      <a:pt x="2893" y="4236"/>
                    </a:cubicBezTo>
                    <a:cubicBezTo>
                      <a:pt x="2905" y="3974"/>
                      <a:pt x="2917" y="3712"/>
                      <a:pt x="2965" y="3474"/>
                    </a:cubicBezTo>
                    <a:cubicBezTo>
                      <a:pt x="3000" y="3379"/>
                      <a:pt x="3036" y="3284"/>
                      <a:pt x="3084" y="3176"/>
                    </a:cubicBezTo>
                    <a:lnTo>
                      <a:pt x="3179" y="3045"/>
                    </a:lnTo>
                    <a:cubicBezTo>
                      <a:pt x="3239" y="2998"/>
                      <a:pt x="3298" y="2962"/>
                      <a:pt x="3334" y="2914"/>
                    </a:cubicBezTo>
                    <a:lnTo>
                      <a:pt x="3393" y="2879"/>
                    </a:lnTo>
                    <a:close/>
                    <a:moveTo>
                      <a:pt x="3399" y="0"/>
                    </a:moveTo>
                    <a:cubicBezTo>
                      <a:pt x="2968" y="0"/>
                      <a:pt x="2530" y="99"/>
                      <a:pt x="2119" y="295"/>
                    </a:cubicBezTo>
                    <a:cubicBezTo>
                      <a:pt x="1953" y="378"/>
                      <a:pt x="1774" y="486"/>
                      <a:pt x="1607" y="605"/>
                    </a:cubicBezTo>
                    <a:cubicBezTo>
                      <a:pt x="1060" y="998"/>
                      <a:pt x="631" y="1557"/>
                      <a:pt x="345" y="2248"/>
                    </a:cubicBezTo>
                    <a:cubicBezTo>
                      <a:pt x="179" y="2617"/>
                      <a:pt x="107" y="3045"/>
                      <a:pt x="60" y="3379"/>
                    </a:cubicBezTo>
                    <a:cubicBezTo>
                      <a:pt x="0" y="3819"/>
                      <a:pt x="24" y="4284"/>
                      <a:pt x="36" y="4724"/>
                    </a:cubicBezTo>
                    <a:cubicBezTo>
                      <a:pt x="83" y="5546"/>
                      <a:pt x="238" y="6308"/>
                      <a:pt x="441" y="7022"/>
                    </a:cubicBezTo>
                    <a:cubicBezTo>
                      <a:pt x="584" y="7582"/>
                      <a:pt x="762" y="8165"/>
                      <a:pt x="929" y="8713"/>
                    </a:cubicBezTo>
                    <a:lnTo>
                      <a:pt x="941" y="8760"/>
                    </a:lnTo>
                    <a:lnTo>
                      <a:pt x="1095" y="9272"/>
                    </a:lnTo>
                    <a:cubicBezTo>
                      <a:pt x="1191" y="9606"/>
                      <a:pt x="1572" y="9903"/>
                      <a:pt x="1881" y="10023"/>
                    </a:cubicBezTo>
                    <a:cubicBezTo>
                      <a:pt x="2053" y="10097"/>
                      <a:pt x="2239" y="10133"/>
                      <a:pt x="2425" y="10133"/>
                    </a:cubicBezTo>
                    <a:cubicBezTo>
                      <a:pt x="2625" y="10133"/>
                      <a:pt x="2827" y="10091"/>
                      <a:pt x="3012" y="10011"/>
                    </a:cubicBezTo>
                    <a:cubicBezTo>
                      <a:pt x="3096" y="9963"/>
                      <a:pt x="3191" y="9927"/>
                      <a:pt x="3274" y="9868"/>
                    </a:cubicBezTo>
                    <a:cubicBezTo>
                      <a:pt x="3501" y="9701"/>
                      <a:pt x="3667" y="9475"/>
                      <a:pt x="3774" y="9225"/>
                    </a:cubicBezTo>
                    <a:lnTo>
                      <a:pt x="3858" y="8868"/>
                    </a:lnTo>
                    <a:cubicBezTo>
                      <a:pt x="3893" y="8594"/>
                      <a:pt x="3858" y="8344"/>
                      <a:pt x="3739" y="8106"/>
                    </a:cubicBezTo>
                    <a:lnTo>
                      <a:pt x="3620" y="7725"/>
                    </a:lnTo>
                    <a:lnTo>
                      <a:pt x="3572" y="7606"/>
                    </a:lnTo>
                    <a:cubicBezTo>
                      <a:pt x="3774" y="7558"/>
                      <a:pt x="3965" y="7498"/>
                      <a:pt x="4155" y="7439"/>
                    </a:cubicBezTo>
                    <a:lnTo>
                      <a:pt x="4334" y="7379"/>
                    </a:lnTo>
                    <a:cubicBezTo>
                      <a:pt x="4679" y="7272"/>
                      <a:pt x="5025" y="7141"/>
                      <a:pt x="5298" y="7010"/>
                    </a:cubicBezTo>
                    <a:lnTo>
                      <a:pt x="5406" y="7451"/>
                    </a:lnTo>
                    <a:lnTo>
                      <a:pt x="5465" y="7737"/>
                    </a:lnTo>
                    <a:cubicBezTo>
                      <a:pt x="5572" y="8177"/>
                      <a:pt x="5751" y="8463"/>
                      <a:pt x="6037" y="8689"/>
                    </a:cubicBezTo>
                    <a:cubicBezTo>
                      <a:pt x="6276" y="8871"/>
                      <a:pt x="6577" y="8968"/>
                      <a:pt x="6884" y="8968"/>
                    </a:cubicBezTo>
                    <a:cubicBezTo>
                      <a:pt x="6959" y="8968"/>
                      <a:pt x="7034" y="8963"/>
                      <a:pt x="7108" y="8951"/>
                    </a:cubicBezTo>
                    <a:cubicBezTo>
                      <a:pt x="7322" y="8927"/>
                      <a:pt x="7549" y="8832"/>
                      <a:pt x="7739" y="8689"/>
                    </a:cubicBezTo>
                    <a:cubicBezTo>
                      <a:pt x="7858" y="8594"/>
                      <a:pt x="7965" y="8499"/>
                      <a:pt x="8061" y="8379"/>
                    </a:cubicBezTo>
                    <a:cubicBezTo>
                      <a:pt x="8251" y="8106"/>
                      <a:pt x="8418" y="7677"/>
                      <a:pt x="8323" y="7308"/>
                    </a:cubicBezTo>
                    <a:cubicBezTo>
                      <a:pt x="8061" y="6153"/>
                      <a:pt x="7763" y="4939"/>
                      <a:pt x="7346" y="3748"/>
                    </a:cubicBezTo>
                    <a:cubicBezTo>
                      <a:pt x="7132" y="3117"/>
                      <a:pt x="6810" y="2510"/>
                      <a:pt x="6358" y="1831"/>
                    </a:cubicBezTo>
                    <a:cubicBezTo>
                      <a:pt x="5929" y="1176"/>
                      <a:pt x="5322" y="617"/>
                      <a:pt x="4644" y="295"/>
                    </a:cubicBezTo>
                    <a:cubicBezTo>
                      <a:pt x="4257" y="99"/>
                      <a:pt x="3831" y="0"/>
                      <a:pt x="3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3"/>
              <p:cNvSpPr/>
              <p:nvPr/>
            </p:nvSpPr>
            <p:spPr>
              <a:xfrm>
                <a:off x="6004927" y="641681"/>
                <a:ext cx="66159" cy="116262"/>
              </a:xfrm>
              <a:custGeom>
                <a:avLst/>
                <a:gdLst/>
                <a:ahLst/>
                <a:cxnLst/>
                <a:rect l="l" t="t" r="r" b="b"/>
                <a:pathLst>
                  <a:path w="1335" h="2346" extrusionOk="0">
                    <a:moveTo>
                      <a:pt x="906" y="0"/>
                    </a:moveTo>
                    <a:cubicBezTo>
                      <a:pt x="870" y="0"/>
                      <a:pt x="846" y="12"/>
                      <a:pt x="810" y="12"/>
                    </a:cubicBezTo>
                    <a:cubicBezTo>
                      <a:pt x="787" y="24"/>
                      <a:pt x="751" y="36"/>
                      <a:pt x="739" y="48"/>
                    </a:cubicBezTo>
                    <a:cubicBezTo>
                      <a:pt x="691" y="95"/>
                      <a:pt x="668" y="107"/>
                      <a:pt x="632" y="143"/>
                    </a:cubicBezTo>
                    <a:cubicBezTo>
                      <a:pt x="596" y="191"/>
                      <a:pt x="560" y="262"/>
                      <a:pt x="537" y="322"/>
                    </a:cubicBezTo>
                    <a:cubicBezTo>
                      <a:pt x="489" y="429"/>
                      <a:pt x="453" y="524"/>
                      <a:pt x="429" y="631"/>
                    </a:cubicBezTo>
                    <a:cubicBezTo>
                      <a:pt x="394" y="762"/>
                      <a:pt x="370" y="893"/>
                      <a:pt x="334" y="1024"/>
                    </a:cubicBezTo>
                    <a:cubicBezTo>
                      <a:pt x="275" y="1286"/>
                      <a:pt x="239" y="1572"/>
                      <a:pt x="156" y="1834"/>
                    </a:cubicBezTo>
                    <a:cubicBezTo>
                      <a:pt x="132" y="1977"/>
                      <a:pt x="84" y="2108"/>
                      <a:pt x="36" y="2227"/>
                    </a:cubicBezTo>
                    <a:cubicBezTo>
                      <a:pt x="25" y="2274"/>
                      <a:pt x="13" y="2298"/>
                      <a:pt x="1" y="2346"/>
                    </a:cubicBezTo>
                    <a:cubicBezTo>
                      <a:pt x="156" y="2334"/>
                      <a:pt x="310" y="2298"/>
                      <a:pt x="453" y="2227"/>
                    </a:cubicBezTo>
                    <a:cubicBezTo>
                      <a:pt x="548" y="2179"/>
                      <a:pt x="632" y="2131"/>
                      <a:pt x="727" y="2084"/>
                    </a:cubicBezTo>
                    <a:cubicBezTo>
                      <a:pt x="953" y="1917"/>
                      <a:pt x="1132" y="1691"/>
                      <a:pt x="1215" y="1441"/>
                    </a:cubicBezTo>
                    <a:lnTo>
                      <a:pt x="1310" y="1084"/>
                    </a:lnTo>
                    <a:cubicBezTo>
                      <a:pt x="1334" y="810"/>
                      <a:pt x="1310" y="560"/>
                      <a:pt x="1191" y="322"/>
                    </a:cubicBezTo>
                    <a:lnTo>
                      <a:pt x="1096" y="24"/>
                    </a:lnTo>
                    <a:cubicBezTo>
                      <a:pt x="1072" y="12"/>
                      <a:pt x="1037" y="12"/>
                      <a:pt x="1013"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3"/>
              <p:cNvSpPr/>
              <p:nvPr/>
            </p:nvSpPr>
            <p:spPr>
              <a:xfrm>
                <a:off x="6045068" y="642870"/>
                <a:ext cx="50" cy="50"/>
              </a:xfrm>
              <a:custGeom>
                <a:avLst/>
                <a:gdLst/>
                <a:ahLst/>
                <a:cxnLst/>
                <a:rect l="l" t="t" r="r" b="b"/>
                <a:pathLst>
                  <a:path w="1" h="1" extrusionOk="0">
                    <a:moveTo>
                      <a:pt x="0" y="0"/>
                    </a:moveTo>
                    <a:lnTo>
                      <a:pt x="0" y="0"/>
                    </a:lnTo>
                    <a:lnTo>
                      <a:pt x="0"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3"/>
              <p:cNvSpPr/>
              <p:nvPr/>
            </p:nvSpPr>
            <p:spPr>
              <a:xfrm>
                <a:off x="5989615" y="257566"/>
                <a:ext cx="305076" cy="440814"/>
              </a:xfrm>
              <a:custGeom>
                <a:avLst/>
                <a:gdLst/>
                <a:ahLst/>
                <a:cxnLst/>
                <a:rect l="l" t="t" r="r" b="b"/>
                <a:pathLst>
                  <a:path w="6156" h="8895" extrusionOk="0">
                    <a:moveTo>
                      <a:pt x="1134" y="1"/>
                    </a:moveTo>
                    <a:cubicBezTo>
                      <a:pt x="750" y="1"/>
                      <a:pt x="363" y="76"/>
                      <a:pt x="0" y="226"/>
                    </a:cubicBezTo>
                    <a:cubicBezTo>
                      <a:pt x="18" y="226"/>
                      <a:pt x="36" y="226"/>
                      <a:pt x="54" y="226"/>
                    </a:cubicBezTo>
                    <a:cubicBezTo>
                      <a:pt x="499" y="226"/>
                      <a:pt x="920" y="366"/>
                      <a:pt x="1298" y="572"/>
                    </a:cubicBezTo>
                    <a:cubicBezTo>
                      <a:pt x="1679" y="762"/>
                      <a:pt x="2012" y="1000"/>
                      <a:pt x="2346" y="1274"/>
                    </a:cubicBezTo>
                    <a:cubicBezTo>
                      <a:pt x="2667" y="1536"/>
                      <a:pt x="2965" y="1846"/>
                      <a:pt x="3239" y="2179"/>
                    </a:cubicBezTo>
                    <a:cubicBezTo>
                      <a:pt x="3358" y="2334"/>
                      <a:pt x="3477" y="2489"/>
                      <a:pt x="3584" y="2643"/>
                    </a:cubicBezTo>
                    <a:cubicBezTo>
                      <a:pt x="3679" y="2786"/>
                      <a:pt x="3774" y="2941"/>
                      <a:pt x="3846" y="3108"/>
                    </a:cubicBezTo>
                    <a:cubicBezTo>
                      <a:pt x="3894" y="3179"/>
                      <a:pt x="3917" y="3263"/>
                      <a:pt x="3953" y="3346"/>
                    </a:cubicBezTo>
                    <a:cubicBezTo>
                      <a:pt x="4001" y="3429"/>
                      <a:pt x="4025" y="3525"/>
                      <a:pt x="4072" y="3608"/>
                    </a:cubicBezTo>
                    <a:cubicBezTo>
                      <a:pt x="4155" y="3822"/>
                      <a:pt x="4251" y="4013"/>
                      <a:pt x="4334" y="4215"/>
                    </a:cubicBezTo>
                    <a:cubicBezTo>
                      <a:pt x="4536" y="4668"/>
                      <a:pt x="4715" y="5132"/>
                      <a:pt x="4870" y="5584"/>
                    </a:cubicBezTo>
                    <a:cubicBezTo>
                      <a:pt x="5037" y="6061"/>
                      <a:pt x="5168" y="6537"/>
                      <a:pt x="5227" y="7049"/>
                    </a:cubicBezTo>
                    <a:cubicBezTo>
                      <a:pt x="5287" y="7489"/>
                      <a:pt x="5310" y="7954"/>
                      <a:pt x="5215" y="8406"/>
                    </a:cubicBezTo>
                    <a:cubicBezTo>
                      <a:pt x="5191" y="8561"/>
                      <a:pt x="5132" y="8739"/>
                      <a:pt x="5048" y="8894"/>
                    </a:cubicBezTo>
                    <a:cubicBezTo>
                      <a:pt x="5203" y="8847"/>
                      <a:pt x="5346" y="8775"/>
                      <a:pt x="5489" y="8680"/>
                    </a:cubicBezTo>
                    <a:cubicBezTo>
                      <a:pt x="5608" y="8597"/>
                      <a:pt x="5703" y="8489"/>
                      <a:pt x="5799" y="8370"/>
                    </a:cubicBezTo>
                    <a:cubicBezTo>
                      <a:pt x="5989" y="8108"/>
                      <a:pt x="6156" y="7668"/>
                      <a:pt x="6060" y="7299"/>
                    </a:cubicBezTo>
                    <a:cubicBezTo>
                      <a:pt x="5799" y="6156"/>
                      <a:pt x="5501" y="4929"/>
                      <a:pt x="5084" y="3739"/>
                    </a:cubicBezTo>
                    <a:cubicBezTo>
                      <a:pt x="4858" y="3120"/>
                      <a:pt x="4548" y="2512"/>
                      <a:pt x="4096" y="1822"/>
                    </a:cubicBezTo>
                    <a:cubicBezTo>
                      <a:pt x="3655" y="1167"/>
                      <a:pt x="3060" y="619"/>
                      <a:pt x="2381" y="286"/>
                    </a:cubicBezTo>
                    <a:cubicBezTo>
                      <a:pt x="1996" y="96"/>
                      <a:pt x="1567" y="1"/>
                      <a:pt x="113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3"/>
              <p:cNvSpPr/>
              <p:nvPr/>
            </p:nvSpPr>
            <p:spPr>
              <a:xfrm>
                <a:off x="5907600" y="304496"/>
                <a:ext cx="75575" cy="302499"/>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3"/>
              <p:cNvSpPr/>
              <p:nvPr/>
            </p:nvSpPr>
            <p:spPr>
              <a:xfrm>
                <a:off x="5941199" y="620223"/>
                <a:ext cx="40191" cy="34938"/>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3"/>
              <p:cNvSpPr/>
              <p:nvPr/>
            </p:nvSpPr>
            <p:spPr>
              <a:xfrm>
                <a:off x="5964837" y="673050"/>
                <a:ext cx="19476" cy="16949"/>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3"/>
              <p:cNvSpPr/>
              <p:nvPr/>
            </p:nvSpPr>
            <p:spPr>
              <a:xfrm>
                <a:off x="6887023" y="289927"/>
                <a:ext cx="393041" cy="468566"/>
              </a:xfrm>
              <a:custGeom>
                <a:avLst/>
                <a:gdLst/>
                <a:ahLst/>
                <a:cxnLst/>
                <a:rect l="l" t="t" r="r" b="b"/>
                <a:pathLst>
                  <a:path w="7931" h="9455" extrusionOk="0">
                    <a:moveTo>
                      <a:pt x="5106" y="0"/>
                    </a:moveTo>
                    <a:cubicBezTo>
                      <a:pt x="5079" y="0"/>
                      <a:pt x="5052" y="1"/>
                      <a:pt x="5025" y="2"/>
                    </a:cubicBezTo>
                    <a:cubicBezTo>
                      <a:pt x="4525" y="26"/>
                      <a:pt x="4061" y="121"/>
                      <a:pt x="3656" y="216"/>
                    </a:cubicBezTo>
                    <a:cubicBezTo>
                      <a:pt x="3215" y="324"/>
                      <a:pt x="2799" y="526"/>
                      <a:pt x="2406" y="740"/>
                    </a:cubicBezTo>
                    <a:cubicBezTo>
                      <a:pt x="2084" y="919"/>
                      <a:pt x="1798" y="1169"/>
                      <a:pt x="1525" y="1407"/>
                    </a:cubicBezTo>
                    <a:lnTo>
                      <a:pt x="1489" y="1455"/>
                    </a:lnTo>
                    <a:cubicBezTo>
                      <a:pt x="1191" y="1717"/>
                      <a:pt x="965" y="2062"/>
                      <a:pt x="775" y="2371"/>
                    </a:cubicBezTo>
                    <a:lnTo>
                      <a:pt x="739" y="2431"/>
                    </a:lnTo>
                    <a:cubicBezTo>
                      <a:pt x="608" y="2645"/>
                      <a:pt x="489" y="2895"/>
                      <a:pt x="382" y="3193"/>
                    </a:cubicBezTo>
                    <a:cubicBezTo>
                      <a:pt x="215" y="3634"/>
                      <a:pt x="132" y="3991"/>
                      <a:pt x="84" y="4348"/>
                    </a:cubicBezTo>
                    <a:cubicBezTo>
                      <a:pt x="1" y="5062"/>
                      <a:pt x="60" y="5765"/>
                      <a:pt x="251" y="6574"/>
                    </a:cubicBezTo>
                    <a:cubicBezTo>
                      <a:pt x="310" y="6812"/>
                      <a:pt x="394" y="7051"/>
                      <a:pt x="513" y="7289"/>
                    </a:cubicBezTo>
                    <a:cubicBezTo>
                      <a:pt x="679" y="7622"/>
                      <a:pt x="846" y="7920"/>
                      <a:pt x="1084" y="8194"/>
                    </a:cubicBezTo>
                    <a:lnTo>
                      <a:pt x="1108" y="8241"/>
                    </a:lnTo>
                    <a:cubicBezTo>
                      <a:pt x="1251" y="8384"/>
                      <a:pt x="1346" y="8503"/>
                      <a:pt x="1489" y="8622"/>
                    </a:cubicBezTo>
                    <a:cubicBezTo>
                      <a:pt x="1620" y="8753"/>
                      <a:pt x="1787" y="8848"/>
                      <a:pt x="1929" y="8956"/>
                    </a:cubicBezTo>
                    <a:lnTo>
                      <a:pt x="2037" y="9015"/>
                    </a:lnTo>
                    <a:cubicBezTo>
                      <a:pt x="2120" y="9075"/>
                      <a:pt x="2203" y="9110"/>
                      <a:pt x="2287" y="9146"/>
                    </a:cubicBezTo>
                    <a:cubicBezTo>
                      <a:pt x="2525" y="9265"/>
                      <a:pt x="2799" y="9337"/>
                      <a:pt x="3001" y="9384"/>
                    </a:cubicBezTo>
                    <a:cubicBezTo>
                      <a:pt x="3192" y="9434"/>
                      <a:pt x="3406" y="9455"/>
                      <a:pt x="3655" y="9455"/>
                    </a:cubicBezTo>
                    <a:cubicBezTo>
                      <a:pt x="3764" y="9455"/>
                      <a:pt x="3879" y="9451"/>
                      <a:pt x="4001" y="9444"/>
                    </a:cubicBezTo>
                    <a:cubicBezTo>
                      <a:pt x="4358" y="9408"/>
                      <a:pt x="4763" y="9313"/>
                      <a:pt x="5144" y="9146"/>
                    </a:cubicBezTo>
                    <a:cubicBezTo>
                      <a:pt x="5978" y="8789"/>
                      <a:pt x="6751" y="8194"/>
                      <a:pt x="7573" y="7265"/>
                    </a:cubicBezTo>
                    <a:cubicBezTo>
                      <a:pt x="7811" y="7003"/>
                      <a:pt x="7930" y="6658"/>
                      <a:pt x="7894" y="6289"/>
                    </a:cubicBezTo>
                    <a:cubicBezTo>
                      <a:pt x="7871" y="5920"/>
                      <a:pt x="7704" y="5562"/>
                      <a:pt x="7442" y="5324"/>
                    </a:cubicBezTo>
                    <a:cubicBezTo>
                      <a:pt x="7347" y="5241"/>
                      <a:pt x="7240" y="5169"/>
                      <a:pt x="7144" y="5122"/>
                    </a:cubicBezTo>
                    <a:cubicBezTo>
                      <a:pt x="6957" y="5034"/>
                      <a:pt x="6757" y="4992"/>
                      <a:pt x="6559" y="4992"/>
                    </a:cubicBezTo>
                    <a:cubicBezTo>
                      <a:pt x="6166" y="4992"/>
                      <a:pt x="5778" y="5158"/>
                      <a:pt x="5501" y="5467"/>
                    </a:cubicBezTo>
                    <a:cubicBezTo>
                      <a:pt x="5311" y="5681"/>
                      <a:pt x="5132" y="5872"/>
                      <a:pt x="4954" y="6039"/>
                    </a:cubicBezTo>
                    <a:cubicBezTo>
                      <a:pt x="4704" y="6241"/>
                      <a:pt x="4465" y="6408"/>
                      <a:pt x="4227" y="6551"/>
                    </a:cubicBezTo>
                    <a:cubicBezTo>
                      <a:pt x="4108" y="6610"/>
                      <a:pt x="3965" y="6658"/>
                      <a:pt x="3846" y="6693"/>
                    </a:cubicBezTo>
                    <a:cubicBezTo>
                      <a:pt x="3787" y="6705"/>
                      <a:pt x="3715" y="6705"/>
                      <a:pt x="3644" y="6705"/>
                    </a:cubicBezTo>
                    <a:cubicBezTo>
                      <a:pt x="3596" y="6705"/>
                      <a:pt x="3549" y="6693"/>
                      <a:pt x="3513" y="6670"/>
                    </a:cubicBezTo>
                    <a:lnTo>
                      <a:pt x="3453" y="6646"/>
                    </a:lnTo>
                    <a:lnTo>
                      <a:pt x="3370" y="6610"/>
                    </a:lnTo>
                    <a:cubicBezTo>
                      <a:pt x="3311" y="6574"/>
                      <a:pt x="3251" y="6527"/>
                      <a:pt x="3215" y="6467"/>
                    </a:cubicBezTo>
                    <a:cubicBezTo>
                      <a:pt x="3132" y="6372"/>
                      <a:pt x="3061" y="6277"/>
                      <a:pt x="3001" y="6158"/>
                    </a:cubicBezTo>
                    <a:cubicBezTo>
                      <a:pt x="2930" y="5979"/>
                      <a:pt x="2870" y="5800"/>
                      <a:pt x="2811" y="5622"/>
                    </a:cubicBezTo>
                    <a:cubicBezTo>
                      <a:pt x="2763" y="5384"/>
                      <a:pt x="2751" y="5146"/>
                      <a:pt x="2751" y="4907"/>
                    </a:cubicBezTo>
                    <a:cubicBezTo>
                      <a:pt x="2775" y="4669"/>
                      <a:pt x="2811" y="4443"/>
                      <a:pt x="2870" y="4205"/>
                    </a:cubicBezTo>
                    <a:cubicBezTo>
                      <a:pt x="2941" y="4026"/>
                      <a:pt x="3013" y="3848"/>
                      <a:pt x="3120" y="3681"/>
                    </a:cubicBezTo>
                    <a:cubicBezTo>
                      <a:pt x="3227" y="3550"/>
                      <a:pt x="3334" y="3419"/>
                      <a:pt x="3453" y="3300"/>
                    </a:cubicBezTo>
                    <a:cubicBezTo>
                      <a:pt x="3573" y="3193"/>
                      <a:pt x="3703" y="3098"/>
                      <a:pt x="3870" y="3014"/>
                    </a:cubicBezTo>
                    <a:cubicBezTo>
                      <a:pt x="4061" y="2919"/>
                      <a:pt x="4251" y="2860"/>
                      <a:pt x="4477" y="2800"/>
                    </a:cubicBezTo>
                    <a:cubicBezTo>
                      <a:pt x="4716" y="2764"/>
                      <a:pt x="4966" y="2741"/>
                      <a:pt x="5216" y="2729"/>
                    </a:cubicBezTo>
                    <a:cubicBezTo>
                      <a:pt x="5561" y="2717"/>
                      <a:pt x="5870" y="2550"/>
                      <a:pt x="6109" y="2288"/>
                    </a:cubicBezTo>
                    <a:cubicBezTo>
                      <a:pt x="6370" y="1990"/>
                      <a:pt x="6501" y="1609"/>
                      <a:pt x="6466" y="1240"/>
                    </a:cubicBezTo>
                    <a:cubicBezTo>
                      <a:pt x="6442" y="883"/>
                      <a:pt x="6263" y="562"/>
                      <a:pt x="5989" y="324"/>
                    </a:cubicBezTo>
                    <a:cubicBezTo>
                      <a:pt x="5930" y="264"/>
                      <a:pt x="5847" y="181"/>
                      <a:pt x="5739" y="145"/>
                    </a:cubicBezTo>
                    <a:cubicBezTo>
                      <a:pt x="5557" y="49"/>
                      <a:pt x="5346" y="0"/>
                      <a:pt x="5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3"/>
              <p:cNvSpPr/>
              <p:nvPr/>
            </p:nvSpPr>
            <p:spPr>
              <a:xfrm>
                <a:off x="6887618" y="301820"/>
                <a:ext cx="392991" cy="457564"/>
              </a:xfrm>
              <a:custGeom>
                <a:avLst/>
                <a:gdLst/>
                <a:ahLst/>
                <a:cxnLst/>
                <a:rect l="l" t="t" r="r" b="b"/>
                <a:pathLst>
                  <a:path w="7930" h="9233" extrusionOk="0">
                    <a:moveTo>
                      <a:pt x="3632" y="0"/>
                    </a:moveTo>
                    <a:lnTo>
                      <a:pt x="3632" y="0"/>
                    </a:lnTo>
                    <a:cubicBezTo>
                      <a:pt x="3179" y="84"/>
                      <a:pt x="2763" y="286"/>
                      <a:pt x="2394" y="476"/>
                    </a:cubicBezTo>
                    <a:cubicBezTo>
                      <a:pt x="2072" y="655"/>
                      <a:pt x="1786" y="917"/>
                      <a:pt x="1513" y="1155"/>
                    </a:cubicBezTo>
                    <a:lnTo>
                      <a:pt x="1477" y="1191"/>
                    </a:lnTo>
                    <a:cubicBezTo>
                      <a:pt x="1179" y="1465"/>
                      <a:pt x="953" y="1810"/>
                      <a:pt x="763" y="2120"/>
                    </a:cubicBezTo>
                    <a:lnTo>
                      <a:pt x="727" y="2179"/>
                    </a:lnTo>
                    <a:cubicBezTo>
                      <a:pt x="596" y="2381"/>
                      <a:pt x="477" y="2643"/>
                      <a:pt x="370" y="2941"/>
                    </a:cubicBezTo>
                    <a:cubicBezTo>
                      <a:pt x="203" y="3382"/>
                      <a:pt x="120" y="3751"/>
                      <a:pt x="84" y="4096"/>
                    </a:cubicBezTo>
                    <a:cubicBezTo>
                      <a:pt x="1" y="4810"/>
                      <a:pt x="60" y="5513"/>
                      <a:pt x="251" y="6334"/>
                    </a:cubicBezTo>
                    <a:cubicBezTo>
                      <a:pt x="310" y="6572"/>
                      <a:pt x="405" y="6811"/>
                      <a:pt x="524" y="7049"/>
                    </a:cubicBezTo>
                    <a:cubicBezTo>
                      <a:pt x="679" y="7382"/>
                      <a:pt x="846" y="7680"/>
                      <a:pt x="1084" y="7954"/>
                    </a:cubicBezTo>
                    <a:lnTo>
                      <a:pt x="1120" y="8001"/>
                    </a:lnTo>
                    <a:cubicBezTo>
                      <a:pt x="1251" y="8144"/>
                      <a:pt x="1358" y="8263"/>
                      <a:pt x="1489" y="8382"/>
                    </a:cubicBezTo>
                    <a:cubicBezTo>
                      <a:pt x="1620" y="8513"/>
                      <a:pt x="1786" y="8620"/>
                      <a:pt x="1929" y="8716"/>
                    </a:cubicBezTo>
                    <a:lnTo>
                      <a:pt x="2037" y="8775"/>
                    </a:lnTo>
                    <a:cubicBezTo>
                      <a:pt x="2132" y="8835"/>
                      <a:pt x="2203" y="8870"/>
                      <a:pt x="2287" y="8906"/>
                    </a:cubicBezTo>
                    <a:cubicBezTo>
                      <a:pt x="2525" y="9025"/>
                      <a:pt x="2799" y="9097"/>
                      <a:pt x="3001" y="9156"/>
                    </a:cubicBezTo>
                    <a:cubicBezTo>
                      <a:pt x="3198" y="9205"/>
                      <a:pt x="3407" y="9232"/>
                      <a:pt x="3650" y="9232"/>
                    </a:cubicBezTo>
                    <a:cubicBezTo>
                      <a:pt x="3760" y="9232"/>
                      <a:pt x="3876" y="9227"/>
                      <a:pt x="4001" y="9216"/>
                    </a:cubicBezTo>
                    <a:cubicBezTo>
                      <a:pt x="4370" y="9192"/>
                      <a:pt x="4763" y="9085"/>
                      <a:pt x="5144" y="8918"/>
                    </a:cubicBezTo>
                    <a:cubicBezTo>
                      <a:pt x="5977" y="8561"/>
                      <a:pt x="6751" y="7966"/>
                      <a:pt x="7573" y="7049"/>
                    </a:cubicBezTo>
                    <a:cubicBezTo>
                      <a:pt x="7811" y="6775"/>
                      <a:pt x="7930" y="6430"/>
                      <a:pt x="7906" y="6061"/>
                    </a:cubicBezTo>
                    <a:cubicBezTo>
                      <a:pt x="7882" y="5822"/>
                      <a:pt x="7811" y="5620"/>
                      <a:pt x="7704" y="5418"/>
                    </a:cubicBezTo>
                    <a:cubicBezTo>
                      <a:pt x="7680" y="5525"/>
                      <a:pt x="7644" y="5632"/>
                      <a:pt x="7609" y="5739"/>
                    </a:cubicBezTo>
                    <a:cubicBezTo>
                      <a:pt x="7549" y="5870"/>
                      <a:pt x="7490" y="6001"/>
                      <a:pt x="7406" y="6120"/>
                    </a:cubicBezTo>
                    <a:cubicBezTo>
                      <a:pt x="7335" y="6239"/>
                      <a:pt x="7263" y="6346"/>
                      <a:pt x="7168" y="6465"/>
                    </a:cubicBezTo>
                    <a:cubicBezTo>
                      <a:pt x="7037" y="6644"/>
                      <a:pt x="6894" y="6811"/>
                      <a:pt x="6728" y="6953"/>
                    </a:cubicBezTo>
                    <a:cubicBezTo>
                      <a:pt x="6561" y="7108"/>
                      <a:pt x="6394" y="7239"/>
                      <a:pt x="6216" y="7358"/>
                    </a:cubicBezTo>
                    <a:cubicBezTo>
                      <a:pt x="5882" y="7585"/>
                      <a:pt x="5489" y="7763"/>
                      <a:pt x="5085" y="7846"/>
                    </a:cubicBezTo>
                    <a:cubicBezTo>
                      <a:pt x="4851" y="7907"/>
                      <a:pt x="4612" y="7938"/>
                      <a:pt x="4369" y="7938"/>
                    </a:cubicBezTo>
                    <a:cubicBezTo>
                      <a:pt x="4228" y="7938"/>
                      <a:pt x="4086" y="7928"/>
                      <a:pt x="3942" y="7906"/>
                    </a:cubicBezTo>
                    <a:cubicBezTo>
                      <a:pt x="3739" y="7882"/>
                      <a:pt x="3513" y="7835"/>
                      <a:pt x="3322" y="7739"/>
                    </a:cubicBezTo>
                    <a:cubicBezTo>
                      <a:pt x="3108" y="7668"/>
                      <a:pt x="2918" y="7561"/>
                      <a:pt x="2739" y="7442"/>
                    </a:cubicBezTo>
                    <a:cubicBezTo>
                      <a:pt x="2548" y="7311"/>
                      <a:pt x="2382" y="7168"/>
                      <a:pt x="2227" y="7001"/>
                    </a:cubicBezTo>
                    <a:cubicBezTo>
                      <a:pt x="2072" y="6823"/>
                      <a:pt x="1929" y="6608"/>
                      <a:pt x="1810" y="6406"/>
                    </a:cubicBezTo>
                    <a:cubicBezTo>
                      <a:pt x="1560" y="5941"/>
                      <a:pt x="1417" y="5418"/>
                      <a:pt x="1358" y="4906"/>
                    </a:cubicBezTo>
                    <a:cubicBezTo>
                      <a:pt x="1298" y="4394"/>
                      <a:pt x="1322" y="3870"/>
                      <a:pt x="1429" y="3370"/>
                    </a:cubicBezTo>
                    <a:cubicBezTo>
                      <a:pt x="1536" y="2858"/>
                      <a:pt x="1715" y="2370"/>
                      <a:pt x="1965" y="1929"/>
                    </a:cubicBezTo>
                    <a:cubicBezTo>
                      <a:pt x="2215" y="1465"/>
                      <a:pt x="2513" y="1048"/>
                      <a:pt x="2870" y="679"/>
                    </a:cubicBezTo>
                    <a:cubicBezTo>
                      <a:pt x="3108" y="441"/>
                      <a:pt x="3358" y="215"/>
                      <a:pt x="3632"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3"/>
              <p:cNvSpPr/>
              <p:nvPr/>
            </p:nvSpPr>
            <p:spPr>
              <a:xfrm>
                <a:off x="6976720" y="340871"/>
                <a:ext cx="182966" cy="169635"/>
              </a:xfrm>
              <a:custGeom>
                <a:avLst/>
                <a:gdLst/>
                <a:ahLst/>
                <a:cxnLst/>
                <a:rect l="l" t="t" r="r" b="b"/>
                <a:pathLst>
                  <a:path w="3692" h="3423" extrusionOk="0">
                    <a:moveTo>
                      <a:pt x="1321" y="1427"/>
                    </a:moveTo>
                    <a:lnTo>
                      <a:pt x="1321" y="1427"/>
                    </a:lnTo>
                    <a:cubicBezTo>
                      <a:pt x="1317" y="1431"/>
                      <a:pt x="1314" y="1435"/>
                      <a:pt x="1310" y="1439"/>
                    </a:cubicBezTo>
                    <a:cubicBezTo>
                      <a:pt x="1316" y="1439"/>
                      <a:pt x="1319" y="1433"/>
                      <a:pt x="1321" y="1427"/>
                    </a:cubicBezTo>
                    <a:close/>
                    <a:moveTo>
                      <a:pt x="3602" y="1"/>
                    </a:moveTo>
                    <a:cubicBezTo>
                      <a:pt x="3596" y="1"/>
                      <a:pt x="3590" y="4"/>
                      <a:pt x="3584" y="10"/>
                    </a:cubicBezTo>
                    <a:cubicBezTo>
                      <a:pt x="3167" y="34"/>
                      <a:pt x="2751" y="129"/>
                      <a:pt x="2370" y="284"/>
                    </a:cubicBezTo>
                    <a:cubicBezTo>
                      <a:pt x="1965" y="439"/>
                      <a:pt x="1608" y="677"/>
                      <a:pt x="1286" y="962"/>
                    </a:cubicBezTo>
                    <a:cubicBezTo>
                      <a:pt x="1131" y="1093"/>
                      <a:pt x="989" y="1236"/>
                      <a:pt x="846" y="1403"/>
                    </a:cubicBezTo>
                    <a:cubicBezTo>
                      <a:pt x="715" y="1570"/>
                      <a:pt x="584" y="1736"/>
                      <a:pt x="477" y="1927"/>
                    </a:cubicBezTo>
                    <a:cubicBezTo>
                      <a:pt x="358" y="2117"/>
                      <a:pt x="274" y="2308"/>
                      <a:pt x="179" y="2522"/>
                    </a:cubicBezTo>
                    <a:cubicBezTo>
                      <a:pt x="108" y="2725"/>
                      <a:pt x="48" y="2951"/>
                      <a:pt x="12" y="3177"/>
                    </a:cubicBezTo>
                    <a:cubicBezTo>
                      <a:pt x="0" y="3284"/>
                      <a:pt x="96" y="3379"/>
                      <a:pt x="179" y="3415"/>
                    </a:cubicBezTo>
                    <a:cubicBezTo>
                      <a:pt x="204" y="3420"/>
                      <a:pt x="228" y="3423"/>
                      <a:pt x="253" y="3423"/>
                    </a:cubicBezTo>
                    <a:cubicBezTo>
                      <a:pt x="288" y="3423"/>
                      <a:pt x="323" y="3417"/>
                      <a:pt x="358" y="3403"/>
                    </a:cubicBezTo>
                    <a:cubicBezTo>
                      <a:pt x="417" y="3368"/>
                      <a:pt x="465" y="3320"/>
                      <a:pt x="477" y="3260"/>
                    </a:cubicBezTo>
                    <a:cubicBezTo>
                      <a:pt x="548" y="2891"/>
                      <a:pt x="667" y="2534"/>
                      <a:pt x="822" y="2189"/>
                    </a:cubicBezTo>
                    <a:cubicBezTo>
                      <a:pt x="953" y="1927"/>
                      <a:pt x="1120" y="1653"/>
                      <a:pt x="1310" y="1439"/>
                    </a:cubicBezTo>
                    <a:lnTo>
                      <a:pt x="1322" y="1415"/>
                    </a:lnTo>
                    <a:lnTo>
                      <a:pt x="1322" y="1415"/>
                    </a:lnTo>
                    <a:cubicBezTo>
                      <a:pt x="1322" y="1415"/>
                      <a:pt x="1322" y="1421"/>
                      <a:pt x="1321" y="1427"/>
                    </a:cubicBezTo>
                    <a:lnTo>
                      <a:pt x="1321" y="1427"/>
                    </a:lnTo>
                    <a:cubicBezTo>
                      <a:pt x="1534" y="1181"/>
                      <a:pt x="1769" y="978"/>
                      <a:pt x="2025" y="807"/>
                    </a:cubicBezTo>
                    <a:lnTo>
                      <a:pt x="2025" y="807"/>
                    </a:lnTo>
                    <a:cubicBezTo>
                      <a:pt x="2025" y="807"/>
                      <a:pt x="2025" y="807"/>
                      <a:pt x="2024" y="808"/>
                    </a:cubicBezTo>
                    <a:cubicBezTo>
                      <a:pt x="2298" y="629"/>
                      <a:pt x="2596" y="486"/>
                      <a:pt x="2894" y="379"/>
                    </a:cubicBezTo>
                    <a:cubicBezTo>
                      <a:pt x="3132" y="308"/>
                      <a:pt x="3370" y="260"/>
                      <a:pt x="3608" y="224"/>
                    </a:cubicBezTo>
                    <a:cubicBezTo>
                      <a:pt x="3644" y="224"/>
                      <a:pt x="3691" y="165"/>
                      <a:pt x="3679" y="129"/>
                    </a:cubicBezTo>
                    <a:cubicBezTo>
                      <a:pt x="3679" y="93"/>
                      <a:pt x="3644" y="81"/>
                      <a:pt x="3632" y="69"/>
                    </a:cubicBezTo>
                    <a:cubicBezTo>
                      <a:pt x="3632" y="25"/>
                      <a:pt x="3619"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3"/>
              <p:cNvSpPr/>
              <p:nvPr/>
            </p:nvSpPr>
            <p:spPr>
              <a:xfrm>
                <a:off x="6975530" y="532012"/>
                <a:ext cx="27802" cy="28297"/>
              </a:xfrm>
              <a:custGeom>
                <a:avLst/>
                <a:gdLst/>
                <a:ahLst/>
                <a:cxnLst/>
                <a:rect l="l" t="t" r="r" b="b"/>
                <a:pathLst>
                  <a:path w="561" h="571" extrusionOk="0">
                    <a:moveTo>
                      <a:pt x="281" y="1"/>
                    </a:moveTo>
                    <a:cubicBezTo>
                      <a:pt x="237" y="1"/>
                      <a:pt x="190" y="14"/>
                      <a:pt x="155" y="34"/>
                    </a:cubicBezTo>
                    <a:cubicBezTo>
                      <a:pt x="84" y="58"/>
                      <a:pt x="36" y="118"/>
                      <a:pt x="12" y="201"/>
                    </a:cubicBezTo>
                    <a:cubicBezTo>
                      <a:pt x="1" y="273"/>
                      <a:pt x="1" y="344"/>
                      <a:pt x="24" y="403"/>
                    </a:cubicBezTo>
                    <a:cubicBezTo>
                      <a:pt x="72" y="475"/>
                      <a:pt x="120" y="511"/>
                      <a:pt x="191" y="558"/>
                    </a:cubicBezTo>
                    <a:cubicBezTo>
                      <a:pt x="212" y="567"/>
                      <a:pt x="236" y="571"/>
                      <a:pt x="261" y="571"/>
                    </a:cubicBezTo>
                    <a:cubicBezTo>
                      <a:pt x="307" y="571"/>
                      <a:pt x="355" y="558"/>
                      <a:pt x="393" y="534"/>
                    </a:cubicBezTo>
                    <a:cubicBezTo>
                      <a:pt x="477" y="511"/>
                      <a:pt x="513" y="451"/>
                      <a:pt x="548" y="380"/>
                    </a:cubicBezTo>
                    <a:cubicBezTo>
                      <a:pt x="560" y="296"/>
                      <a:pt x="560" y="225"/>
                      <a:pt x="536" y="165"/>
                    </a:cubicBezTo>
                    <a:cubicBezTo>
                      <a:pt x="489" y="94"/>
                      <a:pt x="441" y="58"/>
                      <a:pt x="370" y="22"/>
                    </a:cubicBezTo>
                    <a:cubicBezTo>
                      <a:pt x="345" y="8"/>
                      <a:pt x="314"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3"/>
              <p:cNvSpPr/>
              <p:nvPr/>
            </p:nvSpPr>
            <p:spPr>
              <a:xfrm>
                <a:off x="6992627" y="581222"/>
                <a:ext cx="15412" cy="14124"/>
              </a:xfrm>
              <a:custGeom>
                <a:avLst/>
                <a:gdLst/>
                <a:ahLst/>
                <a:cxnLst/>
                <a:rect l="l" t="t" r="r" b="b"/>
                <a:pathLst>
                  <a:path w="311" h="285" extrusionOk="0">
                    <a:moveTo>
                      <a:pt x="176" y="1"/>
                    </a:moveTo>
                    <a:cubicBezTo>
                      <a:pt x="147" y="1"/>
                      <a:pt x="121" y="9"/>
                      <a:pt x="96" y="18"/>
                    </a:cubicBezTo>
                    <a:cubicBezTo>
                      <a:pt x="72" y="42"/>
                      <a:pt x="37" y="65"/>
                      <a:pt x="25" y="101"/>
                    </a:cubicBezTo>
                    <a:cubicBezTo>
                      <a:pt x="1" y="125"/>
                      <a:pt x="1" y="172"/>
                      <a:pt x="37" y="196"/>
                    </a:cubicBezTo>
                    <a:cubicBezTo>
                      <a:pt x="48" y="232"/>
                      <a:pt x="84" y="244"/>
                      <a:pt x="108" y="280"/>
                    </a:cubicBezTo>
                    <a:cubicBezTo>
                      <a:pt x="118" y="283"/>
                      <a:pt x="128" y="284"/>
                      <a:pt x="139" y="284"/>
                    </a:cubicBezTo>
                    <a:cubicBezTo>
                      <a:pt x="168" y="284"/>
                      <a:pt x="198" y="273"/>
                      <a:pt x="215" y="256"/>
                    </a:cubicBezTo>
                    <a:cubicBezTo>
                      <a:pt x="251" y="244"/>
                      <a:pt x="275" y="220"/>
                      <a:pt x="287" y="184"/>
                    </a:cubicBezTo>
                    <a:cubicBezTo>
                      <a:pt x="310" y="161"/>
                      <a:pt x="310" y="113"/>
                      <a:pt x="287" y="77"/>
                    </a:cubicBezTo>
                    <a:cubicBezTo>
                      <a:pt x="275" y="53"/>
                      <a:pt x="251" y="42"/>
                      <a:pt x="215" y="6"/>
                    </a:cubicBezTo>
                    <a:cubicBezTo>
                      <a:pt x="201" y="2"/>
                      <a:pt x="188"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5" name="Google Shape;2095;p63"/>
          <p:cNvSpPr/>
          <p:nvPr/>
        </p:nvSpPr>
        <p:spPr>
          <a:xfrm rot="-8100000" flipH="1">
            <a:off x="8695898" y="500220"/>
            <a:ext cx="331182" cy="252370"/>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5"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7804107" y="3115335"/>
            <a:ext cx="1320843" cy="2028165"/>
          </a:xfrm>
          <a:prstGeom prst="rect">
            <a:avLst/>
          </a:prstGeom>
        </p:spPr>
      </p:pic>
      <p:sp>
        <p:nvSpPr>
          <p:cNvPr id="2" name="Rectangle 1"/>
          <p:cNvSpPr/>
          <p:nvPr/>
        </p:nvSpPr>
        <p:spPr>
          <a:xfrm>
            <a:off x="990600" y="590550"/>
            <a:ext cx="6813507" cy="4039567"/>
          </a:xfrm>
          <a:prstGeom prst="rect">
            <a:avLst/>
          </a:prstGeom>
        </p:spPr>
        <p:txBody>
          <a:bodyPr wrap="square">
            <a:spAutoFit/>
          </a:bodyPr>
          <a:lstStyle/>
          <a:p>
            <a:pPr marL="285750" lvl="0" indent="-285750" algn="just">
              <a:lnSpc>
                <a:spcPct val="150000"/>
              </a:lnSpc>
              <a:buFont typeface="Arial" pitchFamily="34" charset="0"/>
              <a:buChar char="•"/>
            </a:pPr>
            <a:r>
              <a:rPr lang="de-DE" sz="1900" dirty="0" smtClean="0"/>
              <a:t>Kết </a:t>
            </a:r>
            <a:r>
              <a:rPr lang="de-DE" sz="1900" dirty="0"/>
              <a:t>quả nghiên cứu tìm hiểu nghề, trong đó cần nêu rõ: Các công việc đặc trưng của nghề; các trang thiết bị, dụng cụ lao động cơ bản của nghề; những phẩm chất và năng lực cần có của người làm nghề; những nguy hiểm có thể xảy ra và cách giữ an toàn khi làm các công việc của nghê; vai trò và triển vọng của nghề ở địa phương. </a:t>
            </a:r>
            <a:endParaRPr lang="en-US" sz="1900" dirty="0"/>
          </a:p>
          <a:p>
            <a:pPr marL="285750" lvl="0" indent="-285750" algn="just">
              <a:lnSpc>
                <a:spcPct val="150000"/>
              </a:lnSpc>
              <a:buFont typeface="Arial" pitchFamily="34" charset="0"/>
              <a:buChar char="•"/>
            </a:pPr>
            <a:r>
              <a:rPr lang="de-DE" sz="1900" dirty="0"/>
              <a:t>Những đề xuất của nhóm sau khi thực hiện dự án.</a:t>
            </a:r>
            <a:endParaRPr lang="en-US" sz="1900" dirty="0"/>
          </a:p>
          <a:p>
            <a:pPr marL="285750" lvl="0" indent="-285750" algn="just">
              <a:lnSpc>
                <a:spcPct val="150000"/>
              </a:lnSpc>
              <a:buFont typeface="Arial" pitchFamily="34" charset="0"/>
              <a:buChar char="•"/>
            </a:pPr>
            <a:r>
              <a:rPr lang="de-DE" sz="1900" dirty="0"/>
              <a:t>Đánh giá chung và những bài học rút ra từ kết quả thực hiện dự án tìm hiểu nghề. </a:t>
            </a:r>
            <a:endParaRPr lang="en-US" sz="1900"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horizontal)">
                                      <p:cBhvr>
                                        <p:cTn id="7" dur="500"/>
                                        <p:tgtEl>
                                          <p:spTgt spid="5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grpSp>
        <p:nvGrpSpPr>
          <p:cNvPr id="1292" name="Google Shape;1292;p54"/>
          <p:cNvGrpSpPr/>
          <p:nvPr/>
        </p:nvGrpSpPr>
        <p:grpSpPr>
          <a:xfrm>
            <a:off x="-70565" y="224997"/>
            <a:ext cx="1216200" cy="1216200"/>
            <a:chOff x="786685" y="213847"/>
            <a:chExt cx="1216200" cy="1216200"/>
          </a:xfrm>
        </p:grpSpPr>
        <p:sp>
          <p:nvSpPr>
            <p:cNvPr id="1293" name="Google Shape;1293;p54"/>
            <p:cNvSpPr/>
            <p:nvPr/>
          </p:nvSpPr>
          <p:spPr>
            <a:xfrm>
              <a:off x="786685" y="213847"/>
              <a:ext cx="1216200" cy="1216200"/>
            </a:xfrm>
            <a:prstGeom prst="sun">
              <a:avLst>
                <a:gd name="adj" fmla="val 25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4" name="Google Shape;1294;p54"/>
            <p:cNvGrpSpPr/>
            <p:nvPr/>
          </p:nvGrpSpPr>
          <p:grpSpPr>
            <a:xfrm>
              <a:off x="1120050" y="556963"/>
              <a:ext cx="549450" cy="529975"/>
              <a:chOff x="720000" y="1682150"/>
              <a:chExt cx="549450" cy="529975"/>
            </a:xfrm>
          </p:grpSpPr>
          <p:sp>
            <p:nvSpPr>
              <p:cNvPr id="1295" name="Google Shape;1295;p54"/>
              <p:cNvSpPr/>
              <p:nvPr/>
            </p:nvSpPr>
            <p:spPr>
              <a:xfrm>
                <a:off x="720000" y="1682150"/>
                <a:ext cx="549450" cy="529975"/>
              </a:xfrm>
              <a:custGeom>
                <a:avLst/>
                <a:gdLst/>
                <a:ahLst/>
                <a:cxnLst/>
                <a:rect l="l" t="t" r="r" b="b"/>
                <a:pathLst>
                  <a:path w="21978" h="21199" extrusionOk="0">
                    <a:moveTo>
                      <a:pt x="10549" y="1"/>
                    </a:moveTo>
                    <a:cubicBezTo>
                      <a:pt x="10105" y="1"/>
                      <a:pt x="9659" y="28"/>
                      <a:pt x="9216" y="85"/>
                    </a:cubicBezTo>
                    <a:cubicBezTo>
                      <a:pt x="6644" y="407"/>
                      <a:pt x="3989" y="1383"/>
                      <a:pt x="2358" y="3514"/>
                    </a:cubicBezTo>
                    <a:cubicBezTo>
                      <a:pt x="1072" y="5193"/>
                      <a:pt x="572" y="7384"/>
                      <a:pt x="298" y="9527"/>
                    </a:cubicBezTo>
                    <a:cubicBezTo>
                      <a:pt x="84" y="11337"/>
                      <a:pt x="0" y="13194"/>
                      <a:pt x="536" y="14920"/>
                    </a:cubicBezTo>
                    <a:cubicBezTo>
                      <a:pt x="1334" y="17468"/>
                      <a:pt x="3417" y="19421"/>
                      <a:pt x="5787" y="20373"/>
                    </a:cubicBezTo>
                    <a:cubicBezTo>
                      <a:pt x="7238" y="20960"/>
                      <a:pt x="8787" y="21198"/>
                      <a:pt x="10351" y="21198"/>
                    </a:cubicBezTo>
                    <a:cubicBezTo>
                      <a:pt x="11327" y="21198"/>
                      <a:pt x="12310" y="21105"/>
                      <a:pt x="13276" y="20945"/>
                    </a:cubicBezTo>
                    <a:cubicBezTo>
                      <a:pt x="17717" y="20219"/>
                      <a:pt x="21408" y="16039"/>
                      <a:pt x="21646" y="11253"/>
                    </a:cubicBezTo>
                    <a:cubicBezTo>
                      <a:pt x="21978" y="4718"/>
                      <a:pt x="16342" y="1"/>
                      <a:pt x="10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4"/>
              <p:cNvSpPr/>
              <p:nvPr/>
            </p:nvSpPr>
            <p:spPr>
              <a:xfrm>
                <a:off x="1003075" y="1708475"/>
                <a:ext cx="146375" cy="72200"/>
              </a:xfrm>
              <a:custGeom>
                <a:avLst/>
                <a:gdLst/>
                <a:ahLst/>
                <a:cxnLst/>
                <a:rect l="l" t="t" r="r" b="b"/>
                <a:pathLst>
                  <a:path w="5855" h="2888" extrusionOk="0">
                    <a:moveTo>
                      <a:pt x="1034" y="1"/>
                    </a:moveTo>
                    <a:cubicBezTo>
                      <a:pt x="765" y="1"/>
                      <a:pt x="509" y="19"/>
                      <a:pt x="274" y="56"/>
                    </a:cubicBezTo>
                    <a:cubicBezTo>
                      <a:pt x="0" y="92"/>
                      <a:pt x="107" y="485"/>
                      <a:pt x="334" y="520"/>
                    </a:cubicBezTo>
                    <a:cubicBezTo>
                      <a:pt x="1358" y="651"/>
                      <a:pt x="2274" y="842"/>
                      <a:pt x="3215" y="1330"/>
                    </a:cubicBezTo>
                    <a:cubicBezTo>
                      <a:pt x="3977" y="1735"/>
                      <a:pt x="4536" y="2437"/>
                      <a:pt x="5298" y="2842"/>
                    </a:cubicBezTo>
                    <a:cubicBezTo>
                      <a:pt x="5355" y="2874"/>
                      <a:pt x="5410" y="2888"/>
                      <a:pt x="5463" y="2888"/>
                    </a:cubicBezTo>
                    <a:cubicBezTo>
                      <a:pt x="5689" y="2888"/>
                      <a:pt x="5855" y="2627"/>
                      <a:pt x="5739" y="2366"/>
                    </a:cubicBezTo>
                    <a:cubicBezTo>
                      <a:pt x="5018" y="769"/>
                      <a:pt x="2762" y="1"/>
                      <a:pt x="1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4"/>
              <p:cNvSpPr/>
              <p:nvPr/>
            </p:nvSpPr>
            <p:spPr>
              <a:xfrm>
                <a:off x="1156200" y="1791400"/>
                <a:ext cx="59725" cy="65725"/>
              </a:xfrm>
              <a:custGeom>
                <a:avLst/>
                <a:gdLst/>
                <a:ahLst/>
                <a:cxnLst/>
                <a:rect l="l" t="t" r="r" b="b"/>
                <a:pathLst>
                  <a:path w="2389" h="2629" extrusionOk="0">
                    <a:moveTo>
                      <a:pt x="305" y="0"/>
                    </a:moveTo>
                    <a:cubicBezTo>
                      <a:pt x="95" y="0"/>
                      <a:pt x="0" y="305"/>
                      <a:pt x="150" y="454"/>
                    </a:cubicBezTo>
                    <a:cubicBezTo>
                      <a:pt x="447" y="751"/>
                      <a:pt x="793" y="990"/>
                      <a:pt x="1067" y="1335"/>
                    </a:cubicBezTo>
                    <a:cubicBezTo>
                      <a:pt x="1329" y="1680"/>
                      <a:pt x="1507" y="2156"/>
                      <a:pt x="1805" y="2526"/>
                    </a:cubicBezTo>
                    <a:cubicBezTo>
                      <a:pt x="1863" y="2598"/>
                      <a:pt x="1933" y="2629"/>
                      <a:pt x="2002" y="2629"/>
                    </a:cubicBezTo>
                    <a:cubicBezTo>
                      <a:pt x="2158" y="2629"/>
                      <a:pt x="2312" y="2473"/>
                      <a:pt x="2329" y="2299"/>
                    </a:cubicBezTo>
                    <a:cubicBezTo>
                      <a:pt x="2388" y="1263"/>
                      <a:pt x="1257" y="120"/>
                      <a:pt x="328" y="1"/>
                    </a:cubicBezTo>
                    <a:cubicBezTo>
                      <a:pt x="320" y="1"/>
                      <a:pt x="313" y="0"/>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4"/>
              <p:cNvSpPr/>
              <p:nvPr/>
            </p:nvSpPr>
            <p:spPr>
              <a:xfrm>
                <a:off x="720300" y="1754800"/>
                <a:ext cx="507825" cy="457225"/>
              </a:xfrm>
              <a:custGeom>
                <a:avLst/>
                <a:gdLst/>
                <a:ahLst/>
                <a:cxnLst/>
                <a:rect l="l" t="t" r="r" b="b"/>
                <a:pathLst>
                  <a:path w="20313" h="18289" extrusionOk="0">
                    <a:moveTo>
                      <a:pt x="2870" y="1"/>
                    </a:moveTo>
                    <a:lnTo>
                      <a:pt x="2870" y="1"/>
                    </a:lnTo>
                    <a:cubicBezTo>
                      <a:pt x="2691" y="191"/>
                      <a:pt x="2512" y="394"/>
                      <a:pt x="2346" y="596"/>
                    </a:cubicBezTo>
                    <a:cubicBezTo>
                      <a:pt x="1060" y="2275"/>
                      <a:pt x="560" y="4478"/>
                      <a:pt x="298" y="6621"/>
                    </a:cubicBezTo>
                    <a:cubicBezTo>
                      <a:pt x="72" y="8419"/>
                      <a:pt x="0" y="10288"/>
                      <a:pt x="536" y="12014"/>
                    </a:cubicBezTo>
                    <a:cubicBezTo>
                      <a:pt x="1322" y="14550"/>
                      <a:pt x="3405" y="16503"/>
                      <a:pt x="5775" y="17455"/>
                    </a:cubicBezTo>
                    <a:cubicBezTo>
                      <a:pt x="7243" y="18046"/>
                      <a:pt x="8803" y="18289"/>
                      <a:pt x="10376" y="18289"/>
                    </a:cubicBezTo>
                    <a:cubicBezTo>
                      <a:pt x="11340" y="18289"/>
                      <a:pt x="12309" y="18197"/>
                      <a:pt x="13264" y="18039"/>
                    </a:cubicBezTo>
                    <a:cubicBezTo>
                      <a:pt x="16205" y="17563"/>
                      <a:pt x="18812" y="15562"/>
                      <a:pt x="20312" y="12872"/>
                    </a:cubicBezTo>
                    <a:lnTo>
                      <a:pt x="20312" y="12872"/>
                    </a:lnTo>
                    <a:cubicBezTo>
                      <a:pt x="18348" y="14300"/>
                      <a:pt x="16038" y="15181"/>
                      <a:pt x="13669" y="15300"/>
                    </a:cubicBezTo>
                    <a:cubicBezTo>
                      <a:pt x="13491" y="15309"/>
                      <a:pt x="13314" y="15314"/>
                      <a:pt x="13136" y="15314"/>
                    </a:cubicBezTo>
                    <a:cubicBezTo>
                      <a:pt x="9524" y="15314"/>
                      <a:pt x="5911" y="13480"/>
                      <a:pt x="3846" y="10347"/>
                    </a:cubicBezTo>
                    <a:cubicBezTo>
                      <a:pt x="1881" y="7371"/>
                      <a:pt x="1477" y="3287"/>
                      <a:pt x="2870"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4"/>
              <p:cNvSpPr/>
              <p:nvPr/>
            </p:nvSpPr>
            <p:spPr>
              <a:xfrm>
                <a:off x="808050" y="1849575"/>
                <a:ext cx="115875" cy="62850"/>
              </a:xfrm>
              <a:custGeom>
                <a:avLst/>
                <a:gdLst/>
                <a:ahLst/>
                <a:cxnLst/>
                <a:rect l="l" t="t" r="r" b="b"/>
                <a:pathLst>
                  <a:path w="4635" h="2514" extrusionOk="0">
                    <a:moveTo>
                      <a:pt x="2313" y="0"/>
                    </a:moveTo>
                    <a:cubicBezTo>
                      <a:pt x="1153" y="0"/>
                      <a:pt x="196" y="983"/>
                      <a:pt x="26" y="2127"/>
                    </a:cubicBezTo>
                    <a:cubicBezTo>
                      <a:pt x="1" y="2264"/>
                      <a:pt x="111" y="2371"/>
                      <a:pt x="228" y="2371"/>
                    </a:cubicBezTo>
                    <a:cubicBezTo>
                      <a:pt x="273" y="2371"/>
                      <a:pt x="320" y="2355"/>
                      <a:pt x="360" y="2318"/>
                    </a:cubicBezTo>
                    <a:cubicBezTo>
                      <a:pt x="979" y="1770"/>
                      <a:pt x="1288" y="901"/>
                      <a:pt x="2241" y="841"/>
                    </a:cubicBezTo>
                    <a:cubicBezTo>
                      <a:pt x="2272" y="839"/>
                      <a:pt x="2303" y="838"/>
                      <a:pt x="2332" y="838"/>
                    </a:cubicBezTo>
                    <a:cubicBezTo>
                      <a:pt x="3214" y="838"/>
                      <a:pt x="3518" y="1837"/>
                      <a:pt x="3967" y="2401"/>
                    </a:cubicBezTo>
                    <a:cubicBezTo>
                      <a:pt x="4027" y="2480"/>
                      <a:pt x="4116" y="2514"/>
                      <a:pt x="4209" y="2514"/>
                    </a:cubicBezTo>
                    <a:cubicBezTo>
                      <a:pt x="4413" y="2514"/>
                      <a:pt x="4635" y="2352"/>
                      <a:pt x="4610" y="2139"/>
                    </a:cubicBezTo>
                    <a:cubicBezTo>
                      <a:pt x="4491" y="1127"/>
                      <a:pt x="3539" y="91"/>
                      <a:pt x="2491" y="8"/>
                    </a:cubicBezTo>
                    <a:cubicBezTo>
                      <a:pt x="2431" y="3"/>
                      <a:pt x="2372" y="0"/>
                      <a:pt x="2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4"/>
              <p:cNvSpPr/>
              <p:nvPr/>
            </p:nvSpPr>
            <p:spPr>
              <a:xfrm>
                <a:off x="1048900" y="1849575"/>
                <a:ext cx="115775" cy="62850"/>
              </a:xfrm>
              <a:custGeom>
                <a:avLst/>
                <a:gdLst/>
                <a:ahLst/>
                <a:cxnLst/>
                <a:rect l="l" t="t" r="r" b="b"/>
                <a:pathLst>
                  <a:path w="4631" h="2514" extrusionOk="0">
                    <a:moveTo>
                      <a:pt x="2310" y="0"/>
                    </a:moveTo>
                    <a:cubicBezTo>
                      <a:pt x="2251" y="0"/>
                      <a:pt x="2192" y="3"/>
                      <a:pt x="2132" y="8"/>
                    </a:cubicBezTo>
                    <a:cubicBezTo>
                      <a:pt x="1096" y="91"/>
                      <a:pt x="144" y="1127"/>
                      <a:pt x="25" y="2139"/>
                    </a:cubicBezTo>
                    <a:cubicBezTo>
                      <a:pt x="0" y="2352"/>
                      <a:pt x="217" y="2514"/>
                      <a:pt x="420" y="2514"/>
                    </a:cubicBezTo>
                    <a:cubicBezTo>
                      <a:pt x="513" y="2514"/>
                      <a:pt x="604" y="2480"/>
                      <a:pt x="668" y="2401"/>
                    </a:cubicBezTo>
                    <a:cubicBezTo>
                      <a:pt x="1105" y="1837"/>
                      <a:pt x="1431" y="838"/>
                      <a:pt x="2304" y="838"/>
                    </a:cubicBezTo>
                    <a:cubicBezTo>
                      <a:pt x="2333" y="838"/>
                      <a:pt x="2363" y="839"/>
                      <a:pt x="2394" y="841"/>
                    </a:cubicBezTo>
                    <a:cubicBezTo>
                      <a:pt x="3346" y="901"/>
                      <a:pt x="3644" y="1770"/>
                      <a:pt x="4275" y="2318"/>
                    </a:cubicBezTo>
                    <a:cubicBezTo>
                      <a:pt x="4315" y="2355"/>
                      <a:pt x="4362" y="2371"/>
                      <a:pt x="4407" y="2371"/>
                    </a:cubicBezTo>
                    <a:cubicBezTo>
                      <a:pt x="4523" y="2371"/>
                      <a:pt x="4631" y="2264"/>
                      <a:pt x="4597" y="2127"/>
                    </a:cubicBezTo>
                    <a:cubicBezTo>
                      <a:pt x="4438" y="983"/>
                      <a:pt x="3471" y="0"/>
                      <a:pt x="2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4"/>
              <p:cNvSpPr/>
              <p:nvPr/>
            </p:nvSpPr>
            <p:spPr>
              <a:xfrm>
                <a:off x="828650" y="1988650"/>
                <a:ext cx="319400" cy="134100"/>
              </a:xfrm>
              <a:custGeom>
                <a:avLst/>
                <a:gdLst/>
                <a:ahLst/>
                <a:cxnLst/>
                <a:rect l="l" t="t" r="r" b="b"/>
                <a:pathLst>
                  <a:path w="12776" h="5364" extrusionOk="0">
                    <a:moveTo>
                      <a:pt x="7412" y="0"/>
                    </a:moveTo>
                    <a:cubicBezTo>
                      <a:pt x="4040" y="0"/>
                      <a:pt x="297" y="156"/>
                      <a:pt x="238" y="470"/>
                    </a:cubicBezTo>
                    <a:cubicBezTo>
                      <a:pt x="0" y="1767"/>
                      <a:pt x="1596" y="5315"/>
                      <a:pt x="6382" y="5363"/>
                    </a:cubicBezTo>
                    <a:cubicBezTo>
                      <a:pt x="6412" y="5363"/>
                      <a:pt x="6443" y="5364"/>
                      <a:pt x="6473" y="5364"/>
                    </a:cubicBezTo>
                    <a:cubicBezTo>
                      <a:pt x="11189" y="5364"/>
                      <a:pt x="12775" y="788"/>
                      <a:pt x="12728" y="315"/>
                    </a:cubicBezTo>
                    <a:cubicBezTo>
                      <a:pt x="12706" y="105"/>
                      <a:pt x="10184" y="0"/>
                      <a:pt x="7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4"/>
              <p:cNvSpPr/>
              <p:nvPr/>
            </p:nvSpPr>
            <p:spPr>
              <a:xfrm>
                <a:off x="832500" y="1988675"/>
                <a:ext cx="314950" cy="60850"/>
              </a:xfrm>
              <a:custGeom>
                <a:avLst/>
                <a:gdLst/>
                <a:ahLst/>
                <a:cxnLst/>
                <a:rect l="l" t="t" r="r" b="b"/>
                <a:pathLst>
                  <a:path w="12598" h="2434" extrusionOk="0">
                    <a:moveTo>
                      <a:pt x="7197" y="1"/>
                    </a:moveTo>
                    <a:cubicBezTo>
                      <a:pt x="3839" y="1"/>
                      <a:pt x="143" y="157"/>
                      <a:pt x="84" y="469"/>
                    </a:cubicBezTo>
                    <a:cubicBezTo>
                      <a:pt x="1" y="933"/>
                      <a:pt x="156" y="1659"/>
                      <a:pt x="584" y="2421"/>
                    </a:cubicBezTo>
                    <a:cubicBezTo>
                      <a:pt x="2180" y="1671"/>
                      <a:pt x="4061" y="1385"/>
                      <a:pt x="5847" y="1231"/>
                    </a:cubicBezTo>
                    <a:cubicBezTo>
                      <a:pt x="6379" y="1181"/>
                      <a:pt x="6920" y="1140"/>
                      <a:pt x="7456" y="1140"/>
                    </a:cubicBezTo>
                    <a:cubicBezTo>
                      <a:pt x="7820" y="1140"/>
                      <a:pt x="8182" y="1159"/>
                      <a:pt x="8538" y="1207"/>
                    </a:cubicBezTo>
                    <a:cubicBezTo>
                      <a:pt x="9657" y="1385"/>
                      <a:pt x="10728" y="1814"/>
                      <a:pt x="11669" y="2433"/>
                    </a:cubicBezTo>
                    <a:cubicBezTo>
                      <a:pt x="12336" y="1433"/>
                      <a:pt x="12598" y="516"/>
                      <a:pt x="12586" y="326"/>
                    </a:cubicBezTo>
                    <a:cubicBezTo>
                      <a:pt x="12559" y="109"/>
                      <a:pt x="9995" y="1"/>
                      <a:pt x="719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3" name="Google Shape;1303;p54"/>
          <p:cNvGrpSpPr/>
          <p:nvPr/>
        </p:nvGrpSpPr>
        <p:grpSpPr>
          <a:xfrm rot="3523190">
            <a:off x="-16843" y="1290730"/>
            <a:ext cx="252388" cy="805455"/>
            <a:chOff x="8478897" y="4127025"/>
            <a:chExt cx="252400" cy="805492"/>
          </a:xfrm>
        </p:grpSpPr>
        <p:sp>
          <p:nvSpPr>
            <p:cNvPr id="1304" name="Google Shape;1304;p5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54"/>
          <p:cNvGrpSpPr/>
          <p:nvPr/>
        </p:nvGrpSpPr>
        <p:grpSpPr>
          <a:xfrm>
            <a:off x="8253700" y="3720416"/>
            <a:ext cx="643685" cy="1048733"/>
            <a:chOff x="8253700" y="3720416"/>
            <a:chExt cx="643685" cy="1048733"/>
          </a:xfrm>
        </p:grpSpPr>
        <p:sp>
          <p:nvSpPr>
            <p:cNvPr id="1309" name="Google Shape;1309;p54"/>
            <p:cNvSpPr/>
            <p:nvPr/>
          </p:nvSpPr>
          <p:spPr>
            <a:xfrm>
              <a:off x="8720341" y="3893397"/>
              <a:ext cx="46163" cy="45345"/>
            </a:xfrm>
            <a:custGeom>
              <a:avLst/>
              <a:gdLst/>
              <a:ahLst/>
              <a:cxnLst/>
              <a:rect l="l" t="t" r="r" b="b"/>
              <a:pathLst>
                <a:path w="1298" h="1275" extrusionOk="0">
                  <a:moveTo>
                    <a:pt x="619" y="0"/>
                  </a:moveTo>
                  <a:cubicBezTo>
                    <a:pt x="453" y="0"/>
                    <a:pt x="310" y="60"/>
                    <a:pt x="191" y="203"/>
                  </a:cubicBezTo>
                  <a:cubicBezTo>
                    <a:pt x="72" y="334"/>
                    <a:pt x="0" y="500"/>
                    <a:pt x="12" y="655"/>
                  </a:cubicBezTo>
                  <a:cubicBezTo>
                    <a:pt x="24" y="1000"/>
                    <a:pt x="310" y="1274"/>
                    <a:pt x="667" y="1274"/>
                  </a:cubicBezTo>
                  <a:cubicBezTo>
                    <a:pt x="834" y="1274"/>
                    <a:pt x="976" y="1215"/>
                    <a:pt x="1096" y="1072"/>
                  </a:cubicBezTo>
                  <a:cubicBezTo>
                    <a:pt x="1215" y="941"/>
                    <a:pt x="1298" y="774"/>
                    <a:pt x="1274" y="619"/>
                  </a:cubicBezTo>
                  <a:cubicBezTo>
                    <a:pt x="1262" y="274"/>
                    <a:pt x="976" y="0"/>
                    <a:pt x="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4"/>
            <p:cNvSpPr/>
            <p:nvPr/>
          </p:nvSpPr>
          <p:spPr>
            <a:xfrm>
              <a:off x="8253700" y="4437578"/>
              <a:ext cx="60176" cy="60567"/>
            </a:xfrm>
            <a:custGeom>
              <a:avLst/>
              <a:gdLst/>
              <a:ahLst/>
              <a:cxnLst/>
              <a:rect l="l" t="t" r="r" b="b"/>
              <a:pathLst>
                <a:path w="1692" h="1703" extrusionOk="0">
                  <a:moveTo>
                    <a:pt x="822" y="0"/>
                  </a:moveTo>
                  <a:cubicBezTo>
                    <a:pt x="620" y="0"/>
                    <a:pt x="405" y="95"/>
                    <a:pt x="262" y="262"/>
                  </a:cubicBezTo>
                  <a:cubicBezTo>
                    <a:pt x="96" y="417"/>
                    <a:pt x="0" y="655"/>
                    <a:pt x="0" y="881"/>
                  </a:cubicBezTo>
                  <a:cubicBezTo>
                    <a:pt x="24" y="1345"/>
                    <a:pt x="405" y="1703"/>
                    <a:pt x="870" y="1703"/>
                  </a:cubicBezTo>
                  <a:cubicBezTo>
                    <a:pt x="1072" y="1703"/>
                    <a:pt x="1286" y="1607"/>
                    <a:pt x="1441" y="1453"/>
                  </a:cubicBezTo>
                  <a:cubicBezTo>
                    <a:pt x="1596" y="1286"/>
                    <a:pt x="1691" y="1048"/>
                    <a:pt x="1691" y="822"/>
                  </a:cubicBezTo>
                  <a:cubicBezTo>
                    <a:pt x="1691" y="357"/>
                    <a:pt x="1298"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4"/>
            <p:cNvSpPr/>
            <p:nvPr/>
          </p:nvSpPr>
          <p:spPr>
            <a:xfrm>
              <a:off x="8505177" y="3720416"/>
              <a:ext cx="184653" cy="152467"/>
            </a:xfrm>
            <a:custGeom>
              <a:avLst/>
              <a:gdLst/>
              <a:ahLst/>
              <a:cxnLst/>
              <a:rect l="l" t="t" r="r" b="b"/>
              <a:pathLst>
                <a:path w="5192" h="4287" extrusionOk="0">
                  <a:moveTo>
                    <a:pt x="1382" y="0"/>
                  </a:moveTo>
                  <a:cubicBezTo>
                    <a:pt x="1370" y="24"/>
                    <a:pt x="1358" y="24"/>
                    <a:pt x="1346" y="24"/>
                  </a:cubicBezTo>
                  <a:cubicBezTo>
                    <a:pt x="1049" y="24"/>
                    <a:pt x="775" y="107"/>
                    <a:pt x="537" y="226"/>
                  </a:cubicBezTo>
                  <a:cubicBezTo>
                    <a:pt x="370" y="310"/>
                    <a:pt x="168" y="476"/>
                    <a:pt x="60" y="726"/>
                  </a:cubicBezTo>
                  <a:cubicBezTo>
                    <a:pt x="13" y="834"/>
                    <a:pt x="1" y="941"/>
                    <a:pt x="13" y="1072"/>
                  </a:cubicBezTo>
                  <a:cubicBezTo>
                    <a:pt x="13" y="1131"/>
                    <a:pt x="37" y="1191"/>
                    <a:pt x="49" y="1238"/>
                  </a:cubicBezTo>
                  <a:cubicBezTo>
                    <a:pt x="60" y="1286"/>
                    <a:pt x="96" y="1346"/>
                    <a:pt x="120" y="1405"/>
                  </a:cubicBezTo>
                  <a:cubicBezTo>
                    <a:pt x="299" y="1727"/>
                    <a:pt x="632" y="1917"/>
                    <a:pt x="870" y="2036"/>
                  </a:cubicBezTo>
                  <a:cubicBezTo>
                    <a:pt x="1025" y="2131"/>
                    <a:pt x="1192" y="2191"/>
                    <a:pt x="1346" y="2250"/>
                  </a:cubicBezTo>
                  <a:cubicBezTo>
                    <a:pt x="1501" y="2310"/>
                    <a:pt x="1668" y="2370"/>
                    <a:pt x="1823" y="2429"/>
                  </a:cubicBezTo>
                  <a:cubicBezTo>
                    <a:pt x="1965" y="2489"/>
                    <a:pt x="2132" y="2536"/>
                    <a:pt x="2275" y="2572"/>
                  </a:cubicBezTo>
                  <a:lnTo>
                    <a:pt x="2323" y="2596"/>
                  </a:lnTo>
                  <a:cubicBezTo>
                    <a:pt x="2489" y="2655"/>
                    <a:pt x="2656" y="2691"/>
                    <a:pt x="2799" y="2751"/>
                  </a:cubicBezTo>
                  <a:cubicBezTo>
                    <a:pt x="3227" y="2905"/>
                    <a:pt x="3561" y="3048"/>
                    <a:pt x="3870" y="3215"/>
                  </a:cubicBezTo>
                  <a:cubicBezTo>
                    <a:pt x="4120" y="3370"/>
                    <a:pt x="4347" y="3524"/>
                    <a:pt x="4537" y="3703"/>
                  </a:cubicBezTo>
                  <a:cubicBezTo>
                    <a:pt x="4668" y="3810"/>
                    <a:pt x="4799" y="3917"/>
                    <a:pt x="4918" y="4036"/>
                  </a:cubicBezTo>
                  <a:cubicBezTo>
                    <a:pt x="5002" y="4108"/>
                    <a:pt x="5073" y="4203"/>
                    <a:pt x="5156" y="4286"/>
                  </a:cubicBezTo>
                  <a:cubicBezTo>
                    <a:pt x="5168" y="4286"/>
                    <a:pt x="5168" y="4275"/>
                    <a:pt x="5180" y="4275"/>
                  </a:cubicBezTo>
                  <a:cubicBezTo>
                    <a:pt x="5192" y="4263"/>
                    <a:pt x="5192" y="4239"/>
                    <a:pt x="5192" y="4227"/>
                  </a:cubicBezTo>
                  <a:cubicBezTo>
                    <a:pt x="5156" y="3929"/>
                    <a:pt x="5061" y="3632"/>
                    <a:pt x="4942" y="3310"/>
                  </a:cubicBezTo>
                  <a:cubicBezTo>
                    <a:pt x="4823" y="2989"/>
                    <a:pt x="4680" y="2667"/>
                    <a:pt x="4501" y="2358"/>
                  </a:cubicBezTo>
                  <a:cubicBezTo>
                    <a:pt x="4109" y="1679"/>
                    <a:pt x="3668" y="1131"/>
                    <a:pt x="3156" y="715"/>
                  </a:cubicBezTo>
                  <a:cubicBezTo>
                    <a:pt x="2894" y="488"/>
                    <a:pt x="2608" y="334"/>
                    <a:pt x="2311" y="191"/>
                  </a:cubicBezTo>
                  <a:cubicBezTo>
                    <a:pt x="2013" y="60"/>
                    <a:pt x="1703" y="0"/>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4"/>
            <p:cNvSpPr/>
            <p:nvPr/>
          </p:nvSpPr>
          <p:spPr>
            <a:xfrm>
              <a:off x="8866444" y="4267801"/>
              <a:ext cx="30942" cy="30942"/>
            </a:xfrm>
            <a:custGeom>
              <a:avLst/>
              <a:gdLst/>
              <a:ahLst/>
              <a:cxnLst/>
              <a:rect l="l" t="t" r="r" b="b"/>
              <a:pathLst>
                <a:path w="870" h="870" extrusionOk="0">
                  <a:moveTo>
                    <a:pt x="429" y="0"/>
                  </a:moveTo>
                  <a:cubicBezTo>
                    <a:pt x="203" y="0"/>
                    <a:pt x="0" y="203"/>
                    <a:pt x="0" y="441"/>
                  </a:cubicBezTo>
                  <a:cubicBezTo>
                    <a:pt x="0" y="679"/>
                    <a:pt x="203" y="869"/>
                    <a:pt x="429" y="869"/>
                  </a:cubicBezTo>
                  <a:cubicBezTo>
                    <a:pt x="667" y="869"/>
                    <a:pt x="870" y="679"/>
                    <a:pt x="870" y="441"/>
                  </a:cubicBezTo>
                  <a:cubicBezTo>
                    <a:pt x="870" y="203"/>
                    <a:pt x="667"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4"/>
            <p:cNvSpPr/>
            <p:nvPr/>
          </p:nvSpPr>
          <p:spPr>
            <a:xfrm>
              <a:off x="8689827" y="4005603"/>
              <a:ext cx="176616" cy="129172"/>
            </a:xfrm>
            <a:custGeom>
              <a:avLst/>
              <a:gdLst/>
              <a:ahLst/>
              <a:cxnLst/>
              <a:rect l="l" t="t" r="r" b="b"/>
              <a:pathLst>
                <a:path w="4966" h="3632" extrusionOk="0">
                  <a:moveTo>
                    <a:pt x="1418" y="0"/>
                  </a:moveTo>
                  <a:cubicBezTo>
                    <a:pt x="1168" y="24"/>
                    <a:pt x="918" y="60"/>
                    <a:pt x="656" y="143"/>
                  </a:cubicBezTo>
                  <a:cubicBezTo>
                    <a:pt x="441" y="203"/>
                    <a:pt x="215" y="298"/>
                    <a:pt x="1" y="441"/>
                  </a:cubicBezTo>
                  <a:cubicBezTo>
                    <a:pt x="37" y="453"/>
                    <a:pt x="60" y="453"/>
                    <a:pt x="96" y="465"/>
                  </a:cubicBezTo>
                  <a:cubicBezTo>
                    <a:pt x="239" y="512"/>
                    <a:pt x="394" y="560"/>
                    <a:pt x="525" y="631"/>
                  </a:cubicBezTo>
                  <a:cubicBezTo>
                    <a:pt x="799" y="762"/>
                    <a:pt x="1061" y="929"/>
                    <a:pt x="1334" y="1155"/>
                  </a:cubicBezTo>
                  <a:cubicBezTo>
                    <a:pt x="1584" y="1358"/>
                    <a:pt x="1823" y="1596"/>
                    <a:pt x="2049" y="1870"/>
                  </a:cubicBezTo>
                  <a:cubicBezTo>
                    <a:pt x="2108" y="1941"/>
                    <a:pt x="2168" y="2001"/>
                    <a:pt x="2204" y="2072"/>
                  </a:cubicBezTo>
                  <a:cubicBezTo>
                    <a:pt x="2299" y="2179"/>
                    <a:pt x="2382" y="2286"/>
                    <a:pt x="2489" y="2382"/>
                  </a:cubicBezTo>
                  <a:lnTo>
                    <a:pt x="2561" y="2465"/>
                  </a:lnTo>
                  <a:cubicBezTo>
                    <a:pt x="2680" y="2584"/>
                    <a:pt x="2787" y="2715"/>
                    <a:pt x="2906" y="2834"/>
                  </a:cubicBezTo>
                  <a:cubicBezTo>
                    <a:pt x="3037" y="2977"/>
                    <a:pt x="3156" y="3096"/>
                    <a:pt x="3263" y="3203"/>
                  </a:cubicBezTo>
                  <a:cubicBezTo>
                    <a:pt x="3394" y="3322"/>
                    <a:pt x="3549" y="3429"/>
                    <a:pt x="3692" y="3513"/>
                  </a:cubicBezTo>
                  <a:cubicBezTo>
                    <a:pt x="3847" y="3596"/>
                    <a:pt x="3989" y="3632"/>
                    <a:pt x="4144" y="3632"/>
                  </a:cubicBezTo>
                  <a:lnTo>
                    <a:pt x="4168" y="3632"/>
                  </a:lnTo>
                  <a:cubicBezTo>
                    <a:pt x="4335" y="3632"/>
                    <a:pt x="4501" y="3560"/>
                    <a:pt x="4632" y="3453"/>
                  </a:cubicBezTo>
                  <a:cubicBezTo>
                    <a:pt x="4740" y="3370"/>
                    <a:pt x="4823" y="3251"/>
                    <a:pt x="4882" y="3120"/>
                  </a:cubicBezTo>
                  <a:cubicBezTo>
                    <a:pt x="4930" y="3001"/>
                    <a:pt x="4966" y="2858"/>
                    <a:pt x="4966" y="2679"/>
                  </a:cubicBezTo>
                  <a:cubicBezTo>
                    <a:pt x="4966" y="2548"/>
                    <a:pt x="4930" y="2405"/>
                    <a:pt x="4882" y="2239"/>
                  </a:cubicBezTo>
                  <a:cubicBezTo>
                    <a:pt x="4811" y="1965"/>
                    <a:pt x="4680" y="1691"/>
                    <a:pt x="4501" y="1417"/>
                  </a:cubicBezTo>
                  <a:cubicBezTo>
                    <a:pt x="4347" y="1191"/>
                    <a:pt x="4156" y="989"/>
                    <a:pt x="3894" y="798"/>
                  </a:cubicBezTo>
                  <a:cubicBezTo>
                    <a:pt x="3620" y="596"/>
                    <a:pt x="3323" y="441"/>
                    <a:pt x="3001" y="298"/>
                  </a:cubicBezTo>
                  <a:cubicBezTo>
                    <a:pt x="2537" y="96"/>
                    <a:pt x="2061"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4"/>
            <p:cNvSpPr/>
            <p:nvPr/>
          </p:nvSpPr>
          <p:spPr>
            <a:xfrm>
              <a:off x="8316365" y="4570945"/>
              <a:ext cx="209229" cy="198204"/>
            </a:xfrm>
            <a:custGeom>
              <a:avLst/>
              <a:gdLst/>
              <a:ahLst/>
              <a:cxnLst/>
              <a:rect l="l" t="t" r="r" b="b"/>
              <a:pathLst>
                <a:path w="5883" h="5573" extrusionOk="0">
                  <a:moveTo>
                    <a:pt x="1" y="1"/>
                  </a:moveTo>
                  <a:cubicBezTo>
                    <a:pt x="48" y="739"/>
                    <a:pt x="179" y="1417"/>
                    <a:pt x="393" y="2025"/>
                  </a:cubicBezTo>
                  <a:cubicBezTo>
                    <a:pt x="489" y="2358"/>
                    <a:pt x="644" y="2679"/>
                    <a:pt x="822" y="3013"/>
                  </a:cubicBezTo>
                  <a:cubicBezTo>
                    <a:pt x="989" y="3310"/>
                    <a:pt x="1179" y="3608"/>
                    <a:pt x="1417" y="3906"/>
                  </a:cubicBezTo>
                  <a:cubicBezTo>
                    <a:pt x="1620" y="4168"/>
                    <a:pt x="1894" y="4430"/>
                    <a:pt x="2203" y="4680"/>
                  </a:cubicBezTo>
                  <a:cubicBezTo>
                    <a:pt x="2501" y="4918"/>
                    <a:pt x="2799" y="5108"/>
                    <a:pt x="3108" y="5263"/>
                  </a:cubicBezTo>
                  <a:cubicBezTo>
                    <a:pt x="3441" y="5418"/>
                    <a:pt x="3811" y="5525"/>
                    <a:pt x="4156" y="5561"/>
                  </a:cubicBezTo>
                  <a:cubicBezTo>
                    <a:pt x="4239" y="5573"/>
                    <a:pt x="4323" y="5573"/>
                    <a:pt x="4394" y="5573"/>
                  </a:cubicBezTo>
                  <a:cubicBezTo>
                    <a:pt x="4477" y="5573"/>
                    <a:pt x="4584" y="5573"/>
                    <a:pt x="4692" y="5561"/>
                  </a:cubicBezTo>
                  <a:cubicBezTo>
                    <a:pt x="4763" y="5537"/>
                    <a:pt x="4858" y="5525"/>
                    <a:pt x="4954" y="5501"/>
                  </a:cubicBezTo>
                  <a:cubicBezTo>
                    <a:pt x="5049" y="5465"/>
                    <a:pt x="5120" y="5442"/>
                    <a:pt x="5192" y="5394"/>
                  </a:cubicBezTo>
                  <a:cubicBezTo>
                    <a:pt x="5513" y="5227"/>
                    <a:pt x="5847" y="4882"/>
                    <a:pt x="5870" y="4453"/>
                  </a:cubicBezTo>
                  <a:cubicBezTo>
                    <a:pt x="5882" y="4275"/>
                    <a:pt x="5835" y="4084"/>
                    <a:pt x="5727" y="3918"/>
                  </a:cubicBezTo>
                  <a:cubicBezTo>
                    <a:pt x="5644" y="3751"/>
                    <a:pt x="5513" y="3608"/>
                    <a:pt x="5346" y="3453"/>
                  </a:cubicBezTo>
                  <a:cubicBezTo>
                    <a:pt x="5275" y="3394"/>
                    <a:pt x="5180" y="3334"/>
                    <a:pt x="5108" y="3299"/>
                  </a:cubicBezTo>
                  <a:cubicBezTo>
                    <a:pt x="5013" y="3239"/>
                    <a:pt x="4930" y="3191"/>
                    <a:pt x="4811" y="3120"/>
                  </a:cubicBezTo>
                  <a:cubicBezTo>
                    <a:pt x="4656" y="3025"/>
                    <a:pt x="4477" y="2929"/>
                    <a:pt x="4275" y="2846"/>
                  </a:cubicBezTo>
                  <a:cubicBezTo>
                    <a:pt x="4025" y="2739"/>
                    <a:pt x="3751" y="2644"/>
                    <a:pt x="3608" y="2584"/>
                  </a:cubicBezTo>
                  <a:lnTo>
                    <a:pt x="3561" y="2560"/>
                  </a:lnTo>
                  <a:cubicBezTo>
                    <a:pt x="3430" y="2525"/>
                    <a:pt x="3311" y="2465"/>
                    <a:pt x="3168" y="2417"/>
                  </a:cubicBezTo>
                  <a:cubicBezTo>
                    <a:pt x="2977" y="2346"/>
                    <a:pt x="2810" y="2263"/>
                    <a:pt x="2668" y="2191"/>
                  </a:cubicBezTo>
                  <a:cubicBezTo>
                    <a:pt x="2632" y="2179"/>
                    <a:pt x="2596" y="2167"/>
                    <a:pt x="2560" y="2144"/>
                  </a:cubicBezTo>
                  <a:cubicBezTo>
                    <a:pt x="2382" y="2072"/>
                    <a:pt x="2215" y="1989"/>
                    <a:pt x="2060" y="1894"/>
                  </a:cubicBezTo>
                  <a:cubicBezTo>
                    <a:pt x="1715" y="1703"/>
                    <a:pt x="1406" y="1477"/>
                    <a:pt x="1120" y="1239"/>
                  </a:cubicBezTo>
                  <a:cubicBezTo>
                    <a:pt x="822" y="989"/>
                    <a:pt x="548" y="715"/>
                    <a:pt x="334" y="441"/>
                  </a:cubicBezTo>
                  <a:cubicBezTo>
                    <a:pt x="191" y="286"/>
                    <a:pt x="96" y="15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4"/>
            <p:cNvSpPr/>
            <p:nvPr/>
          </p:nvSpPr>
          <p:spPr>
            <a:xfrm>
              <a:off x="8798228" y="4669174"/>
              <a:ext cx="36027" cy="36027"/>
            </a:xfrm>
            <a:custGeom>
              <a:avLst/>
              <a:gdLst/>
              <a:ahLst/>
              <a:cxnLst/>
              <a:rect l="l" t="t" r="r" b="b"/>
              <a:pathLst>
                <a:path w="1013" h="1013" extrusionOk="0">
                  <a:moveTo>
                    <a:pt x="489" y="1"/>
                  </a:moveTo>
                  <a:cubicBezTo>
                    <a:pt x="358" y="1"/>
                    <a:pt x="239" y="60"/>
                    <a:pt x="144" y="144"/>
                  </a:cubicBezTo>
                  <a:cubicBezTo>
                    <a:pt x="37" y="251"/>
                    <a:pt x="1" y="382"/>
                    <a:pt x="1" y="513"/>
                  </a:cubicBezTo>
                  <a:cubicBezTo>
                    <a:pt x="13" y="798"/>
                    <a:pt x="239" y="1013"/>
                    <a:pt x="513" y="1013"/>
                  </a:cubicBezTo>
                  <a:cubicBezTo>
                    <a:pt x="644" y="1013"/>
                    <a:pt x="763" y="953"/>
                    <a:pt x="858" y="858"/>
                  </a:cubicBezTo>
                  <a:cubicBezTo>
                    <a:pt x="965" y="751"/>
                    <a:pt x="1013" y="620"/>
                    <a:pt x="1013" y="489"/>
                  </a:cubicBezTo>
                  <a:cubicBezTo>
                    <a:pt x="989" y="203"/>
                    <a:pt x="763" y="1"/>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1056236" y="251758"/>
            <a:ext cx="732576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50000"/>
              </a:lnSpc>
              <a:spcBef>
                <a:spcPct val="0"/>
              </a:spcBef>
              <a:spcAft>
                <a:spcPct val="0"/>
              </a:spcAft>
              <a:buClrTx/>
              <a:buSzTx/>
              <a:buFont typeface="Wingdings" pitchFamily="2" charset="2"/>
              <a:buChar char="v"/>
              <a:tabLst/>
            </a:pPr>
            <a:r>
              <a:rPr kumimoji="0" lang="de-DE" sz="2000" b="0" u="none" strike="noStrike" cap="none" normalizeH="0" baseline="0" dirty="0" smtClean="0">
                <a:ln>
                  <a:noFill/>
                </a:ln>
                <a:effectLst/>
                <a:latin typeface="+mn-lt"/>
                <a:ea typeface="Calibri" pitchFamily="34" charset="0"/>
                <a:cs typeface="Times New Roman" pitchFamily="18" charset="0"/>
              </a:rPr>
              <a:t>Về hình thức giới thiệu sản phẩm: phù hợp với điều kiện, khả năng của nhóm. Nên sử dụng nhiều hình ảnh minh chứng cho những thông tin thu thập được để phần trình bày báo cáo của các nhóm đa dạng, phong phú và hấp dẫn.</a:t>
            </a:r>
            <a:endParaRPr kumimoji="0" lang="de-DE" sz="2000" b="0" u="none" strike="noStrike" cap="none" normalizeH="0" baseline="0" dirty="0" smtClean="0">
              <a:ln>
                <a:noFill/>
              </a:ln>
              <a:effectLst/>
              <a:latin typeface="+mn-lt"/>
              <a:cs typeface="Arial" pitchFamily="34" charset="0"/>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2244931"/>
            <a:ext cx="6019800" cy="284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16709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wipe(down)">
                                      <p:cBhvr>
                                        <p:cTn id="12"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2"/>
        <p:cNvGrpSpPr/>
        <p:nvPr/>
      </p:nvGrpSpPr>
      <p:grpSpPr>
        <a:xfrm>
          <a:off x="0" y="0"/>
          <a:ext cx="0" cy="0"/>
          <a:chOff x="0" y="0"/>
          <a:chExt cx="0" cy="0"/>
        </a:xfrm>
      </p:grpSpPr>
      <p:grpSp>
        <p:nvGrpSpPr>
          <p:cNvPr id="2587" name="Google Shape;2587;p68"/>
          <p:cNvGrpSpPr/>
          <p:nvPr/>
        </p:nvGrpSpPr>
        <p:grpSpPr>
          <a:xfrm>
            <a:off x="281240" y="1648484"/>
            <a:ext cx="2385760" cy="2932655"/>
            <a:chOff x="650498" y="1493880"/>
            <a:chExt cx="2385760" cy="2932655"/>
          </a:xfrm>
        </p:grpSpPr>
        <p:sp>
          <p:nvSpPr>
            <p:cNvPr id="2588" name="Google Shape;2588;p68"/>
            <p:cNvSpPr/>
            <p:nvPr/>
          </p:nvSpPr>
          <p:spPr>
            <a:xfrm flipH="1">
              <a:off x="2310563" y="3982188"/>
              <a:ext cx="725695" cy="444348"/>
            </a:xfrm>
            <a:custGeom>
              <a:avLst/>
              <a:gdLst/>
              <a:ahLst/>
              <a:cxnLst/>
              <a:rect l="l" t="t" r="r" b="b"/>
              <a:pathLst>
                <a:path w="11669" h="7145" extrusionOk="0">
                  <a:moveTo>
                    <a:pt x="6918" y="0"/>
                  </a:moveTo>
                  <a:cubicBezTo>
                    <a:pt x="6037" y="953"/>
                    <a:pt x="5144" y="1917"/>
                    <a:pt x="4274" y="2870"/>
                  </a:cubicBezTo>
                  <a:cubicBezTo>
                    <a:pt x="3691" y="2453"/>
                    <a:pt x="3036" y="2084"/>
                    <a:pt x="2334" y="1929"/>
                  </a:cubicBezTo>
                  <a:cubicBezTo>
                    <a:pt x="2111" y="1876"/>
                    <a:pt x="1881" y="1849"/>
                    <a:pt x="1650" y="1849"/>
                  </a:cubicBezTo>
                  <a:cubicBezTo>
                    <a:pt x="1153" y="1849"/>
                    <a:pt x="657" y="1978"/>
                    <a:pt x="250" y="2263"/>
                  </a:cubicBezTo>
                  <a:cubicBezTo>
                    <a:pt x="179" y="2298"/>
                    <a:pt x="107" y="2358"/>
                    <a:pt x="72" y="2453"/>
                  </a:cubicBezTo>
                  <a:cubicBezTo>
                    <a:pt x="0" y="2632"/>
                    <a:pt x="167" y="2810"/>
                    <a:pt x="310" y="2941"/>
                  </a:cubicBezTo>
                  <a:cubicBezTo>
                    <a:pt x="2619" y="4942"/>
                    <a:pt x="5525" y="6084"/>
                    <a:pt x="8358" y="7144"/>
                  </a:cubicBezTo>
                  <a:cubicBezTo>
                    <a:pt x="9632" y="4894"/>
                    <a:pt x="10728" y="2560"/>
                    <a:pt x="11668" y="155"/>
                  </a:cubicBezTo>
                  <a:lnTo>
                    <a:pt x="69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8"/>
            <p:cNvSpPr/>
            <p:nvPr/>
          </p:nvSpPr>
          <p:spPr>
            <a:xfrm flipH="1">
              <a:off x="650498" y="3294315"/>
              <a:ext cx="700570" cy="520033"/>
            </a:xfrm>
            <a:custGeom>
              <a:avLst/>
              <a:gdLst/>
              <a:ahLst/>
              <a:cxnLst/>
              <a:rect l="l" t="t" r="r" b="b"/>
              <a:pathLst>
                <a:path w="11265" h="8362" extrusionOk="0">
                  <a:moveTo>
                    <a:pt x="6430" y="1"/>
                  </a:moveTo>
                  <a:cubicBezTo>
                    <a:pt x="4204" y="1275"/>
                    <a:pt x="2037" y="2703"/>
                    <a:pt x="1" y="4275"/>
                  </a:cubicBezTo>
                  <a:lnTo>
                    <a:pt x="3989" y="6859"/>
                  </a:lnTo>
                  <a:cubicBezTo>
                    <a:pt x="5239" y="6489"/>
                    <a:pt x="6490" y="6132"/>
                    <a:pt x="7740" y="5763"/>
                  </a:cubicBezTo>
                  <a:cubicBezTo>
                    <a:pt x="8026" y="6418"/>
                    <a:pt x="8395" y="7073"/>
                    <a:pt x="8919" y="7561"/>
                  </a:cubicBezTo>
                  <a:cubicBezTo>
                    <a:pt x="9417" y="8026"/>
                    <a:pt x="10089" y="8361"/>
                    <a:pt x="10769" y="8361"/>
                  </a:cubicBezTo>
                  <a:cubicBezTo>
                    <a:pt x="10803" y="8361"/>
                    <a:pt x="10837" y="8360"/>
                    <a:pt x="10871" y="8359"/>
                  </a:cubicBezTo>
                  <a:cubicBezTo>
                    <a:pt x="10954" y="8359"/>
                    <a:pt x="11050" y="8347"/>
                    <a:pt x="11121" y="8287"/>
                  </a:cubicBezTo>
                  <a:cubicBezTo>
                    <a:pt x="11264" y="8168"/>
                    <a:pt x="11228" y="7930"/>
                    <a:pt x="11169" y="7751"/>
                  </a:cubicBezTo>
                  <a:cubicBezTo>
                    <a:pt x="10216" y="4870"/>
                    <a:pt x="8323" y="2382"/>
                    <a:pt x="6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8"/>
            <p:cNvSpPr/>
            <p:nvPr/>
          </p:nvSpPr>
          <p:spPr>
            <a:xfrm flipH="1">
              <a:off x="862310" y="1493880"/>
              <a:ext cx="876755" cy="1270542"/>
            </a:xfrm>
            <a:custGeom>
              <a:avLst/>
              <a:gdLst/>
              <a:ahLst/>
              <a:cxnLst/>
              <a:rect l="l" t="t" r="r" b="b"/>
              <a:pathLst>
                <a:path w="14098" h="20430" extrusionOk="0">
                  <a:moveTo>
                    <a:pt x="4871" y="0"/>
                  </a:moveTo>
                  <a:cubicBezTo>
                    <a:pt x="4731" y="0"/>
                    <a:pt x="4592" y="3"/>
                    <a:pt x="4454" y="7"/>
                  </a:cubicBezTo>
                  <a:cubicBezTo>
                    <a:pt x="3597" y="31"/>
                    <a:pt x="2727" y="127"/>
                    <a:pt x="1930" y="448"/>
                  </a:cubicBezTo>
                  <a:cubicBezTo>
                    <a:pt x="1120" y="758"/>
                    <a:pt x="394" y="1329"/>
                    <a:pt x="1" y="2103"/>
                  </a:cubicBezTo>
                  <a:lnTo>
                    <a:pt x="1477" y="14212"/>
                  </a:lnTo>
                  <a:cubicBezTo>
                    <a:pt x="1513" y="15628"/>
                    <a:pt x="1930" y="17033"/>
                    <a:pt x="2656" y="18236"/>
                  </a:cubicBezTo>
                  <a:cubicBezTo>
                    <a:pt x="3351" y="19383"/>
                    <a:pt x="4498" y="20429"/>
                    <a:pt x="5832" y="20429"/>
                  </a:cubicBezTo>
                  <a:cubicBezTo>
                    <a:pt x="5869" y="20429"/>
                    <a:pt x="5905" y="20428"/>
                    <a:pt x="5942" y="20427"/>
                  </a:cubicBezTo>
                  <a:cubicBezTo>
                    <a:pt x="6549" y="20391"/>
                    <a:pt x="7192" y="20105"/>
                    <a:pt x="7478" y="19569"/>
                  </a:cubicBezTo>
                  <a:cubicBezTo>
                    <a:pt x="7776" y="18998"/>
                    <a:pt x="7621" y="18284"/>
                    <a:pt x="7430" y="17653"/>
                  </a:cubicBezTo>
                  <a:lnTo>
                    <a:pt x="7430" y="17653"/>
                  </a:lnTo>
                  <a:cubicBezTo>
                    <a:pt x="7859" y="18272"/>
                    <a:pt x="8561" y="18736"/>
                    <a:pt x="9312" y="18784"/>
                  </a:cubicBezTo>
                  <a:cubicBezTo>
                    <a:pt x="9351" y="18786"/>
                    <a:pt x="9390" y="18787"/>
                    <a:pt x="9430" y="18787"/>
                  </a:cubicBezTo>
                  <a:cubicBezTo>
                    <a:pt x="10132" y="18787"/>
                    <a:pt x="10853" y="18390"/>
                    <a:pt x="11169" y="17748"/>
                  </a:cubicBezTo>
                  <a:cubicBezTo>
                    <a:pt x="11489" y="17060"/>
                    <a:pt x="11254" y="16147"/>
                    <a:pt x="10604" y="15764"/>
                  </a:cubicBezTo>
                  <a:lnTo>
                    <a:pt x="10604" y="15764"/>
                  </a:lnTo>
                  <a:cubicBezTo>
                    <a:pt x="10848" y="15906"/>
                    <a:pt x="11128" y="15976"/>
                    <a:pt x="11407" y="15976"/>
                  </a:cubicBezTo>
                  <a:cubicBezTo>
                    <a:pt x="11658" y="15976"/>
                    <a:pt x="11909" y="15919"/>
                    <a:pt x="12133" y="15807"/>
                  </a:cubicBezTo>
                  <a:cubicBezTo>
                    <a:pt x="13026" y="15367"/>
                    <a:pt x="14098" y="14212"/>
                    <a:pt x="13276" y="13176"/>
                  </a:cubicBezTo>
                  <a:cubicBezTo>
                    <a:pt x="13027" y="12838"/>
                    <a:pt x="12619" y="12766"/>
                    <a:pt x="12205" y="12766"/>
                  </a:cubicBezTo>
                  <a:cubicBezTo>
                    <a:pt x="12064" y="12766"/>
                    <a:pt x="11924" y="12774"/>
                    <a:pt x="11788" y="12783"/>
                  </a:cubicBezTo>
                  <a:cubicBezTo>
                    <a:pt x="11312" y="12830"/>
                    <a:pt x="10824" y="12878"/>
                    <a:pt x="10347" y="12926"/>
                  </a:cubicBezTo>
                  <a:cubicBezTo>
                    <a:pt x="10273" y="12931"/>
                    <a:pt x="10203" y="12936"/>
                    <a:pt x="10135" y="12936"/>
                  </a:cubicBezTo>
                  <a:cubicBezTo>
                    <a:pt x="10051" y="12936"/>
                    <a:pt x="9969" y="12928"/>
                    <a:pt x="9883" y="12902"/>
                  </a:cubicBezTo>
                  <a:cubicBezTo>
                    <a:pt x="9704" y="12866"/>
                    <a:pt x="9562" y="12711"/>
                    <a:pt x="9454" y="12569"/>
                  </a:cubicBezTo>
                  <a:cubicBezTo>
                    <a:pt x="8966" y="11878"/>
                    <a:pt x="9062" y="10961"/>
                    <a:pt x="9252" y="10140"/>
                  </a:cubicBezTo>
                  <a:cubicBezTo>
                    <a:pt x="9585" y="8544"/>
                    <a:pt x="10085" y="6973"/>
                    <a:pt x="10121" y="5341"/>
                  </a:cubicBezTo>
                  <a:cubicBezTo>
                    <a:pt x="10169" y="3710"/>
                    <a:pt x="9657" y="1972"/>
                    <a:pt x="8383" y="972"/>
                  </a:cubicBezTo>
                  <a:cubicBezTo>
                    <a:pt x="7408" y="211"/>
                    <a:pt x="6125" y="0"/>
                    <a:pt x="4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8"/>
            <p:cNvSpPr/>
            <p:nvPr/>
          </p:nvSpPr>
          <p:spPr>
            <a:xfrm flipH="1">
              <a:off x="984452" y="1561106"/>
              <a:ext cx="684277" cy="846219"/>
            </a:xfrm>
            <a:custGeom>
              <a:avLst/>
              <a:gdLst/>
              <a:ahLst/>
              <a:cxnLst/>
              <a:rect l="l" t="t" r="r" b="b"/>
              <a:pathLst>
                <a:path w="11003" h="13607" extrusionOk="0">
                  <a:moveTo>
                    <a:pt x="11002" y="13059"/>
                  </a:moveTo>
                  <a:cubicBezTo>
                    <a:pt x="11002" y="13059"/>
                    <a:pt x="11001" y="13060"/>
                    <a:pt x="11000" y="13061"/>
                  </a:cubicBezTo>
                  <a:lnTo>
                    <a:pt x="11000" y="13061"/>
                  </a:lnTo>
                  <a:cubicBezTo>
                    <a:pt x="11002" y="13060"/>
                    <a:pt x="11002" y="13059"/>
                    <a:pt x="11002" y="13059"/>
                  </a:cubicBezTo>
                  <a:close/>
                  <a:moveTo>
                    <a:pt x="11000" y="13061"/>
                  </a:moveTo>
                  <a:cubicBezTo>
                    <a:pt x="10994" y="13064"/>
                    <a:pt x="10976" y="13071"/>
                    <a:pt x="10931" y="13071"/>
                  </a:cubicBezTo>
                  <a:lnTo>
                    <a:pt x="10788" y="13214"/>
                  </a:lnTo>
                  <a:cubicBezTo>
                    <a:pt x="10771" y="13226"/>
                    <a:pt x="10753" y="13240"/>
                    <a:pt x="10734" y="13254"/>
                  </a:cubicBezTo>
                  <a:lnTo>
                    <a:pt x="10734" y="13254"/>
                  </a:lnTo>
                  <a:cubicBezTo>
                    <a:pt x="10758" y="13239"/>
                    <a:pt x="10779" y="13226"/>
                    <a:pt x="10800" y="13214"/>
                  </a:cubicBezTo>
                  <a:cubicBezTo>
                    <a:pt x="10917" y="13119"/>
                    <a:pt x="10986" y="13070"/>
                    <a:pt x="11000" y="13061"/>
                  </a:cubicBezTo>
                  <a:close/>
                  <a:moveTo>
                    <a:pt x="3698" y="0"/>
                  </a:moveTo>
                  <a:cubicBezTo>
                    <a:pt x="3513" y="0"/>
                    <a:pt x="3332" y="12"/>
                    <a:pt x="3156" y="34"/>
                  </a:cubicBezTo>
                  <a:cubicBezTo>
                    <a:pt x="2597" y="117"/>
                    <a:pt x="2096" y="296"/>
                    <a:pt x="1680" y="486"/>
                  </a:cubicBezTo>
                  <a:cubicBezTo>
                    <a:pt x="1287" y="677"/>
                    <a:pt x="953" y="903"/>
                    <a:pt x="703" y="1093"/>
                  </a:cubicBezTo>
                  <a:cubicBezTo>
                    <a:pt x="453" y="1284"/>
                    <a:pt x="275" y="1463"/>
                    <a:pt x="168" y="1582"/>
                  </a:cubicBezTo>
                  <a:cubicBezTo>
                    <a:pt x="49" y="1701"/>
                    <a:pt x="1" y="1784"/>
                    <a:pt x="1" y="1784"/>
                  </a:cubicBezTo>
                  <a:cubicBezTo>
                    <a:pt x="1" y="1784"/>
                    <a:pt x="72" y="1713"/>
                    <a:pt x="191" y="1617"/>
                  </a:cubicBezTo>
                  <a:cubicBezTo>
                    <a:pt x="311" y="1510"/>
                    <a:pt x="513" y="1343"/>
                    <a:pt x="763" y="1153"/>
                  </a:cubicBezTo>
                  <a:cubicBezTo>
                    <a:pt x="1013" y="974"/>
                    <a:pt x="1346" y="772"/>
                    <a:pt x="1739" y="570"/>
                  </a:cubicBezTo>
                  <a:cubicBezTo>
                    <a:pt x="2144" y="391"/>
                    <a:pt x="2632" y="236"/>
                    <a:pt x="3192" y="153"/>
                  </a:cubicBezTo>
                  <a:cubicBezTo>
                    <a:pt x="3349" y="132"/>
                    <a:pt x="3513" y="122"/>
                    <a:pt x="3680" y="122"/>
                  </a:cubicBezTo>
                  <a:cubicBezTo>
                    <a:pt x="4096" y="122"/>
                    <a:pt x="4537" y="187"/>
                    <a:pt x="4978" y="331"/>
                  </a:cubicBezTo>
                  <a:cubicBezTo>
                    <a:pt x="5585" y="546"/>
                    <a:pt x="6204" y="915"/>
                    <a:pt x="6657" y="1486"/>
                  </a:cubicBezTo>
                  <a:cubicBezTo>
                    <a:pt x="6883" y="1760"/>
                    <a:pt x="7073" y="2094"/>
                    <a:pt x="7204" y="2451"/>
                  </a:cubicBezTo>
                  <a:cubicBezTo>
                    <a:pt x="7335" y="2808"/>
                    <a:pt x="7442" y="3189"/>
                    <a:pt x="7442" y="3582"/>
                  </a:cubicBezTo>
                  <a:cubicBezTo>
                    <a:pt x="7442" y="3689"/>
                    <a:pt x="7442" y="3772"/>
                    <a:pt x="7430" y="3879"/>
                  </a:cubicBezTo>
                  <a:cubicBezTo>
                    <a:pt x="7419" y="3963"/>
                    <a:pt x="7383" y="4070"/>
                    <a:pt x="7359" y="4177"/>
                  </a:cubicBezTo>
                  <a:cubicBezTo>
                    <a:pt x="7323" y="4284"/>
                    <a:pt x="7299" y="4380"/>
                    <a:pt x="7299" y="4487"/>
                  </a:cubicBezTo>
                  <a:cubicBezTo>
                    <a:pt x="7276" y="4594"/>
                    <a:pt x="7276" y="4713"/>
                    <a:pt x="7299" y="4820"/>
                  </a:cubicBezTo>
                  <a:cubicBezTo>
                    <a:pt x="7323" y="5249"/>
                    <a:pt x="7430" y="5665"/>
                    <a:pt x="7419" y="6070"/>
                  </a:cubicBezTo>
                  <a:cubicBezTo>
                    <a:pt x="7395" y="6273"/>
                    <a:pt x="7359" y="6463"/>
                    <a:pt x="7276" y="6666"/>
                  </a:cubicBezTo>
                  <a:cubicBezTo>
                    <a:pt x="7204" y="6856"/>
                    <a:pt x="7121" y="7035"/>
                    <a:pt x="7014" y="7213"/>
                  </a:cubicBezTo>
                  <a:cubicBezTo>
                    <a:pt x="6799" y="7570"/>
                    <a:pt x="6537" y="7880"/>
                    <a:pt x="6299" y="8213"/>
                  </a:cubicBezTo>
                  <a:cubicBezTo>
                    <a:pt x="6061" y="8535"/>
                    <a:pt x="5823" y="8868"/>
                    <a:pt x="5656" y="9237"/>
                  </a:cubicBezTo>
                  <a:cubicBezTo>
                    <a:pt x="5490" y="9594"/>
                    <a:pt x="5406" y="9999"/>
                    <a:pt x="5406" y="10380"/>
                  </a:cubicBezTo>
                  <a:cubicBezTo>
                    <a:pt x="5406" y="10773"/>
                    <a:pt x="5478" y="11142"/>
                    <a:pt x="5597" y="11488"/>
                  </a:cubicBezTo>
                  <a:cubicBezTo>
                    <a:pt x="5728" y="11821"/>
                    <a:pt x="5906" y="12119"/>
                    <a:pt x="6133" y="12392"/>
                  </a:cubicBezTo>
                  <a:cubicBezTo>
                    <a:pt x="6252" y="12511"/>
                    <a:pt x="6359" y="12642"/>
                    <a:pt x="6502" y="12738"/>
                  </a:cubicBezTo>
                  <a:cubicBezTo>
                    <a:pt x="6632" y="12825"/>
                    <a:pt x="6793" y="12882"/>
                    <a:pt x="6938" y="12882"/>
                  </a:cubicBezTo>
                  <a:cubicBezTo>
                    <a:pt x="6951" y="12882"/>
                    <a:pt x="6965" y="12882"/>
                    <a:pt x="6978" y="12881"/>
                  </a:cubicBezTo>
                  <a:cubicBezTo>
                    <a:pt x="7145" y="12881"/>
                    <a:pt x="7299" y="12833"/>
                    <a:pt x="7442" y="12797"/>
                  </a:cubicBezTo>
                  <a:cubicBezTo>
                    <a:pt x="7597" y="12750"/>
                    <a:pt x="7728" y="12702"/>
                    <a:pt x="7859" y="12678"/>
                  </a:cubicBezTo>
                  <a:cubicBezTo>
                    <a:pt x="7973" y="12654"/>
                    <a:pt x="8084" y="12639"/>
                    <a:pt x="8191" y="12639"/>
                  </a:cubicBezTo>
                  <a:cubicBezTo>
                    <a:pt x="8342" y="12639"/>
                    <a:pt x="8484" y="12668"/>
                    <a:pt x="8609" y="12738"/>
                  </a:cubicBezTo>
                  <a:cubicBezTo>
                    <a:pt x="8812" y="12857"/>
                    <a:pt x="8931" y="13059"/>
                    <a:pt x="9062" y="13238"/>
                  </a:cubicBezTo>
                  <a:cubicBezTo>
                    <a:pt x="9145" y="13333"/>
                    <a:pt x="9216" y="13404"/>
                    <a:pt x="9324" y="13464"/>
                  </a:cubicBezTo>
                  <a:cubicBezTo>
                    <a:pt x="9407" y="13524"/>
                    <a:pt x="9514" y="13547"/>
                    <a:pt x="9621" y="13583"/>
                  </a:cubicBezTo>
                  <a:cubicBezTo>
                    <a:pt x="9690" y="13600"/>
                    <a:pt x="9758" y="13607"/>
                    <a:pt x="9825" y="13607"/>
                  </a:cubicBezTo>
                  <a:cubicBezTo>
                    <a:pt x="9944" y="13607"/>
                    <a:pt x="10058" y="13586"/>
                    <a:pt x="10157" y="13571"/>
                  </a:cubicBezTo>
                  <a:cubicBezTo>
                    <a:pt x="10427" y="13488"/>
                    <a:pt x="10606" y="13351"/>
                    <a:pt x="10734" y="13254"/>
                  </a:cubicBezTo>
                  <a:lnTo>
                    <a:pt x="10734" y="13254"/>
                  </a:lnTo>
                  <a:cubicBezTo>
                    <a:pt x="10597" y="13340"/>
                    <a:pt x="10412" y="13462"/>
                    <a:pt x="10157" y="13524"/>
                  </a:cubicBezTo>
                  <a:cubicBezTo>
                    <a:pt x="10068" y="13537"/>
                    <a:pt x="9970" y="13551"/>
                    <a:pt x="9870" y="13551"/>
                  </a:cubicBezTo>
                  <a:cubicBezTo>
                    <a:pt x="9796" y="13551"/>
                    <a:pt x="9720" y="13544"/>
                    <a:pt x="9645" y="13524"/>
                  </a:cubicBezTo>
                  <a:cubicBezTo>
                    <a:pt x="9466" y="13476"/>
                    <a:pt x="9288" y="13369"/>
                    <a:pt x="9157" y="13190"/>
                  </a:cubicBezTo>
                  <a:cubicBezTo>
                    <a:pt x="9085" y="13107"/>
                    <a:pt x="9026" y="13012"/>
                    <a:pt x="8943" y="12916"/>
                  </a:cubicBezTo>
                  <a:cubicBezTo>
                    <a:pt x="8871" y="12809"/>
                    <a:pt x="8788" y="12714"/>
                    <a:pt x="8669" y="12642"/>
                  </a:cubicBezTo>
                  <a:cubicBezTo>
                    <a:pt x="8526" y="12564"/>
                    <a:pt x="8363" y="12533"/>
                    <a:pt x="8194" y="12533"/>
                  </a:cubicBezTo>
                  <a:cubicBezTo>
                    <a:pt x="8079" y="12533"/>
                    <a:pt x="7962" y="12547"/>
                    <a:pt x="7847" y="12571"/>
                  </a:cubicBezTo>
                  <a:cubicBezTo>
                    <a:pt x="7561" y="12619"/>
                    <a:pt x="7276" y="12762"/>
                    <a:pt x="7002" y="12762"/>
                  </a:cubicBezTo>
                  <a:cubicBezTo>
                    <a:pt x="6995" y="12762"/>
                    <a:pt x="6987" y="12762"/>
                    <a:pt x="6980" y="12762"/>
                  </a:cubicBezTo>
                  <a:cubicBezTo>
                    <a:pt x="6703" y="12762"/>
                    <a:pt x="6461" y="12541"/>
                    <a:pt x="6252" y="12321"/>
                  </a:cubicBezTo>
                  <a:cubicBezTo>
                    <a:pt x="6049" y="12083"/>
                    <a:pt x="5871" y="11785"/>
                    <a:pt x="5752" y="11452"/>
                  </a:cubicBezTo>
                  <a:cubicBezTo>
                    <a:pt x="5633" y="11130"/>
                    <a:pt x="5573" y="10773"/>
                    <a:pt x="5573" y="10416"/>
                  </a:cubicBezTo>
                  <a:cubicBezTo>
                    <a:pt x="5573" y="10047"/>
                    <a:pt x="5645" y="9678"/>
                    <a:pt x="5811" y="9344"/>
                  </a:cubicBezTo>
                  <a:cubicBezTo>
                    <a:pt x="5954" y="8999"/>
                    <a:pt x="6192" y="8666"/>
                    <a:pt x="6430" y="8344"/>
                  </a:cubicBezTo>
                  <a:cubicBezTo>
                    <a:pt x="6668" y="8011"/>
                    <a:pt x="6942" y="7701"/>
                    <a:pt x="7157" y="7332"/>
                  </a:cubicBezTo>
                  <a:cubicBezTo>
                    <a:pt x="7264" y="7154"/>
                    <a:pt x="7371" y="6963"/>
                    <a:pt x="7442" y="6749"/>
                  </a:cubicBezTo>
                  <a:cubicBezTo>
                    <a:pt x="7514" y="6535"/>
                    <a:pt x="7573" y="6320"/>
                    <a:pt x="7573" y="6094"/>
                  </a:cubicBezTo>
                  <a:cubicBezTo>
                    <a:pt x="7609" y="5642"/>
                    <a:pt x="7490" y="5213"/>
                    <a:pt x="7454" y="4808"/>
                  </a:cubicBezTo>
                  <a:cubicBezTo>
                    <a:pt x="7454" y="4713"/>
                    <a:pt x="7442" y="4606"/>
                    <a:pt x="7454" y="4511"/>
                  </a:cubicBezTo>
                  <a:cubicBezTo>
                    <a:pt x="7478" y="4427"/>
                    <a:pt x="7490" y="4320"/>
                    <a:pt x="7526" y="4213"/>
                  </a:cubicBezTo>
                  <a:cubicBezTo>
                    <a:pt x="7550" y="4118"/>
                    <a:pt x="7585" y="4010"/>
                    <a:pt x="7597" y="3903"/>
                  </a:cubicBezTo>
                  <a:cubicBezTo>
                    <a:pt x="7609" y="3796"/>
                    <a:pt x="7609" y="3701"/>
                    <a:pt x="7609" y="3594"/>
                  </a:cubicBezTo>
                  <a:cubicBezTo>
                    <a:pt x="7609" y="3177"/>
                    <a:pt x="7502" y="2772"/>
                    <a:pt x="7359" y="2403"/>
                  </a:cubicBezTo>
                  <a:cubicBezTo>
                    <a:pt x="7204" y="2034"/>
                    <a:pt x="7014" y="1689"/>
                    <a:pt x="6776" y="1391"/>
                  </a:cubicBezTo>
                  <a:cubicBezTo>
                    <a:pt x="6299" y="796"/>
                    <a:pt x="5645" y="415"/>
                    <a:pt x="5002" y="200"/>
                  </a:cubicBezTo>
                  <a:cubicBezTo>
                    <a:pt x="4556" y="60"/>
                    <a:pt x="4116" y="0"/>
                    <a:pt x="369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8"/>
            <p:cNvSpPr/>
            <p:nvPr/>
          </p:nvSpPr>
          <p:spPr>
            <a:xfrm flipH="1">
              <a:off x="1316922" y="1675161"/>
              <a:ext cx="274009" cy="467109"/>
            </a:xfrm>
            <a:custGeom>
              <a:avLst/>
              <a:gdLst/>
              <a:ahLst/>
              <a:cxnLst/>
              <a:rect l="l" t="t" r="r" b="b"/>
              <a:pathLst>
                <a:path w="4406" h="7511" extrusionOk="0">
                  <a:moveTo>
                    <a:pt x="2702" y="0"/>
                  </a:moveTo>
                  <a:cubicBezTo>
                    <a:pt x="2561" y="0"/>
                    <a:pt x="2426" y="14"/>
                    <a:pt x="2298" y="33"/>
                  </a:cubicBezTo>
                  <a:cubicBezTo>
                    <a:pt x="1988" y="93"/>
                    <a:pt x="1703" y="188"/>
                    <a:pt x="1441" y="283"/>
                  </a:cubicBezTo>
                  <a:cubicBezTo>
                    <a:pt x="941" y="498"/>
                    <a:pt x="584" y="748"/>
                    <a:pt x="345" y="938"/>
                  </a:cubicBezTo>
                  <a:cubicBezTo>
                    <a:pt x="107" y="1141"/>
                    <a:pt x="0" y="1272"/>
                    <a:pt x="12" y="1272"/>
                  </a:cubicBezTo>
                  <a:cubicBezTo>
                    <a:pt x="13" y="1272"/>
                    <a:pt x="14" y="1272"/>
                    <a:pt x="16" y="1272"/>
                  </a:cubicBezTo>
                  <a:cubicBezTo>
                    <a:pt x="47" y="1272"/>
                    <a:pt x="166" y="1157"/>
                    <a:pt x="393" y="998"/>
                  </a:cubicBezTo>
                  <a:cubicBezTo>
                    <a:pt x="631" y="819"/>
                    <a:pt x="1000" y="605"/>
                    <a:pt x="1488" y="402"/>
                  </a:cubicBezTo>
                  <a:cubicBezTo>
                    <a:pt x="1738" y="319"/>
                    <a:pt x="2012" y="224"/>
                    <a:pt x="2322" y="164"/>
                  </a:cubicBezTo>
                  <a:cubicBezTo>
                    <a:pt x="2427" y="152"/>
                    <a:pt x="2538" y="143"/>
                    <a:pt x="2652" y="143"/>
                  </a:cubicBezTo>
                  <a:cubicBezTo>
                    <a:pt x="2859" y="143"/>
                    <a:pt x="3074" y="171"/>
                    <a:pt x="3274" y="248"/>
                  </a:cubicBezTo>
                  <a:cubicBezTo>
                    <a:pt x="3584" y="367"/>
                    <a:pt x="3858" y="629"/>
                    <a:pt x="4024" y="962"/>
                  </a:cubicBezTo>
                  <a:cubicBezTo>
                    <a:pt x="4179" y="1283"/>
                    <a:pt x="4263" y="1688"/>
                    <a:pt x="4215" y="2069"/>
                  </a:cubicBezTo>
                  <a:cubicBezTo>
                    <a:pt x="4167" y="2462"/>
                    <a:pt x="4036" y="2831"/>
                    <a:pt x="3870" y="3177"/>
                  </a:cubicBezTo>
                  <a:cubicBezTo>
                    <a:pt x="3691" y="3522"/>
                    <a:pt x="3489" y="3820"/>
                    <a:pt x="3274" y="4093"/>
                  </a:cubicBezTo>
                  <a:cubicBezTo>
                    <a:pt x="3167" y="4248"/>
                    <a:pt x="3072" y="4367"/>
                    <a:pt x="2965" y="4510"/>
                  </a:cubicBezTo>
                  <a:cubicBezTo>
                    <a:pt x="2858" y="4665"/>
                    <a:pt x="2786" y="4843"/>
                    <a:pt x="2798" y="5022"/>
                  </a:cubicBezTo>
                  <a:cubicBezTo>
                    <a:pt x="2798" y="5201"/>
                    <a:pt x="2881" y="5344"/>
                    <a:pt x="2941" y="5486"/>
                  </a:cubicBezTo>
                  <a:cubicBezTo>
                    <a:pt x="3000" y="5617"/>
                    <a:pt x="3072" y="5736"/>
                    <a:pt x="3131" y="5855"/>
                  </a:cubicBezTo>
                  <a:cubicBezTo>
                    <a:pt x="3370" y="6320"/>
                    <a:pt x="3334" y="6772"/>
                    <a:pt x="3262" y="7058"/>
                  </a:cubicBezTo>
                  <a:cubicBezTo>
                    <a:pt x="3179" y="7356"/>
                    <a:pt x="3072" y="7487"/>
                    <a:pt x="3084" y="7510"/>
                  </a:cubicBezTo>
                  <a:cubicBezTo>
                    <a:pt x="3084" y="7510"/>
                    <a:pt x="3120" y="7475"/>
                    <a:pt x="3155" y="7403"/>
                  </a:cubicBezTo>
                  <a:cubicBezTo>
                    <a:pt x="3203" y="7332"/>
                    <a:pt x="3251" y="7225"/>
                    <a:pt x="3310" y="7070"/>
                  </a:cubicBezTo>
                  <a:cubicBezTo>
                    <a:pt x="3358" y="6927"/>
                    <a:pt x="3393" y="6748"/>
                    <a:pt x="3381" y="6522"/>
                  </a:cubicBezTo>
                  <a:cubicBezTo>
                    <a:pt x="3381" y="6296"/>
                    <a:pt x="3334" y="6046"/>
                    <a:pt x="3215" y="5808"/>
                  </a:cubicBezTo>
                  <a:cubicBezTo>
                    <a:pt x="3155" y="5689"/>
                    <a:pt x="3096" y="5558"/>
                    <a:pt x="3036" y="5439"/>
                  </a:cubicBezTo>
                  <a:cubicBezTo>
                    <a:pt x="2977" y="5308"/>
                    <a:pt x="2941" y="5165"/>
                    <a:pt x="2941" y="5022"/>
                  </a:cubicBezTo>
                  <a:cubicBezTo>
                    <a:pt x="2917" y="4736"/>
                    <a:pt x="3191" y="4486"/>
                    <a:pt x="3393" y="4201"/>
                  </a:cubicBezTo>
                  <a:cubicBezTo>
                    <a:pt x="3608" y="3915"/>
                    <a:pt x="3834" y="3605"/>
                    <a:pt x="4001" y="3260"/>
                  </a:cubicBezTo>
                  <a:cubicBezTo>
                    <a:pt x="4191" y="2927"/>
                    <a:pt x="4334" y="2522"/>
                    <a:pt x="4382" y="2105"/>
                  </a:cubicBezTo>
                  <a:cubicBezTo>
                    <a:pt x="4405" y="1688"/>
                    <a:pt x="4334" y="1260"/>
                    <a:pt x="4155" y="902"/>
                  </a:cubicBezTo>
                  <a:cubicBezTo>
                    <a:pt x="3977" y="545"/>
                    <a:pt x="3679" y="248"/>
                    <a:pt x="3322" y="105"/>
                  </a:cubicBezTo>
                  <a:cubicBezTo>
                    <a:pt x="3112" y="28"/>
                    <a:pt x="2902" y="0"/>
                    <a:pt x="270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8"/>
            <p:cNvSpPr/>
            <p:nvPr/>
          </p:nvSpPr>
          <p:spPr>
            <a:xfrm flipH="1">
              <a:off x="1156972" y="2194750"/>
              <a:ext cx="300689" cy="349321"/>
            </a:xfrm>
            <a:custGeom>
              <a:avLst/>
              <a:gdLst/>
              <a:ahLst/>
              <a:cxnLst/>
              <a:rect l="l" t="t" r="r" b="b"/>
              <a:pathLst>
                <a:path w="4835" h="5617" extrusionOk="0">
                  <a:moveTo>
                    <a:pt x="4829" y="5607"/>
                  </a:moveTo>
                  <a:cubicBezTo>
                    <a:pt x="4821" y="5607"/>
                    <a:pt x="4803" y="5610"/>
                    <a:pt x="4776" y="5611"/>
                  </a:cubicBezTo>
                  <a:lnTo>
                    <a:pt x="4776" y="5611"/>
                  </a:lnTo>
                  <a:cubicBezTo>
                    <a:pt x="4772" y="5610"/>
                    <a:pt x="4768" y="5610"/>
                    <a:pt x="4763" y="5609"/>
                  </a:cubicBezTo>
                  <a:cubicBezTo>
                    <a:pt x="4757" y="5610"/>
                    <a:pt x="4752" y="5611"/>
                    <a:pt x="4746" y="5612"/>
                  </a:cubicBezTo>
                  <a:lnTo>
                    <a:pt x="4746" y="5612"/>
                  </a:lnTo>
                  <a:cubicBezTo>
                    <a:pt x="4749" y="5612"/>
                    <a:pt x="4752" y="5612"/>
                    <a:pt x="4755" y="5612"/>
                  </a:cubicBezTo>
                  <a:cubicBezTo>
                    <a:pt x="4763" y="5612"/>
                    <a:pt x="4770" y="5611"/>
                    <a:pt x="4776" y="5611"/>
                  </a:cubicBezTo>
                  <a:lnTo>
                    <a:pt x="4776" y="5611"/>
                  </a:lnTo>
                  <a:cubicBezTo>
                    <a:pt x="4790" y="5613"/>
                    <a:pt x="4800" y="5614"/>
                    <a:pt x="4808" y="5614"/>
                  </a:cubicBezTo>
                  <a:cubicBezTo>
                    <a:pt x="4829" y="5614"/>
                    <a:pt x="4834" y="5609"/>
                    <a:pt x="4834" y="5609"/>
                  </a:cubicBezTo>
                  <a:cubicBezTo>
                    <a:pt x="4834" y="5607"/>
                    <a:pt x="4832" y="5607"/>
                    <a:pt x="4829" y="5607"/>
                  </a:cubicBezTo>
                  <a:close/>
                  <a:moveTo>
                    <a:pt x="119" y="1"/>
                  </a:moveTo>
                  <a:cubicBezTo>
                    <a:pt x="107" y="1"/>
                    <a:pt x="95" y="120"/>
                    <a:pt x="60" y="322"/>
                  </a:cubicBezTo>
                  <a:cubicBezTo>
                    <a:pt x="36" y="537"/>
                    <a:pt x="0" y="846"/>
                    <a:pt x="12" y="1239"/>
                  </a:cubicBezTo>
                  <a:cubicBezTo>
                    <a:pt x="36" y="1620"/>
                    <a:pt x="72" y="2096"/>
                    <a:pt x="334" y="2561"/>
                  </a:cubicBezTo>
                  <a:cubicBezTo>
                    <a:pt x="453" y="2799"/>
                    <a:pt x="607" y="3025"/>
                    <a:pt x="834" y="3204"/>
                  </a:cubicBezTo>
                  <a:cubicBezTo>
                    <a:pt x="1060" y="3382"/>
                    <a:pt x="1346" y="3525"/>
                    <a:pt x="1643" y="3573"/>
                  </a:cubicBezTo>
                  <a:cubicBezTo>
                    <a:pt x="1941" y="3620"/>
                    <a:pt x="2239" y="3620"/>
                    <a:pt x="2489" y="3644"/>
                  </a:cubicBezTo>
                  <a:cubicBezTo>
                    <a:pt x="2751" y="3680"/>
                    <a:pt x="2989" y="3727"/>
                    <a:pt x="3203" y="3870"/>
                  </a:cubicBezTo>
                  <a:cubicBezTo>
                    <a:pt x="3405" y="4001"/>
                    <a:pt x="3560" y="4168"/>
                    <a:pt x="3679" y="4347"/>
                  </a:cubicBezTo>
                  <a:cubicBezTo>
                    <a:pt x="3786" y="4525"/>
                    <a:pt x="3846" y="4728"/>
                    <a:pt x="3917" y="4906"/>
                  </a:cubicBezTo>
                  <a:cubicBezTo>
                    <a:pt x="3989" y="5085"/>
                    <a:pt x="4060" y="5251"/>
                    <a:pt x="4179" y="5370"/>
                  </a:cubicBezTo>
                  <a:cubicBezTo>
                    <a:pt x="4286" y="5490"/>
                    <a:pt x="4406" y="5561"/>
                    <a:pt x="4513" y="5597"/>
                  </a:cubicBezTo>
                  <a:cubicBezTo>
                    <a:pt x="4575" y="5611"/>
                    <a:pt x="4630" y="5616"/>
                    <a:pt x="4676" y="5616"/>
                  </a:cubicBezTo>
                  <a:cubicBezTo>
                    <a:pt x="4702" y="5616"/>
                    <a:pt x="4726" y="5615"/>
                    <a:pt x="4746" y="5612"/>
                  </a:cubicBezTo>
                  <a:lnTo>
                    <a:pt x="4746" y="5612"/>
                  </a:lnTo>
                  <a:cubicBezTo>
                    <a:pt x="4694" y="5610"/>
                    <a:pt x="4620" y="5600"/>
                    <a:pt x="4525" y="5561"/>
                  </a:cubicBezTo>
                  <a:cubicBezTo>
                    <a:pt x="4441" y="5525"/>
                    <a:pt x="4334" y="5442"/>
                    <a:pt x="4239" y="5347"/>
                  </a:cubicBezTo>
                  <a:cubicBezTo>
                    <a:pt x="4156" y="5240"/>
                    <a:pt x="4084" y="5073"/>
                    <a:pt x="4025" y="4894"/>
                  </a:cubicBezTo>
                  <a:cubicBezTo>
                    <a:pt x="3965" y="4716"/>
                    <a:pt x="3905" y="4513"/>
                    <a:pt x="3798" y="4299"/>
                  </a:cubicBezTo>
                  <a:cubicBezTo>
                    <a:pt x="3679" y="4097"/>
                    <a:pt x="3513" y="3894"/>
                    <a:pt x="3286" y="3751"/>
                  </a:cubicBezTo>
                  <a:cubicBezTo>
                    <a:pt x="3072" y="3596"/>
                    <a:pt x="2786" y="3513"/>
                    <a:pt x="2501" y="3501"/>
                  </a:cubicBezTo>
                  <a:cubicBezTo>
                    <a:pt x="2215" y="3465"/>
                    <a:pt x="1941" y="3465"/>
                    <a:pt x="1655" y="3418"/>
                  </a:cubicBezTo>
                  <a:cubicBezTo>
                    <a:pt x="1369" y="3382"/>
                    <a:pt x="1131" y="3263"/>
                    <a:pt x="929" y="3096"/>
                  </a:cubicBezTo>
                  <a:cubicBezTo>
                    <a:pt x="727" y="2930"/>
                    <a:pt x="572" y="2727"/>
                    <a:pt x="453" y="2501"/>
                  </a:cubicBezTo>
                  <a:cubicBezTo>
                    <a:pt x="215" y="2061"/>
                    <a:pt x="155" y="1620"/>
                    <a:pt x="119" y="1239"/>
                  </a:cubicBezTo>
                  <a:cubicBezTo>
                    <a:pt x="95" y="858"/>
                    <a:pt x="107" y="548"/>
                    <a:pt x="119" y="322"/>
                  </a:cubicBezTo>
                  <a:lnTo>
                    <a:pt x="119" y="1"/>
                  </a:ln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8"/>
            <p:cNvSpPr/>
            <p:nvPr/>
          </p:nvSpPr>
          <p:spPr>
            <a:xfrm flipH="1">
              <a:off x="1342855" y="2311044"/>
              <a:ext cx="223635" cy="275502"/>
            </a:xfrm>
            <a:custGeom>
              <a:avLst/>
              <a:gdLst/>
              <a:ahLst/>
              <a:cxnLst/>
              <a:rect l="l" t="t" r="r" b="b"/>
              <a:pathLst>
                <a:path w="3596" h="4430" extrusionOk="0">
                  <a:moveTo>
                    <a:pt x="262" y="0"/>
                  </a:moveTo>
                  <a:cubicBezTo>
                    <a:pt x="250" y="0"/>
                    <a:pt x="226" y="83"/>
                    <a:pt x="167" y="238"/>
                  </a:cubicBezTo>
                  <a:cubicBezTo>
                    <a:pt x="119" y="405"/>
                    <a:pt x="60" y="643"/>
                    <a:pt x="24" y="953"/>
                  </a:cubicBezTo>
                  <a:cubicBezTo>
                    <a:pt x="0" y="1250"/>
                    <a:pt x="0" y="1631"/>
                    <a:pt x="71" y="2024"/>
                  </a:cubicBezTo>
                  <a:cubicBezTo>
                    <a:pt x="107" y="2227"/>
                    <a:pt x="167" y="2429"/>
                    <a:pt x="238" y="2643"/>
                  </a:cubicBezTo>
                  <a:cubicBezTo>
                    <a:pt x="310" y="2846"/>
                    <a:pt x="429" y="3072"/>
                    <a:pt x="643" y="3215"/>
                  </a:cubicBezTo>
                  <a:cubicBezTo>
                    <a:pt x="845" y="3370"/>
                    <a:pt x="1083" y="3441"/>
                    <a:pt x="1298" y="3477"/>
                  </a:cubicBezTo>
                  <a:cubicBezTo>
                    <a:pt x="1512" y="3500"/>
                    <a:pt x="1726" y="3500"/>
                    <a:pt x="1929" y="3500"/>
                  </a:cubicBezTo>
                  <a:cubicBezTo>
                    <a:pt x="2119" y="3500"/>
                    <a:pt x="2322" y="3512"/>
                    <a:pt x="2488" y="3548"/>
                  </a:cubicBezTo>
                  <a:cubicBezTo>
                    <a:pt x="2643" y="3572"/>
                    <a:pt x="2798" y="3631"/>
                    <a:pt x="2929" y="3715"/>
                  </a:cubicBezTo>
                  <a:cubicBezTo>
                    <a:pt x="3179" y="3858"/>
                    <a:pt x="3346" y="4036"/>
                    <a:pt x="3441" y="4167"/>
                  </a:cubicBezTo>
                  <a:cubicBezTo>
                    <a:pt x="3536" y="4346"/>
                    <a:pt x="3572" y="4429"/>
                    <a:pt x="3584" y="4429"/>
                  </a:cubicBezTo>
                  <a:cubicBezTo>
                    <a:pt x="3596" y="4429"/>
                    <a:pt x="3584" y="4322"/>
                    <a:pt x="3500" y="4167"/>
                  </a:cubicBezTo>
                  <a:cubicBezTo>
                    <a:pt x="3417" y="4024"/>
                    <a:pt x="3262" y="3810"/>
                    <a:pt x="2988" y="3631"/>
                  </a:cubicBezTo>
                  <a:cubicBezTo>
                    <a:pt x="2858" y="3548"/>
                    <a:pt x="2691" y="3477"/>
                    <a:pt x="2512" y="3441"/>
                  </a:cubicBezTo>
                  <a:cubicBezTo>
                    <a:pt x="2334" y="3393"/>
                    <a:pt x="2143" y="3381"/>
                    <a:pt x="1929" y="3381"/>
                  </a:cubicBezTo>
                  <a:cubicBezTo>
                    <a:pt x="1738" y="3370"/>
                    <a:pt x="1524" y="3370"/>
                    <a:pt x="1322" y="3334"/>
                  </a:cubicBezTo>
                  <a:cubicBezTo>
                    <a:pt x="1119" y="3310"/>
                    <a:pt x="905" y="3250"/>
                    <a:pt x="738" y="3119"/>
                  </a:cubicBezTo>
                  <a:cubicBezTo>
                    <a:pt x="583" y="3000"/>
                    <a:pt x="476" y="2798"/>
                    <a:pt x="405" y="2608"/>
                  </a:cubicBezTo>
                  <a:cubicBezTo>
                    <a:pt x="321" y="2417"/>
                    <a:pt x="262" y="2203"/>
                    <a:pt x="238" y="2012"/>
                  </a:cubicBezTo>
                  <a:cubicBezTo>
                    <a:pt x="167" y="1631"/>
                    <a:pt x="143" y="1274"/>
                    <a:pt x="143" y="976"/>
                  </a:cubicBezTo>
                  <a:cubicBezTo>
                    <a:pt x="179" y="381"/>
                    <a:pt x="298" y="24"/>
                    <a:pt x="262" y="0"/>
                  </a:cubicBezTo>
                  <a:close/>
                </a:path>
              </a:pathLst>
            </a:custGeom>
            <a:solidFill>
              <a:srgbClr val="DE3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8"/>
            <p:cNvSpPr/>
            <p:nvPr/>
          </p:nvSpPr>
          <p:spPr>
            <a:xfrm flipH="1">
              <a:off x="1509459" y="1626031"/>
              <a:ext cx="194033" cy="187503"/>
            </a:xfrm>
            <a:custGeom>
              <a:avLst/>
              <a:gdLst/>
              <a:ahLst/>
              <a:cxnLst/>
              <a:rect l="l" t="t" r="r" b="b"/>
              <a:pathLst>
                <a:path w="3120" h="3015" extrusionOk="0">
                  <a:moveTo>
                    <a:pt x="958" y="1"/>
                  </a:moveTo>
                  <a:cubicBezTo>
                    <a:pt x="617" y="1"/>
                    <a:pt x="281" y="95"/>
                    <a:pt x="0" y="299"/>
                  </a:cubicBezTo>
                  <a:lnTo>
                    <a:pt x="2905" y="3014"/>
                  </a:lnTo>
                  <a:cubicBezTo>
                    <a:pt x="3120" y="2181"/>
                    <a:pt x="2965" y="1216"/>
                    <a:pt x="2370" y="585"/>
                  </a:cubicBezTo>
                  <a:cubicBezTo>
                    <a:pt x="1998" y="213"/>
                    <a:pt x="1472" y="1"/>
                    <a:pt x="958" y="1"/>
                  </a:cubicBezTo>
                  <a:close/>
                </a:path>
              </a:pathLst>
            </a:custGeom>
            <a:solidFill>
              <a:srgbClr val="FFC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8"/>
            <p:cNvSpPr/>
            <p:nvPr/>
          </p:nvSpPr>
          <p:spPr>
            <a:xfrm flipH="1">
              <a:off x="1978099" y="2365832"/>
              <a:ext cx="902688" cy="635271"/>
            </a:xfrm>
            <a:custGeom>
              <a:avLst/>
              <a:gdLst/>
              <a:ahLst/>
              <a:cxnLst/>
              <a:rect l="l" t="t" r="r" b="b"/>
              <a:pathLst>
                <a:path w="14515" h="10215" extrusionOk="0">
                  <a:moveTo>
                    <a:pt x="4989" y="0"/>
                  </a:moveTo>
                  <a:cubicBezTo>
                    <a:pt x="4239" y="72"/>
                    <a:pt x="3513" y="191"/>
                    <a:pt x="2786" y="345"/>
                  </a:cubicBezTo>
                  <a:cubicBezTo>
                    <a:pt x="1917" y="524"/>
                    <a:pt x="917" y="703"/>
                    <a:pt x="0" y="1024"/>
                  </a:cubicBezTo>
                  <a:cubicBezTo>
                    <a:pt x="60" y="2489"/>
                    <a:pt x="203" y="3917"/>
                    <a:pt x="643" y="5358"/>
                  </a:cubicBezTo>
                  <a:cubicBezTo>
                    <a:pt x="977" y="6477"/>
                    <a:pt x="1441" y="7572"/>
                    <a:pt x="2167" y="8477"/>
                  </a:cubicBezTo>
                  <a:cubicBezTo>
                    <a:pt x="3291" y="9846"/>
                    <a:pt x="4823" y="10215"/>
                    <a:pt x="6450" y="10215"/>
                  </a:cubicBezTo>
                  <a:cubicBezTo>
                    <a:pt x="8148" y="10215"/>
                    <a:pt x="9951" y="9813"/>
                    <a:pt x="11502" y="9728"/>
                  </a:cubicBezTo>
                  <a:cubicBezTo>
                    <a:pt x="13181" y="9644"/>
                    <a:pt x="14216" y="8013"/>
                    <a:pt x="14407" y="6489"/>
                  </a:cubicBezTo>
                  <a:cubicBezTo>
                    <a:pt x="14514" y="5679"/>
                    <a:pt x="14407" y="4834"/>
                    <a:pt x="14038" y="4108"/>
                  </a:cubicBezTo>
                  <a:cubicBezTo>
                    <a:pt x="13895" y="3822"/>
                    <a:pt x="13716" y="3512"/>
                    <a:pt x="13478" y="3334"/>
                  </a:cubicBezTo>
                  <a:cubicBezTo>
                    <a:pt x="13419" y="3286"/>
                    <a:pt x="13347" y="3251"/>
                    <a:pt x="13276" y="3215"/>
                  </a:cubicBezTo>
                  <a:cubicBezTo>
                    <a:pt x="13066" y="3132"/>
                    <a:pt x="12807" y="3102"/>
                    <a:pt x="12536" y="3102"/>
                  </a:cubicBezTo>
                  <a:cubicBezTo>
                    <a:pt x="12070" y="3102"/>
                    <a:pt x="11565" y="3190"/>
                    <a:pt x="11204" y="3251"/>
                  </a:cubicBezTo>
                  <a:cubicBezTo>
                    <a:pt x="10144" y="3411"/>
                    <a:pt x="9319" y="4041"/>
                    <a:pt x="8285" y="4041"/>
                  </a:cubicBezTo>
                  <a:cubicBezTo>
                    <a:pt x="8088" y="4041"/>
                    <a:pt x="7883" y="4018"/>
                    <a:pt x="7668" y="3965"/>
                  </a:cubicBezTo>
                  <a:cubicBezTo>
                    <a:pt x="6573" y="3691"/>
                    <a:pt x="5834" y="2786"/>
                    <a:pt x="5477" y="1774"/>
                  </a:cubicBezTo>
                  <a:cubicBezTo>
                    <a:pt x="5263" y="1191"/>
                    <a:pt x="5144" y="595"/>
                    <a:pt x="4989"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8"/>
            <p:cNvSpPr/>
            <p:nvPr/>
          </p:nvSpPr>
          <p:spPr>
            <a:xfrm flipH="1">
              <a:off x="1274009" y="1628332"/>
              <a:ext cx="369533" cy="871966"/>
            </a:xfrm>
            <a:custGeom>
              <a:avLst/>
              <a:gdLst/>
              <a:ahLst/>
              <a:cxnLst/>
              <a:rect l="l" t="t" r="r" b="b"/>
              <a:pathLst>
                <a:path w="5942" h="14021" extrusionOk="0">
                  <a:moveTo>
                    <a:pt x="733" y="0"/>
                  </a:moveTo>
                  <a:cubicBezTo>
                    <a:pt x="671" y="0"/>
                    <a:pt x="610" y="4"/>
                    <a:pt x="548" y="12"/>
                  </a:cubicBezTo>
                  <a:lnTo>
                    <a:pt x="1" y="13478"/>
                  </a:lnTo>
                  <a:cubicBezTo>
                    <a:pt x="280" y="13356"/>
                    <a:pt x="588" y="13293"/>
                    <a:pt x="896" y="13293"/>
                  </a:cubicBezTo>
                  <a:cubicBezTo>
                    <a:pt x="1246" y="13293"/>
                    <a:pt x="1596" y="13373"/>
                    <a:pt x="1906" y="13538"/>
                  </a:cubicBezTo>
                  <a:cubicBezTo>
                    <a:pt x="2156" y="13669"/>
                    <a:pt x="2394" y="13847"/>
                    <a:pt x="2668" y="13955"/>
                  </a:cubicBezTo>
                  <a:cubicBezTo>
                    <a:pt x="2771" y="13997"/>
                    <a:pt x="2888" y="14021"/>
                    <a:pt x="3003" y="14021"/>
                  </a:cubicBezTo>
                  <a:cubicBezTo>
                    <a:pt x="3178" y="14021"/>
                    <a:pt x="3350" y="13965"/>
                    <a:pt x="3465" y="13836"/>
                  </a:cubicBezTo>
                  <a:cubicBezTo>
                    <a:pt x="3727" y="13550"/>
                    <a:pt x="3608" y="13121"/>
                    <a:pt x="3680" y="12764"/>
                  </a:cubicBezTo>
                  <a:cubicBezTo>
                    <a:pt x="3763" y="12335"/>
                    <a:pt x="4144" y="12026"/>
                    <a:pt x="4513" y="11788"/>
                  </a:cubicBezTo>
                  <a:cubicBezTo>
                    <a:pt x="4882" y="11550"/>
                    <a:pt x="5287" y="11335"/>
                    <a:pt x="5549" y="10990"/>
                  </a:cubicBezTo>
                  <a:cubicBezTo>
                    <a:pt x="5942" y="10478"/>
                    <a:pt x="5942" y="9776"/>
                    <a:pt x="5811" y="9133"/>
                  </a:cubicBezTo>
                  <a:cubicBezTo>
                    <a:pt x="5668" y="8490"/>
                    <a:pt x="5418" y="7882"/>
                    <a:pt x="5370" y="7240"/>
                  </a:cubicBezTo>
                  <a:cubicBezTo>
                    <a:pt x="5335" y="6585"/>
                    <a:pt x="5513" y="5918"/>
                    <a:pt x="5430" y="5263"/>
                  </a:cubicBezTo>
                  <a:cubicBezTo>
                    <a:pt x="5299" y="4096"/>
                    <a:pt x="4406" y="3132"/>
                    <a:pt x="3430" y="2501"/>
                  </a:cubicBezTo>
                  <a:cubicBezTo>
                    <a:pt x="3096" y="2287"/>
                    <a:pt x="2751" y="2096"/>
                    <a:pt x="2537" y="1786"/>
                  </a:cubicBezTo>
                  <a:cubicBezTo>
                    <a:pt x="2263" y="1441"/>
                    <a:pt x="2192" y="977"/>
                    <a:pt x="1953" y="620"/>
                  </a:cubicBezTo>
                  <a:cubicBezTo>
                    <a:pt x="1690" y="240"/>
                    <a:pt x="1211" y="0"/>
                    <a:pt x="733"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8"/>
            <p:cNvSpPr/>
            <p:nvPr/>
          </p:nvSpPr>
          <p:spPr>
            <a:xfrm flipH="1">
              <a:off x="1213234" y="2403146"/>
              <a:ext cx="1159595" cy="1287955"/>
            </a:xfrm>
            <a:custGeom>
              <a:avLst/>
              <a:gdLst/>
              <a:ahLst/>
              <a:cxnLst/>
              <a:rect l="l" t="t" r="r" b="b"/>
              <a:pathLst>
                <a:path w="18646" h="20710" extrusionOk="0">
                  <a:moveTo>
                    <a:pt x="10072" y="1"/>
                  </a:moveTo>
                  <a:cubicBezTo>
                    <a:pt x="9182" y="1"/>
                    <a:pt x="8295" y="87"/>
                    <a:pt x="7453" y="222"/>
                  </a:cubicBezTo>
                  <a:cubicBezTo>
                    <a:pt x="4882" y="638"/>
                    <a:pt x="1560" y="876"/>
                    <a:pt x="429" y="3686"/>
                  </a:cubicBezTo>
                  <a:cubicBezTo>
                    <a:pt x="60" y="4591"/>
                    <a:pt x="0" y="5627"/>
                    <a:pt x="214" y="6591"/>
                  </a:cubicBezTo>
                  <a:lnTo>
                    <a:pt x="9704" y="20355"/>
                  </a:lnTo>
                  <a:cubicBezTo>
                    <a:pt x="10489" y="20593"/>
                    <a:pt x="11308" y="20709"/>
                    <a:pt x="12129" y="20709"/>
                  </a:cubicBezTo>
                  <a:cubicBezTo>
                    <a:pt x="13933" y="20709"/>
                    <a:pt x="15744" y="20149"/>
                    <a:pt x="17217" y="19093"/>
                  </a:cubicBezTo>
                  <a:cubicBezTo>
                    <a:pt x="18645" y="18069"/>
                    <a:pt x="18407" y="16557"/>
                    <a:pt x="18514" y="14926"/>
                  </a:cubicBezTo>
                  <a:cubicBezTo>
                    <a:pt x="18621" y="13140"/>
                    <a:pt x="18621" y="11342"/>
                    <a:pt x="18514" y="9532"/>
                  </a:cubicBezTo>
                  <a:cubicBezTo>
                    <a:pt x="18407" y="7889"/>
                    <a:pt x="18217" y="6222"/>
                    <a:pt x="17609" y="4686"/>
                  </a:cubicBezTo>
                  <a:cubicBezTo>
                    <a:pt x="17002" y="3151"/>
                    <a:pt x="15954" y="1734"/>
                    <a:pt x="14502" y="960"/>
                  </a:cubicBezTo>
                  <a:cubicBezTo>
                    <a:pt x="13166" y="258"/>
                    <a:pt x="11614" y="1"/>
                    <a:pt x="100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8"/>
            <p:cNvSpPr/>
            <p:nvPr/>
          </p:nvSpPr>
          <p:spPr>
            <a:xfrm flipH="1">
              <a:off x="1418352" y="2218444"/>
              <a:ext cx="232591" cy="242852"/>
            </a:xfrm>
            <a:custGeom>
              <a:avLst/>
              <a:gdLst/>
              <a:ahLst/>
              <a:cxnLst/>
              <a:rect l="l" t="t" r="r" b="b"/>
              <a:pathLst>
                <a:path w="3740" h="3905" extrusionOk="0">
                  <a:moveTo>
                    <a:pt x="3073" y="1"/>
                  </a:moveTo>
                  <a:lnTo>
                    <a:pt x="1" y="3263"/>
                  </a:lnTo>
                  <a:cubicBezTo>
                    <a:pt x="380" y="3688"/>
                    <a:pt x="952" y="3905"/>
                    <a:pt x="1527" y="3905"/>
                  </a:cubicBezTo>
                  <a:cubicBezTo>
                    <a:pt x="1855" y="3905"/>
                    <a:pt x="2183" y="3834"/>
                    <a:pt x="2477" y="3692"/>
                  </a:cubicBezTo>
                  <a:cubicBezTo>
                    <a:pt x="3334" y="3275"/>
                    <a:pt x="3584" y="2477"/>
                    <a:pt x="3680" y="1584"/>
                  </a:cubicBezTo>
                  <a:cubicBezTo>
                    <a:pt x="3739" y="1001"/>
                    <a:pt x="3501" y="406"/>
                    <a:pt x="3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8"/>
            <p:cNvSpPr/>
            <p:nvPr/>
          </p:nvSpPr>
          <p:spPr>
            <a:xfrm flipH="1">
              <a:off x="1955907" y="2566454"/>
              <a:ext cx="418414" cy="144467"/>
            </a:xfrm>
            <a:custGeom>
              <a:avLst/>
              <a:gdLst/>
              <a:ahLst/>
              <a:cxnLst/>
              <a:rect l="l" t="t" r="r" b="b"/>
              <a:pathLst>
                <a:path w="6728" h="2323" extrusionOk="0">
                  <a:moveTo>
                    <a:pt x="4116" y="0"/>
                  </a:moveTo>
                  <a:cubicBezTo>
                    <a:pt x="3568" y="0"/>
                    <a:pt x="3017" y="100"/>
                    <a:pt x="2513" y="286"/>
                  </a:cubicBezTo>
                  <a:cubicBezTo>
                    <a:pt x="1465" y="656"/>
                    <a:pt x="572" y="1394"/>
                    <a:pt x="0" y="2322"/>
                  </a:cubicBezTo>
                  <a:lnTo>
                    <a:pt x="6632" y="1691"/>
                  </a:lnTo>
                  <a:cubicBezTo>
                    <a:pt x="6727" y="1584"/>
                    <a:pt x="6727" y="1429"/>
                    <a:pt x="6668" y="1310"/>
                  </a:cubicBezTo>
                  <a:cubicBezTo>
                    <a:pt x="6608" y="1191"/>
                    <a:pt x="6513" y="1096"/>
                    <a:pt x="6406" y="1001"/>
                  </a:cubicBezTo>
                  <a:cubicBezTo>
                    <a:pt x="5930" y="572"/>
                    <a:pt x="5322" y="108"/>
                    <a:pt x="4679" y="36"/>
                  </a:cubicBezTo>
                  <a:cubicBezTo>
                    <a:pt x="4493" y="12"/>
                    <a:pt x="4305" y="0"/>
                    <a:pt x="4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8"/>
            <p:cNvSpPr/>
            <p:nvPr/>
          </p:nvSpPr>
          <p:spPr>
            <a:xfrm flipH="1">
              <a:off x="1218473" y="2466703"/>
              <a:ext cx="445778" cy="1106111"/>
            </a:xfrm>
            <a:custGeom>
              <a:avLst/>
              <a:gdLst/>
              <a:ahLst/>
              <a:cxnLst/>
              <a:rect l="l" t="t" r="r" b="b"/>
              <a:pathLst>
                <a:path w="7168" h="17786" extrusionOk="0">
                  <a:moveTo>
                    <a:pt x="64" y="0"/>
                  </a:moveTo>
                  <a:cubicBezTo>
                    <a:pt x="30" y="0"/>
                    <a:pt x="12" y="3"/>
                    <a:pt x="12" y="9"/>
                  </a:cubicBezTo>
                  <a:cubicBezTo>
                    <a:pt x="12" y="33"/>
                    <a:pt x="286" y="45"/>
                    <a:pt x="786" y="212"/>
                  </a:cubicBezTo>
                  <a:cubicBezTo>
                    <a:pt x="1274" y="366"/>
                    <a:pt x="1953" y="700"/>
                    <a:pt x="2644" y="1319"/>
                  </a:cubicBezTo>
                  <a:cubicBezTo>
                    <a:pt x="2989" y="1617"/>
                    <a:pt x="3346" y="1998"/>
                    <a:pt x="3679" y="2426"/>
                  </a:cubicBezTo>
                  <a:cubicBezTo>
                    <a:pt x="3858" y="2652"/>
                    <a:pt x="4025" y="2867"/>
                    <a:pt x="4203" y="3129"/>
                  </a:cubicBezTo>
                  <a:cubicBezTo>
                    <a:pt x="3525" y="3450"/>
                    <a:pt x="2870" y="3688"/>
                    <a:pt x="2394" y="3855"/>
                  </a:cubicBezTo>
                  <a:cubicBezTo>
                    <a:pt x="1882" y="4034"/>
                    <a:pt x="1572" y="4117"/>
                    <a:pt x="1584" y="4153"/>
                  </a:cubicBezTo>
                  <a:cubicBezTo>
                    <a:pt x="1584" y="4154"/>
                    <a:pt x="1587" y="4154"/>
                    <a:pt x="1593" y="4154"/>
                  </a:cubicBezTo>
                  <a:cubicBezTo>
                    <a:pt x="1650" y="4154"/>
                    <a:pt x="1967" y="4103"/>
                    <a:pt x="2429" y="3974"/>
                  </a:cubicBezTo>
                  <a:cubicBezTo>
                    <a:pt x="2929" y="3843"/>
                    <a:pt x="3596" y="3605"/>
                    <a:pt x="4310" y="3272"/>
                  </a:cubicBezTo>
                  <a:cubicBezTo>
                    <a:pt x="4430" y="3462"/>
                    <a:pt x="4560" y="3664"/>
                    <a:pt x="4668" y="3867"/>
                  </a:cubicBezTo>
                  <a:cubicBezTo>
                    <a:pt x="5263" y="4927"/>
                    <a:pt x="5751" y="6201"/>
                    <a:pt x="6049" y="7582"/>
                  </a:cubicBezTo>
                  <a:cubicBezTo>
                    <a:pt x="6156" y="8070"/>
                    <a:pt x="6227" y="8546"/>
                    <a:pt x="6287" y="9022"/>
                  </a:cubicBezTo>
                  <a:cubicBezTo>
                    <a:pt x="6156" y="9082"/>
                    <a:pt x="6025" y="9141"/>
                    <a:pt x="5882" y="9177"/>
                  </a:cubicBezTo>
                  <a:cubicBezTo>
                    <a:pt x="5108" y="9499"/>
                    <a:pt x="4358" y="9737"/>
                    <a:pt x="3656" y="9939"/>
                  </a:cubicBezTo>
                  <a:cubicBezTo>
                    <a:pt x="3298" y="10034"/>
                    <a:pt x="2965" y="10118"/>
                    <a:pt x="2655" y="10189"/>
                  </a:cubicBezTo>
                  <a:cubicBezTo>
                    <a:pt x="2489" y="10225"/>
                    <a:pt x="2346" y="10272"/>
                    <a:pt x="2191" y="10296"/>
                  </a:cubicBezTo>
                  <a:cubicBezTo>
                    <a:pt x="2048" y="10332"/>
                    <a:pt x="1905" y="10356"/>
                    <a:pt x="1763" y="10368"/>
                  </a:cubicBezTo>
                  <a:cubicBezTo>
                    <a:pt x="1501" y="10439"/>
                    <a:pt x="1239" y="10463"/>
                    <a:pt x="1036" y="10487"/>
                  </a:cubicBezTo>
                  <a:cubicBezTo>
                    <a:pt x="822" y="10522"/>
                    <a:pt x="631" y="10558"/>
                    <a:pt x="477" y="10570"/>
                  </a:cubicBezTo>
                  <a:cubicBezTo>
                    <a:pt x="167" y="10606"/>
                    <a:pt x="0" y="10630"/>
                    <a:pt x="0" y="10642"/>
                  </a:cubicBezTo>
                  <a:cubicBezTo>
                    <a:pt x="0" y="10646"/>
                    <a:pt x="31" y="10649"/>
                    <a:pt x="88" y="10649"/>
                  </a:cubicBezTo>
                  <a:cubicBezTo>
                    <a:pt x="169" y="10649"/>
                    <a:pt x="302" y="10644"/>
                    <a:pt x="477" y="10630"/>
                  </a:cubicBezTo>
                  <a:cubicBezTo>
                    <a:pt x="631" y="10630"/>
                    <a:pt x="822" y="10618"/>
                    <a:pt x="1048" y="10582"/>
                  </a:cubicBezTo>
                  <a:cubicBezTo>
                    <a:pt x="1274" y="10558"/>
                    <a:pt x="1512" y="10534"/>
                    <a:pt x="1786" y="10499"/>
                  </a:cubicBezTo>
                  <a:cubicBezTo>
                    <a:pt x="1929" y="10475"/>
                    <a:pt x="2072" y="10451"/>
                    <a:pt x="2227" y="10415"/>
                  </a:cubicBezTo>
                  <a:cubicBezTo>
                    <a:pt x="2370" y="10392"/>
                    <a:pt x="2525" y="10356"/>
                    <a:pt x="2679" y="10332"/>
                  </a:cubicBezTo>
                  <a:cubicBezTo>
                    <a:pt x="3013" y="10272"/>
                    <a:pt x="3334" y="10177"/>
                    <a:pt x="3691" y="10094"/>
                  </a:cubicBezTo>
                  <a:cubicBezTo>
                    <a:pt x="4406" y="9903"/>
                    <a:pt x="5168" y="9665"/>
                    <a:pt x="5965" y="9344"/>
                  </a:cubicBezTo>
                  <a:cubicBezTo>
                    <a:pt x="6073" y="9308"/>
                    <a:pt x="6192" y="9249"/>
                    <a:pt x="6323" y="9201"/>
                  </a:cubicBezTo>
                  <a:cubicBezTo>
                    <a:pt x="6406" y="10022"/>
                    <a:pt x="6454" y="10796"/>
                    <a:pt x="6454" y="11535"/>
                  </a:cubicBezTo>
                  <a:cubicBezTo>
                    <a:pt x="6454" y="12761"/>
                    <a:pt x="6346" y="13868"/>
                    <a:pt x="6263" y="14797"/>
                  </a:cubicBezTo>
                  <a:cubicBezTo>
                    <a:pt x="6156" y="15714"/>
                    <a:pt x="6049" y="16464"/>
                    <a:pt x="5977" y="16988"/>
                  </a:cubicBezTo>
                  <a:cubicBezTo>
                    <a:pt x="5942" y="17202"/>
                    <a:pt x="5918" y="17404"/>
                    <a:pt x="5906" y="17583"/>
                  </a:cubicBezTo>
                  <a:cubicBezTo>
                    <a:pt x="5882" y="17714"/>
                    <a:pt x="5870" y="17785"/>
                    <a:pt x="5882" y="17785"/>
                  </a:cubicBezTo>
                  <a:cubicBezTo>
                    <a:pt x="5882" y="17785"/>
                    <a:pt x="5918" y="17714"/>
                    <a:pt x="5930" y="17583"/>
                  </a:cubicBezTo>
                  <a:cubicBezTo>
                    <a:pt x="5965" y="17440"/>
                    <a:pt x="5989" y="17249"/>
                    <a:pt x="6049" y="16988"/>
                  </a:cubicBezTo>
                  <a:cubicBezTo>
                    <a:pt x="6144" y="16476"/>
                    <a:pt x="6275" y="15737"/>
                    <a:pt x="6382" y="14797"/>
                  </a:cubicBezTo>
                  <a:cubicBezTo>
                    <a:pt x="6501" y="13868"/>
                    <a:pt x="6596" y="12761"/>
                    <a:pt x="6620" y="11523"/>
                  </a:cubicBezTo>
                  <a:cubicBezTo>
                    <a:pt x="6620" y="10761"/>
                    <a:pt x="6585" y="9939"/>
                    <a:pt x="6501" y="9106"/>
                  </a:cubicBezTo>
                  <a:cubicBezTo>
                    <a:pt x="6739" y="9010"/>
                    <a:pt x="6954" y="8903"/>
                    <a:pt x="7168" y="8796"/>
                  </a:cubicBezTo>
                  <a:cubicBezTo>
                    <a:pt x="7132" y="8725"/>
                    <a:pt x="7120" y="8665"/>
                    <a:pt x="7120" y="8606"/>
                  </a:cubicBezTo>
                  <a:cubicBezTo>
                    <a:pt x="6894" y="8713"/>
                    <a:pt x="6668" y="8808"/>
                    <a:pt x="6442" y="8915"/>
                  </a:cubicBezTo>
                  <a:cubicBezTo>
                    <a:pt x="6370" y="8451"/>
                    <a:pt x="6299" y="7975"/>
                    <a:pt x="6204" y="7498"/>
                  </a:cubicBezTo>
                  <a:cubicBezTo>
                    <a:pt x="5906" y="6105"/>
                    <a:pt x="5394" y="4819"/>
                    <a:pt x="4787" y="3748"/>
                  </a:cubicBezTo>
                  <a:cubicBezTo>
                    <a:pt x="4668" y="3545"/>
                    <a:pt x="4549" y="3343"/>
                    <a:pt x="4430" y="3164"/>
                  </a:cubicBezTo>
                  <a:cubicBezTo>
                    <a:pt x="4882" y="2950"/>
                    <a:pt x="5311" y="2712"/>
                    <a:pt x="5668" y="2486"/>
                  </a:cubicBezTo>
                  <a:cubicBezTo>
                    <a:pt x="5632" y="2438"/>
                    <a:pt x="5620" y="2402"/>
                    <a:pt x="5584" y="2355"/>
                  </a:cubicBezTo>
                  <a:cubicBezTo>
                    <a:pt x="5227" y="2557"/>
                    <a:pt x="4799" y="2795"/>
                    <a:pt x="4334" y="3022"/>
                  </a:cubicBezTo>
                  <a:cubicBezTo>
                    <a:pt x="4156" y="2772"/>
                    <a:pt x="3977" y="2533"/>
                    <a:pt x="3798" y="2307"/>
                  </a:cubicBezTo>
                  <a:cubicBezTo>
                    <a:pt x="3441" y="1879"/>
                    <a:pt x="3096" y="1498"/>
                    <a:pt x="2727" y="1200"/>
                  </a:cubicBezTo>
                  <a:cubicBezTo>
                    <a:pt x="2013" y="593"/>
                    <a:pt x="1310" y="247"/>
                    <a:pt x="810" y="116"/>
                  </a:cubicBezTo>
                  <a:cubicBezTo>
                    <a:pt x="691" y="69"/>
                    <a:pt x="572" y="57"/>
                    <a:pt x="465" y="45"/>
                  </a:cubicBezTo>
                  <a:cubicBezTo>
                    <a:pt x="369" y="33"/>
                    <a:pt x="286" y="9"/>
                    <a:pt x="215" y="9"/>
                  </a:cubicBezTo>
                  <a:cubicBezTo>
                    <a:pt x="149" y="3"/>
                    <a:pt x="99" y="0"/>
                    <a:pt x="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8"/>
            <p:cNvSpPr/>
            <p:nvPr/>
          </p:nvSpPr>
          <p:spPr>
            <a:xfrm flipH="1">
              <a:off x="1353909" y="1598482"/>
              <a:ext cx="1004120" cy="643729"/>
            </a:xfrm>
            <a:custGeom>
              <a:avLst/>
              <a:gdLst/>
              <a:ahLst/>
              <a:cxnLst/>
              <a:rect l="l" t="t" r="r" b="b"/>
              <a:pathLst>
                <a:path w="16146" h="10351" extrusionOk="0">
                  <a:moveTo>
                    <a:pt x="6985" y="0"/>
                  </a:moveTo>
                  <a:cubicBezTo>
                    <a:pt x="6299" y="0"/>
                    <a:pt x="5629" y="52"/>
                    <a:pt x="5013" y="135"/>
                  </a:cubicBezTo>
                  <a:cubicBezTo>
                    <a:pt x="2739" y="445"/>
                    <a:pt x="584" y="1850"/>
                    <a:pt x="167" y="4231"/>
                  </a:cubicBezTo>
                  <a:cubicBezTo>
                    <a:pt x="0" y="5207"/>
                    <a:pt x="60" y="6219"/>
                    <a:pt x="131" y="7208"/>
                  </a:cubicBezTo>
                  <a:lnTo>
                    <a:pt x="15728" y="10351"/>
                  </a:lnTo>
                  <a:cubicBezTo>
                    <a:pt x="15788" y="9946"/>
                    <a:pt x="15871" y="9541"/>
                    <a:pt x="15931" y="9160"/>
                  </a:cubicBezTo>
                  <a:cubicBezTo>
                    <a:pt x="15990" y="8827"/>
                    <a:pt x="16026" y="8482"/>
                    <a:pt x="16062" y="8160"/>
                  </a:cubicBezTo>
                  <a:cubicBezTo>
                    <a:pt x="16145" y="6969"/>
                    <a:pt x="16002" y="5469"/>
                    <a:pt x="15455" y="4398"/>
                  </a:cubicBezTo>
                  <a:cubicBezTo>
                    <a:pt x="15042" y="3593"/>
                    <a:pt x="14200" y="2958"/>
                    <a:pt x="13332" y="2958"/>
                  </a:cubicBezTo>
                  <a:cubicBezTo>
                    <a:pt x="13198" y="2958"/>
                    <a:pt x="13064" y="2973"/>
                    <a:pt x="12930" y="3005"/>
                  </a:cubicBezTo>
                  <a:cubicBezTo>
                    <a:pt x="12919" y="2457"/>
                    <a:pt x="12549" y="1981"/>
                    <a:pt x="12145" y="1600"/>
                  </a:cubicBezTo>
                  <a:cubicBezTo>
                    <a:pt x="10838" y="389"/>
                    <a:pt x="8855" y="0"/>
                    <a:pt x="6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8"/>
            <p:cNvSpPr/>
            <p:nvPr/>
          </p:nvSpPr>
          <p:spPr>
            <a:xfrm flipH="1">
              <a:off x="1955908" y="1686044"/>
              <a:ext cx="371772" cy="390304"/>
            </a:xfrm>
            <a:custGeom>
              <a:avLst/>
              <a:gdLst/>
              <a:ahLst/>
              <a:cxnLst/>
              <a:rect l="l" t="t" r="r" b="b"/>
              <a:pathLst>
                <a:path w="5978" h="6276" extrusionOk="0">
                  <a:moveTo>
                    <a:pt x="5173" y="1"/>
                  </a:moveTo>
                  <a:cubicBezTo>
                    <a:pt x="4473" y="1"/>
                    <a:pt x="3766" y="149"/>
                    <a:pt x="3096" y="346"/>
                  </a:cubicBezTo>
                  <a:cubicBezTo>
                    <a:pt x="2620" y="501"/>
                    <a:pt x="2167" y="680"/>
                    <a:pt x="1751" y="942"/>
                  </a:cubicBezTo>
                  <a:cubicBezTo>
                    <a:pt x="929" y="1501"/>
                    <a:pt x="393" y="2406"/>
                    <a:pt x="203" y="3371"/>
                  </a:cubicBezTo>
                  <a:cubicBezTo>
                    <a:pt x="0" y="4335"/>
                    <a:pt x="155" y="5347"/>
                    <a:pt x="477" y="6276"/>
                  </a:cubicBezTo>
                  <a:cubicBezTo>
                    <a:pt x="1310" y="5585"/>
                    <a:pt x="2465" y="5454"/>
                    <a:pt x="3548" y="5335"/>
                  </a:cubicBezTo>
                  <a:cubicBezTo>
                    <a:pt x="4049" y="5276"/>
                    <a:pt x="4608" y="5216"/>
                    <a:pt x="5001" y="4895"/>
                  </a:cubicBezTo>
                  <a:cubicBezTo>
                    <a:pt x="5334" y="4621"/>
                    <a:pt x="5525" y="4204"/>
                    <a:pt x="5644" y="3799"/>
                  </a:cubicBezTo>
                  <a:lnTo>
                    <a:pt x="5977" y="73"/>
                  </a:lnTo>
                  <a:cubicBezTo>
                    <a:pt x="5712" y="23"/>
                    <a:pt x="5443" y="1"/>
                    <a:pt x="5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8"/>
            <p:cNvSpPr/>
            <p:nvPr/>
          </p:nvSpPr>
          <p:spPr>
            <a:xfrm flipH="1">
              <a:off x="2247640" y="2000036"/>
              <a:ext cx="151868" cy="314744"/>
            </a:xfrm>
            <a:custGeom>
              <a:avLst/>
              <a:gdLst/>
              <a:ahLst/>
              <a:cxnLst/>
              <a:rect l="l" t="t" r="r" b="b"/>
              <a:pathLst>
                <a:path w="2442" h="5061" extrusionOk="0">
                  <a:moveTo>
                    <a:pt x="1778" y="1"/>
                  </a:moveTo>
                  <a:cubicBezTo>
                    <a:pt x="1332" y="1"/>
                    <a:pt x="853" y="256"/>
                    <a:pt x="584" y="572"/>
                  </a:cubicBezTo>
                  <a:cubicBezTo>
                    <a:pt x="262" y="929"/>
                    <a:pt x="131" y="1405"/>
                    <a:pt x="72" y="1882"/>
                  </a:cubicBezTo>
                  <a:cubicBezTo>
                    <a:pt x="0" y="2489"/>
                    <a:pt x="72" y="3108"/>
                    <a:pt x="310" y="3668"/>
                  </a:cubicBezTo>
                  <a:cubicBezTo>
                    <a:pt x="558" y="4223"/>
                    <a:pt x="1112" y="5061"/>
                    <a:pt x="1796" y="5061"/>
                  </a:cubicBezTo>
                  <a:cubicBezTo>
                    <a:pt x="1801" y="5061"/>
                    <a:pt x="1805" y="5061"/>
                    <a:pt x="1810" y="5061"/>
                  </a:cubicBezTo>
                  <a:lnTo>
                    <a:pt x="2441" y="262"/>
                  </a:lnTo>
                  <a:cubicBezTo>
                    <a:pt x="2256" y="77"/>
                    <a:pt x="2022" y="1"/>
                    <a:pt x="1778" y="1"/>
                  </a:cubicBezTo>
                  <a:close/>
                </a:path>
              </a:pathLst>
            </a:custGeom>
            <a:solidFill>
              <a:srgbClr val="DD6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8"/>
            <p:cNvSpPr/>
            <p:nvPr/>
          </p:nvSpPr>
          <p:spPr>
            <a:xfrm flipH="1">
              <a:off x="2295030" y="2046616"/>
              <a:ext cx="54105" cy="169717"/>
            </a:xfrm>
            <a:custGeom>
              <a:avLst/>
              <a:gdLst/>
              <a:ahLst/>
              <a:cxnLst/>
              <a:rect l="l" t="t" r="r" b="b"/>
              <a:pathLst>
                <a:path w="870" h="2729" extrusionOk="0">
                  <a:moveTo>
                    <a:pt x="28" y="0"/>
                  </a:moveTo>
                  <a:cubicBezTo>
                    <a:pt x="26" y="0"/>
                    <a:pt x="25" y="1"/>
                    <a:pt x="24" y="2"/>
                  </a:cubicBezTo>
                  <a:cubicBezTo>
                    <a:pt x="0" y="13"/>
                    <a:pt x="107" y="133"/>
                    <a:pt x="238" y="359"/>
                  </a:cubicBezTo>
                  <a:cubicBezTo>
                    <a:pt x="381" y="585"/>
                    <a:pt x="524" y="906"/>
                    <a:pt x="619" y="1299"/>
                  </a:cubicBezTo>
                  <a:cubicBezTo>
                    <a:pt x="703" y="1680"/>
                    <a:pt x="738" y="2038"/>
                    <a:pt x="750" y="2311"/>
                  </a:cubicBezTo>
                  <a:cubicBezTo>
                    <a:pt x="786" y="2561"/>
                    <a:pt x="810" y="2728"/>
                    <a:pt x="822" y="2728"/>
                  </a:cubicBezTo>
                  <a:cubicBezTo>
                    <a:pt x="857" y="2728"/>
                    <a:pt x="869" y="2561"/>
                    <a:pt x="869" y="2288"/>
                  </a:cubicBezTo>
                  <a:cubicBezTo>
                    <a:pt x="869" y="2026"/>
                    <a:pt x="869" y="1657"/>
                    <a:pt x="774" y="1252"/>
                  </a:cubicBezTo>
                  <a:cubicBezTo>
                    <a:pt x="691" y="847"/>
                    <a:pt x="512" y="502"/>
                    <a:pt x="345" y="287"/>
                  </a:cubicBezTo>
                  <a:cubicBezTo>
                    <a:pt x="189" y="86"/>
                    <a:pt x="54"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8"/>
            <p:cNvSpPr/>
            <p:nvPr/>
          </p:nvSpPr>
          <p:spPr>
            <a:xfrm flipH="1">
              <a:off x="1590849" y="2956690"/>
              <a:ext cx="927129" cy="609275"/>
            </a:xfrm>
            <a:custGeom>
              <a:avLst/>
              <a:gdLst/>
              <a:ahLst/>
              <a:cxnLst/>
              <a:rect l="l" t="t" r="r" b="b"/>
              <a:pathLst>
                <a:path w="14908" h="9797" extrusionOk="0">
                  <a:moveTo>
                    <a:pt x="13693" y="0"/>
                  </a:moveTo>
                  <a:lnTo>
                    <a:pt x="381" y="4822"/>
                  </a:lnTo>
                  <a:cubicBezTo>
                    <a:pt x="131" y="5037"/>
                    <a:pt x="12" y="5382"/>
                    <a:pt x="12" y="5715"/>
                  </a:cubicBezTo>
                  <a:cubicBezTo>
                    <a:pt x="0" y="6037"/>
                    <a:pt x="84" y="6370"/>
                    <a:pt x="179" y="6680"/>
                  </a:cubicBezTo>
                  <a:cubicBezTo>
                    <a:pt x="239" y="6906"/>
                    <a:pt x="298" y="7144"/>
                    <a:pt x="429" y="7335"/>
                  </a:cubicBezTo>
                  <a:cubicBezTo>
                    <a:pt x="608" y="7620"/>
                    <a:pt x="893" y="7811"/>
                    <a:pt x="1179" y="7989"/>
                  </a:cubicBezTo>
                  <a:cubicBezTo>
                    <a:pt x="2766" y="8972"/>
                    <a:pt x="4766" y="9796"/>
                    <a:pt x="6696" y="9796"/>
                  </a:cubicBezTo>
                  <a:cubicBezTo>
                    <a:pt x="7011" y="9796"/>
                    <a:pt x="7323" y="9774"/>
                    <a:pt x="7632" y="9728"/>
                  </a:cubicBezTo>
                  <a:cubicBezTo>
                    <a:pt x="9597" y="9430"/>
                    <a:pt x="11597" y="9263"/>
                    <a:pt x="13502" y="8704"/>
                  </a:cubicBezTo>
                  <a:cubicBezTo>
                    <a:pt x="13752" y="8632"/>
                    <a:pt x="14490" y="8537"/>
                    <a:pt x="14669" y="8347"/>
                  </a:cubicBezTo>
                  <a:cubicBezTo>
                    <a:pt x="14907" y="8108"/>
                    <a:pt x="14609" y="7168"/>
                    <a:pt x="14550" y="6811"/>
                  </a:cubicBezTo>
                  <a:cubicBezTo>
                    <a:pt x="14371" y="5739"/>
                    <a:pt x="14217" y="4668"/>
                    <a:pt x="14050" y="3596"/>
                  </a:cubicBezTo>
                  <a:cubicBezTo>
                    <a:pt x="13871" y="2405"/>
                    <a:pt x="13681" y="1203"/>
                    <a:pt x="13693" y="0"/>
                  </a:cubicBezTo>
                  <a:close/>
                </a:path>
              </a:pathLst>
            </a:custGeom>
            <a:solidFill>
              <a:srgbClr val="889D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8"/>
            <p:cNvSpPr/>
            <p:nvPr/>
          </p:nvSpPr>
          <p:spPr>
            <a:xfrm flipH="1">
              <a:off x="1756035" y="2465024"/>
              <a:ext cx="310266" cy="176682"/>
            </a:xfrm>
            <a:custGeom>
              <a:avLst/>
              <a:gdLst/>
              <a:ahLst/>
              <a:cxnLst/>
              <a:rect l="l" t="t" r="r" b="b"/>
              <a:pathLst>
                <a:path w="4989" h="2841" extrusionOk="0">
                  <a:moveTo>
                    <a:pt x="4965" y="1"/>
                  </a:moveTo>
                  <a:lnTo>
                    <a:pt x="60" y="536"/>
                  </a:lnTo>
                  <a:cubicBezTo>
                    <a:pt x="0" y="1417"/>
                    <a:pt x="560" y="2287"/>
                    <a:pt x="1370" y="2644"/>
                  </a:cubicBezTo>
                  <a:cubicBezTo>
                    <a:pt x="1666" y="2777"/>
                    <a:pt x="1991" y="2840"/>
                    <a:pt x="2319" y="2840"/>
                  </a:cubicBezTo>
                  <a:cubicBezTo>
                    <a:pt x="2872" y="2840"/>
                    <a:pt x="3433" y="2659"/>
                    <a:pt x="3882" y="2322"/>
                  </a:cubicBezTo>
                  <a:cubicBezTo>
                    <a:pt x="4584" y="1786"/>
                    <a:pt x="4989" y="894"/>
                    <a:pt x="4965" y="1"/>
                  </a:cubicBezTo>
                  <a:close/>
                </a:path>
              </a:pathLst>
            </a:custGeom>
            <a:solidFill>
              <a:srgbClr val="DD6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8"/>
            <p:cNvSpPr/>
            <p:nvPr/>
          </p:nvSpPr>
          <p:spPr>
            <a:xfrm flipH="1">
              <a:off x="1315414" y="1725969"/>
              <a:ext cx="987826" cy="833097"/>
            </a:xfrm>
            <a:custGeom>
              <a:avLst/>
              <a:gdLst/>
              <a:ahLst/>
              <a:cxnLst/>
              <a:rect l="l" t="t" r="r" b="b"/>
              <a:pathLst>
                <a:path w="15884" h="13396" extrusionOk="0">
                  <a:moveTo>
                    <a:pt x="6713" y="1"/>
                  </a:moveTo>
                  <a:cubicBezTo>
                    <a:pt x="6666" y="1"/>
                    <a:pt x="6619" y="1"/>
                    <a:pt x="6573" y="2"/>
                  </a:cubicBezTo>
                  <a:cubicBezTo>
                    <a:pt x="5191" y="38"/>
                    <a:pt x="3703" y="145"/>
                    <a:pt x="2524" y="943"/>
                  </a:cubicBezTo>
                  <a:cubicBezTo>
                    <a:pt x="322" y="2443"/>
                    <a:pt x="227" y="5122"/>
                    <a:pt x="60" y="7527"/>
                  </a:cubicBezTo>
                  <a:cubicBezTo>
                    <a:pt x="12" y="8265"/>
                    <a:pt x="0" y="9015"/>
                    <a:pt x="143" y="9741"/>
                  </a:cubicBezTo>
                  <a:cubicBezTo>
                    <a:pt x="679" y="12385"/>
                    <a:pt x="3001" y="13218"/>
                    <a:pt x="5418" y="13373"/>
                  </a:cubicBezTo>
                  <a:cubicBezTo>
                    <a:pt x="5693" y="13387"/>
                    <a:pt x="5970" y="13395"/>
                    <a:pt x="6247" y="13395"/>
                  </a:cubicBezTo>
                  <a:cubicBezTo>
                    <a:pt x="7572" y="13395"/>
                    <a:pt x="8899" y="13212"/>
                    <a:pt x="10121" y="12670"/>
                  </a:cubicBezTo>
                  <a:cubicBezTo>
                    <a:pt x="11180" y="12194"/>
                    <a:pt x="11811" y="11289"/>
                    <a:pt x="12204" y="10241"/>
                  </a:cubicBezTo>
                  <a:cubicBezTo>
                    <a:pt x="12306" y="10251"/>
                    <a:pt x="12410" y="10255"/>
                    <a:pt x="12515" y="10255"/>
                  </a:cubicBezTo>
                  <a:cubicBezTo>
                    <a:pt x="13625" y="10255"/>
                    <a:pt x="14871" y="9747"/>
                    <a:pt x="15371" y="8920"/>
                  </a:cubicBezTo>
                  <a:cubicBezTo>
                    <a:pt x="15883" y="8063"/>
                    <a:pt x="15859" y="6908"/>
                    <a:pt x="15205" y="6110"/>
                  </a:cubicBezTo>
                  <a:cubicBezTo>
                    <a:pt x="14794" y="5599"/>
                    <a:pt x="14097" y="5242"/>
                    <a:pt x="13419" y="5242"/>
                  </a:cubicBezTo>
                  <a:cubicBezTo>
                    <a:pt x="13212" y="5242"/>
                    <a:pt x="13006" y="5276"/>
                    <a:pt x="12811" y="5348"/>
                  </a:cubicBezTo>
                  <a:cubicBezTo>
                    <a:pt x="12728" y="4384"/>
                    <a:pt x="12466" y="3431"/>
                    <a:pt x="12014" y="2598"/>
                  </a:cubicBezTo>
                  <a:cubicBezTo>
                    <a:pt x="10978" y="759"/>
                    <a:pt x="8737" y="1"/>
                    <a:pt x="6713"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8"/>
            <p:cNvSpPr/>
            <p:nvPr/>
          </p:nvSpPr>
          <p:spPr>
            <a:xfrm flipH="1">
              <a:off x="1600500" y="2891516"/>
              <a:ext cx="376249" cy="383028"/>
            </a:xfrm>
            <a:custGeom>
              <a:avLst/>
              <a:gdLst/>
              <a:ahLst/>
              <a:cxnLst/>
              <a:rect l="l" t="t" r="r" b="b"/>
              <a:pathLst>
                <a:path w="6050" h="6159" extrusionOk="0">
                  <a:moveTo>
                    <a:pt x="3085" y="1"/>
                  </a:moveTo>
                  <a:lnTo>
                    <a:pt x="406" y="1858"/>
                  </a:lnTo>
                  <a:cubicBezTo>
                    <a:pt x="275" y="1834"/>
                    <a:pt x="132" y="1822"/>
                    <a:pt x="1" y="1786"/>
                  </a:cubicBezTo>
                  <a:lnTo>
                    <a:pt x="1" y="1786"/>
                  </a:lnTo>
                  <a:cubicBezTo>
                    <a:pt x="60" y="3084"/>
                    <a:pt x="584" y="4358"/>
                    <a:pt x="1442" y="5323"/>
                  </a:cubicBezTo>
                  <a:cubicBezTo>
                    <a:pt x="1775" y="5704"/>
                    <a:pt x="2192" y="6049"/>
                    <a:pt x="2680" y="6132"/>
                  </a:cubicBezTo>
                  <a:cubicBezTo>
                    <a:pt x="2771" y="6150"/>
                    <a:pt x="2862" y="6159"/>
                    <a:pt x="2953" y="6159"/>
                  </a:cubicBezTo>
                  <a:cubicBezTo>
                    <a:pt x="3458" y="6159"/>
                    <a:pt x="3959" y="5899"/>
                    <a:pt x="4382" y="5596"/>
                  </a:cubicBezTo>
                  <a:cubicBezTo>
                    <a:pt x="5002" y="5132"/>
                    <a:pt x="5525" y="4537"/>
                    <a:pt x="6049" y="3965"/>
                  </a:cubicBezTo>
                  <a:cubicBezTo>
                    <a:pt x="4299" y="3549"/>
                    <a:pt x="2978" y="1786"/>
                    <a:pt x="3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8"/>
            <p:cNvSpPr/>
            <p:nvPr/>
          </p:nvSpPr>
          <p:spPr>
            <a:xfrm flipH="1">
              <a:off x="1932965" y="2249539"/>
              <a:ext cx="146706" cy="71892"/>
            </a:xfrm>
            <a:custGeom>
              <a:avLst/>
              <a:gdLst/>
              <a:ahLst/>
              <a:cxnLst/>
              <a:rect l="l" t="t" r="r" b="b"/>
              <a:pathLst>
                <a:path w="2359" h="1156" extrusionOk="0">
                  <a:moveTo>
                    <a:pt x="1" y="1"/>
                  </a:moveTo>
                  <a:cubicBezTo>
                    <a:pt x="96" y="656"/>
                    <a:pt x="584" y="1156"/>
                    <a:pt x="1180" y="1156"/>
                  </a:cubicBezTo>
                  <a:cubicBezTo>
                    <a:pt x="1775" y="1156"/>
                    <a:pt x="2263" y="656"/>
                    <a:pt x="2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8"/>
            <p:cNvSpPr/>
            <p:nvPr/>
          </p:nvSpPr>
          <p:spPr>
            <a:xfrm flipH="1">
              <a:off x="1779714" y="3284924"/>
              <a:ext cx="1055178" cy="1046844"/>
            </a:xfrm>
            <a:custGeom>
              <a:avLst/>
              <a:gdLst/>
              <a:ahLst/>
              <a:cxnLst/>
              <a:rect l="l" t="t" r="r" b="b"/>
              <a:pathLst>
                <a:path w="16967" h="16833" extrusionOk="0">
                  <a:moveTo>
                    <a:pt x="10153" y="0"/>
                  </a:moveTo>
                  <a:cubicBezTo>
                    <a:pt x="9836" y="0"/>
                    <a:pt x="9530" y="67"/>
                    <a:pt x="9252" y="235"/>
                  </a:cubicBezTo>
                  <a:cubicBezTo>
                    <a:pt x="8716" y="568"/>
                    <a:pt x="8502" y="1068"/>
                    <a:pt x="8133" y="1533"/>
                  </a:cubicBezTo>
                  <a:cubicBezTo>
                    <a:pt x="7728" y="2021"/>
                    <a:pt x="7204" y="2438"/>
                    <a:pt x="6751" y="2890"/>
                  </a:cubicBezTo>
                  <a:cubicBezTo>
                    <a:pt x="5775" y="3854"/>
                    <a:pt x="4870" y="4878"/>
                    <a:pt x="4025" y="5950"/>
                  </a:cubicBezTo>
                  <a:cubicBezTo>
                    <a:pt x="2477" y="7914"/>
                    <a:pt x="1120" y="10034"/>
                    <a:pt x="1" y="12284"/>
                  </a:cubicBezTo>
                  <a:cubicBezTo>
                    <a:pt x="227" y="12522"/>
                    <a:pt x="465" y="12760"/>
                    <a:pt x="715" y="12975"/>
                  </a:cubicBezTo>
                  <a:cubicBezTo>
                    <a:pt x="1656" y="13844"/>
                    <a:pt x="2656" y="14630"/>
                    <a:pt x="3775" y="15237"/>
                  </a:cubicBezTo>
                  <a:cubicBezTo>
                    <a:pt x="5144" y="15999"/>
                    <a:pt x="6585" y="16534"/>
                    <a:pt x="8085" y="16832"/>
                  </a:cubicBezTo>
                  <a:cubicBezTo>
                    <a:pt x="10300" y="11701"/>
                    <a:pt x="13026" y="6700"/>
                    <a:pt x="16967" y="2735"/>
                  </a:cubicBezTo>
                  <a:cubicBezTo>
                    <a:pt x="15586" y="2021"/>
                    <a:pt x="14169" y="1366"/>
                    <a:pt x="12728" y="806"/>
                  </a:cubicBezTo>
                  <a:cubicBezTo>
                    <a:pt x="11994" y="509"/>
                    <a:pt x="11029" y="0"/>
                    <a:pt x="101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8"/>
            <p:cNvSpPr/>
            <p:nvPr/>
          </p:nvSpPr>
          <p:spPr>
            <a:xfrm flipH="1">
              <a:off x="952602" y="3226964"/>
              <a:ext cx="1147779" cy="828868"/>
            </a:xfrm>
            <a:custGeom>
              <a:avLst/>
              <a:gdLst/>
              <a:ahLst/>
              <a:cxnLst/>
              <a:rect l="l" t="t" r="r" b="b"/>
              <a:pathLst>
                <a:path w="18456" h="13328" extrusionOk="0">
                  <a:moveTo>
                    <a:pt x="6525" y="0"/>
                  </a:moveTo>
                  <a:cubicBezTo>
                    <a:pt x="5370" y="357"/>
                    <a:pt x="4596" y="441"/>
                    <a:pt x="3406" y="476"/>
                  </a:cubicBezTo>
                  <a:cubicBezTo>
                    <a:pt x="2572" y="488"/>
                    <a:pt x="370" y="1036"/>
                    <a:pt x="120" y="1881"/>
                  </a:cubicBezTo>
                  <a:cubicBezTo>
                    <a:pt x="1" y="2322"/>
                    <a:pt x="536" y="3524"/>
                    <a:pt x="632" y="4001"/>
                  </a:cubicBezTo>
                  <a:cubicBezTo>
                    <a:pt x="798" y="4703"/>
                    <a:pt x="977" y="5394"/>
                    <a:pt x="1167" y="6096"/>
                  </a:cubicBezTo>
                  <a:cubicBezTo>
                    <a:pt x="1560" y="7477"/>
                    <a:pt x="2037" y="8846"/>
                    <a:pt x="2715" y="10132"/>
                  </a:cubicBezTo>
                  <a:cubicBezTo>
                    <a:pt x="3406" y="11430"/>
                    <a:pt x="4346" y="12704"/>
                    <a:pt x="5728" y="13156"/>
                  </a:cubicBezTo>
                  <a:cubicBezTo>
                    <a:pt x="6107" y="13277"/>
                    <a:pt x="6496" y="13328"/>
                    <a:pt x="6889" y="13328"/>
                  </a:cubicBezTo>
                  <a:cubicBezTo>
                    <a:pt x="7854" y="13328"/>
                    <a:pt x="8842" y="13022"/>
                    <a:pt x="9764" y="12692"/>
                  </a:cubicBezTo>
                  <a:cubicBezTo>
                    <a:pt x="12764" y="11621"/>
                    <a:pt x="15669" y="10299"/>
                    <a:pt x="18455" y="8727"/>
                  </a:cubicBezTo>
                  <a:cubicBezTo>
                    <a:pt x="18289" y="7989"/>
                    <a:pt x="18074" y="7215"/>
                    <a:pt x="17800" y="6453"/>
                  </a:cubicBezTo>
                  <a:cubicBezTo>
                    <a:pt x="17229" y="4905"/>
                    <a:pt x="16526" y="3417"/>
                    <a:pt x="15753" y="1965"/>
                  </a:cubicBezTo>
                  <a:cubicBezTo>
                    <a:pt x="14621" y="2203"/>
                    <a:pt x="13514" y="2536"/>
                    <a:pt x="12443" y="2989"/>
                  </a:cubicBezTo>
                  <a:cubicBezTo>
                    <a:pt x="11109" y="3536"/>
                    <a:pt x="9823" y="4251"/>
                    <a:pt x="8395" y="4310"/>
                  </a:cubicBezTo>
                  <a:cubicBezTo>
                    <a:pt x="8360" y="4312"/>
                    <a:pt x="8324" y="4314"/>
                    <a:pt x="8289" y="4314"/>
                  </a:cubicBezTo>
                  <a:cubicBezTo>
                    <a:pt x="8140" y="4314"/>
                    <a:pt x="7988" y="4289"/>
                    <a:pt x="7883" y="4203"/>
                  </a:cubicBezTo>
                  <a:cubicBezTo>
                    <a:pt x="7716" y="4084"/>
                    <a:pt x="7656" y="3881"/>
                    <a:pt x="7597" y="3691"/>
                  </a:cubicBezTo>
                  <a:cubicBezTo>
                    <a:pt x="7263" y="2477"/>
                    <a:pt x="7001" y="1155"/>
                    <a:pt x="6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8"/>
            <p:cNvSpPr/>
            <p:nvPr/>
          </p:nvSpPr>
          <p:spPr>
            <a:xfrm flipH="1">
              <a:off x="1933702" y="3379451"/>
              <a:ext cx="599823" cy="796032"/>
            </a:xfrm>
            <a:custGeom>
              <a:avLst/>
              <a:gdLst/>
              <a:ahLst/>
              <a:cxnLst/>
              <a:rect l="l" t="t" r="r" b="b"/>
              <a:pathLst>
                <a:path w="9645" h="12800" extrusionOk="0">
                  <a:moveTo>
                    <a:pt x="9561" y="1"/>
                  </a:moveTo>
                  <a:lnTo>
                    <a:pt x="9418" y="144"/>
                  </a:lnTo>
                  <a:cubicBezTo>
                    <a:pt x="9287" y="286"/>
                    <a:pt x="9144" y="417"/>
                    <a:pt x="9013" y="560"/>
                  </a:cubicBezTo>
                  <a:cubicBezTo>
                    <a:pt x="8716" y="858"/>
                    <a:pt x="8394" y="1203"/>
                    <a:pt x="8037" y="1596"/>
                  </a:cubicBezTo>
                  <a:cubicBezTo>
                    <a:pt x="7847" y="1787"/>
                    <a:pt x="7656" y="1989"/>
                    <a:pt x="7466" y="2203"/>
                  </a:cubicBezTo>
                  <a:cubicBezTo>
                    <a:pt x="7275" y="2406"/>
                    <a:pt x="7085" y="2644"/>
                    <a:pt x="6870" y="2870"/>
                  </a:cubicBezTo>
                  <a:cubicBezTo>
                    <a:pt x="6454" y="3334"/>
                    <a:pt x="6037" y="3835"/>
                    <a:pt x="5596" y="4370"/>
                  </a:cubicBezTo>
                  <a:cubicBezTo>
                    <a:pt x="4715" y="5454"/>
                    <a:pt x="3787" y="6680"/>
                    <a:pt x="2882" y="8002"/>
                  </a:cubicBezTo>
                  <a:cubicBezTo>
                    <a:pt x="1977" y="9335"/>
                    <a:pt x="1191" y="10645"/>
                    <a:pt x="489" y="11847"/>
                  </a:cubicBezTo>
                  <a:cubicBezTo>
                    <a:pt x="322" y="12157"/>
                    <a:pt x="143" y="12443"/>
                    <a:pt x="0" y="12740"/>
                  </a:cubicBezTo>
                  <a:cubicBezTo>
                    <a:pt x="36" y="12752"/>
                    <a:pt x="96" y="12764"/>
                    <a:pt x="143" y="12800"/>
                  </a:cubicBezTo>
                  <a:cubicBezTo>
                    <a:pt x="310" y="12514"/>
                    <a:pt x="477" y="12228"/>
                    <a:pt x="631" y="11931"/>
                  </a:cubicBezTo>
                  <a:cubicBezTo>
                    <a:pt x="1334" y="10728"/>
                    <a:pt x="2144" y="9430"/>
                    <a:pt x="3037" y="8109"/>
                  </a:cubicBezTo>
                  <a:cubicBezTo>
                    <a:pt x="3941" y="6787"/>
                    <a:pt x="4846" y="5561"/>
                    <a:pt x="5715" y="4477"/>
                  </a:cubicBezTo>
                  <a:cubicBezTo>
                    <a:pt x="6156" y="3942"/>
                    <a:pt x="6561" y="3418"/>
                    <a:pt x="6978" y="2953"/>
                  </a:cubicBezTo>
                  <a:cubicBezTo>
                    <a:pt x="7180" y="2727"/>
                    <a:pt x="7359" y="2501"/>
                    <a:pt x="7549" y="2287"/>
                  </a:cubicBezTo>
                  <a:cubicBezTo>
                    <a:pt x="7751" y="2084"/>
                    <a:pt x="7930" y="1870"/>
                    <a:pt x="8109" y="1680"/>
                  </a:cubicBezTo>
                  <a:cubicBezTo>
                    <a:pt x="8442" y="1299"/>
                    <a:pt x="8787" y="953"/>
                    <a:pt x="9073" y="644"/>
                  </a:cubicBezTo>
                  <a:cubicBezTo>
                    <a:pt x="9204" y="489"/>
                    <a:pt x="9335" y="358"/>
                    <a:pt x="9478" y="227"/>
                  </a:cubicBezTo>
                  <a:cubicBezTo>
                    <a:pt x="9537" y="156"/>
                    <a:pt x="9597" y="108"/>
                    <a:pt x="9645" y="48"/>
                  </a:cubicBezTo>
                  <a:cubicBezTo>
                    <a:pt x="9609" y="25"/>
                    <a:pt x="9597" y="13"/>
                    <a:pt x="9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8"/>
            <p:cNvSpPr/>
            <p:nvPr/>
          </p:nvSpPr>
          <p:spPr>
            <a:xfrm flipH="1">
              <a:off x="2298752" y="3967387"/>
              <a:ext cx="495406" cy="297704"/>
            </a:xfrm>
            <a:custGeom>
              <a:avLst/>
              <a:gdLst/>
              <a:ahLst/>
              <a:cxnLst/>
              <a:rect l="l" t="t" r="r" b="b"/>
              <a:pathLst>
                <a:path w="7966" h="4787" extrusionOk="0">
                  <a:moveTo>
                    <a:pt x="60" y="0"/>
                  </a:moveTo>
                  <a:cubicBezTo>
                    <a:pt x="48" y="36"/>
                    <a:pt x="24" y="72"/>
                    <a:pt x="0" y="119"/>
                  </a:cubicBezTo>
                  <a:cubicBezTo>
                    <a:pt x="429" y="596"/>
                    <a:pt x="977" y="1108"/>
                    <a:pt x="1608" y="1620"/>
                  </a:cubicBezTo>
                  <a:cubicBezTo>
                    <a:pt x="2334" y="2215"/>
                    <a:pt x="3203" y="2774"/>
                    <a:pt x="4168" y="3286"/>
                  </a:cubicBezTo>
                  <a:cubicBezTo>
                    <a:pt x="5465" y="3965"/>
                    <a:pt x="6775" y="4441"/>
                    <a:pt x="7906" y="4787"/>
                  </a:cubicBezTo>
                  <a:cubicBezTo>
                    <a:pt x="7918" y="4739"/>
                    <a:pt x="7954" y="4703"/>
                    <a:pt x="7966" y="4656"/>
                  </a:cubicBezTo>
                  <a:cubicBezTo>
                    <a:pt x="6835" y="4310"/>
                    <a:pt x="5537" y="3822"/>
                    <a:pt x="4227" y="3120"/>
                  </a:cubicBezTo>
                  <a:cubicBezTo>
                    <a:pt x="3275" y="2608"/>
                    <a:pt x="2429" y="2048"/>
                    <a:pt x="1703" y="1489"/>
                  </a:cubicBezTo>
                  <a:cubicBezTo>
                    <a:pt x="1060" y="977"/>
                    <a:pt x="512" y="453"/>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8"/>
            <p:cNvSpPr/>
            <p:nvPr/>
          </p:nvSpPr>
          <p:spPr>
            <a:xfrm flipH="1">
              <a:off x="1100681" y="3258058"/>
              <a:ext cx="763507" cy="576626"/>
            </a:xfrm>
            <a:custGeom>
              <a:avLst/>
              <a:gdLst/>
              <a:ahLst/>
              <a:cxnLst/>
              <a:rect l="l" t="t" r="r" b="b"/>
              <a:pathLst>
                <a:path w="12277" h="9272" extrusionOk="0">
                  <a:moveTo>
                    <a:pt x="1" y="0"/>
                  </a:moveTo>
                  <a:cubicBezTo>
                    <a:pt x="144" y="476"/>
                    <a:pt x="298" y="1012"/>
                    <a:pt x="477" y="1619"/>
                  </a:cubicBezTo>
                  <a:cubicBezTo>
                    <a:pt x="834" y="2786"/>
                    <a:pt x="1298" y="4143"/>
                    <a:pt x="1882" y="5632"/>
                  </a:cubicBezTo>
                  <a:cubicBezTo>
                    <a:pt x="2025" y="6001"/>
                    <a:pt x="2180" y="6382"/>
                    <a:pt x="2322" y="6775"/>
                  </a:cubicBezTo>
                  <a:cubicBezTo>
                    <a:pt x="2489" y="7156"/>
                    <a:pt x="2644" y="7561"/>
                    <a:pt x="2846" y="7953"/>
                  </a:cubicBezTo>
                  <a:cubicBezTo>
                    <a:pt x="3061" y="8334"/>
                    <a:pt x="3323" y="8727"/>
                    <a:pt x="3739" y="8977"/>
                  </a:cubicBezTo>
                  <a:cubicBezTo>
                    <a:pt x="4080" y="9188"/>
                    <a:pt x="4480" y="9272"/>
                    <a:pt x="4882" y="9272"/>
                  </a:cubicBezTo>
                  <a:cubicBezTo>
                    <a:pt x="4957" y="9272"/>
                    <a:pt x="5033" y="9269"/>
                    <a:pt x="5108" y="9263"/>
                  </a:cubicBezTo>
                  <a:cubicBezTo>
                    <a:pt x="5585" y="9216"/>
                    <a:pt x="6037" y="9061"/>
                    <a:pt x="6454" y="8906"/>
                  </a:cubicBezTo>
                  <a:cubicBezTo>
                    <a:pt x="6871" y="8739"/>
                    <a:pt x="7275" y="8549"/>
                    <a:pt x="7668" y="8370"/>
                  </a:cubicBezTo>
                  <a:cubicBezTo>
                    <a:pt x="8466" y="8013"/>
                    <a:pt x="9216" y="7632"/>
                    <a:pt x="9931" y="7299"/>
                  </a:cubicBezTo>
                  <a:cubicBezTo>
                    <a:pt x="10764" y="6882"/>
                    <a:pt x="11562" y="6489"/>
                    <a:pt x="12276" y="6120"/>
                  </a:cubicBezTo>
                  <a:cubicBezTo>
                    <a:pt x="12252" y="6048"/>
                    <a:pt x="12240" y="6001"/>
                    <a:pt x="12228" y="5953"/>
                  </a:cubicBezTo>
                  <a:cubicBezTo>
                    <a:pt x="11514" y="6322"/>
                    <a:pt x="10728" y="6715"/>
                    <a:pt x="9883" y="7120"/>
                  </a:cubicBezTo>
                  <a:cubicBezTo>
                    <a:pt x="9180" y="7453"/>
                    <a:pt x="8418" y="7811"/>
                    <a:pt x="7621" y="8192"/>
                  </a:cubicBezTo>
                  <a:cubicBezTo>
                    <a:pt x="7228" y="8370"/>
                    <a:pt x="6835" y="8561"/>
                    <a:pt x="6418" y="8727"/>
                  </a:cubicBezTo>
                  <a:cubicBezTo>
                    <a:pt x="6001" y="8882"/>
                    <a:pt x="5573" y="9025"/>
                    <a:pt x="5120" y="9061"/>
                  </a:cubicBezTo>
                  <a:cubicBezTo>
                    <a:pt x="5035" y="9070"/>
                    <a:pt x="4949" y="9075"/>
                    <a:pt x="4863" y="9075"/>
                  </a:cubicBezTo>
                  <a:cubicBezTo>
                    <a:pt x="4507" y="9075"/>
                    <a:pt x="4156" y="8993"/>
                    <a:pt x="3858" y="8811"/>
                  </a:cubicBezTo>
                  <a:cubicBezTo>
                    <a:pt x="3489" y="8585"/>
                    <a:pt x="3239" y="8227"/>
                    <a:pt x="3025" y="7858"/>
                  </a:cubicBezTo>
                  <a:cubicBezTo>
                    <a:pt x="2822" y="7489"/>
                    <a:pt x="2668" y="7084"/>
                    <a:pt x="2501" y="6691"/>
                  </a:cubicBezTo>
                  <a:cubicBezTo>
                    <a:pt x="2346" y="6310"/>
                    <a:pt x="2191" y="5941"/>
                    <a:pt x="2049" y="5572"/>
                  </a:cubicBezTo>
                  <a:cubicBezTo>
                    <a:pt x="1465" y="4084"/>
                    <a:pt x="989" y="2727"/>
                    <a:pt x="620" y="1584"/>
                  </a:cubicBezTo>
                  <a:cubicBezTo>
                    <a:pt x="417" y="1000"/>
                    <a:pt x="263" y="464"/>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8"/>
            <p:cNvSpPr/>
            <p:nvPr/>
          </p:nvSpPr>
          <p:spPr>
            <a:xfrm flipH="1">
              <a:off x="1037758" y="3375782"/>
              <a:ext cx="194841" cy="447270"/>
            </a:xfrm>
            <a:custGeom>
              <a:avLst/>
              <a:gdLst/>
              <a:ahLst/>
              <a:cxnLst/>
              <a:rect l="l" t="t" r="r" b="b"/>
              <a:pathLst>
                <a:path w="3133" h="7192" extrusionOk="0">
                  <a:moveTo>
                    <a:pt x="156" y="0"/>
                  </a:moveTo>
                  <a:cubicBezTo>
                    <a:pt x="108" y="12"/>
                    <a:pt x="60" y="24"/>
                    <a:pt x="1" y="36"/>
                  </a:cubicBezTo>
                  <a:cubicBezTo>
                    <a:pt x="156" y="322"/>
                    <a:pt x="298" y="607"/>
                    <a:pt x="465" y="917"/>
                  </a:cubicBezTo>
                  <a:cubicBezTo>
                    <a:pt x="846" y="1691"/>
                    <a:pt x="1263" y="2572"/>
                    <a:pt x="1656" y="3489"/>
                  </a:cubicBezTo>
                  <a:cubicBezTo>
                    <a:pt x="2037" y="4429"/>
                    <a:pt x="2382" y="5322"/>
                    <a:pt x="2668" y="6156"/>
                  </a:cubicBezTo>
                  <a:cubicBezTo>
                    <a:pt x="2787" y="6513"/>
                    <a:pt x="2906" y="6858"/>
                    <a:pt x="2989" y="7192"/>
                  </a:cubicBezTo>
                  <a:cubicBezTo>
                    <a:pt x="3037" y="7156"/>
                    <a:pt x="3084" y="7144"/>
                    <a:pt x="3132" y="7108"/>
                  </a:cubicBezTo>
                  <a:cubicBezTo>
                    <a:pt x="3037" y="6787"/>
                    <a:pt x="2930" y="6453"/>
                    <a:pt x="2811" y="6120"/>
                  </a:cubicBezTo>
                  <a:cubicBezTo>
                    <a:pt x="2525" y="5287"/>
                    <a:pt x="2203" y="4370"/>
                    <a:pt x="1810" y="3441"/>
                  </a:cubicBezTo>
                  <a:cubicBezTo>
                    <a:pt x="1429" y="2501"/>
                    <a:pt x="1013" y="1631"/>
                    <a:pt x="608" y="846"/>
                  </a:cubicBezTo>
                  <a:cubicBezTo>
                    <a:pt x="453" y="548"/>
                    <a:pt x="298" y="262"/>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8"/>
            <p:cNvSpPr/>
            <p:nvPr/>
          </p:nvSpPr>
          <p:spPr>
            <a:xfrm flipH="1">
              <a:off x="2081783" y="1928581"/>
              <a:ext cx="139306" cy="74130"/>
            </a:xfrm>
            <a:custGeom>
              <a:avLst/>
              <a:gdLst/>
              <a:ahLst/>
              <a:cxnLst/>
              <a:rect l="l" t="t" r="r" b="b"/>
              <a:pathLst>
                <a:path w="2240" h="1192" extrusionOk="0">
                  <a:moveTo>
                    <a:pt x="1400" y="0"/>
                  </a:moveTo>
                  <a:cubicBezTo>
                    <a:pt x="1274" y="0"/>
                    <a:pt x="1140" y="14"/>
                    <a:pt x="1001" y="42"/>
                  </a:cubicBezTo>
                  <a:cubicBezTo>
                    <a:pt x="418" y="161"/>
                    <a:pt x="1" y="495"/>
                    <a:pt x="60" y="816"/>
                  </a:cubicBezTo>
                  <a:cubicBezTo>
                    <a:pt x="115" y="1052"/>
                    <a:pt x="432" y="1191"/>
                    <a:pt x="839" y="1191"/>
                  </a:cubicBezTo>
                  <a:cubicBezTo>
                    <a:pt x="965" y="1191"/>
                    <a:pt x="1101" y="1178"/>
                    <a:pt x="1239" y="1149"/>
                  </a:cubicBezTo>
                  <a:cubicBezTo>
                    <a:pt x="1823" y="1030"/>
                    <a:pt x="2239" y="697"/>
                    <a:pt x="2180" y="376"/>
                  </a:cubicBezTo>
                  <a:cubicBezTo>
                    <a:pt x="2116" y="140"/>
                    <a:pt x="1803" y="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8"/>
            <p:cNvSpPr/>
            <p:nvPr/>
          </p:nvSpPr>
          <p:spPr>
            <a:xfrm flipH="1">
              <a:off x="1773016" y="1945123"/>
              <a:ext cx="137813" cy="82091"/>
            </a:xfrm>
            <a:custGeom>
              <a:avLst/>
              <a:gdLst/>
              <a:ahLst/>
              <a:cxnLst/>
              <a:rect l="l" t="t" r="r" b="b"/>
              <a:pathLst>
                <a:path w="2216" h="1320" extrusionOk="0">
                  <a:moveTo>
                    <a:pt x="700" y="0"/>
                  </a:moveTo>
                  <a:cubicBezTo>
                    <a:pt x="401" y="0"/>
                    <a:pt x="166" y="93"/>
                    <a:pt x="108" y="276"/>
                  </a:cubicBezTo>
                  <a:cubicBezTo>
                    <a:pt x="1" y="574"/>
                    <a:pt x="358" y="991"/>
                    <a:pt x="905" y="1205"/>
                  </a:cubicBezTo>
                  <a:cubicBezTo>
                    <a:pt x="1115" y="1282"/>
                    <a:pt x="1324" y="1320"/>
                    <a:pt x="1509" y="1320"/>
                  </a:cubicBezTo>
                  <a:cubicBezTo>
                    <a:pt x="1808" y="1320"/>
                    <a:pt x="2042" y="1222"/>
                    <a:pt x="2108" y="1038"/>
                  </a:cubicBezTo>
                  <a:cubicBezTo>
                    <a:pt x="2215" y="741"/>
                    <a:pt x="1858" y="324"/>
                    <a:pt x="1310" y="110"/>
                  </a:cubicBezTo>
                  <a:cubicBezTo>
                    <a:pt x="1100" y="36"/>
                    <a:pt x="887" y="0"/>
                    <a:pt x="700" y="0"/>
                  </a:cubicBezTo>
                  <a:close/>
                </a:path>
              </a:pathLst>
            </a:custGeom>
            <a:solidFill>
              <a:srgbClr val="AF4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8"/>
            <p:cNvSpPr/>
            <p:nvPr/>
          </p:nvSpPr>
          <p:spPr>
            <a:xfrm flipH="1">
              <a:off x="1490920" y="1702089"/>
              <a:ext cx="538379" cy="446275"/>
            </a:xfrm>
            <a:custGeom>
              <a:avLst/>
              <a:gdLst/>
              <a:ahLst/>
              <a:cxnLst/>
              <a:rect l="l" t="t" r="r" b="b"/>
              <a:pathLst>
                <a:path w="8657" h="7176" extrusionOk="0">
                  <a:moveTo>
                    <a:pt x="2091" y="0"/>
                  </a:moveTo>
                  <a:cubicBezTo>
                    <a:pt x="1782" y="0"/>
                    <a:pt x="1479" y="58"/>
                    <a:pt x="1203" y="208"/>
                  </a:cubicBezTo>
                  <a:lnTo>
                    <a:pt x="667" y="493"/>
                  </a:lnTo>
                  <a:cubicBezTo>
                    <a:pt x="1" y="1970"/>
                    <a:pt x="239" y="3744"/>
                    <a:pt x="1215" y="4994"/>
                  </a:cubicBezTo>
                  <a:cubicBezTo>
                    <a:pt x="1453" y="5303"/>
                    <a:pt x="1739" y="5589"/>
                    <a:pt x="2072" y="5803"/>
                  </a:cubicBezTo>
                  <a:cubicBezTo>
                    <a:pt x="2472" y="6073"/>
                    <a:pt x="2952" y="6205"/>
                    <a:pt x="3434" y="6205"/>
                  </a:cubicBezTo>
                  <a:cubicBezTo>
                    <a:pt x="4059" y="6205"/>
                    <a:pt x="4687" y="5984"/>
                    <a:pt x="5144" y="5553"/>
                  </a:cubicBezTo>
                  <a:cubicBezTo>
                    <a:pt x="5323" y="6137"/>
                    <a:pt x="5787" y="6601"/>
                    <a:pt x="6323" y="6911"/>
                  </a:cubicBezTo>
                  <a:cubicBezTo>
                    <a:pt x="6573" y="7063"/>
                    <a:pt x="6853" y="7176"/>
                    <a:pt x="7136" y="7176"/>
                  </a:cubicBezTo>
                  <a:cubicBezTo>
                    <a:pt x="7163" y="7176"/>
                    <a:pt x="7189" y="7175"/>
                    <a:pt x="7216" y="7173"/>
                  </a:cubicBezTo>
                  <a:cubicBezTo>
                    <a:pt x="7585" y="7161"/>
                    <a:pt x="7930" y="6935"/>
                    <a:pt x="8156" y="6637"/>
                  </a:cubicBezTo>
                  <a:cubicBezTo>
                    <a:pt x="8383" y="6339"/>
                    <a:pt x="8502" y="5982"/>
                    <a:pt x="8537" y="5613"/>
                  </a:cubicBezTo>
                  <a:cubicBezTo>
                    <a:pt x="8656" y="4601"/>
                    <a:pt x="8228" y="3482"/>
                    <a:pt x="7335" y="2994"/>
                  </a:cubicBezTo>
                  <a:cubicBezTo>
                    <a:pt x="6620" y="2613"/>
                    <a:pt x="5739" y="2636"/>
                    <a:pt x="5061" y="2196"/>
                  </a:cubicBezTo>
                  <a:cubicBezTo>
                    <a:pt x="4763" y="1993"/>
                    <a:pt x="4525" y="1720"/>
                    <a:pt x="4370" y="1374"/>
                  </a:cubicBezTo>
                  <a:cubicBezTo>
                    <a:pt x="4299" y="1196"/>
                    <a:pt x="4239" y="981"/>
                    <a:pt x="4132" y="827"/>
                  </a:cubicBezTo>
                  <a:cubicBezTo>
                    <a:pt x="3918" y="458"/>
                    <a:pt x="3501" y="291"/>
                    <a:pt x="3084" y="160"/>
                  </a:cubicBezTo>
                  <a:cubicBezTo>
                    <a:pt x="2764" y="67"/>
                    <a:pt x="2424" y="0"/>
                    <a:pt x="2091"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68"/>
            <p:cNvSpPr/>
            <p:nvPr/>
          </p:nvSpPr>
          <p:spPr>
            <a:xfrm flipH="1">
              <a:off x="1472388" y="1636355"/>
              <a:ext cx="522831" cy="470343"/>
            </a:xfrm>
            <a:custGeom>
              <a:avLst/>
              <a:gdLst/>
              <a:ahLst/>
              <a:cxnLst/>
              <a:rect l="l" t="t" r="r" b="b"/>
              <a:pathLst>
                <a:path w="8407" h="7563" extrusionOk="0">
                  <a:moveTo>
                    <a:pt x="738" y="1"/>
                  </a:moveTo>
                  <a:cubicBezTo>
                    <a:pt x="715" y="1"/>
                    <a:pt x="692" y="4"/>
                    <a:pt x="667" y="14"/>
                  </a:cubicBezTo>
                  <a:cubicBezTo>
                    <a:pt x="631" y="26"/>
                    <a:pt x="584" y="62"/>
                    <a:pt x="548" y="98"/>
                  </a:cubicBezTo>
                  <a:cubicBezTo>
                    <a:pt x="167" y="467"/>
                    <a:pt x="0" y="1026"/>
                    <a:pt x="12" y="1562"/>
                  </a:cubicBezTo>
                  <a:cubicBezTo>
                    <a:pt x="12" y="2098"/>
                    <a:pt x="179" y="2622"/>
                    <a:pt x="334" y="3146"/>
                  </a:cubicBezTo>
                  <a:cubicBezTo>
                    <a:pt x="584" y="3967"/>
                    <a:pt x="846" y="4789"/>
                    <a:pt x="1465" y="5420"/>
                  </a:cubicBezTo>
                  <a:cubicBezTo>
                    <a:pt x="1897" y="5876"/>
                    <a:pt x="2513" y="6182"/>
                    <a:pt x="3132" y="6182"/>
                  </a:cubicBezTo>
                  <a:cubicBezTo>
                    <a:pt x="3144" y="6182"/>
                    <a:pt x="3156" y="6182"/>
                    <a:pt x="3167" y="6182"/>
                  </a:cubicBezTo>
                  <a:cubicBezTo>
                    <a:pt x="3810" y="6158"/>
                    <a:pt x="4453" y="5789"/>
                    <a:pt x="4691" y="5194"/>
                  </a:cubicBezTo>
                  <a:cubicBezTo>
                    <a:pt x="4810" y="5801"/>
                    <a:pt x="4929" y="6420"/>
                    <a:pt x="5287" y="6920"/>
                  </a:cubicBezTo>
                  <a:cubicBezTo>
                    <a:pt x="5591" y="7358"/>
                    <a:pt x="6106" y="7562"/>
                    <a:pt x="6629" y="7562"/>
                  </a:cubicBezTo>
                  <a:cubicBezTo>
                    <a:pt x="7457" y="7562"/>
                    <a:pt x="8305" y="7051"/>
                    <a:pt x="8370" y="6146"/>
                  </a:cubicBezTo>
                  <a:cubicBezTo>
                    <a:pt x="8406" y="5551"/>
                    <a:pt x="7835" y="4955"/>
                    <a:pt x="7573" y="4444"/>
                  </a:cubicBezTo>
                  <a:cubicBezTo>
                    <a:pt x="7275" y="3812"/>
                    <a:pt x="6906" y="3217"/>
                    <a:pt x="6370" y="2777"/>
                  </a:cubicBezTo>
                  <a:cubicBezTo>
                    <a:pt x="5870" y="2336"/>
                    <a:pt x="5275" y="2062"/>
                    <a:pt x="4775" y="1610"/>
                  </a:cubicBezTo>
                  <a:cubicBezTo>
                    <a:pt x="3715" y="645"/>
                    <a:pt x="2203" y="312"/>
                    <a:pt x="834" y="14"/>
                  </a:cubicBezTo>
                  <a:cubicBezTo>
                    <a:pt x="799" y="8"/>
                    <a:pt x="769" y="1"/>
                    <a:pt x="7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68"/>
            <p:cNvSpPr/>
            <p:nvPr/>
          </p:nvSpPr>
          <p:spPr>
            <a:xfrm flipH="1">
              <a:off x="1302112" y="2901156"/>
              <a:ext cx="670906" cy="677560"/>
            </a:xfrm>
            <a:custGeom>
              <a:avLst/>
              <a:gdLst/>
              <a:ahLst/>
              <a:cxnLst/>
              <a:rect l="l" t="t" r="r" b="b"/>
              <a:pathLst>
                <a:path w="10788" h="10895" extrusionOk="0">
                  <a:moveTo>
                    <a:pt x="7918" y="0"/>
                  </a:moveTo>
                  <a:lnTo>
                    <a:pt x="7918" y="0"/>
                  </a:lnTo>
                  <a:cubicBezTo>
                    <a:pt x="8335" y="1191"/>
                    <a:pt x="8252" y="2536"/>
                    <a:pt x="7668" y="3667"/>
                  </a:cubicBezTo>
                  <a:cubicBezTo>
                    <a:pt x="7097" y="4799"/>
                    <a:pt x="6061" y="5680"/>
                    <a:pt x="4846" y="6049"/>
                  </a:cubicBezTo>
                  <a:lnTo>
                    <a:pt x="0" y="10502"/>
                  </a:lnTo>
                  <a:cubicBezTo>
                    <a:pt x="289" y="10446"/>
                    <a:pt x="579" y="10424"/>
                    <a:pt x="869" y="10424"/>
                  </a:cubicBezTo>
                  <a:cubicBezTo>
                    <a:pt x="2193" y="10424"/>
                    <a:pt x="3531" y="10895"/>
                    <a:pt x="4877" y="10895"/>
                  </a:cubicBezTo>
                  <a:cubicBezTo>
                    <a:pt x="4890" y="10895"/>
                    <a:pt x="4904" y="10895"/>
                    <a:pt x="4918" y="10895"/>
                  </a:cubicBezTo>
                  <a:cubicBezTo>
                    <a:pt x="6728" y="10871"/>
                    <a:pt x="8525" y="9918"/>
                    <a:pt x="9537" y="8418"/>
                  </a:cubicBezTo>
                  <a:cubicBezTo>
                    <a:pt x="10549" y="6918"/>
                    <a:pt x="10788" y="4894"/>
                    <a:pt x="10133" y="3215"/>
                  </a:cubicBezTo>
                  <a:cubicBezTo>
                    <a:pt x="9656" y="1989"/>
                    <a:pt x="8787" y="977"/>
                    <a:pt x="7918"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68"/>
            <p:cNvSpPr/>
            <p:nvPr/>
          </p:nvSpPr>
          <p:spPr>
            <a:xfrm flipH="1">
              <a:off x="1333207" y="2798544"/>
              <a:ext cx="632410" cy="684712"/>
            </a:xfrm>
            <a:custGeom>
              <a:avLst/>
              <a:gdLst/>
              <a:ahLst/>
              <a:cxnLst/>
              <a:rect l="l" t="t" r="r" b="b"/>
              <a:pathLst>
                <a:path w="10169" h="11010" extrusionOk="0">
                  <a:moveTo>
                    <a:pt x="7260" y="1"/>
                  </a:moveTo>
                  <a:cubicBezTo>
                    <a:pt x="6286" y="1"/>
                    <a:pt x="4904" y="1244"/>
                    <a:pt x="4418" y="1781"/>
                  </a:cubicBezTo>
                  <a:cubicBezTo>
                    <a:pt x="3942" y="2317"/>
                    <a:pt x="3703" y="2579"/>
                    <a:pt x="3846" y="3234"/>
                  </a:cubicBezTo>
                  <a:cubicBezTo>
                    <a:pt x="3965" y="3865"/>
                    <a:pt x="4537" y="4591"/>
                    <a:pt x="4084" y="5198"/>
                  </a:cubicBezTo>
                  <a:cubicBezTo>
                    <a:pt x="3811" y="5556"/>
                    <a:pt x="3322" y="5639"/>
                    <a:pt x="2894" y="5663"/>
                  </a:cubicBezTo>
                  <a:lnTo>
                    <a:pt x="405" y="5901"/>
                  </a:lnTo>
                  <a:cubicBezTo>
                    <a:pt x="227" y="6556"/>
                    <a:pt x="179" y="7282"/>
                    <a:pt x="120" y="7901"/>
                  </a:cubicBezTo>
                  <a:cubicBezTo>
                    <a:pt x="36" y="8758"/>
                    <a:pt x="1" y="9616"/>
                    <a:pt x="96" y="10473"/>
                  </a:cubicBezTo>
                  <a:cubicBezTo>
                    <a:pt x="215" y="10544"/>
                    <a:pt x="334" y="10616"/>
                    <a:pt x="429" y="10687"/>
                  </a:cubicBezTo>
                  <a:lnTo>
                    <a:pt x="2084" y="11009"/>
                  </a:lnTo>
                  <a:cubicBezTo>
                    <a:pt x="2157" y="11009"/>
                    <a:pt x="2230" y="11010"/>
                    <a:pt x="2303" y="11010"/>
                  </a:cubicBezTo>
                  <a:cubicBezTo>
                    <a:pt x="3257" y="11010"/>
                    <a:pt x="4228" y="10937"/>
                    <a:pt x="5168" y="10782"/>
                  </a:cubicBezTo>
                  <a:cubicBezTo>
                    <a:pt x="6144" y="10616"/>
                    <a:pt x="7490" y="10449"/>
                    <a:pt x="8275" y="9794"/>
                  </a:cubicBezTo>
                  <a:cubicBezTo>
                    <a:pt x="10168" y="8234"/>
                    <a:pt x="9835" y="5437"/>
                    <a:pt x="9180" y="3341"/>
                  </a:cubicBezTo>
                  <a:cubicBezTo>
                    <a:pt x="8942" y="2555"/>
                    <a:pt x="8454" y="591"/>
                    <a:pt x="7728" y="126"/>
                  </a:cubicBezTo>
                  <a:cubicBezTo>
                    <a:pt x="7589" y="39"/>
                    <a:pt x="7431" y="1"/>
                    <a:pt x="7260"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68"/>
            <p:cNvSpPr/>
            <p:nvPr/>
          </p:nvSpPr>
          <p:spPr>
            <a:xfrm flipH="1">
              <a:off x="2012942" y="2143506"/>
              <a:ext cx="70399" cy="76245"/>
            </a:xfrm>
            <a:custGeom>
              <a:avLst/>
              <a:gdLst/>
              <a:ahLst/>
              <a:cxnLst/>
              <a:rect l="l" t="t" r="r" b="b"/>
              <a:pathLst>
                <a:path w="1132" h="1226" extrusionOk="0">
                  <a:moveTo>
                    <a:pt x="825" y="0"/>
                  </a:moveTo>
                  <a:cubicBezTo>
                    <a:pt x="788" y="0"/>
                    <a:pt x="747" y="1"/>
                    <a:pt x="703" y="3"/>
                  </a:cubicBezTo>
                  <a:cubicBezTo>
                    <a:pt x="584" y="15"/>
                    <a:pt x="441" y="51"/>
                    <a:pt x="286" y="158"/>
                  </a:cubicBezTo>
                  <a:cubicBezTo>
                    <a:pt x="215" y="194"/>
                    <a:pt x="155" y="277"/>
                    <a:pt x="96" y="349"/>
                  </a:cubicBezTo>
                  <a:cubicBezTo>
                    <a:pt x="48" y="432"/>
                    <a:pt x="0" y="539"/>
                    <a:pt x="24" y="646"/>
                  </a:cubicBezTo>
                  <a:cubicBezTo>
                    <a:pt x="36" y="872"/>
                    <a:pt x="179" y="1027"/>
                    <a:pt x="334" y="1099"/>
                  </a:cubicBezTo>
                  <a:cubicBezTo>
                    <a:pt x="477" y="1194"/>
                    <a:pt x="631" y="1218"/>
                    <a:pt x="762" y="1218"/>
                  </a:cubicBezTo>
                  <a:cubicBezTo>
                    <a:pt x="818" y="1223"/>
                    <a:pt x="867" y="1226"/>
                    <a:pt x="911" y="1226"/>
                  </a:cubicBezTo>
                  <a:cubicBezTo>
                    <a:pt x="1054" y="1226"/>
                    <a:pt x="1132" y="1200"/>
                    <a:pt x="1132" y="1182"/>
                  </a:cubicBezTo>
                  <a:cubicBezTo>
                    <a:pt x="1132" y="1146"/>
                    <a:pt x="989" y="1146"/>
                    <a:pt x="762" y="1111"/>
                  </a:cubicBezTo>
                  <a:cubicBezTo>
                    <a:pt x="655" y="1087"/>
                    <a:pt x="524" y="1051"/>
                    <a:pt x="405" y="968"/>
                  </a:cubicBezTo>
                  <a:cubicBezTo>
                    <a:pt x="286" y="896"/>
                    <a:pt x="203" y="765"/>
                    <a:pt x="179" y="634"/>
                  </a:cubicBezTo>
                  <a:cubicBezTo>
                    <a:pt x="167" y="480"/>
                    <a:pt x="262" y="360"/>
                    <a:pt x="381" y="277"/>
                  </a:cubicBezTo>
                  <a:cubicBezTo>
                    <a:pt x="477" y="182"/>
                    <a:pt x="620" y="158"/>
                    <a:pt x="715" y="122"/>
                  </a:cubicBezTo>
                  <a:cubicBezTo>
                    <a:pt x="941" y="75"/>
                    <a:pt x="1096" y="63"/>
                    <a:pt x="1096" y="39"/>
                  </a:cubicBezTo>
                  <a:cubicBezTo>
                    <a:pt x="1096" y="20"/>
                    <a:pt x="993" y="0"/>
                    <a:pt x="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8"/>
            <p:cNvSpPr/>
            <p:nvPr/>
          </p:nvSpPr>
          <p:spPr>
            <a:xfrm flipH="1">
              <a:off x="1984834" y="2198979"/>
              <a:ext cx="11878" cy="10883"/>
            </a:xfrm>
            <a:custGeom>
              <a:avLst/>
              <a:gdLst/>
              <a:ahLst/>
              <a:cxnLst/>
              <a:rect l="l" t="t" r="r" b="b"/>
              <a:pathLst>
                <a:path w="191" h="175" extrusionOk="0">
                  <a:moveTo>
                    <a:pt x="89" y="0"/>
                  </a:moveTo>
                  <a:cubicBezTo>
                    <a:pt x="66" y="0"/>
                    <a:pt x="45" y="12"/>
                    <a:pt x="24" y="40"/>
                  </a:cubicBezTo>
                  <a:cubicBezTo>
                    <a:pt x="0" y="64"/>
                    <a:pt x="12" y="123"/>
                    <a:pt x="36" y="159"/>
                  </a:cubicBezTo>
                  <a:cubicBezTo>
                    <a:pt x="51" y="169"/>
                    <a:pt x="70" y="175"/>
                    <a:pt x="89" y="175"/>
                  </a:cubicBezTo>
                  <a:cubicBezTo>
                    <a:pt x="115" y="175"/>
                    <a:pt x="141" y="163"/>
                    <a:pt x="155" y="135"/>
                  </a:cubicBezTo>
                  <a:cubicBezTo>
                    <a:pt x="191" y="99"/>
                    <a:pt x="191" y="52"/>
                    <a:pt x="143" y="16"/>
                  </a:cubicBezTo>
                  <a:cubicBezTo>
                    <a:pt x="124" y="6"/>
                    <a:pt x="106"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8"/>
            <p:cNvSpPr/>
            <p:nvPr/>
          </p:nvSpPr>
          <p:spPr>
            <a:xfrm flipH="1">
              <a:off x="1430233" y="2102710"/>
              <a:ext cx="116295" cy="206533"/>
            </a:xfrm>
            <a:custGeom>
              <a:avLst/>
              <a:gdLst/>
              <a:ahLst/>
              <a:cxnLst/>
              <a:rect l="l" t="t" r="r" b="b"/>
              <a:pathLst>
                <a:path w="1870" h="3321" extrusionOk="0">
                  <a:moveTo>
                    <a:pt x="1618" y="0"/>
                  </a:moveTo>
                  <a:cubicBezTo>
                    <a:pt x="1586" y="0"/>
                    <a:pt x="1504" y="18"/>
                    <a:pt x="1394" y="64"/>
                  </a:cubicBezTo>
                  <a:cubicBezTo>
                    <a:pt x="1239" y="123"/>
                    <a:pt x="1036" y="231"/>
                    <a:pt x="822" y="409"/>
                  </a:cubicBezTo>
                  <a:cubicBezTo>
                    <a:pt x="620" y="588"/>
                    <a:pt x="393" y="850"/>
                    <a:pt x="227" y="1195"/>
                  </a:cubicBezTo>
                  <a:cubicBezTo>
                    <a:pt x="155" y="1362"/>
                    <a:pt x="84" y="1552"/>
                    <a:pt x="36" y="1767"/>
                  </a:cubicBezTo>
                  <a:cubicBezTo>
                    <a:pt x="24" y="1862"/>
                    <a:pt x="0" y="1969"/>
                    <a:pt x="0" y="2076"/>
                  </a:cubicBezTo>
                  <a:cubicBezTo>
                    <a:pt x="0" y="2124"/>
                    <a:pt x="0" y="2183"/>
                    <a:pt x="24" y="2255"/>
                  </a:cubicBezTo>
                  <a:cubicBezTo>
                    <a:pt x="36" y="2326"/>
                    <a:pt x="96" y="2398"/>
                    <a:pt x="155" y="2433"/>
                  </a:cubicBezTo>
                  <a:cubicBezTo>
                    <a:pt x="227" y="2457"/>
                    <a:pt x="286" y="2457"/>
                    <a:pt x="358" y="2457"/>
                  </a:cubicBezTo>
                  <a:cubicBezTo>
                    <a:pt x="417" y="2445"/>
                    <a:pt x="477" y="2421"/>
                    <a:pt x="524" y="2398"/>
                  </a:cubicBezTo>
                  <a:cubicBezTo>
                    <a:pt x="620" y="2338"/>
                    <a:pt x="703" y="2302"/>
                    <a:pt x="774" y="2255"/>
                  </a:cubicBezTo>
                  <a:cubicBezTo>
                    <a:pt x="921" y="2171"/>
                    <a:pt x="1076" y="2133"/>
                    <a:pt x="1224" y="2133"/>
                  </a:cubicBezTo>
                  <a:cubicBezTo>
                    <a:pt x="1245" y="2133"/>
                    <a:pt x="1266" y="2134"/>
                    <a:pt x="1286" y="2136"/>
                  </a:cubicBezTo>
                  <a:cubicBezTo>
                    <a:pt x="1453" y="2148"/>
                    <a:pt x="1584" y="2243"/>
                    <a:pt x="1655" y="2362"/>
                  </a:cubicBezTo>
                  <a:cubicBezTo>
                    <a:pt x="1727" y="2481"/>
                    <a:pt x="1751" y="2624"/>
                    <a:pt x="1715" y="2743"/>
                  </a:cubicBezTo>
                  <a:cubicBezTo>
                    <a:pt x="1655" y="2993"/>
                    <a:pt x="1477" y="3148"/>
                    <a:pt x="1358" y="3219"/>
                  </a:cubicBezTo>
                  <a:cubicBezTo>
                    <a:pt x="1227" y="3279"/>
                    <a:pt x="1155" y="3291"/>
                    <a:pt x="1155" y="3314"/>
                  </a:cubicBezTo>
                  <a:cubicBezTo>
                    <a:pt x="1155" y="3318"/>
                    <a:pt x="1162" y="3320"/>
                    <a:pt x="1176" y="3320"/>
                  </a:cubicBezTo>
                  <a:cubicBezTo>
                    <a:pt x="1210" y="3320"/>
                    <a:pt x="1284" y="3306"/>
                    <a:pt x="1394" y="3255"/>
                  </a:cubicBezTo>
                  <a:cubicBezTo>
                    <a:pt x="1465" y="3219"/>
                    <a:pt x="1548" y="3160"/>
                    <a:pt x="1620" y="3088"/>
                  </a:cubicBezTo>
                  <a:cubicBezTo>
                    <a:pt x="1715" y="3017"/>
                    <a:pt x="1786" y="2898"/>
                    <a:pt x="1834" y="2743"/>
                  </a:cubicBezTo>
                  <a:cubicBezTo>
                    <a:pt x="1870" y="2600"/>
                    <a:pt x="1870" y="2421"/>
                    <a:pt x="1775" y="2255"/>
                  </a:cubicBezTo>
                  <a:cubicBezTo>
                    <a:pt x="1691" y="2088"/>
                    <a:pt x="1501" y="1969"/>
                    <a:pt x="1298" y="1945"/>
                  </a:cubicBezTo>
                  <a:cubicBezTo>
                    <a:pt x="1255" y="1938"/>
                    <a:pt x="1213" y="1935"/>
                    <a:pt x="1171" y="1935"/>
                  </a:cubicBezTo>
                  <a:cubicBezTo>
                    <a:pt x="1004" y="1935"/>
                    <a:pt x="846" y="1988"/>
                    <a:pt x="703" y="2064"/>
                  </a:cubicBezTo>
                  <a:cubicBezTo>
                    <a:pt x="540" y="2135"/>
                    <a:pt x="395" y="2267"/>
                    <a:pt x="282" y="2267"/>
                  </a:cubicBezTo>
                  <a:cubicBezTo>
                    <a:pt x="263" y="2267"/>
                    <a:pt x="244" y="2263"/>
                    <a:pt x="227" y="2255"/>
                  </a:cubicBezTo>
                  <a:cubicBezTo>
                    <a:pt x="191" y="2243"/>
                    <a:pt x="179" y="2219"/>
                    <a:pt x="179" y="2195"/>
                  </a:cubicBezTo>
                  <a:cubicBezTo>
                    <a:pt x="167" y="2159"/>
                    <a:pt x="167" y="2124"/>
                    <a:pt x="179" y="2064"/>
                  </a:cubicBezTo>
                  <a:cubicBezTo>
                    <a:pt x="179" y="1957"/>
                    <a:pt x="191" y="1862"/>
                    <a:pt x="215" y="1778"/>
                  </a:cubicBezTo>
                  <a:cubicBezTo>
                    <a:pt x="239" y="1588"/>
                    <a:pt x="298" y="1421"/>
                    <a:pt x="370" y="1255"/>
                  </a:cubicBezTo>
                  <a:cubicBezTo>
                    <a:pt x="524" y="933"/>
                    <a:pt x="715" y="671"/>
                    <a:pt x="905" y="493"/>
                  </a:cubicBezTo>
                  <a:cubicBezTo>
                    <a:pt x="1108" y="302"/>
                    <a:pt x="1298" y="195"/>
                    <a:pt x="1417" y="123"/>
                  </a:cubicBezTo>
                  <a:cubicBezTo>
                    <a:pt x="1548" y="52"/>
                    <a:pt x="1632" y="16"/>
                    <a:pt x="1632" y="4"/>
                  </a:cubicBezTo>
                  <a:cubicBezTo>
                    <a:pt x="1632" y="2"/>
                    <a:pt x="1627" y="0"/>
                    <a:pt x="1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68"/>
            <p:cNvSpPr/>
            <p:nvPr/>
          </p:nvSpPr>
          <p:spPr>
            <a:xfrm flipH="1">
              <a:off x="1399130" y="2559302"/>
              <a:ext cx="489497" cy="512197"/>
            </a:xfrm>
            <a:custGeom>
              <a:avLst/>
              <a:gdLst/>
              <a:ahLst/>
              <a:cxnLst/>
              <a:rect l="l" t="t" r="r" b="b"/>
              <a:pathLst>
                <a:path w="7871" h="8236" extrusionOk="0">
                  <a:moveTo>
                    <a:pt x="2398" y="0"/>
                  </a:moveTo>
                  <a:cubicBezTo>
                    <a:pt x="1681" y="0"/>
                    <a:pt x="1010" y="253"/>
                    <a:pt x="525" y="890"/>
                  </a:cubicBezTo>
                  <a:cubicBezTo>
                    <a:pt x="1" y="1580"/>
                    <a:pt x="537" y="2830"/>
                    <a:pt x="703" y="3604"/>
                  </a:cubicBezTo>
                  <a:cubicBezTo>
                    <a:pt x="941" y="4628"/>
                    <a:pt x="1132" y="5700"/>
                    <a:pt x="1596" y="6652"/>
                  </a:cubicBezTo>
                  <a:cubicBezTo>
                    <a:pt x="1739" y="6950"/>
                    <a:pt x="1870" y="7521"/>
                    <a:pt x="2096" y="7914"/>
                  </a:cubicBezTo>
                  <a:cubicBezTo>
                    <a:pt x="2168" y="8033"/>
                    <a:pt x="2251" y="8152"/>
                    <a:pt x="2323" y="8236"/>
                  </a:cubicBezTo>
                  <a:cubicBezTo>
                    <a:pt x="4335" y="7664"/>
                    <a:pt x="6204" y="6747"/>
                    <a:pt x="7871" y="5497"/>
                  </a:cubicBezTo>
                  <a:cubicBezTo>
                    <a:pt x="7406" y="4080"/>
                    <a:pt x="6835" y="2676"/>
                    <a:pt x="5823" y="1604"/>
                  </a:cubicBezTo>
                  <a:cubicBezTo>
                    <a:pt x="5043" y="771"/>
                    <a:pt x="3651" y="0"/>
                    <a:pt x="2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8"/>
            <p:cNvSpPr/>
            <p:nvPr/>
          </p:nvSpPr>
          <p:spPr>
            <a:xfrm flipH="1">
              <a:off x="1434643" y="2856628"/>
              <a:ext cx="336261" cy="166856"/>
            </a:xfrm>
            <a:custGeom>
              <a:avLst/>
              <a:gdLst/>
              <a:ahLst/>
              <a:cxnLst/>
              <a:rect l="l" t="t" r="r" b="b"/>
              <a:pathLst>
                <a:path w="5407" h="2683" extrusionOk="0">
                  <a:moveTo>
                    <a:pt x="5390" y="0"/>
                  </a:moveTo>
                  <a:cubicBezTo>
                    <a:pt x="5353" y="0"/>
                    <a:pt x="5085" y="197"/>
                    <a:pt x="4656" y="490"/>
                  </a:cubicBezTo>
                  <a:cubicBezTo>
                    <a:pt x="4192" y="788"/>
                    <a:pt x="3549" y="1193"/>
                    <a:pt x="2811" y="1562"/>
                  </a:cubicBezTo>
                  <a:cubicBezTo>
                    <a:pt x="2061" y="1931"/>
                    <a:pt x="1346" y="2205"/>
                    <a:pt x="846" y="2383"/>
                  </a:cubicBezTo>
                  <a:cubicBezTo>
                    <a:pt x="322" y="2562"/>
                    <a:pt x="1" y="2645"/>
                    <a:pt x="13" y="2681"/>
                  </a:cubicBezTo>
                  <a:cubicBezTo>
                    <a:pt x="13" y="2682"/>
                    <a:pt x="16" y="2683"/>
                    <a:pt x="22" y="2683"/>
                  </a:cubicBezTo>
                  <a:cubicBezTo>
                    <a:pt x="80" y="2683"/>
                    <a:pt x="399" y="2631"/>
                    <a:pt x="894" y="2502"/>
                  </a:cubicBezTo>
                  <a:cubicBezTo>
                    <a:pt x="1430" y="2347"/>
                    <a:pt x="2132" y="2097"/>
                    <a:pt x="2894" y="1705"/>
                  </a:cubicBezTo>
                  <a:cubicBezTo>
                    <a:pt x="3656" y="1335"/>
                    <a:pt x="4299" y="919"/>
                    <a:pt x="4740" y="573"/>
                  </a:cubicBezTo>
                  <a:cubicBezTo>
                    <a:pt x="5180" y="240"/>
                    <a:pt x="5406" y="14"/>
                    <a:pt x="5394" y="2"/>
                  </a:cubicBezTo>
                  <a:cubicBezTo>
                    <a:pt x="5394" y="1"/>
                    <a:pt x="5392" y="0"/>
                    <a:pt x="5390" y="0"/>
                  </a:cubicBezTo>
                  <a:close/>
                </a:path>
              </a:pathLst>
            </a:custGeom>
            <a:solidFill>
              <a:srgbClr val="FFC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8"/>
            <p:cNvSpPr/>
            <p:nvPr/>
          </p:nvSpPr>
          <p:spPr>
            <a:xfrm flipH="1">
              <a:off x="1736744" y="2601964"/>
              <a:ext cx="902688" cy="904927"/>
            </a:xfrm>
            <a:custGeom>
              <a:avLst/>
              <a:gdLst/>
              <a:ahLst/>
              <a:cxnLst/>
              <a:rect l="l" t="t" r="r" b="b"/>
              <a:pathLst>
                <a:path w="14515" h="14551" extrusionOk="0">
                  <a:moveTo>
                    <a:pt x="11487" y="1"/>
                  </a:moveTo>
                  <a:cubicBezTo>
                    <a:pt x="11464" y="1"/>
                    <a:pt x="11442" y="1"/>
                    <a:pt x="11419" y="1"/>
                  </a:cubicBezTo>
                  <a:cubicBezTo>
                    <a:pt x="10109" y="13"/>
                    <a:pt x="8811" y="25"/>
                    <a:pt x="7502" y="49"/>
                  </a:cubicBezTo>
                  <a:cubicBezTo>
                    <a:pt x="6490" y="61"/>
                    <a:pt x="5466" y="73"/>
                    <a:pt x="4466" y="263"/>
                  </a:cubicBezTo>
                  <a:cubicBezTo>
                    <a:pt x="2858" y="585"/>
                    <a:pt x="1" y="1513"/>
                    <a:pt x="251" y="3645"/>
                  </a:cubicBezTo>
                  <a:lnTo>
                    <a:pt x="11776" y="14551"/>
                  </a:lnTo>
                  <a:cubicBezTo>
                    <a:pt x="12562" y="14551"/>
                    <a:pt x="13336" y="14229"/>
                    <a:pt x="13884" y="13693"/>
                  </a:cubicBezTo>
                  <a:cubicBezTo>
                    <a:pt x="14515" y="13074"/>
                    <a:pt x="14265" y="12408"/>
                    <a:pt x="14336" y="11586"/>
                  </a:cubicBezTo>
                  <a:cubicBezTo>
                    <a:pt x="14407" y="10788"/>
                    <a:pt x="14265" y="9931"/>
                    <a:pt x="14205" y="9121"/>
                  </a:cubicBezTo>
                  <a:cubicBezTo>
                    <a:pt x="14062" y="7455"/>
                    <a:pt x="13884" y="5788"/>
                    <a:pt x="13717" y="4121"/>
                  </a:cubicBezTo>
                  <a:cubicBezTo>
                    <a:pt x="13634" y="3121"/>
                    <a:pt x="13669" y="1835"/>
                    <a:pt x="13288" y="894"/>
                  </a:cubicBezTo>
                  <a:cubicBezTo>
                    <a:pt x="13023" y="180"/>
                    <a:pt x="12178" y="1"/>
                    <a:pt x="11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8"/>
            <p:cNvSpPr/>
            <p:nvPr/>
          </p:nvSpPr>
          <p:spPr>
            <a:xfrm flipH="1">
              <a:off x="1831522" y="2681566"/>
              <a:ext cx="790124" cy="866493"/>
            </a:xfrm>
            <a:custGeom>
              <a:avLst/>
              <a:gdLst/>
              <a:ahLst/>
              <a:cxnLst/>
              <a:rect l="l" t="t" r="r" b="b"/>
              <a:pathLst>
                <a:path w="12705" h="13933" extrusionOk="0">
                  <a:moveTo>
                    <a:pt x="10080" y="0"/>
                  </a:moveTo>
                  <a:cubicBezTo>
                    <a:pt x="9697" y="0"/>
                    <a:pt x="9305" y="44"/>
                    <a:pt x="8918" y="55"/>
                  </a:cubicBezTo>
                  <a:cubicBezTo>
                    <a:pt x="6656" y="150"/>
                    <a:pt x="4394" y="281"/>
                    <a:pt x="2144" y="436"/>
                  </a:cubicBezTo>
                  <a:cubicBezTo>
                    <a:pt x="1382" y="471"/>
                    <a:pt x="501" y="626"/>
                    <a:pt x="167" y="1293"/>
                  </a:cubicBezTo>
                  <a:cubicBezTo>
                    <a:pt x="1" y="1626"/>
                    <a:pt x="1" y="1995"/>
                    <a:pt x="13" y="2353"/>
                  </a:cubicBezTo>
                  <a:cubicBezTo>
                    <a:pt x="84" y="5770"/>
                    <a:pt x="263" y="9187"/>
                    <a:pt x="584" y="12592"/>
                  </a:cubicBezTo>
                  <a:cubicBezTo>
                    <a:pt x="608" y="12878"/>
                    <a:pt x="644" y="13175"/>
                    <a:pt x="822" y="13378"/>
                  </a:cubicBezTo>
                  <a:cubicBezTo>
                    <a:pt x="965" y="13544"/>
                    <a:pt x="1179" y="13628"/>
                    <a:pt x="1394" y="13687"/>
                  </a:cubicBezTo>
                  <a:cubicBezTo>
                    <a:pt x="2054" y="13882"/>
                    <a:pt x="2738" y="13932"/>
                    <a:pt x="3428" y="13932"/>
                  </a:cubicBezTo>
                  <a:cubicBezTo>
                    <a:pt x="3710" y="13932"/>
                    <a:pt x="3992" y="13924"/>
                    <a:pt x="4275" y="13914"/>
                  </a:cubicBezTo>
                  <a:cubicBezTo>
                    <a:pt x="5847" y="13866"/>
                    <a:pt x="7406" y="13759"/>
                    <a:pt x="8978" y="13604"/>
                  </a:cubicBezTo>
                  <a:cubicBezTo>
                    <a:pt x="9990" y="13497"/>
                    <a:pt x="10966" y="13509"/>
                    <a:pt x="11931" y="13199"/>
                  </a:cubicBezTo>
                  <a:cubicBezTo>
                    <a:pt x="12705" y="12949"/>
                    <a:pt x="12645" y="11878"/>
                    <a:pt x="12621" y="11116"/>
                  </a:cubicBezTo>
                  <a:cubicBezTo>
                    <a:pt x="12621" y="10985"/>
                    <a:pt x="12609" y="10854"/>
                    <a:pt x="12609" y="10735"/>
                  </a:cubicBezTo>
                  <a:cubicBezTo>
                    <a:pt x="12621" y="9520"/>
                    <a:pt x="12586" y="8306"/>
                    <a:pt x="12562" y="7103"/>
                  </a:cubicBezTo>
                  <a:cubicBezTo>
                    <a:pt x="12502" y="5520"/>
                    <a:pt x="12276" y="3972"/>
                    <a:pt x="12205" y="2412"/>
                  </a:cubicBezTo>
                  <a:cubicBezTo>
                    <a:pt x="12157" y="1567"/>
                    <a:pt x="12205" y="876"/>
                    <a:pt x="11443" y="352"/>
                  </a:cubicBezTo>
                  <a:cubicBezTo>
                    <a:pt x="11020" y="68"/>
                    <a:pt x="10557" y="0"/>
                    <a:pt x="10080" y="0"/>
                  </a:cubicBezTo>
                  <a:close/>
                </a:path>
              </a:pathLst>
            </a:custGeom>
            <a:solidFill>
              <a:srgbClr val="6B3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8"/>
            <p:cNvSpPr/>
            <p:nvPr/>
          </p:nvSpPr>
          <p:spPr>
            <a:xfrm flipH="1">
              <a:off x="1839684" y="2624912"/>
              <a:ext cx="60013" cy="72700"/>
            </a:xfrm>
            <a:custGeom>
              <a:avLst/>
              <a:gdLst/>
              <a:ahLst/>
              <a:cxnLst/>
              <a:rect l="l" t="t" r="r" b="b"/>
              <a:pathLst>
                <a:path w="965" h="1169" extrusionOk="0">
                  <a:moveTo>
                    <a:pt x="951" y="1"/>
                  </a:moveTo>
                  <a:cubicBezTo>
                    <a:pt x="928" y="1"/>
                    <a:pt x="673" y="224"/>
                    <a:pt x="429" y="537"/>
                  </a:cubicBezTo>
                  <a:cubicBezTo>
                    <a:pt x="179" y="870"/>
                    <a:pt x="0" y="1144"/>
                    <a:pt x="24" y="1168"/>
                  </a:cubicBezTo>
                  <a:cubicBezTo>
                    <a:pt x="25" y="1168"/>
                    <a:pt x="26" y="1168"/>
                    <a:pt x="26" y="1168"/>
                  </a:cubicBezTo>
                  <a:cubicBezTo>
                    <a:pt x="68" y="1168"/>
                    <a:pt x="268" y="900"/>
                    <a:pt x="524" y="597"/>
                  </a:cubicBezTo>
                  <a:cubicBezTo>
                    <a:pt x="762" y="287"/>
                    <a:pt x="965" y="13"/>
                    <a:pt x="953" y="1"/>
                  </a:cubicBezTo>
                  <a:cubicBezTo>
                    <a:pt x="952" y="1"/>
                    <a:pt x="952" y="1"/>
                    <a:pt x="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8"/>
            <p:cNvSpPr/>
            <p:nvPr/>
          </p:nvSpPr>
          <p:spPr>
            <a:xfrm flipH="1">
              <a:off x="1804112" y="2667884"/>
              <a:ext cx="54852" cy="748705"/>
            </a:xfrm>
            <a:custGeom>
              <a:avLst/>
              <a:gdLst/>
              <a:ahLst/>
              <a:cxnLst/>
              <a:rect l="l" t="t" r="r" b="b"/>
              <a:pathLst>
                <a:path w="882" h="12039" extrusionOk="0">
                  <a:moveTo>
                    <a:pt x="0" y="1"/>
                  </a:moveTo>
                  <a:lnTo>
                    <a:pt x="0" y="120"/>
                  </a:lnTo>
                  <a:cubicBezTo>
                    <a:pt x="12" y="239"/>
                    <a:pt x="24" y="334"/>
                    <a:pt x="24" y="477"/>
                  </a:cubicBezTo>
                  <a:cubicBezTo>
                    <a:pt x="71" y="870"/>
                    <a:pt x="119" y="1287"/>
                    <a:pt x="179" y="1763"/>
                  </a:cubicBezTo>
                  <a:cubicBezTo>
                    <a:pt x="298" y="2858"/>
                    <a:pt x="441" y="4359"/>
                    <a:pt x="560" y="6025"/>
                  </a:cubicBezTo>
                  <a:cubicBezTo>
                    <a:pt x="679" y="7692"/>
                    <a:pt x="738" y="9192"/>
                    <a:pt x="786" y="10300"/>
                  </a:cubicBezTo>
                  <a:cubicBezTo>
                    <a:pt x="798" y="10752"/>
                    <a:pt x="822" y="11193"/>
                    <a:pt x="833" y="11586"/>
                  </a:cubicBezTo>
                  <a:cubicBezTo>
                    <a:pt x="833" y="11705"/>
                    <a:pt x="845" y="11824"/>
                    <a:pt x="845" y="11943"/>
                  </a:cubicBezTo>
                  <a:cubicBezTo>
                    <a:pt x="857" y="11990"/>
                    <a:pt x="857" y="12038"/>
                    <a:pt x="857" y="12038"/>
                  </a:cubicBezTo>
                  <a:cubicBezTo>
                    <a:pt x="857" y="12038"/>
                    <a:pt x="857" y="11990"/>
                    <a:pt x="881" y="11919"/>
                  </a:cubicBezTo>
                  <a:lnTo>
                    <a:pt x="881" y="11562"/>
                  </a:lnTo>
                  <a:lnTo>
                    <a:pt x="881" y="10264"/>
                  </a:lnTo>
                  <a:cubicBezTo>
                    <a:pt x="857" y="9157"/>
                    <a:pt x="798" y="7657"/>
                    <a:pt x="679" y="5990"/>
                  </a:cubicBezTo>
                  <a:cubicBezTo>
                    <a:pt x="560" y="4323"/>
                    <a:pt x="405" y="2823"/>
                    <a:pt x="262" y="1739"/>
                  </a:cubicBezTo>
                  <a:cubicBezTo>
                    <a:pt x="191" y="1203"/>
                    <a:pt x="131" y="751"/>
                    <a:pt x="83" y="453"/>
                  </a:cubicBezTo>
                  <a:cubicBezTo>
                    <a:pt x="71" y="334"/>
                    <a:pt x="48" y="215"/>
                    <a:pt x="24" y="120"/>
                  </a:cubicBezTo>
                  <a:cubicBezTo>
                    <a:pt x="12" y="37"/>
                    <a:pt x="0"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8"/>
            <p:cNvSpPr/>
            <p:nvPr/>
          </p:nvSpPr>
          <p:spPr>
            <a:xfrm flipH="1">
              <a:off x="1773764" y="2627897"/>
              <a:ext cx="67476" cy="767922"/>
            </a:xfrm>
            <a:custGeom>
              <a:avLst/>
              <a:gdLst/>
              <a:ahLst/>
              <a:cxnLst/>
              <a:rect l="l" t="t" r="r" b="b"/>
              <a:pathLst>
                <a:path w="1085" h="12348" extrusionOk="0">
                  <a:moveTo>
                    <a:pt x="1" y="1"/>
                  </a:moveTo>
                  <a:cubicBezTo>
                    <a:pt x="1" y="1"/>
                    <a:pt x="1" y="49"/>
                    <a:pt x="13" y="120"/>
                  </a:cubicBezTo>
                  <a:cubicBezTo>
                    <a:pt x="25" y="239"/>
                    <a:pt x="37" y="358"/>
                    <a:pt x="72" y="477"/>
                  </a:cubicBezTo>
                  <a:cubicBezTo>
                    <a:pt x="132" y="882"/>
                    <a:pt x="191" y="1311"/>
                    <a:pt x="263" y="1799"/>
                  </a:cubicBezTo>
                  <a:cubicBezTo>
                    <a:pt x="429" y="2918"/>
                    <a:pt x="620" y="4454"/>
                    <a:pt x="775" y="6156"/>
                  </a:cubicBezTo>
                  <a:cubicBezTo>
                    <a:pt x="918" y="7871"/>
                    <a:pt x="977" y="9419"/>
                    <a:pt x="1013" y="10550"/>
                  </a:cubicBezTo>
                  <a:cubicBezTo>
                    <a:pt x="1025" y="11026"/>
                    <a:pt x="1025" y="11479"/>
                    <a:pt x="1037" y="11895"/>
                  </a:cubicBezTo>
                  <a:cubicBezTo>
                    <a:pt x="1037" y="12010"/>
                    <a:pt x="1037" y="12124"/>
                    <a:pt x="1047" y="12238"/>
                  </a:cubicBezTo>
                  <a:lnTo>
                    <a:pt x="1047" y="12238"/>
                  </a:lnTo>
                  <a:cubicBezTo>
                    <a:pt x="1048" y="12235"/>
                    <a:pt x="1048" y="12232"/>
                    <a:pt x="1049" y="12229"/>
                  </a:cubicBezTo>
                  <a:cubicBezTo>
                    <a:pt x="1049" y="12110"/>
                    <a:pt x="1049" y="11991"/>
                    <a:pt x="1072" y="11871"/>
                  </a:cubicBezTo>
                  <a:cubicBezTo>
                    <a:pt x="1084" y="11562"/>
                    <a:pt x="1084" y="11098"/>
                    <a:pt x="1072" y="10538"/>
                  </a:cubicBezTo>
                  <a:cubicBezTo>
                    <a:pt x="1049" y="9407"/>
                    <a:pt x="989" y="7859"/>
                    <a:pt x="858" y="6145"/>
                  </a:cubicBezTo>
                  <a:cubicBezTo>
                    <a:pt x="715" y="4430"/>
                    <a:pt x="501" y="2882"/>
                    <a:pt x="322" y="1787"/>
                  </a:cubicBezTo>
                  <a:cubicBezTo>
                    <a:pt x="239" y="1239"/>
                    <a:pt x="156" y="775"/>
                    <a:pt x="96" y="477"/>
                  </a:cubicBezTo>
                  <a:cubicBezTo>
                    <a:pt x="72" y="358"/>
                    <a:pt x="60" y="239"/>
                    <a:pt x="25" y="120"/>
                  </a:cubicBezTo>
                  <a:cubicBezTo>
                    <a:pt x="13" y="49"/>
                    <a:pt x="1" y="1"/>
                    <a:pt x="1" y="1"/>
                  </a:cubicBezTo>
                  <a:close/>
                  <a:moveTo>
                    <a:pt x="1047" y="12238"/>
                  </a:moveTo>
                  <a:cubicBezTo>
                    <a:pt x="1046" y="12249"/>
                    <a:pt x="1044" y="12260"/>
                    <a:pt x="1043" y="12269"/>
                  </a:cubicBezTo>
                  <a:lnTo>
                    <a:pt x="1043" y="12269"/>
                  </a:lnTo>
                  <a:cubicBezTo>
                    <a:pt x="1045" y="12264"/>
                    <a:pt x="1047" y="12258"/>
                    <a:pt x="1049" y="12252"/>
                  </a:cubicBezTo>
                  <a:cubicBezTo>
                    <a:pt x="1048" y="12248"/>
                    <a:pt x="1048" y="12243"/>
                    <a:pt x="1047" y="12238"/>
                  </a:cubicBezTo>
                  <a:close/>
                  <a:moveTo>
                    <a:pt x="1043" y="12269"/>
                  </a:moveTo>
                  <a:cubicBezTo>
                    <a:pt x="1025" y="12328"/>
                    <a:pt x="1026" y="12348"/>
                    <a:pt x="1037" y="12348"/>
                  </a:cubicBezTo>
                  <a:cubicBezTo>
                    <a:pt x="1037" y="12348"/>
                    <a:pt x="1037" y="12324"/>
                    <a:pt x="1043" y="122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8"/>
            <p:cNvSpPr/>
            <p:nvPr/>
          </p:nvSpPr>
          <p:spPr>
            <a:xfrm flipH="1">
              <a:off x="1884074" y="2665521"/>
              <a:ext cx="667237" cy="32090"/>
            </a:xfrm>
            <a:custGeom>
              <a:avLst/>
              <a:gdLst/>
              <a:ahLst/>
              <a:cxnLst/>
              <a:rect l="l" t="t" r="r" b="b"/>
              <a:pathLst>
                <a:path w="10729" h="516" extrusionOk="0">
                  <a:moveTo>
                    <a:pt x="6550" y="1"/>
                  </a:moveTo>
                  <a:cubicBezTo>
                    <a:pt x="6167" y="1"/>
                    <a:pt x="5768" y="5"/>
                    <a:pt x="5359" y="15"/>
                  </a:cubicBezTo>
                  <a:cubicBezTo>
                    <a:pt x="3870" y="63"/>
                    <a:pt x="2525" y="182"/>
                    <a:pt x="1560" y="289"/>
                  </a:cubicBezTo>
                  <a:cubicBezTo>
                    <a:pt x="1084" y="348"/>
                    <a:pt x="679" y="396"/>
                    <a:pt x="417" y="432"/>
                  </a:cubicBezTo>
                  <a:lnTo>
                    <a:pt x="96" y="479"/>
                  </a:lnTo>
                  <a:cubicBezTo>
                    <a:pt x="25" y="491"/>
                    <a:pt x="1" y="491"/>
                    <a:pt x="1" y="515"/>
                  </a:cubicBezTo>
                  <a:lnTo>
                    <a:pt x="96" y="515"/>
                  </a:lnTo>
                  <a:cubicBezTo>
                    <a:pt x="203" y="491"/>
                    <a:pt x="310" y="491"/>
                    <a:pt x="417" y="479"/>
                  </a:cubicBezTo>
                  <a:cubicBezTo>
                    <a:pt x="679" y="456"/>
                    <a:pt x="1072" y="408"/>
                    <a:pt x="1560" y="360"/>
                  </a:cubicBezTo>
                  <a:cubicBezTo>
                    <a:pt x="2525" y="277"/>
                    <a:pt x="3870" y="170"/>
                    <a:pt x="5359" y="122"/>
                  </a:cubicBezTo>
                  <a:cubicBezTo>
                    <a:pt x="5855" y="106"/>
                    <a:pt x="6333" y="100"/>
                    <a:pt x="6787" y="100"/>
                  </a:cubicBezTo>
                  <a:cubicBezTo>
                    <a:pt x="7695" y="100"/>
                    <a:pt x="8502" y="126"/>
                    <a:pt x="9145" y="158"/>
                  </a:cubicBezTo>
                  <a:cubicBezTo>
                    <a:pt x="9645" y="170"/>
                    <a:pt x="10026" y="194"/>
                    <a:pt x="10300" y="217"/>
                  </a:cubicBezTo>
                  <a:cubicBezTo>
                    <a:pt x="10407" y="217"/>
                    <a:pt x="10502" y="229"/>
                    <a:pt x="10609" y="229"/>
                  </a:cubicBezTo>
                  <a:cubicBezTo>
                    <a:pt x="10681" y="217"/>
                    <a:pt x="10728" y="217"/>
                    <a:pt x="10728" y="217"/>
                  </a:cubicBezTo>
                  <a:cubicBezTo>
                    <a:pt x="10728" y="217"/>
                    <a:pt x="10704" y="194"/>
                    <a:pt x="10621" y="194"/>
                  </a:cubicBezTo>
                  <a:cubicBezTo>
                    <a:pt x="10514" y="182"/>
                    <a:pt x="10419" y="182"/>
                    <a:pt x="10312" y="170"/>
                  </a:cubicBezTo>
                  <a:cubicBezTo>
                    <a:pt x="10050" y="134"/>
                    <a:pt x="9645" y="110"/>
                    <a:pt x="9169" y="75"/>
                  </a:cubicBezTo>
                  <a:cubicBezTo>
                    <a:pt x="8461" y="31"/>
                    <a:pt x="7559" y="1"/>
                    <a:pt x="6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8"/>
            <p:cNvSpPr/>
            <p:nvPr/>
          </p:nvSpPr>
          <p:spPr>
            <a:xfrm flipH="1">
              <a:off x="1870020" y="2635049"/>
              <a:ext cx="633156" cy="23321"/>
            </a:xfrm>
            <a:custGeom>
              <a:avLst/>
              <a:gdLst/>
              <a:ahLst/>
              <a:cxnLst/>
              <a:rect l="l" t="t" r="r" b="b"/>
              <a:pathLst>
                <a:path w="10181" h="375" extrusionOk="0">
                  <a:moveTo>
                    <a:pt x="7980" y="1"/>
                  </a:moveTo>
                  <a:cubicBezTo>
                    <a:pt x="7155" y="1"/>
                    <a:pt x="6158" y="16"/>
                    <a:pt x="5085" y="53"/>
                  </a:cubicBezTo>
                  <a:cubicBezTo>
                    <a:pt x="3680" y="88"/>
                    <a:pt x="2406" y="172"/>
                    <a:pt x="1489" y="243"/>
                  </a:cubicBezTo>
                  <a:cubicBezTo>
                    <a:pt x="1025" y="267"/>
                    <a:pt x="655" y="315"/>
                    <a:pt x="405" y="326"/>
                  </a:cubicBezTo>
                  <a:cubicBezTo>
                    <a:pt x="298" y="350"/>
                    <a:pt x="203" y="350"/>
                    <a:pt x="108" y="362"/>
                  </a:cubicBezTo>
                  <a:cubicBezTo>
                    <a:pt x="24" y="374"/>
                    <a:pt x="1" y="374"/>
                    <a:pt x="1" y="374"/>
                  </a:cubicBezTo>
                  <a:lnTo>
                    <a:pt x="108" y="374"/>
                  </a:lnTo>
                  <a:cubicBezTo>
                    <a:pt x="203" y="374"/>
                    <a:pt x="298" y="362"/>
                    <a:pt x="405" y="362"/>
                  </a:cubicBezTo>
                  <a:cubicBezTo>
                    <a:pt x="739" y="350"/>
                    <a:pt x="1108" y="315"/>
                    <a:pt x="1489" y="303"/>
                  </a:cubicBezTo>
                  <a:cubicBezTo>
                    <a:pt x="2406" y="243"/>
                    <a:pt x="3680" y="184"/>
                    <a:pt x="5085" y="136"/>
                  </a:cubicBezTo>
                  <a:cubicBezTo>
                    <a:pt x="6490" y="88"/>
                    <a:pt x="7763" y="76"/>
                    <a:pt x="8692" y="65"/>
                  </a:cubicBezTo>
                  <a:cubicBezTo>
                    <a:pt x="9073" y="65"/>
                    <a:pt x="9430" y="53"/>
                    <a:pt x="9776" y="53"/>
                  </a:cubicBezTo>
                  <a:lnTo>
                    <a:pt x="10073" y="53"/>
                  </a:lnTo>
                  <a:cubicBezTo>
                    <a:pt x="10109" y="59"/>
                    <a:pt x="10136" y="62"/>
                    <a:pt x="10154" y="62"/>
                  </a:cubicBezTo>
                  <a:cubicBezTo>
                    <a:pt x="10172" y="62"/>
                    <a:pt x="10180" y="59"/>
                    <a:pt x="10180" y="53"/>
                  </a:cubicBezTo>
                  <a:cubicBezTo>
                    <a:pt x="10180" y="53"/>
                    <a:pt x="10145" y="53"/>
                    <a:pt x="10073" y="29"/>
                  </a:cubicBezTo>
                  <a:cubicBezTo>
                    <a:pt x="9966" y="29"/>
                    <a:pt x="9883" y="17"/>
                    <a:pt x="9776" y="17"/>
                  </a:cubicBezTo>
                  <a:cubicBezTo>
                    <a:pt x="9526" y="5"/>
                    <a:pt x="9145" y="5"/>
                    <a:pt x="8692" y="5"/>
                  </a:cubicBezTo>
                  <a:cubicBezTo>
                    <a:pt x="8473" y="2"/>
                    <a:pt x="8234" y="1"/>
                    <a:pt x="79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8"/>
            <p:cNvSpPr/>
            <p:nvPr/>
          </p:nvSpPr>
          <p:spPr>
            <a:xfrm flipH="1">
              <a:off x="1907026" y="2610173"/>
              <a:ext cx="450256" cy="12998"/>
            </a:xfrm>
            <a:custGeom>
              <a:avLst/>
              <a:gdLst/>
              <a:ahLst/>
              <a:cxnLst/>
              <a:rect l="l" t="t" r="r" b="b"/>
              <a:pathLst>
                <a:path w="7240" h="209" extrusionOk="0">
                  <a:moveTo>
                    <a:pt x="3620" y="0"/>
                  </a:moveTo>
                  <a:cubicBezTo>
                    <a:pt x="2620" y="0"/>
                    <a:pt x="1715" y="36"/>
                    <a:pt x="1060" y="72"/>
                  </a:cubicBezTo>
                  <a:cubicBezTo>
                    <a:pt x="726" y="95"/>
                    <a:pt x="464" y="119"/>
                    <a:pt x="286" y="131"/>
                  </a:cubicBezTo>
                  <a:cubicBezTo>
                    <a:pt x="107" y="155"/>
                    <a:pt x="0" y="167"/>
                    <a:pt x="0" y="179"/>
                  </a:cubicBezTo>
                  <a:cubicBezTo>
                    <a:pt x="0" y="183"/>
                    <a:pt x="12" y="184"/>
                    <a:pt x="35" y="184"/>
                  </a:cubicBezTo>
                  <a:cubicBezTo>
                    <a:pt x="80" y="184"/>
                    <a:pt x="167" y="179"/>
                    <a:pt x="286" y="179"/>
                  </a:cubicBezTo>
                  <a:cubicBezTo>
                    <a:pt x="548" y="167"/>
                    <a:pt x="810" y="167"/>
                    <a:pt x="1060" y="155"/>
                  </a:cubicBezTo>
                  <a:cubicBezTo>
                    <a:pt x="1715" y="119"/>
                    <a:pt x="2608" y="107"/>
                    <a:pt x="3608" y="107"/>
                  </a:cubicBezTo>
                  <a:cubicBezTo>
                    <a:pt x="4608" y="107"/>
                    <a:pt x="5501" y="131"/>
                    <a:pt x="6156" y="167"/>
                  </a:cubicBezTo>
                  <a:cubicBezTo>
                    <a:pt x="6406" y="179"/>
                    <a:pt x="6656" y="191"/>
                    <a:pt x="6930" y="191"/>
                  </a:cubicBezTo>
                  <a:cubicBezTo>
                    <a:pt x="7031" y="203"/>
                    <a:pt x="7108" y="209"/>
                    <a:pt x="7160" y="209"/>
                  </a:cubicBezTo>
                  <a:cubicBezTo>
                    <a:pt x="7212" y="209"/>
                    <a:pt x="7239" y="203"/>
                    <a:pt x="7239" y="191"/>
                  </a:cubicBezTo>
                  <a:cubicBezTo>
                    <a:pt x="7239" y="191"/>
                    <a:pt x="7132" y="179"/>
                    <a:pt x="6953" y="155"/>
                  </a:cubicBezTo>
                  <a:cubicBezTo>
                    <a:pt x="6775" y="131"/>
                    <a:pt x="6513" y="107"/>
                    <a:pt x="6179" y="95"/>
                  </a:cubicBezTo>
                  <a:cubicBezTo>
                    <a:pt x="5525" y="48"/>
                    <a:pt x="4632" y="0"/>
                    <a:pt x="36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8"/>
            <p:cNvSpPr/>
            <p:nvPr/>
          </p:nvSpPr>
          <p:spPr>
            <a:xfrm flipH="1">
              <a:off x="1718211" y="2593320"/>
              <a:ext cx="942676" cy="919293"/>
            </a:xfrm>
            <a:custGeom>
              <a:avLst/>
              <a:gdLst/>
              <a:ahLst/>
              <a:cxnLst/>
              <a:rect l="l" t="t" r="r" b="b"/>
              <a:pathLst>
                <a:path w="15158" h="14782" extrusionOk="0">
                  <a:moveTo>
                    <a:pt x="8914" y="0"/>
                  </a:moveTo>
                  <a:cubicBezTo>
                    <a:pt x="7762" y="0"/>
                    <a:pt x="6613" y="43"/>
                    <a:pt x="5454" y="152"/>
                  </a:cubicBezTo>
                  <a:cubicBezTo>
                    <a:pt x="3430" y="343"/>
                    <a:pt x="1" y="1450"/>
                    <a:pt x="655" y="4141"/>
                  </a:cubicBezTo>
                  <a:cubicBezTo>
                    <a:pt x="674" y="4217"/>
                    <a:pt x="732" y="4249"/>
                    <a:pt x="790" y="4249"/>
                  </a:cubicBezTo>
                  <a:cubicBezTo>
                    <a:pt x="878" y="4249"/>
                    <a:pt x="970" y="4176"/>
                    <a:pt x="941" y="4069"/>
                  </a:cubicBezTo>
                  <a:cubicBezTo>
                    <a:pt x="215" y="1093"/>
                    <a:pt x="4584" y="497"/>
                    <a:pt x="6549" y="366"/>
                  </a:cubicBezTo>
                  <a:cubicBezTo>
                    <a:pt x="7316" y="311"/>
                    <a:pt x="8079" y="288"/>
                    <a:pt x="8843" y="288"/>
                  </a:cubicBezTo>
                  <a:cubicBezTo>
                    <a:pt x="9383" y="288"/>
                    <a:pt x="9924" y="299"/>
                    <a:pt x="10466" y="319"/>
                  </a:cubicBezTo>
                  <a:cubicBezTo>
                    <a:pt x="11050" y="343"/>
                    <a:pt x="11645" y="331"/>
                    <a:pt x="12228" y="343"/>
                  </a:cubicBezTo>
                  <a:cubicBezTo>
                    <a:pt x="13193" y="378"/>
                    <a:pt x="13740" y="1152"/>
                    <a:pt x="13824" y="2033"/>
                  </a:cubicBezTo>
                  <a:cubicBezTo>
                    <a:pt x="14098" y="4665"/>
                    <a:pt x="14229" y="7296"/>
                    <a:pt x="14419" y="9927"/>
                  </a:cubicBezTo>
                  <a:cubicBezTo>
                    <a:pt x="14467" y="10570"/>
                    <a:pt x="14514" y="11225"/>
                    <a:pt x="14538" y="11868"/>
                  </a:cubicBezTo>
                  <a:cubicBezTo>
                    <a:pt x="14574" y="12535"/>
                    <a:pt x="14645" y="13213"/>
                    <a:pt x="14181" y="13773"/>
                  </a:cubicBezTo>
                  <a:cubicBezTo>
                    <a:pt x="13710" y="14335"/>
                    <a:pt x="12846" y="14490"/>
                    <a:pt x="12071" y="14490"/>
                  </a:cubicBezTo>
                  <a:cubicBezTo>
                    <a:pt x="11828" y="14490"/>
                    <a:pt x="11594" y="14474"/>
                    <a:pt x="11383" y="14451"/>
                  </a:cubicBezTo>
                  <a:cubicBezTo>
                    <a:pt x="11379" y="14451"/>
                    <a:pt x="11376" y="14451"/>
                    <a:pt x="11372" y="14451"/>
                  </a:cubicBezTo>
                  <a:cubicBezTo>
                    <a:pt x="11193" y="14451"/>
                    <a:pt x="11196" y="14737"/>
                    <a:pt x="11383" y="14749"/>
                  </a:cubicBezTo>
                  <a:cubicBezTo>
                    <a:pt x="11589" y="14770"/>
                    <a:pt x="11797" y="14782"/>
                    <a:pt x="12006" y="14782"/>
                  </a:cubicBezTo>
                  <a:cubicBezTo>
                    <a:pt x="12751" y="14782"/>
                    <a:pt x="13498" y="14632"/>
                    <a:pt x="14121" y="14213"/>
                  </a:cubicBezTo>
                  <a:cubicBezTo>
                    <a:pt x="15157" y="13535"/>
                    <a:pt x="14871" y="12106"/>
                    <a:pt x="14812" y="11058"/>
                  </a:cubicBezTo>
                  <a:cubicBezTo>
                    <a:pt x="14705" y="9225"/>
                    <a:pt x="14610" y="7403"/>
                    <a:pt x="14467" y="5569"/>
                  </a:cubicBezTo>
                  <a:cubicBezTo>
                    <a:pt x="14407" y="4724"/>
                    <a:pt x="14348" y="3891"/>
                    <a:pt x="14264" y="3057"/>
                  </a:cubicBezTo>
                  <a:cubicBezTo>
                    <a:pt x="14193" y="2414"/>
                    <a:pt x="14193" y="1700"/>
                    <a:pt x="13919" y="1105"/>
                  </a:cubicBezTo>
                  <a:cubicBezTo>
                    <a:pt x="13451" y="102"/>
                    <a:pt x="12416" y="34"/>
                    <a:pt x="11447" y="34"/>
                  </a:cubicBezTo>
                  <a:cubicBezTo>
                    <a:pt x="11295" y="34"/>
                    <a:pt x="11144" y="35"/>
                    <a:pt x="10998" y="35"/>
                  </a:cubicBezTo>
                  <a:cubicBezTo>
                    <a:pt x="10914" y="35"/>
                    <a:pt x="10832" y="35"/>
                    <a:pt x="10752" y="33"/>
                  </a:cubicBezTo>
                  <a:cubicBezTo>
                    <a:pt x="10137" y="12"/>
                    <a:pt x="9525" y="0"/>
                    <a:pt x="8914" y="0"/>
                  </a:cubicBezTo>
                  <a:close/>
                </a:path>
              </a:pathLst>
            </a:custGeom>
            <a:solidFill>
              <a:srgbClr val="6B3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8"/>
            <p:cNvSpPr/>
            <p:nvPr/>
          </p:nvSpPr>
          <p:spPr>
            <a:xfrm flipH="1">
              <a:off x="1353917" y="3132188"/>
              <a:ext cx="593168" cy="351747"/>
            </a:xfrm>
            <a:custGeom>
              <a:avLst/>
              <a:gdLst/>
              <a:ahLst/>
              <a:cxnLst/>
              <a:rect l="l" t="t" r="r" b="b"/>
              <a:pathLst>
                <a:path w="9538" h="5656" extrusionOk="0">
                  <a:moveTo>
                    <a:pt x="9335" y="0"/>
                  </a:moveTo>
                  <a:lnTo>
                    <a:pt x="9335" y="0"/>
                  </a:lnTo>
                  <a:cubicBezTo>
                    <a:pt x="8763" y="95"/>
                    <a:pt x="8192" y="155"/>
                    <a:pt x="7608" y="179"/>
                  </a:cubicBezTo>
                  <a:cubicBezTo>
                    <a:pt x="6987" y="207"/>
                    <a:pt x="6331" y="232"/>
                    <a:pt x="5666" y="232"/>
                  </a:cubicBezTo>
                  <a:cubicBezTo>
                    <a:pt x="4931" y="232"/>
                    <a:pt x="4185" y="201"/>
                    <a:pt x="3465" y="107"/>
                  </a:cubicBezTo>
                  <a:cubicBezTo>
                    <a:pt x="3215" y="238"/>
                    <a:pt x="2893" y="286"/>
                    <a:pt x="2596" y="310"/>
                  </a:cubicBezTo>
                  <a:lnTo>
                    <a:pt x="274" y="536"/>
                  </a:lnTo>
                  <a:cubicBezTo>
                    <a:pt x="12" y="2012"/>
                    <a:pt x="0" y="3501"/>
                    <a:pt x="167" y="4989"/>
                  </a:cubicBezTo>
                  <a:cubicBezTo>
                    <a:pt x="726" y="5060"/>
                    <a:pt x="1298" y="5155"/>
                    <a:pt x="1858" y="5227"/>
                  </a:cubicBezTo>
                  <a:cubicBezTo>
                    <a:pt x="2096" y="5251"/>
                    <a:pt x="2262" y="5453"/>
                    <a:pt x="2358" y="5656"/>
                  </a:cubicBezTo>
                  <a:cubicBezTo>
                    <a:pt x="3203" y="5644"/>
                    <a:pt x="4036" y="5572"/>
                    <a:pt x="4870" y="5429"/>
                  </a:cubicBezTo>
                  <a:cubicBezTo>
                    <a:pt x="5846" y="5275"/>
                    <a:pt x="7192" y="5108"/>
                    <a:pt x="7977" y="4453"/>
                  </a:cubicBezTo>
                  <a:cubicBezTo>
                    <a:pt x="9299" y="3334"/>
                    <a:pt x="9537" y="1643"/>
                    <a:pt x="9335"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8"/>
            <p:cNvSpPr/>
            <p:nvPr/>
          </p:nvSpPr>
          <p:spPr>
            <a:xfrm flipH="1">
              <a:off x="1882208" y="1629825"/>
              <a:ext cx="108895" cy="357717"/>
            </a:xfrm>
            <a:custGeom>
              <a:avLst/>
              <a:gdLst/>
              <a:ahLst/>
              <a:cxnLst/>
              <a:rect l="l" t="t" r="r" b="b"/>
              <a:pathLst>
                <a:path w="1751" h="5752" extrusionOk="0">
                  <a:moveTo>
                    <a:pt x="309" y="0"/>
                  </a:moveTo>
                  <a:cubicBezTo>
                    <a:pt x="293" y="0"/>
                    <a:pt x="142" y="320"/>
                    <a:pt x="72" y="881"/>
                  </a:cubicBezTo>
                  <a:cubicBezTo>
                    <a:pt x="0" y="1453"/>
                    <a:pt x="12" y="2239"/>
                    <a:pt x="227" y="3072"/>
                  </a:cubicBezTo>
                  <a:cubicBezTo>
                    <a:pt x="429" y="3906"/>
                    <a:pt x="798" y="4608"/>
                    <a:pt x="1131" y="5060"/>
                  </a:cubicBezTo>
                  <a:cubicBezTo>
                    <a:pt x="1445" y="5525"/>
                    <a:pt x="1713" y="5751"/>
                    <a:pt x="1737" y="5751"/>
                  </a:cubicBezTo>
                  <a:cubicBezTo>
                    <a:pt x="1738" y="5751"/>
                    <a:pt x="1738" y="5751"/>
                    <a:pt x="1739" y="5751"/>
                  </a:cubicBezTo>
                  <a:cubicBezTo>
                    <a:pt x="1751" y="5739"/>
                    <a:pt x="1536" y="5465"/>
                    <a:pt x="1239" y="5001"/>
                  </a:cubicBezTo>
                  <a:cubicBezTo>
                    <a:pt x="941" y="4549"/>
                    <a:pt x="596" y="3846"/>
                    <a:pt x="381" y="3036"/>
                  </a:cubicBezTo>
                  <a:cubicBezTo>
                    <a:pt x="179" y="2227"/>
                    <a:pt x="167" y="1453"/>
                    <a:pt x="191" y="893"/>
                  </a:cubicBezTo>
                  <a:cubicBezTo>
                    <a:pt x="227" y="346"/>
                    <a:pt x="346" y="12"/>
                    <a:pt x="310" y="0"/>
                  </a:cubicBezTo>
                  <a:cubicBezTo>
                    <a:pt x="310" y="0"/>
                    <a:pt x="309" y="0"/>
                    <a:pt x="309"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8"/>
            <p:cNvSpPr/>
            <p:nvPr/>
          </p:nvSpPr>
          <p:spPr>
            <a:xfrm flipH="1">
              <a:off x="1631596" y="1636479"/>
              <a:ext cx="294034" cy="336199"/>
            </a:xfrm>
            <a:custGeom>
              <a:avLst/>
              <a:gdLst/>
              <a:ahLst/>
              <a:cxnLst/>
              <a:rect l="l" t="t" r="r" b="b"/>
              <a:pathLst>
                <a:path w="4728" h="5406" extrusionOk="0">
                  <a:moveTo>
                    <a:pt x="131" y="0"/>
                  </a:moveTo>
                  <a:cubicBezTo>
                    <a:pt x="120" y="0"/>
                    <a:pt x="108" y="108"/>
                    <a:pt x="72" y="310"/>
                  </a:cubicBezTo>
                  <a:cubicBezTo>
                    <a:pt x="48" y="524"/>
                    <a:pt x="0" y="822"/>
                    <a:pt x="0" y="1191"/>
                  </a:cubicBezTo>
                  <a:cubicBezTo>
                    <a:pt x="0" y="1560"/>
                    <a:pt x="48" y="2025"/>
                    <a:pt x="286" y="2477"/>
                  </a:cubicBezTo>
                  <a:cubicBezTo>
                    <a:pt x="405" y="2691"/>
                    <a:pt x="560" y="2918"/>
                    <a:pt x="774" y="3096"/>
                  </a:cubicBezTo>
                  <a:cubicBezTo>
                    <a:pt x="977" y="3275"/>
                    <a:pt x="1263" y="3394"/>
                    <a:pt x="1560" y="3441"/>
                  </a:cubicBezTo>
                  <a:cubicBezTo>
                    <a:pt x="1846" y="3477"/>
                    <a:pt x="2132" y="3501"/>
                    <a:pt x="2382" y="3525"/>
                  </a:cubicBezTo>
                  <a:cubicBezTo>
                    <a:pt x="2632" y="3560"/>
                    <a:pt x="2882" y="3620"/>
                    <a:pt x="3108" y="3691"/>
                  </a:cubicBezTo>
                  <a:cubicBezTo>
                    <a:pt x="3560" y="3858"/>
                    <a:pt x="3930" y="4096"/>
                    <a:pt x="4168" y="4358"/>
                  </a:cubicBezTo>
                  <a:cubicBezTo>
                    <a:pt x="4418" y="4632"/>
                    <a:pt x="4549" y="4894"/>
                    <a:pt x="4632" y="5073"/>
                  </a:cubicBezTo>
                  <a:cubicBezTo>
                    <a:pt x="4692" y="5287"/>
                    <a:pt x="4703" y="5406"/>
                    <a:pt x="4715" y="5406"/>
                  </a:cubicBezTo>
                  <a:cubicBezTo>
                    <a:pt x="4727" y="5406"/>
                    <a:pt x="4727" y="5287"/>
                    <a:pt x="4668" y="5073"/>
                  </a:cubicBezTo>
                  <a:cubicBezTo>
                    <a:pt x="4608" y="4870"/>
                    <a:pt x="4489" y="4584"/>
                    <a:pt x="4239" y="4299"/>
                  </a:cubicBezTo>
                  <a:cubicBezTo>
                    <a:pt x="4001" y="4013"/>
                    <a:pt x="3620" y="3739"/>
                    <a:pt x="3156" y="3572"/>
                  </a:cubicBezTo>
                  <a:cubicBezTo>
                    <a:pt x="2918" y="3477"/>
                    <a:pt x="2667" y="3418"/>
                    <a:pt x="2394" y="3382"/>
                  </a:cubicBezTo>
                  <a:cubicBezTo>
                    <a:pt x="2132" y="3334"/>
                    <a:pt x="1846" y="3334"/>
                    <a:pt x="1572" y="3287"/>
                  </a:cubicBezTo>
                  <a:cubicBezTo>
                    <a:pt x="1310" y="3251"/>
                    <a:pt x="1072" y="3144"/>
                    <a:pt x="882" y="2977"/>
                  </a:cubicBezTo>
                  <a:cubicBezTo>
                    <a:pt x="679" y="2810"/>
                    <a:pt x="536" y="2620"/>
                    <a:pt x="417" y="2417"/>
                  </a:cubicBezTo>
                  <a:cubicBezTo>
                    <a:pt x="191" y="2001"/>
                    <a:pt x="131" y="1560"/>
                    <a:pt x="120" y="1191"/>
                  </a:cubicBezTo>
                  <a:cubicBezTo>
                    <a:pt x="108" y="834"/>
                    <a:pt x="120" y="536"/>
                    <a:pt x="131" y="334"/>
                  </a:cubicBezTo>
                  <a:cubicBezTo>
                    <a:pt x="143" y="120"/>
                    <a:pt x="143" y="0"/>
                    <a:pt x="131"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8"/>
            <p:cNvSpPr/>
            <p:nvPr/>
          </p:nvSpPr>
          <p:spPr>
            <a:xfrm flipH="1">
              <a:off x="1435389" y="1669813"/>
              <a:ext cx="379919" cy="355478"/>
            </a:xfrm>
            <a:custGeom>
              <a:avLst/>
              <a:gdLst/>
              <a:ahLst/>
              <a:cxnLst/>
              <a:rect l="l" t="t" r="r" b="b"/>
              <a:pathLst>
                <a:path w="6109" h="5716" extrusionOk="0">
                  <a:moveTo>
                    <a:pt x="84" y="0"/>
                  </a:moveTo>
                  <a:lnTo>
                    <a:pt x="36" y="84"/>
                  </a:lnTo>
                  <a:cubicBezTo>
                    <a:pt x="24" y="143"/>
                    <a:pt x="1" y="238"/>
                    <a:pt x="12" y="369"/>
                  </a:cubicBezTo>
                  <a:cubicBezTo>
                    <a:pt x="24" y="607"/>
                    <a:pt x="191" y="965"/>
                    <a:pt x="524" y="1239"/>
                  </a:cubicBezTo>
                  <a:cubicBezTo>
                    <a:pt x="882" y="1512"/>
                    <a:pt x="1417" y="1608"/>
                    <a:pt x="1977" y="1667"/>
                  </a:cubicBezTo>
                  <a:cubicBezTo>
                    <a:pt x="2251" y="1691"/>
                    <a:pt x="2537" y="1727"/>
                    <a:pt x="2822" y="1810"/>
                  </a:cubicBezTo>
                  <a:cubicBezTo>
                    <a:pt x="3108" y="1893"/>
                    <a:pt x="3394" y="2024"/>
                    <a:pt x="3608" y="2227"/>
                  </a:cubicBezTo>
                  <a:cubicBezTo>
                    <a:pt x="3715" y="2334"/>
                    <a:pt x="3799" y="2465"/>
                    <a:pt x="3846" y="2608"/>
                  </a:cubicBezTo>
                  <a:cubicBezTo>
                    <a:pt x="3906" y="2739"/>
                    <a:pt x="3941" y="2882"/>
                    <a:pt x="3953" y="3036"/>
                  </a:cubicBezTo>
                  <a:cubicBezTo>
                    <a:pt x="4001" y="3334"/>
                    <a:pt x="4001" y="3632"/>
                    <a:pt x="4084" y="3917"/>
                  </a:cubicBezTo>
                  <a:cubicBezTo>
                    <a:pt x="4132" y="4048"/>
                    <a:pt x="4203" y="4179"/>
                    <a:pt x="4311" y="4287"/>
                  </a:cubicBezTo>
                  <a:cubicBezTo>
                    <a:pt x="4418" y="4394"/>
                    <a:pt x="4537" y="4465"/>
                    <a:pt x="4656" y="4513"/>
                  </a:cubicBezTo>
                  <a:cubicBezTo>
                    <a:pt x="4906" y="4596"/>
                    <a:pt x="5132" y="4632"/>
                    <a:pt x="5323" y="4703"/>
                  </a:cubicBezTo>
                  <a:cubicBezTo>
                    <a:pt x="5704" y="4822"/>
                    <a:pt x="5918" y="5132"/>
                    <a:pt x="5989" y="5346"/>
                  </a:cubicBezTo>
                  <a:cubicBezTo>
                    <a:pt x="6097" y="5584"/>
                    <a:pt x="6085" y="5715"/>
                    <a:pt x="6097" y="5715"/>
                  </a:cubicBezTo>
                  <a:cubicBezTo>
                    <a:pt x="6097" y="5715"/>
                    <a:pt x="6108" y="5691"/>
                    <a:pt x="6108" y="5632"/>
                  </a:cubicBezTo>
                  <a:cubicBezTo>
                    <a:pt x="6108" y="5572"/>
                    <a:pt x="6108" y="5465"/>
                    <a:pt x="6085" y="5346"/>
                  </a:cubicBezTo>
                  <a:cubicBezTo>
                    <a:pt x="6049" y="5227"/>
                    <a:pt x="5989" y="5096"/>
                    <a:pt x="5870" y="4941"/>
                  </a:cubicBezTo>
                  <a:cubicBezTo>
                    <a:pt x="5763" y="4810"/>
                    <a:pt x="5585" y="4679"/>
                    <a:pt x="5382" y="4596"/>
                  </a:cubicBezTo>
                  <a:cubicBezTo>
                    <a:pt x="5168" y="4525"/>
                    <a:pt x="4954" y="4477"/>
                    <a:pt x="4727" y="4394"/>
                  </a:cubicBezTo>
                  <a:cubicBezTo>
                    <a:pt x="4501" y="4298"/>
                    <a:pt x="4322" y="4120"/>
                    <a:pt x="4251" y="3870"/>
                  </a:cubicBezTo>
                  <a:cubicBezTo>
                    <a:pt x="4180" y="3620"/>
                    <a:pt x="4156" y="3322"/>
                    <a:pt x="4132" y="3024"/>
                  </a:cubicBezTo>
                  <a:cubicBezTo>
                    <a:pt x="4120" y="2870"/>
                    <a:pt x="4084" y="2715"/>
                    <a:pt x="4025" y="2548"/>
                  </a:cubicBezTo>
                  <a:cubicBezTo>
                    <a:pt x="3965" y="2382"/>
                    <a:pt x="3858" y="2239"/>
                    <a:pt x="3739" y="2108"/>
                  </a:cubicBezTo>
                  <a:cubicBezTo>
                    <a:pt x="3489" y="1870"/>
                    <a:pt x="3179" y="1739"/>
                    <a:pt x="2882" y="1655"/>
                  </a:cubicBezTo>
                  <a:cubicBezTo>
                    <a:pt x="2584" y="1560"/>
                    <a:pt x="2275" y="1548"/>
                    <a:pt x="2001" y="1512"/>
                  </a:cubicBezTo>
                  <a:cubicBezTo>
                    <a:pt x="1727" y="1489"/>
                    <a:pt x="1465" y="1453"/>
                    <a:pt x="1227" y="1393"/>
                  </a:cubicBezTo>
                  <a:cubicBezTo>
                    <a:pt x="989" y="1334"/>
                    <a:pt x="786" y="1250"/>
                    <a:pt x="620" y="1131"/>
                  </a:cubicBezTo>
                  <a:cubicBezTo>
                    <a:pt x="274" y="893"/>
                    <a:pt x="120" y="584"/>
                    <a:pt x="84" y="357"/>
                  </a:cubicBezTo>
                  <a:cubicBezTo>
                    <a:pt x="36" y="131"/>
                    <a:pt x="96" y="0"/>
                    <a:pt x="84"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8"/>
            <p:cNvSpPr/>
            <p:nvPr/>
          </p:nvSpPr>
          <p:spPr>
            <a:xfrm flipH="1">
              <a:off x="1725622" y="3146740"/>
              <a:ext cx="450256" cy="336572"/>
            </a:xfrm>
            <a:custGeom>
              <a:avLst/>
              <a:gdLst/>
              <a:ahLst/>
              <a:cxnLst/>
              <a:rect l="l" t="t" r="r" b="b"/>
              <a:pathLst>
                <a:path w="7240" h="5412" extrusionOk="0">
                  <a:moveTo>
                    <a:pt x="2344" y="1"/>
                  </a:moveTo>
                  <a:cubicBezTo>
                    <a:pt x="2174" y="1"/>
                    <a:pt x="1989" y="35"/>
                    <a:pt x="1929" y="195"/>
                  </a:cubicBezTo>
                  <a:cubicBezTo>
                    <a:pt x="1846" y="397"/>
                    <a:pt x="2048" y="576"/>
                    <a:pt x="2203" y="671"/>
                  </a:cubicBezTo>
                  <a:cubicBezTo>
                    <a:pt x="2536" y="873"/>
                    <a:pt x="2905" y="969"/>
                    <a:pt x="3286" y="992"/>
                  </a:cubicBezTo>
                  <a:cubicBezTo>
                    <a:pt x="2824" y="1210"/>
                    <a:pt x="2318" y="1263"/>
                    <a:pt x="1802" y="1263"/>
                  </a:cubicBezTo>
                  <a:cubicBezTo>
                    <a:pt x="1388" y="1263"/>
                    <a:pt x="968" y="1229"/>
                    <a:pt x="560" y="1219"/>
                  </a:cubicBezTo>
                  <a:cubicBezTo>
                    <a:pt x="441" y="1219"/>
                    <a:pt x="286" y="1242"/>
                    <a:pt x="226" y="1338"/>
                  </a:cubicBezTo>
                  <a:cubicBezTo>
                    <a:pt x="155" y="1492"/>
                    <a:pt x="310" y="1659"/>
                    <a:pt x="465" y="1731"/>
                  </a:cubicBezTo>
                  <a:cubicBezTo>
                    <a:pt x="934" y="1969"/>
                    <a:pt x="1464" y="2093"/>
                    <a:pt x="1988" y="2093"/>
                  </a:cubicBezTo>
                  <a:cubicBezTo>
                    <a:pt x="2275" y="2093"/>
                    <a:pt x="2560" y="2056"/>
                    <a:pt x="2834" y="1981"/>
                  </a:cubicBezTo>
                  <a:lnTo>
                    <a:pt x="2834" y="1981"/>
                  </a:lnTo>
                  <a:cubicBezTo>
                    <a:pt x="2131" y="2552"/>
                    <a:pt x="1024" y="2135"/>
                    <a:pt x="238" y="2564"/>
                  </a:cubicBezTo>
                  <a:cubicBezTo>
                    <a:pt x="119" y="2624"/>
                    <a:pt x="0" y="2743"/>
                    <a:pt x="60" y="2862"/>
                  </a:cubicBezTo>
                  <a:cubicBezTo>
                    <a:pt x="95" y="2933"/>
                    <a:pt x="179" y="2969"/>
                    <a:pt x="250" y="2993"/>
                  </a:cubicBezTo>
                  <a:cubicBezTo>
                    <a:pt x="720" y="3149"/>
                    <a:pt x="1211" y="3224"/>
                    <a:pt x="1702" y="3224"/>
                  </a:cubicBezTo>
                  <a:cubicBezTo>
                    <a:pt x="2107" y="3224"/>
                    <a:pt x="2512" y="3173"/>
                    <a:pt x="2905" y="3076"/>
                  </a:cubicBezTo>
                  <a:lnTo>
                    <a:pt x="2905" y="3076"/>
                  </a:lnTo>
                  <a:cubicBezTo>
                    <a:pt x="2489" y="3290"/>
                    <a:pt x="2036" y="3457"/>
                    <a:pt x="1584" y="3552"/>
                  </a:cubicBezTo>
                  <a:cubicBezTo>
                    <a:pt x="1238" y="3612"/>
                    <a:pt x="869" y="3648"/>
                    <a:pt x="643" y="3921"/>
                  </a:cubicBezTo>
                  <a:cubicBezTo>
                    <a:pt x="607" y="3945"/>
                    <a:pt x="584" y="3993"/>
                    <a:pt x="584" y="4040"/>
                  </a:cubicBezTo>
                  <a:cubicBezTo>
                    <a:pt x="584" y="4112"/>
                    <a:pt x="655" y="4171"/>
                    <a:pt x="726" y="4195"/>
                  </a:cubicBezTo>
                  <a:cubicBezTo>
                    <a:pt x="863" y="4255"/>
                    <a:pt x="1009" y="4276"/>
                    <a:pt x="1157" y="4276"/>
                  </a:cubicBezTo>
                  <a:cubicBezTo>
                    <a:pt x="1304" y="4276"/>
                    <a:pt x="1453" y="4255"/>
                    <a:pt x="1596" y="4231"/>
                  </a:cubicBezTo>
                  <a:cubicBezTo>
                    <a:pt x="1917" y="4171"/>
                    <a:pt x="2262" y="4124"/>
                    <a:pt x="2596" y="4064"/>
                  </a:cubicBezTo>
                  <a:lnTo>
                    <a:pt x="2596" y="4064"/>
                  </a:lnTo>
                  <a:cubicBezTo>
                    <a:pt x="2131" y="4290"/>
                    <a:pt x="1703" y="4564"/>
                    <a:pt x="1298" y="4874"/>
                  </a:cubicBezTo>
                  <a:cubicBezTo>
                    <a:pt x="1227" y="4933"/>
                    <a:pt x="1143" y="5005"/>
                    <a:pt x="1143" y="5100"/>
                  </a:cubicBezTo>
                  <a:cubicBezTo>
                    <a:pt x="1143" y="5195"/>
                    <a:pt x="1250" y="5291"/>
                    <a:pt x="1369" y="5302"/>
                  </a:cubicBezTo>
                  <a:cubicBezTo>
                    <a:pt x="1384" y="5304"/>
                    <a:pt x="1398" y="5305"/>
                    <a:pt x="1413" y="5305"/>
                  </a:cubicBezTo>
                  <a:cubicBezTo>
                    <a:pt x="1508" y="5305"/>
                    <a:pt x="1610" y="5274"/>
                    <a:pt x="1703" y="5243"/>
                  </a:cubicBezTo>
                  <a:cubicBezTo>
                    <a:pt x="2040" y="5135"/>
                    <a:pt x="2383" y="5096"/>
                    <a:pt x="2729" y="5096"/>
                  </a:cubicBezTo>
                  <a:cubicBezTo>
                    <a:pt x="3370" y="5096"/>
                    <a:pt x="4017" y="5229"/>
                    <a:pt x="4644" y="5291"/>
                  </a:cubicBezTo>
                  <a:cubicBezTo>
                    <a:pt x="5139" y="5334"/>
                    <a:pt x="5691" y="5411"/>
                    <a:pt x="6226" y="5411"/>
                  </a:cubicBezTo>
                  <a:cubicBezTo>
                    <a:pt x="6578" y="5411"/>
                    <a:pt x="6923" y="5378"/>
                    <a:pt x="7239" y="5279"/>
                  </a:cubicBezTo>
                  <a:lnTo>
                    <a:pt x="5156" y="159"/>
                  </a:lnTo>
                  <a:cubicBezTo>
                    <a:pt x="4908" y="256"/>
                    <a:pt x="4652" y="293"/>
                    <a:pt x="4390" y="293"/>
                  </a:cubicBezTo>
                  <a:cubicBezTo>
                    <a:pt x="3756" y="293"/>
                    <a:pt x="3090" y="80"/>
                    <a:pt x="2441" y="4"/>
                  </a:cubicBezTo>
                  <a:cubicBezTo>
                    <a:pt x="2410" y="2"/>
                    <a:pt x="2377" y="1"/>
                    <a:pt x="2344"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8"/>
            <p:cNvSpPr/>
            <p:nvPr/>
          </p:nvSpPr>
          <p:spPr>
            <a:xfrm flipH="1">
              <a:off x="2529038" y="2049414"/>
              <a:ext cx="427307" cy="503801"/>
            </a:xfrm>
            <a:custGeom>
              <a:avLst/>
              <a:gdLst/>
              <a:ahLst/>
              <a:cxnLst/>
              <a:rect l="l" t="t" r="r" b="b"/>
              <a:pathLst>
                <a:path w="6871" h="8101" extrusionOk="0">
                  <a:moveTo>
                    <a:pt x="2599" y="0"/>
                  </a:moveTo>
                  <a:cubicBezTo>
                    <a:pt x="2439" y="0"/>
                    <a:pt x="2338" y="209"/>
                    <a:pt x="2311" y="397"/>
                  </a:cubicBezTo>
                  <a:cubicBezTo>
                    <a:pt x="2204" y="1504"/>
                    <a:pt x="2489" y="2624"/>
                    <a:pt x="2763" y="3695"/>
                  </a:cubicBezTo>
                  <a:cubicBezTo>
                    <a:pt x="2406" y="2838"/>
                    <a:pt x="1977" y="2028"/>
                    <a:pt x="1477" y="1266"/>
                  </a:cubicBezTo>
                  <a:cubicBezTo>
                    <a:pt x="1418" y="1159"/>
                    <a:pt x="1346" y="1052"/>
                    <a:pt x="1239" y="992"/>
                  </a:cubicBezTo>
                  <a:cubicBezTo>
                    <a:pt x="1183" y="961"/>
                    <a:pt x="1121" y="943"/>
                    <a:pt x="1062" y="943"/>
                  </a:cubicBezTo>
                  <a:cubicBezTo>
                    <a:pt x="1008" y="943"/>
                    <a:pt x="958" y="958"/>
                    <a:pt x="918" y="992"/>
                  </a:cubicBezTo>
                  <a:cubicBezTo>
                    <a:pt x="858" y="1040"/>
                    <a:pt x="823" y="1111"/>
                    <a:pt x="811" y="1195"/>
                  </a:cubicBezTo>
                  <a:cubicBezTo>
                    <a:pt x="763" y="1445"/>
                    <a:pt x="858" y="1707"/>
                    <a:pt x="942" y="1945"/>
                  </a:cubicBezTo>
                  <a:cubicBezTo>
                    <a:pt x="1215" y="2683"/>
                    <a:pt x="1489" y="3409"/>
                    <a:pt x="1763" y="4136"/>
                  </a:cubicBezTo>
                  <a:cubicBezTo>
                    <a:pt x="1489" y="3731"/>
                    <a:pt x="1180" y="3362"/>
                    <a:pt x="834" y="3040"/>
                  </a:cubicBezTo>
                  <a:cubicBezTo>
                    <a:pt x="721" y="2918"/>
                    <a:pt x="414" y="2544"/>
                    <a:pt x="207" y="2544"/>
                  </a:cubicBezTo>
                  <a:cubicBezTo>
                    <a:pt x="133" y="2544"/>
                    <a:pt x="71" y="2593"/>
                    <a:pt x="37" y="2719"/>
                  </a:cubicBezTo>
                  <a:cubicBezTo>
                    <a:pt x="1" y="2814"/>
                    <a:pt x="37" y="2921"/>
                    <a:pt x="49" y="3005"/>
                  </a:cubicBezTo>
                  <a:cubicBezTo>
                    <a:pt x="263" y="3755"/>
                    <a:pt x="620" y="4374"/>
                    <a:pt x="894" y="5076"/>
                  </a:cubicBezTo>
                  <a:cubicBezTo>
                    <a:pt x="1096" y="5552"/>
                    <a:pt x="1215" y="6053"/>
                    <a:pt x="1287" y="6564"/>
                  </a:cubicBezTo>
                  <a:cubicBezTo>
                    <a:pt x="1358" y="7088"/>
                    <a:pt x="1311" y="7588"/>
                    <a:pt x="1465" y="8100"/>
                  </a:cubicBezTo>
                  <a:lnTo>
                    <a:pt x="6692" y="6922"/>
                  </a:lnTo>
                  <a:cubicBezTo>
                    <a:pt x="6442" y="6207"/>
                    <a:pt x="6168" y="5243"/>
                    <a:pt x="6299" y="4481"/>
                  </a:cubicBezTo>
                  <a:cubicBezTo>
                    <a:pt x="6418" y="3790"/>
                    <a:pt x="6871" y="3195"/>
                    <a:pt x="6799" y="2457"/>
                  </a:cubicBezTo>
                  <a:cubicBezTo>
                    <a:pt x="6776" y="2350"/>
                    <a:pt x="6764" y="2231"/>
                    <a:pt x="6680" y="2171"/>
                  </a:cubicBezTo>
                  <a:cubicBezTo>
                    <a:pt x="6627" y="2135"/>
                    <a:pt x="6567" y="2120"/>
                    <a:pt x="6506" y="2120"/>
                  </a:cubicBezTo>
                  <a:cubicBezTo>
                    <a:pt x="6445" y="2120"/>
                    <a:pt x="6383" y="2135"/>
                    <a:pt x="6323" y="2159"/>
                  </a:cubicBezTo>
                  <a:cubicBezTo>
                    <a:pt x="5883" y="2338"/>
                    <a:pt x="5692" y="2838"/>
                    <a:pt x="5561" y="3302"/>
                  </a:cubicBezTo>
                  <a:cubicBezTo>
                    <a:pt x="5490" y="3540"/>
                    <a:pt x="5406" y="3778"/>
                    <a:pt x="5335" y="4028"/>
                  </a:cubicBezTo>
                  <a:cubicBezTo>
                    <a:pt x="5156" y="3362"/>
                    <a:pt x="5264" y="2659"/>
                    <a:pt x="5168" y="1981"/>
                  </a:cubicBezTo>
                  <a:cubicBezTo>
                    <a:pt x="5144" y="1766"/>
                    <a:pt x="5144" y="492"/>
                    <a:pt x="4871" y="445"/>
                  </a:cubicBezTo>
                  <a:cubicBezTo>
                    <a:pt x="4860" y="443"/>
                    <a:pt x="4850" y="443"/>
                    <a:pt x="4840" y="443"/>
                  </a:cubicBezTo>
                  <a:cubicBezTo>
                    <a:pt x="4665" y="443"/>
                    <a:pt x="4532" y="634"/>
                    <a:pt x="4442" y="814"/>
                  </a:cubicBezTo>
                  <a:cubicBezTo>
                    <a:pt x="4073" y="1707"/>
                    <a:pt x="4073" y="2707"/>
                    <a:pt x="4073" y="3671"/>
                  </a:cubicBezTo>
                  <a:cubicBezTo>
                    <a:pt x="3835" y="2814"/>
                    <a:pt x="3561" y="1981"/>
                    <a:pt x="3251" y="1147"/>
                  </a:cubicBezTo>
                  <a:cubicBezTo>
                    <a:pt x="3144" y="850"/>
                    <a:pt x="3025" y="266"/>
                    <a:pt x="2775" y="76"/>
                  </a:cubicBezTo>
                  <a:cubicBezTo>
                    <a:pt x="2710" y="23"/>
                    <a:pt x="2652" y="0"/>
                    <a:pt x="2599"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8"/>
            <p:cNvSpPr/>
            <p:nvPr/>
          </p:nvSpPr>
          <p:spPr>
            <a:xfrm flipH="1">
              <a:off x="1965555" y="3506815"/>
              <a:ext cx="62" cy="62"/>
            </a:xfrm>
            <a:custGeom>
              <a:avLst/>
              <a:gdLst/>
              <a:ahLst/>
              <a:cxnLst/>
              <a:rect l="l" t="t" r="r" b="b"/>
              <a:pathLst>
                <a:path w="1" h="1" fill="none" extrusionOk="0">
                  <a:moveTo>
                    <a:pt x="1" y="1"/>
                  </a:moveTo>
                  <a:close/>
                </a:path>
              </a:pathLst>
            </a:custGeom>
            <a:noFill/>
            <a:ln w="900" cap="flat" cmpd="sng">
              <a:solidFill>
                <a:srgbClr val="1ACFB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8"/>
            <p:cNvSpPr/>
            <p:nvPr/>
          </p:nvSpPr>
          <p:spPr>
            <a:xfrm flipH="1">
              <a:off x="1794533" y="2056815"/>
              <a:ext cx="146644" cy="145587"/>
            </a:xfrm>
            <a:custGeom>
              <a:avLst/>
              <a:gdLst/>
              <a:ahLst/>
              <a:cxnLst/>
              <a:rect l="l" t="t" r="r" b="b"/>
              <a:pathLst>
                <a:path w="2358" h="2341" extrusionOk="0">
                  <a:moveTo>
                    <a:pt x="1176" y="1"/>
                  </a:moveTo>
                  <a:cubicBezTo>
                    <a:pt x="582" y="1"/>
                    <a:pt x="82" y="463"/>
                    <a:pt x="36" y="1088"/>
                  </a:cubicBezTo>
                  <a:cubicBezTo>
                    <a:pt x="0" y="1743"/>
                    <a:pt x="453" y="2290"/>
                    <a:pt x="1096" y="2338"/>
                  </a:cubicBezTo>
                  <a:cubicBezTo>
                    <a:pt x="1124" y="2340"/>
                    <a:pt x="1151" y="2341"/>
                    <a:pt x="1179" y="2341"/>
                  </a:cubicBezTo>
                  <a:cubicBezTo>
                    <a:pt x="1774" y="2341"/>
                    <a:pt x="2277" y="1858"/>
                    <a:pt x="2322" y="1254"/>
                  </a:cubicBezTo>
                  <a:cubicBezTo>
                    <a:pt x="2358" y="600"/>
                    <a:pt x="1905" y="40"/>
                    <a:pt x="1263" y="4"/>
                  </a:cubicBezTo>
                  <a:cubicBezTo>
                    <a:pt x="1233" y="2"/>
                    <a:pt x="1204" y="1"/>
                    <a:pt x="1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8"/>
            <p:cNvSpPr/>
            <p:nvPr/>
          </p:nvSpPr>
          <p:spPr>
            <a:xfrm flipH="1">
              <a:off x="2084022" y="2035484"/>
              <a:ext cx="148137" cy="146209"/>
            </a:xfrm>
            <a:custGeom>
              <a:avLst/>
              <a:gdLst/>
              <a:ahLst/>
              <a:cxnLst/>
              <a:rect l="l" t="t" r="r" b="b"/>
              <a:pathLst>
                <a:path w="2382" h="2351" extrusionOk="0">
                  <a:moveTo>
                    <a:pt x="1220" y="0"/>
                  </a:moveTo>
                  <a:cubicBezTo>
                    <a:pt x="616" y="0"/>
                    <a:pt x="94" y="466"/>
                    <a:pt x="48" y="1097"/>
                  </a:cubicBezTo>
                  <a:cubicBezTo>
                    <a:pt x="0" y="1740"/>
                    <a:pt x="477" y="2312"/>
                    <a:pt x="1108" y="2347"/>
                  </a:cubicBezTo>
                  <a:cubicBezTo>
                    <a:pt x="1136" y="2350"/>
                    <a:pt x="1164" y="2351"/>
                    <a:pt x="1193" y="2351"/>
                  </a:cubicBezTo>
                  <a:cubicBezTo>
                    <a:pt x="1787" y="2351"/>
                    <a:pt x="2288" y="1878"/>
                    <a:pt x="2334" y="1264"/>
                  </a:cubicBezTo>
                  <a:cubicBezTo>
                    <a:pt x="2382" y="621"/>
                    <a:pt x="1917" y="50"/>
                    <a:pt x="1286" y="2"/>
                  </a:cubicBezTo>
                  <a:cubicBezTo>
                    <a:pt x="1264" y="1"/>
                    <a:pt x="1242"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8"/>
            <p:cNvSpPr/>
            <p:nvPr/>
          </p:nvSpPr>
          <p:spPr>
            <a:xfrm flipH="1">
              <a:off x="1870778" y="2065210"/>
              <a:ext cx="70399" cy="122950"/>
            </a:xfrm>
            <a:custGeom>
              <a:avLst/>
              <a:gdLst/>
              <a:ahLst/>
              <a:cxnLst/>
              <a:rect l="l" t="t" r="r" b="b"/>
              <a:pathLst>
                <a:path w="1132" h="1977" extrusionOk="0">
                  <a:moveTo>
                    <a:pt x="631" y="0"/>
                  </a:moveTo>
                  <a:cubicBezTo>
                    <a:pt x="298" y="179"/>
                    <a:pt x="60" y="536"/>
                    <a:pt x="24" y="953"/>
                  </a:cubicBezTo>
                  <a:cubicBezTo>
                    <a:pt x="0" y="1369"/>
                    <a:pt x="191" y="1739"/>
                    <a:pt x="489" y="1977"/>
                  </a:cubicBezTo>
                  <a:cubicBezTo>
                    <a:pt x="834" y="1798"/>
                    <a:pt x="1072" y="1441"/>
                    <a:pt x="1096" y="1024"/>
                  </a:cubicBezTo>
                  <a:cubicBezTo>
                    <a:pt x="1132" y="607"/>
                    <a:pt x="953" y="238"/>
                    <a:pt x="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8"/>
            <p:cNvSpPr/>
            <p:nvPr/>
          </p:nvSpPr>
          <p:spPr>
            <a:xfrm flipH="1">
              <a:off x="2161013" y="2043693"/>
              <a:ext cx="70399" cy="123012"/>
            </a:xfrm>
            <a:custGeom>
              <a:avLst/>
              <a:gdLst/>
              <a:ahLst/>
              <a:cxnLst/>
              <a:rect l="l" t="t" r="r" b="b"/>
              <a:pathLst>
                <a:path w="1132" h="1978" extrusionOk="0">
                  <a:moveTo>
                    <a:pt x="643" y="1"/>
                  </a:moveTo>
                  <a:cubicBezTo>
                    <a:pt x="298" y="180"/>
                    <a:pt x="60" y="537"/>
                    <a:pt x="36" y="953"/>
                  </a:cubicBezTo>
                  <a:cubicBezTo>
                    <a:pt x="0" y="1370"/>
                    <a:pt x="203" y="1739"/>
                    <a:pt x="500" y="1977"/>
                  </a:cubicBezTo>
                  <a:cubicBezTo>
                    <a:pt x="834" y="1799"/>
                    <a:pt x="1072" y="1442"/>
                    <a:pt x="1107" y="1025"/>
                  </a:cubicBezTo>
                  <a:cubicBezTo>
                    <a:pt x="1131" y="608"/>
                    <a:pt x="953" y="239"/>
                    <a:pt x="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8"/>
            <p:cNvSpPr/>
            <p:nvPr/>
          </p:nvSpPr>
          <p:spPr>
            <a:xfrm flipH="1">
              <a:off x="1874510" y="2039278"/>
              <a:ext cx="57775" cy="33396"/>
            </a:xfrm>
            <a:custGeom>
              <a:avLst/>
              <a:gdLst/>
              <a:ahLst/>
              <a:cxnLst/>
              <a:rect l="l" t="t" r="r" b="b"/>
              <a:pathLst>
                <a:path w="929" h="537" extrusionOk="0">
                  <a:moveTo>
                    <a:pt x="762" y="0"/>
                  </a:moveTo>
                  <a:cubicBezTo>
                    <a:pt x="655" y="12"/>
                    <a:pt x="512" y="48"/>
                    <a:pt x="369" y="120"/>
                  </a:cubicBezTo>
                  <a:cubicBezTo>
                    <a:pt x="227" y="191"/>
                    <a:pt x="131" y="298"/>
                    <a:pt x="72" y="381"/>
                  </a:cubicBezTo>
                  <a:cubicBezTo>
                    <a:pt x="36" y="477"/>
                    <a:pt x="0" y="536"/>
                    <a:pt x="12" y="536"/>
                  </a:cubicBezTo>
                  <a:cubicBezTo>
                    <a:pt x="36" y="536"/>
                    <a:pt x="155" y="310"/>
                    <a:pt x="417" y="179"/>
                  </a:cubicBezTo>
                  <a:cubicBezTo>
                    <a:pt x="667" y="24"/>
                    <a:pt x="929" y="24"/>
                    <a:pt x="929" y="12"/>
                  </a:cubicBezTo>
                  <a:cubicBezTo>
                    <a:pt x="929" y="12"/>
                    <a:pt x="86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8"/>
            <p:cNvSpPr/>
            <p:nvPr/>
          </p:nvSpPr>
          <p:spPr>
            <a:xfrm flipH="1">
              <a:off x="2085516" y="2020186"/>
              <a:ext cx="51866" cy="40672"/>
            </a:xfrm>
            <a:custGeom>
              <a:avLst/>
              <a:gdLst/>
              <a:ahLst/>
              <a:cxnLst/>
              <a:rect l="l" t="t" r="r" b="b"/>
              <a:pathLst>
                <a:path w="834" h="654" extrusionOk="0">
                  <a:moveTo>
                    <a:pt x="42" y="1"/>
                  </a:moveTo>
                  <a:cubicBezTo>
                    <a:pt x="15" y="1"/>
                    <a:pt x="0" y="4"/>
                    <a:pt x="0" y="10"/>
                  </a:cubicBezTo>
                  <a:cubicBezTo>
                    <a:pt x="0" y="22"/>
                    <a:pt x="238" y="57"/>
                    <a:pt x="477" y="236"/>
                  </a:cubicBezTo>
                  <a:cubicBezTo>
                    <a:pt x="709" y="422"/>
                    <a:pt x="794" y="653"/>
                    <a:pt x="809" y="653"/>
                  </a:cubicBezTo>
                  <a:cubicBezTo>
                    <a:pt x="809" y="653"/>
                    <a:pt x="810" y="653"/>
                    <a:pt x="810" y="653"/>
                  </a:cubicBezTo>
                  <a:cubicBezTo>
                    <a:pt x="834" y="653"/>
                    <a:pt x="810" y="593"/>
                    <a:pt x="774" y="486"/>
                  </a:cubicBezTo>
                  <a:cubicBezTo>
                    <a:pt x="727" y="379"/>
                    <a:pt x="631" y="272"/>
                    <a:pt x="512" y="177"/>
                  </a:cubicBezTo>
                  <a:cubicBezTo>
                    <a:pt x="393" y="81"/>
                    <a:pt x="262" y="22"/>
                    <a:pt x="155" y="10"/>
                  </a:cubicBezTo>
                  <a:cubicBezTo>
                    <a:pt x="107" y="4"/>
                    <a:pt x="69" y="1"/>
                    <a:pt x="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8"/>
            <p:cNvSpPr/>
            <p:nvPr/>
          </p:nvSpPr>
          <p:spPr>
            <a:xfrm flipH="1">
              <a:off x="2185454" y="2008929"/>
              <a:ext cx="9702" cy="35573"/>
            </a:xfrm>
            <a:custGeom>
              <a:avLst/>
              <a:gdLst/>
              <a:ahLst/>
              <a:cxnLst/>
              <a:rect l="l" t="t" r="r" b="b"/>
              <a:pathLst>
                <a:path w="156" h="572" extrusionOk="0">
                  <a:moveTo>
                    <a:pt x="13" y="0"/>
                  </a:moveTo>
                  <a:cubicBezTo>
                    <a:pt x="1" y="0"/>
                    <a:pt x="36" y="131"/>
                    <a:pt x="60" y="274"/>
                  </a:cubicBezTo>
                  <a:cubicBezTo>
                    <a:pt x="96" y="441"/>
                    <a:pt x="108" y="572"/>
                    <a:pt x="120" y="572"/>
                  </a:cubicBezTo>
                  <a:cubicBezTo>
                    <a:pt x="132" y="572"/>
                    <a:pt x="155" y="441"/>
                    <a:pt x="120" y="274"/>
                  </a:cubicBezTo>
                  <a:cubicBezTo>
                    <a:pt x="96" y="119"/>
                    <a:pt x="36" y="0"/>
                    <a:pt x="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8"/>
            <p:cNvSpPr/>
            <p:nvPr/>
          </p:nvSpPr>
          <p:spPr>
            <a:xfrm flipH="1">
              <a:off x="2203986" y="2028830"/>
              <a:ext cx="29665" cy="27053"/>
            </a:xfrm>
            <a:custGeom>
              <a:avLst/>
              <a:gdLst/>
              <a:ahLst/>
              <a:cxnLst/>
              <a:rect l="l" t="t" r="r" b="b"/>
              <a:pathLst>
                <a:path w="477" h="435" extrusionOk="0">
                  <a:moveTo>
                    <a:pt x="17" y="0"/>
                  </a:moveTo>
                  <a:cubicBezTo>
                    <a:pt x="15" y="0"/>
                    <a:pt x="13" y="1"/>
                    <a:pt x="12" y="2"/>
                  </a:cubicBezTo>
                  <a:cubicBezTo>
                    <a:pt x="0" y="14"/>
                    <a:pt x="96" y="121"/>
                    <a:pt x="215" y="240"/>
                  </a:cubicBezTo>
                  <a:cubicBezTo>
                    <a:pt x="321" y="347"/>
                    <a:pt x="419" y="434"/>
                    <a:pt x="446" y="434"/>
                  </a:cubicBezTo>
                  <a:cubicBezTo>
                    <a:pt x="449" y="434"/>
                    <a:pt x="452" y="433"/>
                    <a:pt x="453" y="430"/>
                  </a:cubicBezTo>
                  <a:cubicBezTo>
                    <a:pt x="477" y="419"/>
                    <a:pt x="381" y="299"/>
                    <a:pt x="262" y="180"/>
                  </a:cubicBezTo>
                  <a:cubicBezTo>
                    <a:pt x="152" y="70"/>
                    <a:pt x="42" y="0"/>
                    <a:pt x="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8"/>
            <p:cNvSpPr/>
            <p:nvPr/>
          </p:nvSpPr>
          <p:spPr>
            <a:xfrm flipH="1">
              <a:off x="2217294" y="2060298"/>
              <a:ext cx="40050" cy="12562"/>
            </a:xfrm>
            <a:custGeom>
              <a:avLst/>
              <a:gdLst/>
              <a:ahLst/>
              <a:cxnLst/>
              <a:rect l="l" t="t" r="r" b="b"/>
              <a:pathLst>
                <a:path w="644" h="202" extrusionOk="0">
                  <a:moveTo>
                    <a:pt x="44" y="0"/>
                  </a:moveTo>
                  <a:cubicBezTo>
                    <a:pt x="31" y="0"/>
                    <a:pt x="24" y="3"/>
                    <a:pt x="24" y="8"/>
                  </a:cubicBezTo>
                  <a:cubicBezTo>
                    <a:pt x="0" y="20"/>
                    <a:pt x="131" y="91"/>
                    <a:pt x="322" y="139"/>
                  </a:cubicBezTo>
                  <a:cubicBezTo>
                    <a:pt x="470" y="178"/>
                    <a:pt x="593" y="201"/>
                    <a:pt x="631" y="201"/>
                  </a:cubicBezTo>
                  <a:cubicBezTo>
                    <a:pt x="639" y="201"/>
                    <a:pt x="643" y="200"/>
                    <a:pt x="643" y="198"/>
                  </a:cubicBezTo>
                  <a:cubicBezTo>
                    <a:pt x="643" y="163"/>
                    <a:pt x="512" y="127"/>
                    <a:pt x="346" y="67"/>
                  </a:cubicBezTo>
                  <a:cubicBezTo>
                    <a:pt x="206" y="30"/>
                    <a:pt x="89" y="0"/>
                    <a:pt x="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8"/>
            <p:cNvSpPr/>
            <p:nvPr/>
          </p:nvSpPr>
          <p:spPr>
            <a:xfrm flipH="1">
              <a:off x="1759710" y="2102151"/>
              <a:ext cx="42289" cy="7836"/>
            </a:xfrm>
            <a:custGeom>
              <a:avLst/>
              <a:gdLst/>
              <a:ahLst/>
              <a:cxnLst/>
              <a:rect l="l" t="t" r="r" b="b"/>
              <a:pathLst>
                <a:path w="680" h="126" extrusionOk="0">
                  <a:moveTo>
                    <a:pt x="605" y="0"/>
                  </a:moveTo>
                  <a:cubicBezTo>
                    <a:pt x="541" y="0"/>
                    <a:pt x="445" y="11"/>
                    <a:pt x="334" y="25"/>
                  </a:cubicBezTo>
                  <a:cubicBezTo>
                    <a:pt x="156" y="61"/>
                    <a:pt x="1" y="109"/>
                    <a:pt x="1" y="121"/>
                  </a:cubicBezTo>
                  <a:cubicBezTo>
                    <a:pt x="1" y="124"/>
                    <a:pt x="14" y="125"/>
                    <a:pt x="38" y="125"/>
                  </a:cubicBezTo>
                  <a:cubicBezTo>
                    <a:pt x="95" y="125"/>
                    <a:pt x="211" y="117"/>
                    <a:pt x="346" y="109"/>
                  </a:cubicBezTo>
                  <a:cubicBezTo>
                    <a:pt x="525" y="73"/>
                    <a:pt x="679" y="25"/>
                    <a:pt x="679" y="13"/>
                  </a:cubicBezTo>
                  <a:cubicBezTo>
                    <a:pt x="670" y="4"/>
                    <a:pt x="644"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8"/>
            <p:cNvSpPr/>
            <p:nvPr/>
          </p:nvSpPr>
          <p:spPr>
            <a:xfrm flipH="1">
              <a:off x="1784150" y="2061479"/>
              <a:ext cx="21518" cy="27675"/>
            </a:xfrm>
            <a:custGeom>
              <a:avLst/>
              <a:gdLst/>
              <a:ahLst/>
              <a:cxnLst/>
              <a:rect l="l" t="t" r="r" b="b"/>
              <a:pathLst>
                <a:path w="346" h="445" extrusionOk="0">
                  <a:moveTo>
                    <a:pt x="334" y="1"/>
                  </a:moveTo>
                  <a:cubicBezTo>
                    <a:pt x="322" y="1"/>
                    <a:pt x="238" y="84"/>
                    <a:pt x="155" y="203"/>
                  </a:cubicBezTo>
                  <a:cubicBezTo>
                    <a:pt x="60" y="322"/>
                    <a:pt x="0" y="429"/>
                    <a:pt x="24" y="441"/>
                  </a:cubicBezTo>
                  <a:cubicBezTo>
                    <a:pt x="25" y="444"/>
                    <a:pt x="27" y="445"/>
                    <a:pt x="30" y="445"/>
                  </a:cubicBezTo>
                  <a:cubicBezTo>
                    <a:pt x="54" y="445"/>
                    <a:pt x="129" y="357"/>
                    <a:pt x="215" y="251"/>
                  </a:cubicBezTo>
                  <a:cubicBezTo>
                    <a:pt x="298" y="120"/>
                    <a:pt x="346" y="13"/>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8"/>
            <p:cNvSpPr/>
            <p:nvPr/>
          </p:nvSpPr>
          <p:spPr>
            <a:xfrm flipH="1">
              <a:off x="1813006" y="2037039"/>
              <a:ext cx="14863" cy="34951"/>
            </a:xfrm>
            <a:custGeom>
              <a:avLst/>
              <a:gdLst/>
              <a:ahLst/>
              <a:cxnLst/>
              <a:rect l="l" t="t" r="r" b="b"/>
              <a:pathLst>
                <a:path w="239" h="562" extrusionOk="0">
                  <a:moveTo>
                    <a:pt x="226" y="1"/>
                  </a:moveTo>
                  <a:cubicBezTo>
                    <a:pt x="214" y="1"/>
                    <a:pt x="155" y="120"/>
                    <a:pt x="95" y="275"/>
                  </a:cubicBezTo>
                  <a:cubicBezTo>
                    <a:pt x="36" y="417"/>
                    <a:pt x="0" y="537"/>
                    <a:pt x="24" y="560"/>
                  </a:cubicBezTo>
                  <a:cubicBezTo>
                    <a:pt x="24" y="561"/>
                    <a:pt x="25" y="561"/>
                    <a:pt x="26" y="561"/>
                  </a:cubicBezTo>
                  <a:cubicBezTo>
                    <a:pt x="41" y="561"/>
                    <a:pt x="98" y="435"/>
                    <a:pt x="155" y="287"/>
                  </a:cubicBezTo>
                  <a:cubicBezTo>
                    <a:pt x="214" y="144"/>
                    <a:pt x="238"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8"/>
            <p:cNvSpPr/>
            <p:nvPr/>
          </p:nvSpPr>
          <p:spPr>
            <a:xfrm flipH="1">
              <a:off x="1792295" y="2054079"/>
              <a:ext cx="147390" cy="89678"/>
            </a:xfrm>
            <a:custGeom>
              <a:avLst/>
              <a:gdLst/>
              <a:ahLst/>
              <a:cxnLst/>
              <a:rect l="l" t="t" r="r" b="b"/>
              <a:pathLst>
                <a:path w="2370" h="1442" extrusionOk="0">
                  <a:moveTo>
                    <a:pt x="1298" y="1"/>
                  </a:moveTo>
                  <a:cubicBezTo>
                    <a:pt x="1155" y="1"/>
                    <a:pt x="1024" y="13"/>
                    <a:pt x="893" y="48"/>
                  </a:cubicBezTo>
                  <a:cubicBezTo>
                    <a:pt x="774" y="72"/>
                    <a:pt x="655" y="132"/>
                    <a:pt x="548" y="191"/>
                  </a:cubicBezTo>
                  <a:cubicBezTo>
                    <a:pt x="346" y="322"/>
                    <a:pt x="191" y="489"/>
                    <a:pt x="119" y="655"/>
                  </a:cubicBezTo>
                  <a:cubicBezTo>
                    <a:pt x="48" y="822"/>
                    <a:pt x="12" y="953"/>
                    <a:pt x="0" y="1060"/>
                  </a:cubicBezTo>
                  <a:cubicBezTo>
                    <a:pt x="0" y="1144"/>
                    <a:pt x="0" y="1203"/>
                    <a:pt x="12" y="1203"/>
                  </a:cubicBezTo>
                  <a:cubicBezTo>
                    <a:pt x="48" y="1203"/>
                    <a:pt x="48" y="977"/>
                    <a:pt x="215" y="727"/>
                  </a:cubicBezTo>
                  <a:cubicBezTo>
                    <a:pt x="286" y="584"/>
                    <a:pt x="417" y="429"/>
                    <a:pt x="607" y="322"/>
                  </a:cubicBezTo>
                  <a:cubicBezTo>
                    <a:pt x="760" y="220"/>
                    <a:pt x="956" y="162"/>
                    <a:pt x="1173" y="162"/>
                  </a:cubicBezTo>
                  <a:cubicBezTo>
                    <a:pt x="1210" y="162"/>
                    <a:pt x="1248" y="164"/>
                    <a:pt x="1286" y="167"/>
                  </a:cubicBezTo>
                  <a:cubicBezTo>
                    <a:pt x="1405" y="179"/>
                    <a:pt x="1524" y="203"/>
                    <a:pt x="1620" y="251"/>
                  </a:cubicBezTo>
                  <a:cubicBezTo>
                    <a:pt x="1727" y="298"/>
                    <a:pt x="1834" y="358"/>
                    <a:pt x="1905" y="429"/>
                  </a:cubicBezTo>
                  <a:cubicBezTo>
                    <a:pt x="2072" y="584"/>
                    <a:pt x="2179" y="739"/>
                    <a:pt x="2215" y="905"/>
                  </a:cubicBezTo>
                  <a:cubicBezTo>
                    <a:pt x="2322" y="1215"/>
                    <a:pt x="2262" y="1441"/>
                    <a:pt x="2298" y="1441"/>
                  </a:cubicBezTo>
                  <a:cubicBezTo>
                    <a:pt x="2298" y="1441"/>
                    <a:pt x="2322" y="1394"/>
                    <a:pt x="2334" y="1298"/>
                  </a:cubicBezTo>
                  <a:cubicBezTo>
                    <a:pt x="2370" y="1203"/>
                    <a:pt x="2370" y="1060"/>
                    <a:pt x="2322" y="882"/>
                  </a:cubicBezTo>
                  <a:cubicBezTo>
                    <a:pt x="2274" y="703"/>
                    <a:pt x="2191" y="501"/>
                    <a:pt x="2012" y="322"/>
                  </a:cubicBezTo>
                  <a:cubicBezTo>
                    <a:pt x="1917" y="239"/>
                    <a:pt x="1822" y="167"/>
                    <a:pt x="1703" y="108"/>
                  </a:cubicBezTo>
                  <a:cubicBezTo>
                    <a:pt x="1572" y="48"/>
                    <a:pt x="1429" y="13"/>
                    <a:pt x="1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8"/>
            <p:cNvSpPr/>
            <p:nvPr/>
          </p:nvSpPr>
          <p:spPr>
            <a:xfrm flipH="1">
              <a:off x="2084768" y="2031877"/>
              <a:ext cx="146644" cy="85947"/>
            </a:xfrm>
            <a:custGeom>
              <a:avLst/>
              <a:gdLst/>
              <a:ahLst/>
              <a:cxnLst/>
              <a:rect l="l" t="t" r="r" b="b"/>
              <a:pathLst>
                <a:path w="2358" h="1382" extrusionOk="0">
                  <a:moveTo>
                    <a:pt x="1227" y="0"/>
                  </a:moveTo>
                  <a:cubicBezTo>
                    <a:pt x="1096" y="0"/>
                    <a:pt x="953" y="12"/>
                    <a:pt x="822" y="48"/>
                  </a:cubicBezTo>
                  <a:cubicBezTo>
                    <a:pt x="691" y="72"/>
                    <a:pt x="584" y="131"/>
                    <a:pt x="476" y="203"/>
                  </a:cubicBezTo>
                  <a:cubicBezTo>
                    <a:pt x="286" y="346"/>
                    <a:pt x="155" y="536"/>
                    <a:pt x="95" y="703"/>
                  </a:cubicBezTo>
                  <a:cubicBezTo>
                    <a:pt x="24" y="858"/>
                    <a:pt x="0" y="1012"/>
                    <a:pt x="0" y="1120"/>
                  </a:cubicBezTo>
                  <a:cubicBezTo>
                    <a:pt x="0" y="1203"/>
                    <a:pt x="24" y="1262"/>
                    <a:pt x="36" y="1262"/>
                  </a:cubicBezTo>
                  <a:cubicBezTo>
                    <a:pt x="60" y="1262"/>
                    <a:pt x="36" y="1036"/>
                    <a:pt x="179" y="739"/>
                  </a:cubicBezTo>
                  <a:cubicBezTo>
                    <a:pt x="262" y="596"/>
                    <a:pt x="381" y="429"/>
                    <a:pt x="560" y="310"/>
                  </a:cubicBezTo>
                  <a:cubicBezTo>
                    <a:pt x="643" y="250"/>
                    <a:pt x="738" y="191"/>
                    <a:pt x="857" y="167"/>
                  </a:cubicBezTo>
                  <a:cubicBezTo>
                    <a:pt x="947" y="140"/>
                    <a:pt x="1036" y="127"/>
                    <a:pt x="1125" y="127"/>
                  </a:cubicBezTo>
                  <a:cubicBezTo>
                    <a:pt x="1155" y="127"/>
                    <a:pt x="1185" y="128"/>
                    <a:pt x="1215" y="131"/>
                  </a:cubicBezTo>
                  <a:cubicBezTo>
                    <a:pt x="1465" y="143"/>
                    <a:pt x="1691" y="250"/>
                    <a:pt x="1846" y="381"/>
                  </a:cubicBezTo>
                  <a:cubicBezTo>
                    <a:pt x="2012" y="524"/>
                    <a:pt x="2131" y="703"/>
                    <a:pt x="2191" y="846"/>
                  </a:cubicBezTo>
                  <a:cubicBezTo>
                    <a:pt x="2310" y="1155"/>
                    <a:pt x="2286" y="1382"/>
                    <a:pt x="2310" y="1382"/>
                  </a:cubicBezTo>
                  <a:cubicBezTo>
                    <a:pt x="2322" y="1382"/>
                    <a:pt x="2346" y="1334"/>
                    <a:pt x="2358" y="1239"/>
                  </a:cubicBezTo>
                  <a:cubicBezTo>
                    <a:pt x="2358" y="1132"/>
                    <a:pt x="2358" y="1001"/>
                    <a:pt x="2298" y="822"/>
                  </a:cubicBezTo>
                  <a:cubicBezTo>
                    <a:pt x="2239" y="655"/>
                    <a:pt x="2120" y="465"/>
                    <a:pt x="1941" y="298"/>
                  </a:cubicBezTo>
                  <a:cubicBezTo>
                    <a:pt x="1834" y="227"/>
                    <a:pt x="1727" y="143"/>
                    <a:pt x="1608" y="108"/>
                  </a:cubicBezTo>
                  <a:cubicBezTo>
                    <a:pt x="1488" y="48"/>
                    <a:pt x="1358" y="12"/>
                    <a:pt x="1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8" name="Google Shape;2658;p68"/>
          <p:cNvGrpSpPr/>
          <p:nvPr/>
        </p:nvGrpSpPr>
        <p:grpSpPr>
          <a:xfrm>
            <a:off x="1652321" y="234708"/>
            <a:ext cx="753956" cy="370171"/>
            <a:chOff x="5702350" y="2486504"/>
            <a:chExt cx="753956" cy="370171"/>
          </a:xfrm>
        </p:grpSpPr>
        <p:sp>
          <p:nvSpPr>
            <p:cNvPr id="2659" name="Google Shape;2659;p68"/>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8"/>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8"/>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8"/>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3" name="Google Shape;2663;p68"/>
          <p:cNvGrpSpPr/>
          <p:nvPr/>
        </p:nvGrpSpPr>
        <p:grpSpPr>
          <a:xfrm>
            <a:off x="2230505" y="933395"/>
            <a:ext cx="670015" cy="407064"/>
            <a:chOff x="8441914" y="3061502"/>
            <a:chExt cx="670015" cy="407064"/>
          </a:xfrm>
        </p:grpSpPr>
        <p:sp>
          <p:nvSpPr>
            <p:cNvPr id="2664" name="Google Shape;2664;p68"/>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8"/>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8"/>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8"/>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8" name="Google Shape;2668;p68"/>
          <p:cNvGrpSpPr/>
          <p:nvPr/>
        </p:nvGrpSpPr>
        <p:grpSpPr>
          <a:xfrm>
            <a:off x="625130" y="313374"/>
            <a:ext cx="901800" cy="772800"/>
            <a:chOff x="625130" y="313374"/>
            <a:chExt cx="901800" cy="772800"/>
          </a:xfrm>
        </p:grpSpPr>
        <p:sp>
          <p:nvSpPr>
            <p:cNvPr id="2669" name="Google Shape;2669;p68"/>
            <p:cNvSpPr txBox="1"/>
            <p:nvPr/>
          </p:nvSpPr>
          <p:spPr>
            <a:xfrm rot="1614883">
              <a:off x="691307" y="461695"/>
              <a:ext cx="769445" cy="476158"/>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5000">
                  <a:solidFill>
                    <a:schemeClr val="accent4"/>
                  </a:solidFill>
                  <a:latin typeface="Luckiest Guy"/>
                  <a:ea typeface="Luckiest Guy"/>
                  <a:cs typeface="Luckiest Guy"/>
                  <a:sym typeface="Luckiest Guy"/>
                </a:rPr>
                <a:t>¿</a:t>
              </a:r>
              <a:r>
                <a:rPr lang="en" sz="5000">
                  <a:solidFill>
                    <a:schemeClr val="accent6"/>
                  </a:solidFill>
                  <a:latin typeface="Luckiest Guy"/>
                  <a:ea typeface="Luckiest Guy"/>
                  <a:cs typeface="Luckiest Guy"/>
                  <a:sym typeface="Luckiest Guy"/>
                </a:rPr>
                <a:t>?</a:t>
              </a:r>
              <a:endParaRPr sz="5000">
                <a:solidFill>
                  <a:schemeClr val="accent6"/>
                </a:solidFill>
                <a:latin typeface="Luckiest Guy"/>
                <a:ea typeface="Luckiest Guy"/>
                <a:cs typeface="Luckiest Guy"/>
                <a:sym typeface="Luckiest Guy"/>
              </a:endParaRPr>
            </a:p>
          </p:txBody>
        </p:sp>
        <p:grpSp>
          <p:nvGrpSpPr>
            <p:cNvPr id="2670" name="Google Shape;2670;p68"/>
            <p:cNvGrpSpPr/>
            <p:nvPr/>
          </p:nvGrpSpPr>
          <p:grpSpPr>
            <a:xfrm rot="10486062">
              <a:off x="691607" y="697014"/>
              <a:ext cx="106164" cy="196985"/>
              <a:chOff x="8581285" y="3724078"/>
              <a:chExt cx="106156" cy="196972"/>
            </a:xfrm>
          </p:grpSpPr>
          <p:sp>
            <p:nvSpPr>
              <p:cNvPr id="2671" name="Google Shape;2671;p68"/>
              <p:cNvSpPr/>
              <p:nvPr/>
            </p:nvSpPr>
            <p:spPr>
              <a:xfrm>
                <a:off x="8613522" y="3724078"/>
                <a:ext cx="73919" cy="184376"/>
              </a:xfrm>
              <a:custGeom>
                <a:avLst/>
                <a:gdLst/>
                <a:ahLst/>
                <a:cxnLst/>
                <a:rect l="l" t="t" r="r" b="b"/>
                <a:pathLst>
                  <a:path w="1667" h="4158" extrusionOk="0">
                    <a:moveTo>
                      <a:pt x="417" y="1"/>
                    </a:moveTo>
                    <a:lnTo>
                      <a:pt x="369" y="36"/>
                    </a:lnTo>
                    <a:cubicBezTo>
                      <a:pt x="357" y="72"/>
                      <a:pt x="357" y="120"/>
                      <a:pt x="393" y="132"/>
                    </a:cubicBezTo>
                    <a:cubicBezTo>
                      <a:pt x="488" y="203"/>
                      <a:pt x="595" y="274"/>
                      <a:pt x="691" y="382"/>
                    </a:cubicBezTo>
                    <a:lnTo>
                      <a:pt x="667" y="370"/>
                    </a:lnTo>
                    <a:lnTo>
                      <a:pt x="667" y="370"/>
                    </a:lnTo>
                    <a:cubicBezTo>
                      <a:pt x="810" y="501"/>
                      <a:pt x="905" y="655"/>
                      <a:pt x="1000" y="810"/>
                    </a:cubicBezTo>
                    <a:cubicBezTo>
                      <a:pt x="1072" y="953"/>
                      <a:pt x="1131" y="1096"/>
                      <a:pt x="1179" y="1251"/>
                    </a:cubicBezTo>
                    <a:cubicBezTo>
                      <a:pt x="1226" y="1453"/>
                      <a:pt x="1250" y="1644"/>
                      <a:pt x="1250" y="1858"/>
                    </a:cubicBezTo>
                    <a:cubicBezTo>
                      <a:pt x="1250" y="2060"/>
                      <a:pt x="1226" y="2275"/>
                      <a:pt x="1179" y="2477"/>
                    </a:cubicBezTo>
                    <a:cubicBezTo>
                      <a:pt x="1131" y="2620"/>
                      <a:pt x="1084" y="2739"/>
                      <a:pt x="1012" y="2858"/>
                    </a:cubicBezTo>
                    <a:cubicBezTo>
                      <a:pt x="941" y="2953"/>
                      <a:pt x="857" y="3060"/>
                      <a:pt x="774" y="3156"/>
                    </a:cubicBezTo>
                    <a:cubicBezTo>
                      <a:pt x="667" y="3251"/>
                      <a:pt x="548" y="3346"/>
                      <a:pt x="417" y="3430"/>
                    </a:cubicBezTo>
                    <a:cubicBezTo>
                      <a:pt x="357" y="3465"/>
                      <a:pt x="310" y="3489"/>
                      <a:pt x="250" y="3513"/>
                    </a:cubicBezTo>
                    <a:cubicBezTo>
                      <a:pt x="83" y="3584"/>
                      <a:pt x="0" y="3775"/>
                      <a:pt x="72" y="3953"/>
                    </a:cubicBezTo>
                    <a:cubicBezTo>
                      <a:pt x="125" y="4079"/>
                      <a:pt x="254" y="4158"/>
                      <a:pt x="391" y="4158"/>
                    </a:cubicBezTo>
                    <a:cubicBezTo>
                      <a:pt x="435" y="4158"/>
                      <a:pt x="480" y="4149"/>
                      <a:pt x="524" y="4132"/>
                    </a:cubicBezTo>
                    <a:cubicBezTo>
                      <a:pt x="619" y="4084"/>
                      <a:pt x="726" y="4025"/>
                      <a:pt x="822" y="3953"/>
                    </a:cubicBezTo>
                    <a:cubicBezTo>
                      <a:pt x="917" y="3894"/>
                      <a:pt x="1012" y="3811"/>
                      <a:pt x="1095" y="3715"/>
                    </a:cubicBezTo>
                    <a:cubicBezTo>
                      <a:pt x="1250" y="3572"/>
                      <a:pt x="1357" y="3406"/>
                      <a:pt x="1441" y="3215"/>
                    </a:cubicBezTo>
                    <a:cubicBezTo>
                      <a:pt x="1536" y="3037"/>
                      <a:pt x="1572" y="2834"/>
                      <a:pt x="1619" y="2632"/>
                    </a:cubicBezTo>
                    <a:cubicBezTo>
                      <a:pt x="1667" y="2418"/>
                      <a:pt x="1667" y="2215"/>
                      <a:pt x="1655" y="2001"/>
                    </a:cubicBezTo>
                    <a:cubicBezTo>
                      <a:pt x="1631" y="1810"/>
                      <a:pt x="1572" y="1620"/>
                      <a:pt x="1512" y="1429"/>
                    </a:cubicBezTo>
                    <a:cubicBezTo>
                      <a:pt x="1453" y="1227"/>
                      <a:pt x="1369" y="1048"/>
                      <a:pt x="1262" y="870"/>
                    </a:cubicBezTo>
                    <a:cubicBezTo>
                      <a:pt x="1060" y="536"/>
                      <a:pt x="798" y="239"/>
                      <a:pt x="464" y="12"/>
                    </a:cubicBezTo>
                    <a:cubicBezTo>
                      <a:pt x="441" y="1"/>
                      <a:pt x="429"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8"/>
              <p:cNvSpPr/>
              <p:nvPr/>
            </p:nvSpPr>
            <p:spPr>
              <a:xfrm>
                <a:off x="8581285" y="3905176"/>
                <a:ext cx="16939" cy="15875"/>
              </a:xfrm>
              <a:custGeom>
                <a:avLst/>
                <a:gdLst/>
                <a:ahLst/>
                <a:cxnLst/>
                <a:rect l="l" t="t" r="r" b="b"/>
                <a:pathLst>
                  <a:path w="382" h="358" extrusionOk="0">
                    <a:moveTo>
                      <a:pt x="168" y="0"/>
                    </a:moveTo>
                    <a:cubicBezTo>
                      <a:pt x="120" y="24"/>
                      <a:pt x="72" y="48"/>
                      <a:pt x="48" y="84"/>
                    </a:cubicBezTo>
                    <a:cubicBezTo>
                      <a:pt x="13" y="119"/>
                      <a:pt x="1" y="167"/>
                      <a:pt x="13" y="215"/>
                    </a:cubicBezTo>
                    <a:cubicBezTo>
                      <a:pt x="13" y="262"/>
                      <a:pt x="48" y="298"/>
                      <a:pt x="84" y="334"/>
                    </a:cubicBezTo>
                    <a:cubicBezTo>
                      <a:pt x="132" y="358"/>
                      <a:pt x="179" y="358"/>
                      <a:pt x="227" y="358"/>
                    </a:cubicBezTo>
                    <a:cubicBezTo>
                      <a:pt x="263" y="358"/>
                      <a:pt x="310" y="334"/>
                      <a:pt x="346" y="286"/>
                    </a:cubicBezTo>
                    <a:cubicBezTo>
                      <a:pt x="370" y="239"/>
                      <a:pt x="382" y="203"/>
                      <a:pt x="370" y="155"/>
                    </a:cubicBezTo>
                    <a:cubicBezTo>
                      <a:pt x="370" y="108"/>
                      <a:pt x="346" y="60"/>
                      <a:pt x="298" y="36"/>
                    </a:cubicBezTo>
                    <a:cubicBezTo>
                      <a:pt x="251" y="0"/>
                      <a:pt x="203"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3" name="Google Shape;2673;p68"/>
            <p:cNvGrpSpPr/>
            <p:nvPr/>
          </p:nvGrpSpPr>
          <p:grpSpPr>
            <a:xfrm rot="232206">
              <a:off x="1301439" y="634882"/>
              <a:ext cx="106165" cy="196988"/>
              <a:chOff x="8581285" y="3724078"/>
              <a:chExt cx="106156" cy="196972"/>
            </a:xfrm>
          </p:grpSpPr>
          <p:sp>
            <p:nvSpPr>
              <p:cNvPr id="2674" name="Google Shape;2674;p68"/>
              <p:cNvSpPr/>
              <p:nvPr/>
            </p:nvSpPr>
            <p:spPr>
              <a:xfrm>
                <a:off x="8613522" y="3724078"/>
                <a:ext cx="73919" cy="184376"/>
              </a:xfrm>
              <a:custGeom>
                <a:avLst/>
                <a:gdLst/>
                <a:ahLst/>
                <a:cxnLst/>
                <a:rect l="l" t="t" r="r" b="b"/>
                <a:pathLst>
                  <a:path w="1667" h="4158" extrusionOk="0">
                    <a:moveTo>
                      <a:pt x="417" y="1"/>
                    </a:moveTo>
                    <a:lnTo>
                      <a:pt x="369" y="36"/>
                    </a:lnTo>
                    <a:cubicBezTo>
                      <a:pt x="357" y="72"/>
                      <a:pt x="357" y="120"/>
                      <a:pt x="393" y="132"/>
                    </a:cubicBezTo>
                    <a:cubicBezTo>
                      <a:pt x="488" y="203"/>
                      <a:pt x="595" y="274"/>
                      <a:pt x="691" y="382"/>
                    </a:cubicBezTo>
                    <a:lnTo>
                      <a:pt x="667" y="370"/>
                    </a:lnTo>
                    <a:lnTo>
                      <a:pt x="667" y="370"/>
                    </a:lnTo>
                    <a:cubicBezTo>
                      <a:pt x="810" y="501"/>
                      <a:pt x="905" y="655"/>
                      <a:pt x="1000" y="810"/>
                    </a:cubicBezTo>
                    <a:cubicBezTo>
                      <a:pt x="1072" y="953"/>
                      <a:pt x="1131" y="1096"/>
                      <a:pt x="1179" y="1251"/>
                    </a:cubicBezTo>
                    <a:cubicBezTo>
                      <a:pt x="1226" y="1453"/>
                      <a:pt x="1250" y="1644"/>
                      <a:pt x="1250" y="1858"/>
                    </a:cubicBezTo>
                    <a:cubicBezTo>
                      <a:pt x="1250" y="2060"/>
                      <a:pt x="1226" y="2275"/>
                      <a:pt x="1179" y="2477"/>
                    </a:cubicBezTo>
                    <a:cubicBezTo>
                      <a:pt x="1131" y="2620"/>
                      <a:pt x="1084" y="2739"/>
                      <a:pt x="1012" y="2858"/>
                    </a:cubicBezTo>
                    <a:cubicBezTo>
                      <a:pt x="941" y="2953"/>
                      <a:pt x="857" y="3060"/>
                      <a:pt x="774" y="3156"/>
                    </a:cubicBezTo>
                    <a:cubicBezTo>
                      <a:pt x="667" y="3251"/>
                      <a:pt x="548" y="3346"/>
                      <a:pt x="417" y="3430"/>
                    </a:cubicBezTo>
                    <a:cubicBezTo>
                      <a:pt x="357" y="3465"/>
                      <a:pt x="310" y="3489"/>
                      <a:pt x="250" y="3513"/>
                    </a:cubicBezTo>
                    <a:cubicBezTo>
                      <a:pt x="83" y="3584"/>
                      <a:pt x="0" y="3775"/>
                      <a:pt x="72" y="3953"/>
                    </a:cubicBezTo>
                    <a:cubicBezTo>
                      <a:pt x="125" y="4079"/>
                      <a:pt x="254" y="4158"/>
                      <a:pt x="391" y="4158"/>
                    </a:cubicBezTo>
                    <a:cubicBezTo>
                      <a:pt x="435" y="4158"/>
                      <a:pt x="480" y="4149"/>
                      <a:pt x="524" y="4132"/>
                    </a:cubicBezTo>
                    <a:cubicBezTo>
                      <a:pt x="619" y="4084"/>
                      <a:pt x="726" y="4025"/>
                      <a:pt x="822" y="3953"/>
                    </a:cubicBezTo>
                    <a:cubicBezTo>
                      <a:pt x="917" y="3894"/>
                      <a:pt x="1012" y="3811"/>
                      <a:pt x="1095" y="3715"/>
                    </a:cubicBezTo>
                    <a:cubicBezTo>
                      <a:pt x="1250" y="3572"/>
                      <a:pt x="1357" y="3406"/>
                      <a:pt x="1441" y="3215"/>
                    </a:cubicBezTo>
                    <a:cubicBezTo>
                      <a:pt x="1536" y="3037"/>
                      <a:pt x="1572" y="2834"/>
                      <a:pt x="1619" y="2632"/>
                    </a:cubicBezTo>
                    <a:cubicBezTo>
                      <a:pt x="1667" y="2418"/>
                      <a:pt x="1667" y="2215"/>
                      <a:pt x="1655" y="2001"/>
                    </a:cubicBezTo>
                    <a:cubicBezTo>
                      <a:pt x="1631" y="1810"/>
                      <a:pt x="1572" y="1620"/>
                      <a:pt x="1512" y="1429"/>
                    </a:cubicBezTo>
                    <a:cubicBezTo>
                      <a:pt x="1453" y="1227"/>
                      <a:pt x="1369" y="1048"/>
                      <a:pt x="1262" y="870"/>
                    </a:cubicBezTo>
                    <a:cubicBezTo>
                      <a:pt x="1060" y="536"/>
                      <a:pt x="798" y="239"/>
                      <a:pt x="464" y="12"/>
                    </a:cubicBezTo>
                    <a:cubicBezTo>
                      <a:pt x="441" y="1"/>
                      <a:pt x="429"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8"/>
              <p:cNvSpPr/>
              <p:nvPr/>
            </p:nvSpPr>
            <p:spPr>
              <a:xfrm>
                <a:off x="8581285" y="3905176"/>
                <a:ext cx="16939" cy="15875"/>
              </a:xfrm>
              <a:custGeom>
                <a:avLst/>
                <a:gdLst/>
                <a:ahLst/>
                <a:cxnLst/>
                <a:rect l="l" t="t" r="r" b="b"/>
                <a:pathLst>
                  <a:path w="382" h="358" extrusionOk="0">
                    <a:moveTo>
                      <a:pt x="168" y="0"/>
                    </a:moveTo>
                    <a:cubicBezTo>
                      <a:pt x="120" y="24"/>
                      <a:pt x="72" y="48"/>
                      <a:pt x="48" y="84"/>
                    </a:cubicBezTo>
                    <a:cubicBezTo>
                      <a:pt x="13" y="119"/>
                      <a:pt x="1" y="167"/>
                      <a:pt x="13" y="215"/>
                    </a:cubicBezTo>
                    <a:cubicBezTo>
                      <a:pt x="13" y="262"/>
                      <a:pt x="48" y="298"/>
                      <a:pt x="84" y="334"/>
                    </a:cubicBezTo>
                    <a:cubicBezTo>
                      <a:pt x="132" y="358"/>
                      <a:pt x="179" y="358"/>
                      <a:pt x="227" y="358"/>
                    </a:cubicBezTo>
                    <a:cubicBezTo>
                      <a:pt x="263" y="358"/>
                      <a:pt x="310" y="334"/>
                      <a:pt x="346" y="286"/>
                    </a:cubicBezTo>
                    <a:cubicBezTo>
                      <a:pt x="370" y="239"/>
                      <a:pt x="382" y="203"/>
                      <a:pt x="370" y="155"/>
                    </a:cubicBezTo>
                    <a:cubicBezTo>
                      <a:pt x="370" y="108"/>
                      <a:pt x="346" y="60"/>
                      <a:pt x="298" y="36"/>
                    </a:cubicBezTo>
                    <a:cubicBezTo>
                      <a:pt x="251" y="0"/>
                      <a:pt x="203"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 name="Rectangle 101"/>
          <p:cNvSpPr/>
          <p:nvPr/>
        </p:nvSpPr>
        <p:spPr>
          <a:xfrm>
            <a:off x="2884840" y="1995428"/>
            <a:ext cx="5497160" cy="2862322"/>
          </a:xfrm>
          <a:prstGeom prst="rect">
            <a:avLst/>
          </a:prstGeom>
        </p:spPr>
        <p:txBody>
          <a:bodyPr wrap="square">
            <a:spAutoFit/>
          </a:bodyPr>
          <a:lstStyle/>
          <a:p>
            <a:pPr marL="342900" indent="-342900" algn="just">
              <a:lnSpc>
                <a:spcPct val="150000"/>
              </a:lnSpc>
              <a:buFont typeface="Arial" pitchFamily="34" charset="0"/>
              <a:buChar char="•"/>
            </a:pPr>
            <a:r>
              <a:rPr lang="en-US" sz="2000" dirty="0" smtClean="0"/>
              <a:t>Dự án có đạt được mục tiêu không?</a:t>
            </a:r>
          </a:p>
          <a:p>
            <a:pPr marL="342900" indent="-342900" algn="just">
              <a:lnSpc>
                <a:spcPct val="150000"/>
              </a:lnSpc>
              <a:buFont typeface="Arial" pitchFamily="34" charset="0"/>
              <a:buChar char="•"/>
            </a:pPr>
            <a:r>
              <a:rPr lang="en-US" sz="2000" dirty="0" smtClean="0"/>
              <a:t>Dự án có hoàn thành đúng thời hạn không?</a:t>
            </a:r>
          </a:p>
          <a:p>
            <a:pPr marL="342900" indent="-342900" algn="just">
              <a:lnSpc>
                <a:spcPct val="150000"/>
              </a:lnSpc>
              <a:buFont typeface="Arial" pitchFamily="34" charset="0"/>
              <a:buChar char="•"/>
            </a:pPr>
            <a:r>
              <a:rPr lang="en-US" sz="2000" dirty="0" smtClean="0"/>
              <a:t>Sự hợp tác và tinh thần, thái độ thực hiện nhiệm vụ.</a:t>
            </a:r>
          </a:p>
          <a:p>
            <a:pPr marL="342900" indent="-342900" algn="just">
              <a:lnSpc>
                <a:spcPct val="150000"/>
              </a:lnSpc>
              <a:buFont typeface="Arial" pitchFamily="34" charset="0"/>
              <a:buChar char="•"/>
            </a:pPr>
            <a:r>
              <a:rPr lang="en-US" sz="2000" dirty="0" smtClean="0"/>
              <a:t>Những kinh nghiệm, bài học rút ra qua việc thực hiện dự án.</a:t>
            </a:r>
            <a:endParaRPr lang="en-US" sz="2000" dirty="0"/>
          </a:p>
        </p:txBody>
      </p:sp>
      <p:pic>
        <p:nvPicPr>
          <p:cNvPr id="10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724400" y="1037616"/>
            <a:ext cx="837124" cy="924534"/>
          </a:xfrm>
          <a:prstGeom prst="rect">
            <a:avLst/>
          </a:prstGeom>
        </p:spPr>
      </p:pic>
      <p:sp>
        <p:nvSpPr>
          <p:cNvPr id="104" name="TextBox 103"/>
          <p:cNvSpPr txBox="1"/>
          <p:nvPr/>
        </p:nvSpPr>
        <p:spPr>
          <a:xfrm>
            <a:off x="5212531" y="1399929"/>
            <a:ext cx="1645469" cy="461665"/>
          </a:xfrm>
          <a:prstGeom prst="rect">
            <a:avLst/>
          </a:prstGeom>
          <a:noFill/>
        </p:spPr>
        <p:txBody>
          <a:bodyPr wrap="square" rtlCol="0">
            <a:spAutoFit/>
          </a:bodyPr>
          <a:lstStyle/>
          <a:p>
            <a:pPr algn="ctr"/>
            <a:r>
              <a:rPr lang="vi-VN" sz="2400" b="1" dirty="0" smtClean="0">
                <a:solidFill>
                  <a:srgbClr val="FF0000"/>
                </a:solidFill>
              </a:rPr>
              <a:t>Gợi ý:</a:t>
            </a:r>
            <a:endParaRPr lang="en-US" sz="2400" b="1" dirty="0">
              <a:solidFill>
                <a:srgbClr val="FF0000"/>
              </a:solidFill>
            </a:endParaRPr>
          </a:p>
        </p:txBody>
      </p:sp>
      <p:sp>
        <p:nvSpPr>
          <p:cNvPr id="2" name="TextBox 1"/>
          <p:cNvSpPr txBox="1"/>
          <p:nvPr/>
        </p:nvSpPr>
        <p:spPr>
          <a:xfrm>
            <a:off x="3123124" y="285750"/>
            <a:ext cx="4876800" cy="646331"/>
          </a:xfrm>
          <a:prstGeom prst="rect">
            <a:avLst/>
          </a:prstGeom>
          <a:noFill/>
        </p:spPr>
        <p:txBody>
          <a:bodyPr wrap="square" rtlCol="0">
            <a:spAutoFit/>
          </a:bodyPr>
          <a:lstStyle/>
          <a:p>
            <a:pPr algn="ctr">
              <a:lnSpc>
                <a:spcPct val="150000"/>
              </a:lnSpc>
            </a:pPr>
            <a:r>
              <a:rPr lang="en-US" sz="2400" b="1" dirty="0" smtClean="0">
                <a:solidFill>
                  <a:schemeClr val="accent5">
                    <a:lumMod val="75000"/>
                  </a:schemeClr>
                </a:solidFill>
              </a:rPr>
              <a:t>Đánh giá việc thực hiện dự án.</a:t>
            </a:r>
            <a:endParaRPr lang="en-US" sz="2400" b="1" dirty="0">
              <a:solidFill>
                <a:schemeClr val="accent5">
                  <a:lumMod val="75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587"/>
                                        </p:tgtEl>
                                        <p:attrNameLst>
                                          <p:attrName>style.visibility</p:attrName>
                                        </p:attrNameLst>
                                      </p:cBhvr>
                                      <p:to>
                                        <p:strVal val="visible"/>
                                      </p:to>
                                    </p:set>
                                    <p:animEffect transition="in" filter="barn(outVertical)">
                                      <p:cBhvr>
                                        <p:cTn id="7" dur="500"/>
                                        <p:tgtEl>
                                          <p:spTgt spid="258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02">
                                            <p:txEl>
                                              <p:pRg st="0" end="0"/>
                                            </p:txEl>
                                          </p:spTgt>
                                        </p:tgtEl>
                                        <p:attrNameLst>
                                          <p:attrName>style.visibility</p:attrName>
                                        </p:attrNameLst>
                                      </p:cBhvr>
                                      <p:to>
                                        <p:strVal val="visible"/>
                                      </p:to>
                                    </p:set>
                                    <p:animEffect transition="in" filter="barn(outVertical)">
                                      <p:cBhvr>
                                        <p:cTn id="10" dur="500"/>
                                        <p:tgtEl>
                                          <p:spTgt spid="10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2">
                                            <p:txEl>
                                              <p:pRg st="1" end="1"/>
                                            </p:txEl>
                                          </p:spTgt>
                                        </p:tgtEl>
                                        <p:attrNameLst>
                                          <p:attrName>style.visibility</p:attrName>
                                        </p:attrNameLst>
                                      </p:cBhvr>
                                      <p:to>
                                        <p:strVal val="visible"/>
                                      </p:to>
                                    </p:set>
                                    <p:animEffect transition="in" filter="barn(outVertical)">
                                      <p:cBhvr>
                                        <p:cTn id="15" dur="500"/>
                                        <p:tgtEl>
                                          <p:spTgt spid="10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02">
                                            <p:txEl>
                                              <p:pRg st="2" end="2"/>
                                            </p:txEl>
                                          </p:spTgt>
                                        </p:tgtEl>
                                        <p:attrNameLst>
                                          <p:attrName>style.visibility</p:attrName>
                                        </p:attrNameLst>
                                      </p:cBhvr>
                                      <p:to>
                                        <p:strVal val="visible"/>
                                      </p:to>
                                    </p:set>
                                    <p:animEffect transition="in" filter="barn(outVertical)">
                                      <p:cBhvr>
                                        <p:cTn id="20" dur="500"/>
                                        <p:tgtEl>
                                          <p:spTgt spid="10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2">
                                            <p:txEl>
                                              <p:pRg st="3" end="3"/>
                                            </p:txEl>
                                          </p:spTgt>
                                        </p:tgtEl>
                                        <p:attrNameLst>
                                          <p:attrName>style.visibility</p:attrName>
                                        </p:attrNameLst>
                                      </p:cBhvr>
                                      <p:to>
                                        <p:strVal val="visible"/>
                                      </p:to>
                                    </p:set>
                                    <p:animEffect transition="in" filter="barn(outVertical)">
                                      <p:cBhvr>
                                        <p:cTn id="25" dur="500"/>
                                        <p:tgtEl>
                                          <p:spTgt spid="1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pSp>
        <p:nvGrpSpPr>
          <p:cNvPr id="512" name="Google Shape;512;p45"/>
          <p:cNvGrpSpPr/>
          <p:nvPr/>
        </p:nvGrpSpPr>
        <p:grpSpPr>
          <a:xfrm rot="4828418" flipH="1">
            <a:off x="8838121" y="507679"/>
            <a:ext cx="668952" cy="642081"/>
            <a:chOff x="5873914" y="1884678"/>
            <a:chExt cx="668958" cy="642087"/>
          </a:xfrm>
        </p:grpSpPr>
        <p:sp>
          <p:nvSpPr>
            <p:cNvPr id="513" name="Google Shape;513;p45"/>
            <p:cNvSpPr/>
            <p:nvPr/>
          </p:nvSpPr>
          <p:spPr>
            <a:xfrm>
              <a:off x="6379692" y="2380435"/>
              <a:ext cx="163180" cy="146330"/>
            </a:xfrm>
            <a:custGeom>
              <a:avLst/>
              <a:gdLst/>
              <a:ahLst/>
              <a:cxnLst/>
              <a:rect l="l" t="t" r="r" b="b"/>
              <a:pathLst>
                <a:path w="3680" h="3300" extrusionOk="0">
                  <a:moveTo>
                    <a:pt x="1084" y="0"/>
                  </a:moveTo>
                  <a:cubicBezTo>
                    <a:pt x="798" y="0"/>
                    <a:pt x="537" y="95"/>
                    <a:pt x="358" y="298"/>
                  </a:cubicBezTo>
                  <a:cubicBezTo>
                    <a:pt x="1" y="679"/>
                    <a:pt x="60" y="1262"/>
                    <a:pt x="429" y="1619"/>
                  </a:cubicBezTo>
                  <a:cubicBezTo>
                    <a:pt x="929" y="2108"/>
                    <a:pt x="1489" y="2584"/>
                    <a:pt x="2013" y="3060"/>
                  </a:cubicBezTo>
                  <a:cubicBezTo>
                    <a:pt x="2185" y="3221"/>
                    <a:pt x="2409" y="3299"/>
                    <a:pt x="2634" y="3299"/>
                  </a:cubicBezTo>
                  <a:cubicBezTo>
                    <a:pt x="2892" y="3299"/>
                    <a:pt x="3150" y="3197"/>
                    <a:pt x="3335" y="3001"/>
                  </a:cubicBezTo>
                  <a:cubicBezTo>
                    <a:pt x="3680" y="2620"/>
                    <a:pt x="3644" y="2024"/>
                    <a:pt x="3275" y="1679"/>
                  </a:cubicBezTo>
                  <a:cubicBezTo>
                    <a:pt x="2751" y="1191"/>
                    <a:pt x="2215" y="726"/>
                    <a:pt x="1691" y="238"/>
                  </a:cubicBezTo>
                  <a:cubicBezTo>
                    <a:pt x="1525" y="72"/>
                    <a:pt x="1310"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5"/>
            <p:cNvSpPr/>
            <p:nvPr/>
          </p:nvSpPr>
          <p:spPr>
            <a:xfrm>
              <a:off x="6192298" y="2209359"/>
              <a:ext cx="163668" cy="159012"/>
            </a:xfrm>
            <a:custGeom>
              <a:avLst/>
              <a:gdLst/>
              <a:ahLst/>
              <a:cxnLst/>
              <a:rect l="l" t="t" r="r" b="b"/>
              <a:pathLst>
                <a:path w="3691" h="3586" extrusionOk="0">
                  <a:moveTo>
                    <a:pt x="929" y="1"/>
                  </a:moveTo>
                  <a:cubicBezTo>
                    <a:pt x="786" y="13"/>
                    <a:pt x="619" y="72"/>
                    <a:pt x="464" y="167"/>
                  </a:cubicBezTo>
                  <a:cubicBezTo>
                    <a:pt x="250" y="298"/>
                    <a:pt x="107" y="501"/>
                    <a:pt x="48" y="739"/>
                  </a:cubicBezTo>
                  <a:cubicBezTo>
                    <a:pt x="0" y="965"/>
                    <a:pt x="12" y="1263"/>
                    <a:pt x="167" y="1441"/>
                  </a:cubicBezTo>
                  <a:cubicBezTo>
                    <a:pt x="441" y="1787"/>
                    <a:pt x="738" y="2120"/>
                    <a:pt x="1060" y="2429"/>
                  </a:cubicBezTo>
                  <a:cubicBezTo>
                    <a:pt x="1369" y="2739"/>
                    <a:pt x="1691" y="3037"/>
                    <a:pt x="2012" y="3346"/>
                  </a:cubicBezTo>
                  <a:cubicBezTo>
                    <a:pt x="2180" y="3509"/>
                    <a:pt x="2400" y="3585"/>
                    <a:pt x="2621" y="3585"/>
                  </a:cubicBezTo>
                  <a:cubicBezTo>
                    <a:pt x="2886" y="3585"/>
                    <a:pt x="3152" y="3476"/>
                    <a:pt x="3334" y="3275"/>
                  </a:cubicBezTo>
                  <a:cubicBezTo>
                    <a:pt x="3691" y="2894"/>
                    <a:pt x="3631" y="2310"/>
                    <a:pt x="3250" y="1953"/>
                  </a:cubicBezTo>
                  <a:cubicBezTo>
                    <a:pt x="2750" y="1465"/>
                    <a:pt x="2215" y="989"/>
                    <a:pt x="1738" y="453"/>
                  </a:cubicBezTo>
                  <a:lnTo>
                    <a:pt x="1726" y="429"/>
                  </a:lnTo>
                  <a:cubicBezTo>
                    <a:pt x="1667" y="370"/>
                    <a:pt x="1619" y="298"/>
                    <a:pt x="1560" y="239"/>
                  </a:cubicBezTo>
                  <a:cubicBezTo>
                    <a:pt x="1441" y="132"/>
                    <a:pt x="1286" y="60"/>
                    <a:pt x="1131" y="13"/>
                  </a:cubicBezTo>
                  <a:cubicBezTo>
                    <a:pt x="1072" y="1"/>
                    <a:pt x="988" y="1"/>
                    <a:pt x="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5"/>
            <p:cNvSpPr/>
            <p:nvPr/>
          </p:nvSpPr>
          <p:spPr>
            <a:xfrm>
              <a:off x="6028627" y="2059966"/>
              <a:ext cx="148902" cy="147350"/>
            </a:xfrm>
            <a:custGeom>
              <a:avLst/>
              <a:gdLst/>
              <a:ahLst/>
              <a:cxnLst/>
              <a:rect l="l" t="t" r="r" b="b"/>
              <a:pathLst>
                <a:path w="3358" h="3323" extrusionOk="0">
                  <a:moveTo>
                    <a:pt x="905" y="0"/>
                  </a:moveTo>
                  <a:cubicBezTo>
                    <a:pt x="655" y="24"/>
                    <a:pt x="417" y="119"/>
                    <a:pt x="250" y="322"/>
                  </a:cubicBezTo>
                  <a:cubicBezTo>
                    <a:pt x="83" y="500"/>
                    <a:pt x="0" y="738"/>
                    <a:pt x="12" y="988"/>
                  </a:cubicBezTo>
                  <a:cubicBezTo>
                    <a:pt x="24" y="1060"/>
                    <a:pt x="48" y="1155"/>
                    <a:pt x="60" y="1226"/>
                  </a:cubicBezTo>
                  <a:cubicBezTo>
                    <a:pt x="107" y="1393"/>
                    <a:pt x="191" y="1524"/>
                    <a:pt x="322" y="1643"/>
                  </a:cubicBezTo>
                  <a:cubicBezTo>
                    <a:pt x="762" y="2143"/>
                    <a:pt x="1203" y="2620"/>
                    <a:pt x="1679" y="3084"/>
                  </a:cubicBezTo>
                  <a:cubicBezTo>
                    <a:pt x="1847" y="3246"/>
                    <a:pt x="2067" y="3323"/>
                    <a:pt x="2288" y="3323"/>
                  </a:cubicBezTo>
                  <a:cubicBezTo>
                    <a:pt x="2552" y="3323"/>
                    <a:pt x="2819" y="3213"/>
                    <a:pt x="3000" y="3012"/>
                  </a:cubicBezTo>
                  <a:cubicBezTo>
                    <a:pt x="3358" y="2620"/>
                    <a:pt x="3298" y="2048"/>
                    <a:pt x="2941" y="1691"/>
                  </a:cubicBezTo>
                  <a:cubicBezTo>
                    <a:pt x="2465" y="1226"/>
                    <a:pt x="2012" y="750"/>
                    <a:pt x="1596" y="238"/>
                  </a:cubicBezTo>
                  <a:cubicBezTo>
                    <a:pt x="1453" y="83"/>
                    <a:pt x="1179" y="0"/>
                    <a:pt x="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5"/>
            <p:cNvSpPr/>
            <p:nvPr/>
          </p:nvSpPr>
          <p:spPr>
            <a:xfrm>
              <a:off x="5873914" y="1884678"/>
              <a:ext cx="158436" cy="170231"/>
            </a:xfrm>
            <a:custGeom>
              <a:avLst/>
              <a:gdLst/>
              <a:ahLst/>
              <a:cxnLst/>
              <a:rect l="l" t="t" r="r" b="b"/>
              <a:pathLst>
                <a:path w="3573" h="3839" extrusionOk="0">
                  <a:moveTo>
                    <a:pt x="1072" y="0"/>
                  </a:moveTo>
                  <a:cubicBezTo>
                    <a:pt x="917" y="0"/>
                    <a:pt x="751" y="48"/>
                    <a:pt x="584" y="143"/>
                  </a:cubicBezTo>
                  <a:cubicBezTo>
                    <a:pt x="167" y="417"/>
                    <a:pt x="1" y="1024"/>
                    <a:pt x="298" y="1441"/>
                  </a:cubicBezTo>
                  <a:cubicBezTo>
                    <a:pt x="822" y="2191"/>
                    <a:pt x="1394" y="2905"/>
                    <a:pt x="2001" y="3596"/>
                  </a:cubicBezTo>
                  <a:cubicBezTo>
                    <a:pt x="2126" y="3763"/>
                    <a:pt x="2370" y="3838"/>
                    <a:pt x="2581" y="3838"/>
                  </a:cubicBezTo>
                  <a:cubicBezTo>
                    <a:pt x="2611" y="3838"/>
                    <a:pt x="2640" y="3837"/>
                    <a:pt x="2668" y="3834"/>
                  </a:cubicBezTo>
                  <a:cubicBezTo>
                    <a:pt x="2918" y="3822"/>
                    <a:pt x="3156" y="3727"/>
                    <a:pt x="3322" y="3525"/>
                  </a:cubicBezTo>
                  <a:cubicBezTo>
                    <a:pt x="3489" y="3346"/>
                    <a:pt x="3572" y="3108"/>
                    <a:pt x="3561" y="2858"/>
                  </a:cubicBezTo>
                  <a:cubicBezTo>
                    <a:pt x="3549" y="2596"/>
                    <a:pt x="3430" y="2393"/>
                    <a:pt x="3251" y="2203"/>
                  </a:cubicBezTo>
                  <a:cubicBezTo>
                    <a:pt x="3180" y="2131"/>
                    <a:pt x="3120" y="2036"/>
                    <a:pt x="3037" y="1965"/>
                  </a:cubicBezTo>
                  <a:cubicBezTo>
                    <a:pt x="2644" y="1477"/>
                    <a:pt x="2251" y="965"/>
                    <a:pt x="1882" y="429"/>
                  </a:cubicBezTo>
                  <a:cubicBezTo>
                    <a:pt x="1691" y="167"/>
                    <a:pt x="1394" y="0"/>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45"/>
          <p:cNvGrpSpPr/>
          <p:nvPr/>
        </p:nvGrpSpPr>
        <p:grpSpPr>
          <a:xfrm>
            <a:off x="8507491" y="281284"/>
            <a:ext cx="256078" cy="258739"/>
            <a:chOff x="6968391" y="4377697"/>
            <a:chExt cx="256078" cy="258739"/>
          </a:xfrm>
        </p:grpSpPr>
        <p:sp>
          <p:nvSpPr>
            <p:cNvPr id="518" name="Google Shape;518;p45"/>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5"/>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5"/>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45"/>
          <p:cNvGrpSpPr/>
          <p:nvPr/>
        </p:nvGrpSpPr>
        <p:grpSpPr>
          <a:xfrm rot="-6049132">
            <a:off x="7519129" y="307520"/>
            <a:ext cx="305234" cy="304477"/>
            <a:chOff x="1548327" y="2761296"/>
            <a:chExt cx="305242" cy="304485"/>
          </a:xfrm>
        </p:grpSpPr>
        <p:sp>
          <p:nvSpPr>
            <p:cNvPr id="522" name="Google Shape;522;p45"/>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5"/>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5"/>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 name="Google Shape;525;p45"/>
          <p:cNvSpPr/>
          <p:nvPr/>
        </p:nvSpPr>
        <p:spPr>
          <a:xfrm>
            <a:off x="8753000" y="1293932"/>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283" y="4095750"/>
            <a:ext cx="1182862" cy="1036617"/>
          </a:xfrm>
          <a:prstGeom prst="rect">
            <a:avLst/>
          </a:prstGeom>
        </p:spPr>
      </p:pic>
      <p:grpSp>
        <p:nvGrpSpPr>
          <p:cNvPr id="24" name="Google Shape;1292;p54"/>
          <p:cNvGrpSpPr/>
          <p:nvPr/>
        </p:nvGrpSpPr>
        <p:grpSpPr>
          <a:xfrm>
            <a:off x="155400" y="24333"/>
            <a:ext cx="1216200" cy="1216200"/>
            <a:chOff x="786685" y="213847"/>
            <a:chExt cx="1216200" cy="1216200"/>
          </a:xfrm>
        </p:grpSpPr>
        <p:sp>
          <p:nvSpPr>
            <p:cNvPr id="25" name="Google Shape;1293;p54"/>
            <p:cNvSpPr/>
            <p:nvPr/>
          </p:nvSpPr>
          <p:spPr>
            <a:xfrm>
              <a:off x="786685" y="213847"/>
              <a:ext cx="1216200" cy="1216200"/>
            </a:xfrm>
            <a:prstGeom prst="sun">
              <a:avLst>
                <a:gd name="adj" fmla="val 25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1294;p54"/>
            <p:cNvGrpSpPr/>
            <p:nvPr/>
          </p:nvGrpSpPr>
          <p:grpSpPr>
            <a:xfrm>
              <a:off x="1120050" y="556963"/>
              <a:ext cx="549450" cy="529975"/>
              <a:chOff x="720000" y="1682150"/>
              <a:chExt cx="549450" cy="529975"/>
            </a:xfrm>
          </p:grpSpPr>
          <p:sp>
            <p:nvSpPr>
              <p:cNvPr id="27" name="Google Shape;1295;p54"/>
              <p:cNvSpPr/>
              <p:nvPr/>
            </p:nvSpPr>
            <p:spPr>
              <a:xfrm>
                <a:off x="720000" y="1682150"/>
                <a:ext cx="549450" cy="529975"/>
              </a:xfrm>
              <a:custGeom>
                <a:avLst/>
                <a:gdLst/>
                <a:ahLst/>
                <a:cxnLst/>
                <a:rect l="l" t="t" r="r" b="b"/>
                <a:pathLst>
                  <a:path w="21978" h="21199" extrusionOk="0">
                    <a:moveTo>
                      <a:pt x="10549" y="1"/>
                    </a:moveTo>
                    <a:cubicBezTo>
                      <a:pt x="10105" y="1"/>
                      <a:pt x="9659" y="28"/>
                      <a:pt x="9216" y="85"/>
                    </a:cubicBezTo>
                    <a:cubicBezTo>
                      <a:pt x="6644" y="407"/>
                      <a:pt x="3989" y="1383"/>
                      <a:pt x="2358" y="3514"/>
                    </a:cubicBezTo>
                    <a:cubicBezTo>
                      <a:pt x="1072" y="5193"/>
                      <a:pt x="572" y="7384"/>
                      <a:pt x="298" y="9527"/>
                    </a:cubicBezTo>
                    <a:cubicBezTo>
                      <a:pt x="84" y="11337"/>
                      <a:pt x="0" y="13194"/>
                      <a:pt x="536" y="14920"/>
                    </a:cubicBezTo>
                    <a:cubicBezTo>
                      <a:pt x="1334" y="17468"/>
                      <a:pt x="3417" y="19421"/>
                      <a:pt x="5787" y="20373"/>
                    </a:cubicBezTo>
                    <a:cubicBezTo>
                      <a:pt x="7238" y="20960"/>
                      <a:pt x="8787" y="21198"/>
                      <a:pt x="10351" y="21198"/>
                    </a:cubicBezTo>
                    <a:cubicBezTo>
                      <a:pt x="11327" y="21198"/>
                      <a:pt x="12310" y="21105"/>
                      <a:pt x="13276" y="20945"/>
                    </a:cubicBezTo>
                    <a:cubicBezTo>
                      <a:pt x="17717" y="20219"/>
                      <a:pt x="21408" y="16039"/>
                      <a:pt x="21646" y="11253"/>
                    </a:cubicBezTo>
                    <a:cubicBezTo>
                      <a:pt x="21978" y="4718"/>
                      <a:pt x="16342" y="1"/>
                      <a:pt x="10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96;p54"/>
              <p:cNvSpPr/>
              <p:nvPr/>
            </p:nvSpPr>
            <p:spPr>
              <a:xfrm>
                <a:off x="1003075" y="1708475"/>
                <a:ext cx="146375" cy="72200"/>
              </a:xfrm>
              <a:custGeom>
                <a:avLst/>
                <a:gdLst/>
                <a:ahLst/>
                <a:cxnLst/>
                <a:rect l="l" t="t" r="r" b="b"/>
                <a:pathLst>
                  <a:path w="5855" h="2888" extrusionOk="0">
                    <a:moveTo>
                      <a:pt x="1034" y="1"/>
                    </a:moveTo>
                    <a:cubicBezTo>
                      <a:pt x="765" y="1"/>
                      <a:pt x="509" y="19"/>
                      <a:pt x="274" y="56"/>
                    </a:cubicBezTo>
                    <a:cubicBezTo>
                      <a:pt x="0" y="92"/>
                      <a:pt x="107" y="485"/>
                      <a:pt x="334" y="520"/>
                    </a:cubicBezTo>
                    <a:cubicBezTo>
                      <a:pt x="1358" y="651"/>
                      <a:pt x="2274" y="842"/>
                      <a:pt x="3215" y="1330"/>
                    </a:cubicBezTo>
                    <a:cubicBezTo>
                      <a:pt x="3977" y="1735"/>
                      <a:pt x="4536" y="2437"/>
                      <a:pt x="5298" y="2842"/>
                    </a:cubicBezTo>
                    <a:cubicBezTo>
                      <a:pt x="5355" y="2874"/>
                      <a:pt x="5410" y="2888"/>
                      <a:pt x="5463" y="2888"/>
                    </a:cubicBezTo>
                    <a:cubicBezTo>
                      <a:pt x="5689" y="2888"/>
                      <a:pt x="5855" y="2627"/>
                      <a:pt x="5739" y="2366"/>
                    </a:cubicBezTo>
                    <a:cubicBezTo>
                      <a:pt x="5018" y="769"/>
                      <a:pt x="2762" y="1"/>
                      <a:pt x="1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97;p54"/>
              <p:cNvSpPr/>
              <p:nvPr/>
            </p:nvSpPr>
            <p:spPr>
              <a:xfrm>
                <a:off x="1156200" y="1791400"/>
                <a:ext cx="59725" cy="65725"/>
              </a:xfrm>
              <a:custGeom>
                <a:avLst/>
                <a:gdLst/>
                <a:ahLst/>
                <a:cxnLst/>
                <a:rect l="l" t="t" r="r" b="b"/>
                <a:pathLst>
                  <a:path w="2389" h="2629" extrusionOk="0">
                    <a:moveTo>
                      <a:pt x="305" y="0"/>
                    </a:moveTo>
                    <a:cubicBezTo>
                      <a:pt x="95" y="0"/>
                      <a:pt x="0" y="305"/>
                      <a:pt x="150" y="454"/>
                    </a:cubicBezTo>
                    <a:cubicBezTo>
                      <a:pt x="447" y="751"/>
                      <a:pt x="793" y="990"/>
                      <a:pt x="1067" y="1335"/>
                    </a:cubicBezTo>
                    <a:cubicBezTo>
                      <a:pt x="1329" y="1680"/>
                      <a:pt x="1507" y="2156"/>
                      <a:pt x="1805" y="2526"/>
                    </a:cubicBezTo>
                    <a:cubicBezTo>
                      <a:pt x="1863" y="2598"/>
                      <a:pt x="1933" y="2629"/>
                      <a:pt x="2002" y="2629"/>
                    </a:cubicBezTo>
                    <a:cubicBezTo>
                      <a:pt x="2158" y="2629"/>
                      <a:pt x="2312" y="2473"/>
                      <a:pt x="2329" y="2299"/>
                    </a:cubicBezTo>
                    <a:cubicBezTo>
                      <a:pt x="2388" y="1263"/>
                      <a:pt x="1257" y="120"/>
                      <a:pt x="328" y="1"/>
                    </a:cubicBezTo>
                    <a:cubicBezTo>
                      <a:pt x="320" y="1"/>
                      <a:pt x="313" y="0"/>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98;p54"/>
              <p:cNvSpPr/>
              <p:nvPr/>
            </p:nvSpPr>
            <p:spPr>
              <a:xfrm>
                <a:off x="720300" y="1754800"/>
                <a:ext cx="507825" cy="457225"/>
              </a:xfrm>
              <a:custGeom>
                <a:avLst/>
                <a:gdLst/>
                <a:ahLst/>
                <a:cxnLst/>
                <a:rect l="l" t="t" r="r" b="b"/>
                <a:pathLst>
                  <a:path w="20313" h="18289" extrusionOk="0">
                    <a:moveTo>
                      <a:pt x="2870" y="1"/>
                    </a:moveTo>
                    <a:lnTo>
                      <a:pt x="2870" y="1"/>
                    </a:lnTo>
                    <a:cubicBezTo>
                      <a:pt x="2691" y="191"/>
                      <a:pt x="2512" y="394"/>
                      <a:pt x="2346" y="596"/>
                    </a:cubicBezTo>
                    <a:cubicBezTo>
                      <a:pt x="1060" y="2275"/>
                      <a:pt x="560" y="4478"/>
                      <a:pt x="298" y="6621"/>
                    </a:cubicBezTo>
                    <a:cubicBezTo>
                      <a:pt x="72" y="8419"/>
                      <a:pt x="0" y="10288"/>
                      <a:pt x="536" y="12014"/>
                    </a:cubicBezTo>
                    <a:cubicBezTo>
                      <a:pt x="1322" y="14550"/>
                      <a:pt x="3405" y="16503"/>
                      <a:pt x="5775" y="17455"/>
                    </a:cubicBezTo>
                    <a:cubicBezTo>
                      <a:pt x="7243" y="18046"/>
                      <a:pt x="8803" y="18289"/>
                      <a:pt x="10376" y="18289"/>
                    </a:cubicBezTo>
                    <a:cubicBezTo>
                      <a:pt x="11340" y="18289"/>
                      <a:pt x="12309" y="18197"/>
                      <a:pt x="13264" y="18039"/>
                    </a:cubicBezTo>
                    <a:cubicBezTo>
                      <a:pt x="16205" y="17563"/>
                      <a:pt x="18812" y="15562"/>
                      <a:pt x="20312" y="12872"/>
                    </a:cubicBezTo>
                    <a:lnTo>
                      <a:pt x="20312" y="12872"/>
                    </a:lnTo>
                    <a:cubicBezTo>
                      <a:pt x="18348" y="14300"/>
                      <a:pt x="16038" y="15181"/>
                      <a:pt x="13669" y="15300"/>
                    </a:cubicBezTo>
                    <a:cubicBezTo>
                      <a:pt x="13491" y="15309"/>
                      <a:pt x="13314" y="15314"/>
                      <a:pt x="13136" y="15314"/>
                    </a:cubicBezTo>
                    <a:cubicBezTo>
                      <a:pt x="9524" y="15314"/>
                      <a:pt x="5911" y="13480"/>
                      <a:pt x="3846" y="10347"/>
                    </a:cubicBezTo>
                    <a:cubicBezTo>
                      <a:pt x="1881" y="7371"/>
                      <a:pt x="1477" y="3287"/>
                      <a:pt x="2870"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99;p54"/>
              <p:cNvSpPr/>
              <p:nvPr/>
            </p:nvSpPr>
            <p:spPr>
              <a:xfrm>
                <a:off x="808050" y="1849575"/>
                <a:ext cx="115875" cy="62850"/>
              </a:xfrm>
              <a:custGeom>
                <a:avLst/>
                <a:gdLst/>
                <a:ahLst/>
                <a:cxnLst/>
                <a:rect l="l" t="t" r="r" b="b"/>
                <a:pathLst>
                  <a:path w="4635" h="2514" extrusionOk="0">
                    <a:moveTo>
                      <a:pt x="2313" y="0"/>
                    </a:moveTo>
                    <a:cubicBezTo>
                      <a:pt x="1153" y="0"/>
                      <a:pt x="196" y="983"/>
                      <a:pt x="26" y="2127"/>
                    </a:cubicBezTo>
                    <a:cubicBezTo>
                      <a:pt x="1" y="2264"/>
                      <a:pt x="111" y="2371"/>
                      <a:pt x="228" y="2371"/>
                    </a:cubicBezTo>
                    <a:cubicBezTo>
                      <a:pt x="273" y="2371"/>
                      <a:pt x="320" y="2355"/>
                      <a:pt x="360" y="2318"/>
                    </a:cubicBezTo>
                    <a:cubicBezTo>
                      <a:pt x="979" y="1770"/>
                      <a:pt x="1288" y="901"/>
                      <a:pt x="2241" y="841"/>
                    </a:cubicBezTo>
                    <a:cubicBezTo>
                      <a:pt x="2272" y="839"/>
                      <a:pt x="2303" y="838"/>
                      <a:pt x="2332" y="838"/>
                    </a:cubicBezTo>
                    <a:cubicBezTo>
                      <a:pt x="3214" y="838"/>
                      <a:pt x="3518" y="1837"/>
                      <a:pt x="3967" y="2401"/>
                    </a:cubicBezTo>
                    <a:cubicBezTo>
                      <a:pt x="4027" y="2480"/>
                      <a:pt x="4116" y="2514"/>
                      <a:pt x="4209" y="2514"/>
                    </a:cubicBezTo>
                    <a:cubicBezTo>
                      <a:pt x="4413" y="2514"/>
                      <a:pt x="4635" y="2352"/>
                      <a:pt x="4610" y="2139"/>
                    </a:cubicBezTo>
                    <a:cubicBezTo>
                      <a:pt x="4491" y="1127"/>
                      <a:pt x="3539" y="91"/>
                      <a:pt x="2491" y="8"/>
                    </a:cubicBezTo>
                    <a:cubicBezTo>
                      <a:pt x="2431" y="3"/>
                      <a:pt x="2372" y="0"/>
                      <a:pt x="2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00;p54"/>
              <p:cNvSpPr/>
              <p:nvPr/>
            </p:nvSpPr>
            <p:spPr>
              <a:xfrm>
                <a:off x="1048900" y="1849575"/>
                <a:ext cx="115775" cy="62850"/>
              </a:xfrm>
              <a:custGeom>
                <a:avLst/>
                <a:gdLst/>
                <a:ahLst/>
                <a:cxnLst/>
                <a:rect l="l" t="t" r="r" b="b"/>
                <a:pathLst>
                  <a:path w="4631" h="2514" extrusionOk="0">
                    <a:moveTo>
                      <a:pt x="2310" y="0"/>
                    </a:moveTo>
                    <a:cubicBezTo>
                      <a:pt x="2251" y="0"/>
                      <a:pt x="2192" y="3"/>
                      <a:pt x="2132" y="8"/>
                    </a:cubicBezTo>
                    <a:cubicBezTo>
                      <a:pt x="1096" y="91"/>
                      <a:pt x="144" y="1127"/>
                      <a:pt x="25" y="2139"/>
                    </a:cubicBezTo>
                    <a:cubicBezTo>
                      <a:pt x="0" y="2352"/>
                      <a:pt x="217" y="2514"/>
                      <a:pt x="420" y="2514"/>
                    </a:cubicBezTo>
                    <a:cubicBezTo>
                      <a:pt x="513" y="2514"/>
                      <a:pt x="604" y="2480"/>
                      <a:pt x="668" y="2401"/>
                    </a:cubicBezTo>
                    <a:cubicBezTo>
                      <a:pt x="1105" y="1837"/>
                      <a:pt x="1431" y="838"/>
                      <a:pt x="2304" y="838"/>
                    </a:cubicBezTo>
                    <a:cubicBezTo>
                      <a:pt x="2333" y="838"/>
                      <a:pt x="2363" y="839"/>
                      <a:pt x="2394" y="841"/>
                    </a:cubicBezTo>
                    <a:cubicBezTo>
                      <a:pt x="3346" y="901"/>
                      <a:pt x="3644" y="1770"/>
                      <a:pt x="4275" y="2318"/>
                    </a:cubicBezTo>
                    <a:cubicBezTo>
                      <a:pt x="4315" y="2355"/>
                      <a:pt x="4362" y="2371"/>
                      <a:pt x="4407" y="2371"/>
                    </a:cubicBezTo>
                    <a:cubicBezTo>
                      <a:pt x="4523" y="2371"/>
                      <a:pt x="4631" y="2264"/>
                      <a:pt x="4597" y="2127"/>
                    </a:cubicBezTo>
                    <a:cubicBezTo>
                      <a:pt x="4438" y="983"/>
                      <a:pt x="3471" y="0"/>
                      <a:pt x="2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01;p54"/>
              <p:cNvSpPr/>
              <p:nvPr/>
            </p:nvSpPr>
            <p:spPr>
              <a:xfrm>
                <a:off x="828650" y="1988650"/>
                <a:ext cx="319400" cy="134100"/>
              </a:xfrm>
              <a:custGeom>
                <a:avLst/>
                <a:gdLst/>
                <a:ahLst/>
                <a:cxnLst/>
                <a:rect l="l" t="t" r="r" b="b"/>
                <a:pathLst>
                  <a:path w="12776" h="5364" extrusionOk="0">
                    <a:moveTo>
                      <a:pt x="7412" y="0"/>
                    </a:moveTo>
                    <a:cubicBezTo>
                      <a:pt x="4040" y="0"/>
                      <a:pt x="297" y="156"/>
                      <a:pt x="238" y="470"/>
                    </a:cubicBezTo>
                    <a:cubicBezTo>
                      <a:pt x="0" y="1767"/>
                      <a:pt x="1596" y="5315"/>
                      <a:pt x="6382" y="5363"/>
                    </a:cubicBezTo>
                    <a:cubicBezTo>
                      <a:pt x="6412" y="5363"/>
                      <a:pt x="6443" y="5364"/>
                      <a:pt x="6473" y="5364"/>
                    </a:cubicBezTo>
                    <a:cubicBezTo>
                      <a:pt x="11189" y="5364"/>
                      <a:pt x="12775" y="788"/>
                      <a:pt x="12728" y="315"/>
                    </a:cubicBezTo>
                    <a:cubicBezTo>
                      <a:pt x="12706" y="105"/>
                      <a:pt x="10184" y="0"/>
                      <a:pt x="7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02;p54"/>
              <p:cNvSpPr/>
              <p:nvPr/>
            </p:nvSpPr>
            <p:spPr>
              <a:xfrm>
                <a:off x="832500" y="1988675"/>
                <a:ext cx="314950" cy="60850"/>
              </a:xfrm>
              <a:custGeom>
                <a:avLst/>
                <a:gdLst/>
                <a:ahLst/>
                <a:cxnLst/>
                <a:rect l="l" t="t" r="r" b="b"/>
                <a:pathLst>
                  <a:path w="12598" h="2434" extrusionOk="0">
                    <a:moveTo>
                      <a:pt x="7197" y="1"/>
                    </a:moveTo>
                    <a:cubicBezTo>
                      <a:pt x="3839" y="1"/>
                      <a:pt x="143" y="157"/>
                      <a:pt x="84" y="469"/>
                    </a:cubicBezTo>
                    <a:cubicBezTo>
                      <a:pt x="1" y="933"/>
                      <a:pt x="156" y="1659"/>
                      <a:pt x="584" y="2421"/>
                    </a:cubicBezTo>
                    <a:cubicBezTo>
                      <a:pt x="2180" y="1671"/>
                      <a:pt x="4061" y="1385"/>
                      <a:pt x="5847" y="1231"/>
                    </a:cubicBezTo>
                    <a:cubicBezTo>
                      <a:pt x="6379" y="1181"/>
                      <a:pt x="6920" y="1140"/>
                      <a:pt x="7456" y="1140"/>
                    </a:cubicBezTo>
                    <a:cubicBezTo>
                      <a:pt x="7820" y="1140"/>
                      <a:pt x="8182" y="1159"/>
                      <a:pt x="8538" y="1207"/>
                    </a:cubicBezTo>
                    <a:cubicBezTo>
                      <a:pt x="9657" y="1385"/>
                      <a:pt x="10728" y="1814"/>
                      <a:pt x="11669" y="2433"/>
                    </a:cubicBezTo>
                    <a:cubicBezTo>
                      <a:pt x="12336" y="1433"/>
                      <a:pt x="12598" y="516"/>
                      <a:pt x="12586" y="326"/>
                    </a:cubicBezTo>
                    <a:cubicBezTo>
                      <a:pt x="12559" y="109"/>
                      <a:pt x="9995" y="1"/>
                      <a:pt x="719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oogle Shape;1303;p54"/>
          <p:cNvGrpSpPr/>
          <p:nvPr/>
        </p:nvGrpSpPr>
        <p:grpSpPr>
          <a:xfrm rot="3523190">
            <a:off x="209122" y="1090066"/>
            <a:ext cx="252388" cy="805455"/>
            <a:chOff x="8478897" y="4127025"/>
            <a:chExt cx="252400" cy="805492"/>
          </a:xfrm>
        </p:grpSpPr>
        <p:sp>
          <p:nvSpPr>
            <p:cNvPr id="36" name="Google Shape;1304;p5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05;p5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06;p5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07;p5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066800" y="1006270"/>
            <a:ext cx="7088946" cy="3785652"/>
          </a:xfrm>
          <a:prstGeom prst="rect">
            <a:avLst/>
          </a:prstGeom>
        </p:spPr>
        <p:txBody>
          <a:bodyPr wrap="square">
            <a:spAutoFit/>
          </a:bodyPr>
          <a:lstStyle/>
          <a:p>
            <a:pPr algn="just">
              <a:lnSpc>
                <a:spcPct val="150000"/>
              </a:lnSpc>
            </a:pPr>
            <a:r>
              <a:rPr lang="de-DE" sz="1600" dirty="0"/>
              <a:t>Địa phương các em đang sống có nhiều nghề khác nhau thuộc các lĩnh vực khác nhau như nông nghiệp, công nghiệp, thủ công nghiệp, dịch vụ, thương mại. Qua việc thực hiện dự án tìm hiểu nghề, các em đã hiểu rõ hơn về những đặc trưng của một số nghề chủ yếu ở địa phương và biết được các nghề khác nhau có công việc đặc trưng và những trang thiết bị, dụng cụ lao động cần thiết của nghề khác nhau, có yêu cầu về phẩm chất, năng lực của nghề đối với người lao động khác nhau, đồng thời cũng biết được mỗi nghề đều có thể xảy ra một số nguy hiểm đối với người làm nghề và cách giữ an toàn khi thực hiện các công việc của nghề. Hiểu về nghề ở địa phương giúp các em có cơ sở quan trọng để định hướng nghề nghiệp tương lai.</a:t>
            </a:r>
            <a:endParaRPr lang="en-US" sz="1600" dirty="0"/>
          </a:p>
        </p:txBody>
      </p:sp>
      <p:sp>
        <p:nvSpPr>
          <p:cNvPr id="40" name="TextBox 39"/>
          <p:cNvSpPr txBox="1"/>
          <p:nvPr/>
        </p:nvSpPr>
        <p:spPr>
          <a:xfrm>
            <a:off x="3087273" y="327956"/>
            <a:ext cx="3048000" cy="584775"/>
          </a:xfrm>
          <a:prstGeom prst="rect">
            <a:avLst/>
          </a:prstGeom>
          <a:noFill/>
        </p:spPr>
        <p:txBody>
          <a:bodyPr wrap="square" rtlCol="0">
            <a:spAutoFit/>
          </a:bodyPr>
          <a:lstStyle/>
          <a:p>
            <a:pPr algn="ctr"/>
            <a:r>
              <a:rPr lang="en-US" sz="3200" b="1" dirty="0" smtClean="0">
                <a:solidFill>
                  <a:srgbClr val="FF0000"/>
                </a:solidFill>
              </a:rPr>
              <a:t>KẾT LUẬN</a:t>
            </a:r>
            <a:endParaRPr lang="en-US" sz="3200" b="1" dirty="0">
              <a:solidFill>
                <a:srgbClr val="FF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grpSp>
        <p:nvGrpSpPr>
          <p:cNvPr id="532" name="Google Shape;532;p46"/>
          <p:cNvGrpSpPr/>
          <p:nvPr/>
        </p:nvGrpSpPr>
        <p:grpSpPr>
          <a:xfrm>
            <a:off x="5817616" y="1426929"/>
            <a:ext cx="1828779" cy="2137133"/>
            <a:chOff x="5568402" y="838126"/>
            <a:chExt cx="2380293" cy="2781639"/>
          </a:xfrm>
        </p:grpSpPr>
        <p:sp>
          <p:nvSpPr>
            <p:cNvPr id="533" name="Google Shape;533;p46"/>
            <p:cNvSpPr/>
            <p:nvPr/>
          </p:nvSpPr>
          <p:spPr>
            <a:xfrm>
              <a:off x="6293336" y="838126"/>
              <a:ext cx="1655360" cy="1325937"/>
            </a:xfrm>
            <a:custGeom>
              <a:avLst/>
              <a:gdLst/>
              <a:ahLst/>
              <a:cxnLst/>
              <a:rect l="l" t="t" r="r" b="b"/>
              <a:pathLst>
                <a:path w="13050" h="10453" extrusionOk="0">
                  <a:moveTo>
                    <a:pt x="5665" y="1"/>
                  </a:moveTo>
                  <a:cubicBezTo>
                    <a:pt x="3557" y="1"/>
                    <a:pt x="1409" y="1828"/>
                    <a:pt x="1894" y="4057"/>
                  </a:cubicBezTo>
                  <a:cubicBezTo>
                    <a:pt x="1813" y="4034"/>
                    <a:pt x="1729" y="4023"/>
                    <a:pt x="1644" y="4023"/>
                  </a:cubicBezTo>
                  <a:cubicBezTo>
                    <a:pt x="1428" y="4023"/>
                    <a:pt x="1207" y="4096"/>
                    <a:pt x="1036" y="4224"/>
                  </a:cubicBezTo>
                  <a:cubicBezTo>
                    <a:pt x="798" y="4403"/>
                    <a:pt x="620" y="4653"/>
                    <a:pt x="477" y="4903"/>
                  </a:cubicBezTo>
                  <a:cubicBezTo>
                    <a:pt x="191" y="5379"/>
                    <a:pt x="0" y="5938"/>
                    <a:pt x="84" y="6486"/>
                  </a:cubicBezTo>
                  <a:cubicBezTo>
                    <a:pt x="179" y="7034"/>
                    <a:pt x="608" y="7558"/>
                    <a:pt x="1155" y="7581"/>
                  </a:cubicBezTo>
                  <a:lnTo>
                    <a:pt x="9311" y="10320"/>
                  </a:lnTo>
                  <a:cubicBezTo>
                    <a:pt x="9544" y="10410"/>
                    <a:pt x="9791" y="10453"/>
                    <a:pt x="10039" y="10453"/>
                  </a:cubicBezTo>
                  <a:cubicBezTo>
                    <a:pt x="10641" y="10453"/>
                    <a:pt x="11247" y="10202"/>
                    <a:pt x="11669" y="9772"/>
                  </a:cubicBezTo>
                  <a:cubicBezTo>
                    <a:pt x="12264" y="9165"/>
                    <a:pt x="12514" y="8248"/>
                    <a:pt x="12395" y="7403"/>
                  </a:cubicBezTo>
                  <a:cubicBezTo>
                    <a:pt x="12312" y="6796"/>
                    <a:pt x="11954" y="6129"/>
                    <a:pt x="11335" y="6034"/>
                  </a:cubicBezTo>
                  <a:cubicBezTo>
                    <a:pt x="13050" y="4915"/>
                    <a:pt x="12145" y="2236"/>
                    <a:pt x="10264" y="1962"/>
                  </a:cubicBezTo>
                  <a:cubicBezTo>
                    <a:pt x="10164" y="1945"/>
                    <a:pt x="10063" y="1937"/>
                    <a:pt x="9961" y="1937"/>
                  </a:cubicBezTo>
                  <a:cubicBezTo>
                    <a:pt x="9476" y="1937"/>
                    <a:pt x="8979" y="2124"/>
                    <a:pt x="8644" y="2498"/>
                  </a:cubicBezTo>
                  <a:cubicBezTo>
                    <a:pt x="8633" y="1283"/>
                    <a:pt x="7859" y="557"/>
                    <a:pt x="6787" y="188"/>
                  </a:cubicBezTo>
                  <a:cubicBezTo>
                    <a:pt x="6425" y="60"/>
                    <a:pt x="6046"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6"/>
            <p:cNvSpPr/>
            <p:nvPr/>
          </p:nvSpPr>
          <p:spPr>
            <a:xfrm>
              <a:off x="6572781" y="1590713"/>
              <a:ext cx="641975" cy="239361"/>
            </a:xfrm>
            <a:custGeom>
              <a:avLst/>
              <a:gdLst/>
              <a:ahLst/>
              <a:cxnLst/>
              <a:rect l="l" t="t" r="r" b="b"/>
              <a:pathLst>
                <a:path w="5061" h="1887" extrusionOk="0">
                  <a:moveTo>
                    <a:pt x="2414" y="1"/>
                  </a:moveTo>
                  <a:cubicBezTo>
                    <a:pt x="2252" y="1"/>
                    <a:pt x="2090" y="14"/>
                    <a:pt x="1929" y="41"/>
                  </a:cubicBezTo>
                  <a:cubicBezTo>
                    <a:pt x="1179" y="160"/>
                    <a:pt x="464" y="613"/>
                    <a:pt x="0" y="1232"/>
                  </a:cubicBezTo>
                  <a:lnTo>
                    <a:pt x="5060" y="1887"/>
                  </a:lnTo>
                  <a:cubicBezTo>
                    <a:pt x="4989" y="1339"/>
                    <a:pt x="4608" y="863"/>
                    <a:pt x="4155" y="553"/>
                  </a:cubicBezTo>
                  <a:cubicBezTo>
                    <a:pt x="3646" y="195"/>
                    <a:pt x="3032" y="1"/>
                    <a:pt x="2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6"/>
            <p:cNvSpPr/>
            <p:nvPr/>
          </p:nvSpPr>
          <p:spPr>
            <a:xfrm>
              <a:off x="5734572" y="1620141"/>
              <a:ext cx="2047953" cy="1504285"/>
            </a:xfrm>
            <a:custGeom>
              <a:avLst/>
              <a:gdLst/>
              <a:ahLst/>
              <a:cxnLst/>
              <a:rect l="l" t="t" r="r" b="b"/>
              <a:pathLst>
                <a:path w="16145" h="11859" extrusionOk="0">
                  <a:moveTo>
                    <a:pt x="4967" y="1"/>
                  </a:moveTo>
                  <a:cubicBezTo>
                    <a:pt x="4047" y="1"/>
                    <a:pt x="3134" y="314"/>
                    <a:pt x="2334" y="881"/>
                  </a:cubicBezTo>
                  <a:cubicBezTo>
                    <a:pt x="1119" y="1762"/>
                    <a:pt x="357" y="3167"/>
                    <a:pt x="0" y="4607"/>
                  </a:cubicBezTo>
                  <a:lnTo>
                    <a:pt x="13990" y="11858"/>
                  </a:lnTo>
                  <a:cubicBezTo>
                    <a:pt x="15204" y="10334"/>
                    <a:pt x="16145" y="7893"/>
                    <a:pt x="15585" y="5929"/>
                  </a:cubicBezTo>
                  <a:cubicBezTo>
                    <a:pt x="15073" y="4179"/>
                    <a:pt x="13823" y="2631"/>
                    <a:pt x="12335" y="1595"/>
                  </a:cubicBezTo>
                  <a:cubicBezTo>
                    <a:pt x="11573" y="1083"/>
                    <a:pt x="10740" y="750"/>
                    <a:pt x="9847" y="524"/>
                  </a:cubicBezTo>
                  <a:cubicBezTo>
                    <a:pt x="9423" y="410"/>
                    <a:pt x="9008" y="314"/>
                    <a:pt x="8564" y="314"/>
                  </a:cubicBezTo>
                  <a:cubicBezTo>
                    <a:pt x="8496" y="314"/>
                    <a:pt x="8428" y="316"/>
                    <a:pt x="8358" y="321"/>
                  </a:cubicBezTo>
                  <a:cubicBezTo>
                    <a:pt x="8183" y="332"/>
                    <a:pt x="7346" y="614"/>
                    <a:pt x="7136" y="614"/>
                  </a:cubicBezTo>
                  <a:cubicBezTo>
                    <a:pt x="7118" y="614"/>
                    <a:pt x="7104" y="612"/>
                    <a:pt x="7096" y="607"/>
                  </a:cubicBezTo>
                  <a:cubicBezTo>
                    <a:pt x="6416" y="193"/>
                    <a:pt x="5689" y="1"/>
                    <a:pt x="4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6"/>
            <p:cNvSpPr/>
            <p:nvPr/>
          </p:nvSpPr>
          <p:spPr>
            <a:xfrm>
              <a:off x="5568402" y="2142880"/>
              <a:ext cx="448660" cy="599354"/>
            </a:xfrm>
            <a:custGeom>
              <a:avLst/>
              <a:gdLst/>
              <a:ahLst/>
              <a:cxnLst/>
              <a:rect l="l" t="t" r="r" b="b"/>
              <a:pathLst>
                <a:path w="3537" h="4725" extrusionOk="0">
                  <a:moveTo>
                    <a:pt x="2608" y="0"/>
                  </a:moveTo>
                  <a:cubicBezTo>
                    <a:pt x="2045" y="0"/>
                    <a:pt x="1483" y="170"/>
                    <a:pt x="1072" y="558"/>
                  </a:cubicBezTo>
                  <a:cubicBezTo>
                    <a:pt x="251" y="1344"/>
                    <a:pt x="0" y="2594"/>
                    <a:pt x="489" y="3630"/>
                  </a:cubicBezTo>
                  <a:cubicBezTo>
                    <a:pt x="727" y="4106"/>
                    <a:pt x="1120" y="4523"/>
                    <a:pt x="1608" y="4725"/>
                  </a:cubicBezTo>
                  <a:lnTo>
                    <a:pt x="3537" y="153"/>
                  </a:lnTo>
                  <a:cubicBezTo>
                    <a:pt x="3245" y="54"/>
                    <a:pt x="2926" y="0"/>
                    <a:pt x="2608" y="0"/>
                  </a:cubicBezTo>
                  <a:close/>
                </a:path>
              </a:pathLst>
            </a:custGeom>
            <a:solidFill>
              <a:srgbClr val="DD6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6"/>
            <p:cNvSpPr/>
            <p:nvPr/>
          </p:nvSpPr>
          <p:spPr>
            <a:xfrm>
              <a:off x="5600114" y="1874597"/>
              <a:ext cx="2037425" cy="1745168"/>
            </a:xfrm>
            <a:custGeom>
              <a:avLst/>
              <a:gdLst/>
              <a:ahLst/>
              <a:cxnLst/>
              <a:rect l="l" t="t" r="r" b="b"/>
              <a:pathLst>
                <a:path w="16062" h="13758" extrusionOk="0">
                  <a:moveTo>
                    <a:pt x="7364" y="1"/>
                  </a:moveTo>
                  <a:cubicBezTo>
                    <a:pt x="6570" y="1"/>
                    <a:pt x="5774" y="142"/>
                    <a:pt x="5013" y="446"/>
                  </a:cubicBezTo>
                  <a:cubicBezTo>
                    <a:pt x="3465" y="1054"/>
                    <a:pt x="2382" y="2197"/>
                    <a:pt x="1620" y="3637"/>
                  </a:cubicBezTo>
                  <a:cubicBezTo>
                    <a:pt x="417" y="5959"/>
                    <a:pt x="1" y="9519"/>
                    <a:pt x="1906" y="11650"/>
                  </a:cubicBezTo>
                  <a:cubicBezTo>
                    <a:pt x="2870" y="12734"/>
                    <a:pt x="4299" y="13222"/>
                    <a:pt x="5704" y="13484"/>
                  </a:cubicBezTo>
                  <a:cubicBezTo>
                    <a:pt x="6480" y="13621"/>
                    <a:pt x="7331" y="13758"/>
                    <a:pt x="8163" y="13758"/>
                  </a:cubicBezTo>
                  <a:cubicBezTo>
                    <a:pt x="8850" y="13758"/>
                    <a:pt x="9524" y="13664"/>
                    <a:pt x="10133" y="13400"/>
                  </a:cubicBezTo>
                  <a:cubicBezTo>
                    <a:pt x="10716" y="13150"/>
                    <a:pt x="11228" y="12793"/>
                    <a:pt x="11681" y="12364"/>
                  </a:cubicBezTo>
                  <a:cubicBezTo>
                    <a:pt x="12032" y="12723"/>
                    <a:pt x="12572" y="12855"/>
                    <a:pt x="13119" y="12855"/>
                  </a:cubicBezTo>
                  <a:cubicBezTo>
                    <a:pt x="13554" y="12855"/>
                    <a:pt x="13994" y="12772"/>
                    <a:pt x="14348" y="12650"/>
                  </a:cubicBezTo>
                  <a:cubicBezTo>
                    <a:pt x="15110" y="12376"/>
                    <a:pt x="15526" y="11674"/>
                    <a:pt x="15788" y="10948"/>
                  </a:cubicBezTo>
                  <a:cubicBezTo>
                    <a:pt x="16062" y="10269"/>
                    <a:pt x="16003" y="9447"/>
                    <a:pt x="15574" y="8840"/>
                  </a:cubicBezTo>
                  <a:cubicBezTo>
                    <a:pt x="15217" y="8340"/>
                    <a:pt x="14621" y="7947"/>
                    <a:pt x="13990" y="7828"/>
                  </a:cubicBezTo>
                  <a:cubicBezTo>
                    <a:pt x="14157" y="7150"/>
                    <a:pt x="14276" y="6471"/>
                    <a:pt x="14264" y="5780"/>
                  </a:cubicBezTo>
                  <a:cubicBezTo>
                    <a:pt x="14240" y="5459"/>
                    <a:pt x="14217" y="5149"/>
                    <a:pt x="14145" y="4828"/>
                  </a:cubicBezTo>
                  <a:cubicBezTo>
                    <a:pt x="13812" y="3423"/>
                    <a:pt x="12800" y="2185"/>
                    <a:pt x="11621" y="1363"/>
                  </a:cubicBezTo>
                  <a:cubicBezTo>
                    <a:pt x="10367" y="506"/>
                    <a:pt x="8868" y="1"/>
                    <a:pt x="7364"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6"/>
            <p:cNvSpPr/>
            <p:nvPr/>
          </p:nvSpPr>
          <p:spPr>
            <a:xfrm>
              <a:off x="7175306" y="3015844"/>
              <a:ext cx="332467" cy="400077"/>
            </a:xfrm>
            <a:custGeom>
              <a:avLst/>
              <a:gdLst/>
              <a:ahLst/>
              <a:cxnLst/>
              <a:rect l="l" t="t" r="r" b="b"/>
              <a:pathLst>
                <a:path w="2621" h="3154" extrusionOk="0">
                  <a:moveTo>
                    <a:pt x="2227" y="1"/>
                  </a:moveTo>
                  <a:cubicBezTo>
                    <a:pt x="2140" y="1"/>
                    <a:pt x="2040" y="6"/>
                    <a:pt x="1930" y="22"/>
                  </a:cubicBezTo>
                  <a:cubicBezTo>
                    <a:pt x="1501" y="69"/>
                    <a:pt x="918" y="343"/>
                    <a:pt x="513" y="891"/>
                  </a:cubicBezTo>
                  <a:cubicBezTo>
                    <a:pt x="120" y="1427"/>
                    <a:pt x="1" y="2058"/>
                    <a:pt x="1" y="2475"/>
                  </a:cubicBezTo>
                  <a:cubicBezTo>
                    <a:pt x="1" y="2903"/>
                    <a:pt x="72" y="3153"/>
                    <a:pt x="84" y="3153"/>
                  </a:cubicBezTo>
                  <a:cubicBezTo>
                    <a:pt x="120" y="3153"/>
                    <a:pt x="72" y="2891"/>
                    <a:pt x="120" y="2475"/>
                  </a:cubicBezTo>
                  <a:cubicBezTo>
                    <a:pt x="144" y="2070"/>
                    <a:pt x="275" y="1486"/>
                    <a:pt x="656" y="986"/>
                  </a:cubicBezTo>
                  <a:cubicBezTo>
                    <a:pt x="1025" y="486"/>
                    <a:pt x="1560" y="212"/>
                    <a:pt x="1965" y="141"/>
                  </a:cubicBezTo>
                  <a:cubicBezTo>
                    <a:pt x="2346" y="46"/>
                    <a:pt x="2620" y="93"/>
                    <a:pt x="2620" y="58"/>
                  </a:cubicBezTo>
                  <a:cubicBezTo>
                    <a:pt x="2620" y="49"/>
                    <a:pt x="2476" y="1"/>
                    <a:pt x="2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6"/>
            <p:cNvSpPr/>
            <p:nvPr/>
          </p:nvSpPr>
          <p:spPr>
            <a:xfrm>
              <a:off x="7252303" y="3107175"/>
              <a:ext cx="142196" cy="266507"/>
            </a:xfrm>
            <a:custGeom>
              <a:avLst/>
              <a:gdLst/>
              <a:ahLst/>
              <a:cxnLst/>
              <a:rect l="l" t="t" r="r" b="b"/>
              <a:pathLst>
                <a:path w="1121" h="2101" extrusionOk="0">
                  <a:moveTo>
                    <a:pt x="66" y="0"/>
                  </a:moveTo>
                  <a:cubicBezTo>
                    <a:pt x="24" y="0"/>
                    <a:pt x="1" y="7"/>
                    <a:pt x="1" y="16"/>
                  </a:cubicBezTo>
                  <a:cubicBezTo>
                    <a:pt x="1" y="40"/>
                    <a:pt x="144" y="64"/>
                    <a:pt x="346" y="195"/>
                  </a:cubicBezTo>
                  <a:cubicBezTo>
                    <a:pt x="549" y="314"/>
                    <a:pt x="799" y="528"/>
                    <a:pt x="894" y="862"/>
                  </a:cubicBezTo>
                  <a:cubicBezTo>
                    <a:pt x="977" y="1183"/>
                    <a:pt x="834" y="1504"/>
                    <a:pt x="715" y="1707"/>
                  </a:cubicBezTo>
                  <a:cubicBezTo>
                    <a:pt x="596" y="1945"/>
                    <a:pt x="501" y="2076"/>
                    <a:pt x="537" y="2100"/>
                  </a:cubicBezTo>
                  <a:cubicBezTo>
                    <a:pt x="537" y="2100"/>
                    <a:pt x="538" y="2101"/>
                    <a:pt x="539" y="2101"/>
                  </a:cubicBezTo>
                  <a:cubicBezTo>
                    <a:pt x="561" y="2101"/>
                    <a:pt x="675" y="1994"/>
                    <a:pt x="822" y="1802"/>
                  </a:cubicBezTo>
                  <a:cubicBezTo>
                    <a:pt x="894" y="1695"/>
                    <a:pt x="965" y="1576"/>
                    <a:pt x="1025" y="1397"/>
                  </a:cubicBezTo>
                  <a:cubicBezTo>
                    <a:pt x="1084" y="1231"/>
                    <a:pt x="1120" y="1028"/>
                    <a:pt x="1061" y="826"/>
                  </a:cubicBezTo>
                  <a:cubicBezTo>
                    <a:pt x="1013" y="635"/>
                    <a:pt x="894" y="457"/>
                    <a:pt x="775" y="338"/>
                  </a:cubicBezTo>
                  <a:cubicBezTo>
                    <a:pt x="656" y="219"/>
                    <a:pt x="525" y="135"/>
                    <a:pt x="406" y="88"/>
                  </a:cubicBezTo>
                  <a:cubicBezTo>
                    <a:pt x="256" y="20"/>
                    <a:pt x="135" y="0"/>
                    <a:pt x="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6"/>
            <p:cNvSpPr/>
            <p:nvPr/>
          </p:nvSpPr>
          <p:spPr>
            <a:xfrm>
              <a:off x="6309953" y="2659149"/>
              <a:ext cx="198009" cy="157418"/>
            </a:xfrm>
            <a:custGeom>
              <a:avLst/>
              <a:gdLst/>
              <a:ahLst/>
              <a:cxnLst/>
              <a:rect l="l" t="t" r="r" b="b"/>
              <a:pathLst>
                <a:path w="1561" h="1241" extrusionOk="0">
                  <a:moveTo>
                    <a:pt x="1500" y="0"/>
                  </a:moveTo>
                  <a:cubicBezTo>
                    <a:pt x="1423" y="0"/>
                    <a:pt x="1274" y="16"/>
                    <a:pt x="1084" y="48"/>
                  </a:cubicBezTo>
                  <a:cubicBezTo>
                    <a:pt x="941" y="60"/>
                    <a:pt x="762" y="95"/>
                    <a:pt x="572" y="131"/>
                  </a:cubicBezTo>
                  <a:cubicBezTo>
                    <a:pt x="465" y="155"/>
                    <a:pt x="358" y="179"/>
                    <a:pt x="250" y="238"/>
                  </a:cubicBezTo>
                  <a:cubicBezTo>
                    <a:pt x="155" y="286"/>
                    <a:pt x="36" y="405"/>
                    <a:pt x="12" y="572"/>
                  </a:cubicBezTo>
                  <a:cubicBezTo>
                    <a:pt x="0" y="715"/>
                    <a:pt x="72" y="834"/>
                    <a:pt x="155" y="917"/>
                  </a:cubicBezTo>
                  <a:cubicBezTo>
                    <a:pt x="227" y="1012"/>
                    <a:pt x="322" y="1084"/>
                    <a:pt x="417" y="1131"/>
                  </a:cubicBezTo>
                  <a:cubicBezTo>
                    <a:pt x="584" y="1204"/>
                    <a:pt x="760" y="1241"/>
                    <a:pt x="897" y="1241"/>
                  </a:cubicBezTo>
                  <a:cubicBezTo>
                    <a:pt x="916" y="1241"/>
                    <a:pt x="935" y="1240"/>
                    <a:pt x="953" y="1238"/>
                  </a:cubicBezTo>
                  <a:cubicBezTo>
                    <a:pt x="1251" y="1226"/>
                    <a:pt x="1417" y="1131"/>
                    <a:pt x="1417" y="1119"/>
                  </a:cubicBezTo>
                  <a:cubicBezTo>
                    <a:pt x="1417" y="1109"/>
                    <a:pt x="1402" y="1106"/>
                    <a:pt x="1374" y="1106"/>
                  </a:cubicBezTo>
                  <a:cubicBezTo>
                    <a:pt x="1314" y="1106"/>
                    <a:pt x="1194" y="1121"/>
                    <a:pt x="1037" y="1121"/>
                  </a:cubicBezTo>
                  <a:cubicBezTo>
                    <a:pt x="1006" y="1121"/>
                    <a:pt x="974" y="1121"/>
                    <a:pt x="941" y="1119"/>
                  </a:cubicBezTo>
                  <a:cubicBezTo>
                    <a:pt x="810" y="1107"/>
                    <a:pt x="631" y="1072"/>
                    <a:pt x="477" y="988"/>
                  </a:cubicBezTo>
                  <a:cubicBezTo>
                    <a:pt x="405" y="941"/>
                    <a:pt x="334" y="881"/>
                    <a:pt x="274" y="810"/>
                  </a:cubicBezTo>
                  <a:cubicBezTo>
                    <a:pt x="215" y="726"/>
                    <a:pt x="167" y="643"/>
                    <a:pt x="179" y="572"/>
                  </a:cubicBezTo>
                  <a:cubicBezTo>
                    <a:pt x="179" y="488"/>
                    <a:pt x="239" y="417"/>
                    <a:pt x="334" y="369"/>
                  </a:cubicBezTo>
                  <a:cubicBezTo>
                    <a:pt x="405" y="334"/>
                    <a:pt x="512" y="298"/>
                    <a:pt x="596" y="286"/>
                  </a:cubicBezTo>
                  <a:cubicBezTo>
                    <a:pt x="786" y="238"/>
                    <a:pt x="953" y="191"/>
                    <a:pt x="1108" y="167"/>
                  </a:cubicBezTo>
                  <a:cubicBezTo>
                    <a:pt x="1382" y="95"/>
                    <a:pt x="1560" y="36"/>
                    <a:pt x="1560" y="12"/>
                  </a:cubicBezTo>
                  <a:cubicBezTo>
                    <a:pt x="1560" y="4"/>
                    <a:pt x="1539" y="0"/>
                    <a:pt x="1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6"/>
            <p:cNvSpPr/>
            <p:nvPr/>
          </p:nvSpPr>
          <p:spPr>
            <a:xfrm>
              <a:off x="6300947" y="2815933"/>
              <a:ext cx="287056" cy="118222"/>
            </a:xfrm>
            <a:custGeom>
              <a:avLst/>
              <a:gdLst/>
              <a:ahLst/>
              <a:cxnLst/>
              <a:rect l="l" t="t" r="r" b="b"/>
              <a:pathLst>
                <a:path w="2263" h="932" extrusionOk="0">
                  <a:moveTo>
                    <a:pt x="2243" y="0"/>
                  </a:moveTo>
                  <a:cubicBezTo>
                    <a:pt x="2208" y="0"/>
                    <a:pt x="2157" y="158"/>
                    <a:pt x="2012" y="348"/>
                  </a:cubicBezTo>
                  <a:cubicBezTo>
                    <a:pt x="1845" y="538"/>
                    <a:pt x="1548" y="764"/>
                    <a:pt x="1155" y="776"/>
                  </a:cubicBezTo>
                  <a:cubicBezTo>
                    <a:pt x="1143" y="777"/>
                    <a:pt x="1132" y="777"/>
                    <a:pt x="1120" y="777"/>
                  </a:cubicBezTo>
                  <a:cubicBezTo>
                    <a:pt x="766" y="777"/>
                    <a:pt x="459" y="604"/>
                    <a:pt x="286" y="431"/>
                  </a:cubicBezTo>
                  <a:cubicBezTo>
                    <a:pt x="107" y="252"/>
                    <a:pt x="24" y="110"/>
                    <a:pt x="12" y="110"/>
                  </a:cubicBezTo>
                  <a:lnTo>
                    <a:pt x="12" y="110"/>
                  </a:lnTo>
                  <a:cubicBezTo>
                    <a:pt x="0" y="110"/>
                    <a:pt x="12" y="276"/>
                    <a:pt x="191" y="502"/>
                  </a:cubicBezTo>
                  <a:cubicBezTo>
                    <a:pt x="286" y="610"/>
                    <a:pt x="417" y="729"/>
                    <a:pt x="583" y="800"/>
                  </a:cubicBezTo>
                  <a:cubicBezTo>
                    <a:pt x="738" y="895"/>
                    <a:pt x="953" y="931"/>
                    <a:pt x="1179" y="931"/>
                  </a:cubicBezTo>
                  <a:cubicBezTo>
                    <a:pt x="1393" y="919"/>
                    <a:pt x="1595" y="848"/>
                    <a:pt x="1750" y="741"/>
                  </a:cubicBezTo>
                  <a:cubicBezTo>
                    <a:pt x="1917" y="633"/>
                    <a:pt x="2036" y="514"/>
                    <a:pt x="2107" y="395"/>
                  </a:cubicBezTo>
                  <a:cubicBezTo>
                    <a:pt x="2262" y="181"/>
                    <a:pt x="2262" y="2"/>
                    <a:pt x="2250" y="2"/>
                  </a:cubicBezTo>
                  <a:cubicBezTo>
                    <a:pt x="2248" y="1"/>
                    <a:pt x="2246" y="0"/>
                    <a:pt x="2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6"/>
            <p:cNvSpPr/>
            <p:nvPr/>
          </p:nvSpPr>
          <p:spPr>
            <a:xfrm>
              <a:off x="6091014" y="2136537"/>
              <a:ext cx="287056" cy="143591"/>
            </a:xfrm>
            <a:custGeom>
              <a:avLst/>
              <a:gdLst/>
              <a:ahLst/>
              <a:cxnLst/>
              <a:rect l="l" t="t" r="r" b="b"/>
              <a:pathLst>
                <a:path w="2263" h="1132" extrusionOk="0">
                  <a:moveTo>
                    <a:pt x="1131" y="1"/>
                  </a:moveTo>
                  <a:cubicBezTo>
                    <a:pt x="512" y="1"/>
                    <a:pt x="0" y="251"/>
                    <a:pt x="0" y="560"/>
                  </a:cubicBezTo>
                  <a:cubicBezTo>
                    <a:pt x="0" y="870"/>
                    <a:pt x="512" y="1132"/>
                    <a:pt x="1131" y="1132"/>
                  </a:cubicBezTo>
                  <a:cubicBezTo>
                    <a:pt x="1750" y="1132"/>
                    <a:pt x="2262" y="870"/>
                    <a:pt x="2262" y="560"/>
                  </a:cubicBezTo>
                  <a:cubicBezTo>
                    <a:pt x="2262" y="251"/>
                    <a:pt x="1750" y="1"/>
                    <a:pt x="1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6"/>
            <p:cNvSpPr/>
            <p:nvPr/>
          </p:nvSpPr>
          <p:spPr>
            <a:xfrm>
              <a:off x="6752397" y="2316661"/>
              <a:ext cx="285661" cy="195599"/>
            </a:xfrm>
            <a:custGeom>
              <a:avLst/>
              <a:gdLst/>
              <a:ahLst/>
              <a:cxnLst/>
              <a:rect l="l" t="t" r="r" b="b"/>
              <a:pathLst>
                <a:path w="2252" h="1542" extrusionOk="0">
                  <a:moveTo>
                    <a:pt x="555" y="1"/>
                  </a:moveTo>
                  <a:cubicBezTo>
                    <a:pt x="377" y="1"/>
                    <a:pt x="238" y="54"/>
                    <a:pt x="168" y="164"/>
                  </a:cubicBezTo>
                  <a:cubicBezTo>
                    <a:pt x="1" y="426"/>
                    <a:pt x="299" y="914"/>
                    <a:pt x="823" y="1248"/>
                  </a:cubicBezTo>
                  <a:cubicBezTo>
                    <a:pt x="1126" y="1441"/>
                    <a:pt x="1446" y="1542"/>
                    <a:pt x="1693" y="1542"/>
                  </a:cubicBezTo>
                  <a:cubicBezTo>
                    <a:pt x="1873" y="1542"/>
                    <a:pt x="2014" y="1489"/>
                    <a:pt x="2085" y="1379"/>
                  </a:cubicBezTo>
                  <a:cubicBezTo>
                    <a:pt x="2251" y="1117"/>
                    <a:pt x="1954" y="628"/>
                    <a:pt x="1430" y="295"/>
                  </a:cubicBezTo>
                  <a:cubicBezTo>
                    <a:pt x="1119" y="102"/>
                    <a:pt x="801" y="1"/>
                    <a:pt x="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6"/>
            <p:cNvSpPr/>
            <p:nvPr/>
          </p:nvSpPr>
          <p:spPr>
            <a:xfrm>
              <a:off x="5858376" y="1790117"/>
              <a:ext cx="950088" cy="389802"/>
            </a:xfrm>
            <a:custGeom>
              <a:avLst/>
              <a:gdLst/>
              <a:ahLst/>
              <a:cxnLst/>
              <a:rect l="l" t="t" r="r" b="b"/>
              <a:pathLst>
                <a:path w="7490" h="3073" extrusionOk="0">
                  <a:moveTo>
                    <a:pt x="5480" y="0"/>
                  </a:moveTo>
                  <a:cubicBezTo>
                    <a:pt x="5120" y="0"/>
                    <a:pt x="4755" y="35"/>
                    <a:pt x="4406" y="76"/>
                  </a:cubicBezTo>
                  <a:cubicBezTo>
                    <a:pt x="3596" y="184"/>
                    <a:pt x="2763" y="279"/>
                    <a:pt x="1989" y="553"/>
                  </a:cubicBezTo>
                  <a:cubicBezTo>
                    <a:pt x="1215" y="827"/>
                    <a:pt x="465" y="1291"/>
                    <a:pt x="0" y="1981"/>
                  </a:cubicBezTo>
                  <a:lnTo>
                    <a:pt x="405" y="2208"/>
                  </a:lnTo>
                  <a:cubicBezTo>
                    <a:pt x="1012" y="2857"/>
                    <a:pt x="1908" y="3072"/>
                    <a:pt x="2819" y="3072"/>
                  </a:cubicBezTo>
                  <a:cubicBezTo>
                    <a:pt x="3160" y="3072"/>
                    <a:pt x="3504" y="3042"/>
                    <a:pt x="3834" y="2994"/>
                  </a:cubicBezTo>
                  <a:cubicBezTo>
                    <a:pt x="4465" y="2910"/>
                    <a:pt x="5096" y="2755"/>
                    <a:pt x="5704" y="2565"/>
                  </a:cubicBezTo>
                  <a:cubicBezTo>
                    <a:pt x="6466" y="2327"/>
                    <a:pt x="7299" y="1898"/>
                    <a:pt x="7466" y="1112"/>
                  </a:cubicBezTo>
                  <a:cubicBezTo>
                    <a:pt x="7490" y="1005"/>
                    <a:pt x="7490" y="898"/>
                    <a:pt x="7466" y="791"/>
                  </a:cubicBezTo>
                  <a:cubicBezTo>
                    <a:pt x="7430" y="719"/>
                    <a:pt x="7370" y="648"/>
                    <a:pt x="7311" y="588"/>
                  </a:cubicBezTo>
                  <a:cubicBezTo>
                    <a:pt x="6827" y="128"/>
                    <a:pt x="6164" y="0"/>
                    <a:pt x="5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6"/>
            <p:cNvSpPr/>
            <p:nvPr/>
          </p:nvSpPr>
          <p:spPr>
            <a:xfrm>
              <a:off x="6778147" y="1848086"/>
              <a:ext cx="702355" cy="1065138"/>
            </a:xfrm>
            <a:custGeom>
              <a:avLst/>
              <a:gdLst/>
              <a:ahLst/>
              <a:cxnLst/>
              <a:rect l="l" t="t" r="r" b="b"/>
              <a:pathLst>
                <a:path w="5537" h="8397" extrusionOk="0">
                  <a:moveTo>
                    <a:pt x="358" y="0"/>
                  </a:moveTo>
                  <a:lnTo>
                    <a:pt x="0" y="262"/>
                  </a:lnTo>
                  <a:cubicBezTo>
                    <a:pt x="87" y="233"/>
                    <a:pt x="175" y="210"/>
                    <a:pt x="263" y="194"/>
                  </a:cubicBezTo>
                  <a:lnTo>
                    <a:pt x="263" y="194"/>
                  </a:lnTo>
                  <a:cubicBezTo>
                    <a:pt x="114" y="550"/>
                    <a:pt x="70" y="965"/>
                    <a:pt x="60" y="1346"/>
                  </a:cubicBezTo>
                  <a:cubicBezTo>
                    <a:pt x="48" y="2286"/>
                    <a:pt x="215" y="3239"/>
                    <a:pt x="727" y="4013"/>
                  </a:cubicBezTo>
                  <a:cubicBezTo>
                    <a:pt x="1225" y="4750"/>
                    <a:pt x="2059" y="5303"/>
                    <a:pt x="2949" y="5303"/>
                  </a:cubicBezTo>
                  <a:cubicBezTo>
                    <a:pt x="2994" y="5303"/>
                    <a:pt x="3039" y="5302"/>
                    <a:pt x="3084" y="5299"/>
                  </a:cubicBezTo>
                  <a:lnTo>
                    <a:pt x="3084" y="5299"/>
                  </a:lnTo>
                  <a:cubicBezTo>
                    <a:pt x="3025" y="5858"/>
                    <a:pt x="3048" y="6430"/>
                    <a:pt x="3167" y="6989"/>
                  </a:cubicBezTo>
                  <a:cubicBezTo>
                    <a:pt x="3251" y="7382"/>
                    <a:pt x="3382" y="7763"/>
                    <a:pt x="3644" y="8049"/>
                  </a:cubicBezTo>
                  <a:cubicBezTo>
                    <a:pt x="3843" y="8257"/>
                    <a:pt x="4125" y="8396"/>
                    <a:pt x="4401" y="8396"/>
                  </a:cubicBezTo>
                  <a:cubicBezTo>
                    <a:pt x="4504" y="8396"/>
                    <a:pt x="4606" y="8377"/>
                    <a:pt x="4703" y="8335"/>
                  </a:cubicBezTo>
                  <a:cubicBezTo>
                    <a:pt x="5013" y="8192"/>
                    <a:pt x="5192" y="7882"/>
                    <a:pt x="5299" y="7573"/>
                  </a:cubicBezTo>
                  <a:cubicBezTo>
                    <a:pt x="5525" y="6942"/>
                    <a:pt x="5537" y="6275"/>
                    <a:pt x="5453" y="5620"/>
                  </a:cubicBezTo>
                  <a:cubicBezTo>
                    <a:pt x="5227" y="3894"/>
                    <a:pt x="4287" y="2298"/>
                    <a:pt x="2965" y="1167"/>
                  </a:cubicBezTo>
                  <a:cubicBezTo>
                    <a:pt x="2316" y="621"/>
                    <a:pt x="1480" y="157"/>
                    <a:pt x="653" y="157"/>
                  </a:cubicBezTo>
                  <a:cubicBezTo>
                    <a:pt x="522" y="157"/>
                    <a:pt x="392" y="169"/>
                    <a:pt x="263" y="194"/>
                  </a:cubicBezTo>
                  <a:lnTo>
                    <a:pt x="263" y="194"/>
                  </a:lnTo>
                  <a:cubicBezTo>
                    <a:pt x="290" y="127"/>
                    <a:pt x="322" y="62"/>
                    <a:pt x="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6"/>
            <p:cNvSpPr/>
            <p:nvPr/>
          </p:nvSpPr>
          <p:spPr>
            <a:xfrm>
              <a:off x="6625549" y="2568453"/>
              <a:ext cx="394369" cy="361389"/>
            </a:xfrm>
            <a:custGeom>
              <a:avLst/>
              <a:gdLst/>
              <a:ahLst/>
              <a:cxnLst/>
              <a:rect l="l" t="t" r="r" b="b"/>
              <a:pathLst>
                <a:path w="3109" h="2849" extrusionOk="0">
                  <a:moveTo>
                    <a:pt x="1586" y="1"/>
                  </a:moveTo>
                  <a:cubicBezTo>
                    <a:pt x="988" y="1"/>
                    <a:pt x="425" y="406"/>
                    <a:pt x="239" y="1013"/>
                  </a:cubicBezTo>
                  <a:cubicBezTo>
                    <a:pt x="1" y="1763"/>
                    <a:pt x="406" y="2561"/>
                    <a:pt x="1132" y="2787"/>
                  </a:cubicBezTo>
                  <a:cubicBezTo>
                    <a:pt x="1265" y="2828"/>
                    <a:pt x="1400" y="2848"/>
                    <a:pt x="1533" y="2848"/>
                  </a:cubicBezTo>
                  <a:cubicBezTo>
                    <a:pt x="2125" y="2848"/>
                    <a:pt x="2676" y="2456"/>
                    <a:pt x="2870" y="1834"/>
                  </a:cubicBezTo>
                  <a:cubicBezTo>
                    <a:pt x="3108" y="1084"/>
                    <a:pt x="2704" y="287"/>
                    <a:pt x="1977" y="60"/>
                  </a:cubicBezTo>
                  <a:cubicBezTo>
                    <a:pt x="1848" y="20"/>
                    <a:pt x="1716" y="1"/>
                    <a:pt x="1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6"/>
            <p:cNvSpPr/>
            <p:nvPr/>
          </p:nvSpPr>
          <p:spPr>
            <a:xfrm>
              <a:off x="5944505" y="2358394"/>
              <a:ext cx="395764" cy="362911"/>
            </a:xfrm>
            <a:custGeom>
              <a:avLst/>
              <a:gdLst/>
              <a:ahLst/>
              <a:cxnLst/>
              <a:rect l="l" t="t" r="r" b="b"/>
              <a:pathLst>
                <a:path w="3120" h="2861" extrusionOk="0">
                  <a:moveTo>
                    <a:pt x="1587" y="1"/>
                  </a:moveTo>
                  <a:cubicBezTo>
                    <a:pt x="988" y="1"/>
                    <a:pt x="433" y="400"/>
                    <a:pt x="238" y="1014"/>
                  </a:cubicBezTo>
                  <a:cubicBezTo>
                    <a:pt x="0" y="1776"/>
                    <a:pt x="405" y="2562"/>
                    <a:pt x="1131" y="2800"/>
                  </a:cubicBezTo>
                  <a:cubicBezTo>
                    <a:pt x="1265" y="2841"/>
                    <a:pt x="1400" y="2860"/>
                    <a:pt x="1532" y="2860"/>
                  </a:cubicBezTo>
                  <a:cubicBezTo>
                    <a:pt x="2132" y="2860"/>
                    <a:pt x="2686" y="2462"/>
                    <a:pt x="2881" y="1847"/>
                  </a:cubicBezTo>
                  <a:cubicBezTo>
                    <a:pt x="3120" y="1085"/>
                    <a:pt x="2715" y="299"/>
                    <a:pt x="1988" y="61"/>
                  </a:cubicBezTo>
                  <a:cubicBezTo>
                    <a:pt x="1855" y="20"/>
                    <a:pt x="1720" y="1"/>
                    <a:pt x="15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6"/>
            <p:cNvSpPr/>
            <p:nvPr/>
          </p:nvSpPr>
          <p:spPr>
            <a:xfrm>
              <a:off x="6636205" y="2576064"/>
              <a:ext cx="193442" cy="291622"/>
            </a:xfrm>
            <a:custGeom>
              <a:avLst/>
              <a:gdLst/>
              <a:ahLst/>
              <a:cxnLst/>
              <a:rect l="l" t="t" r="r" b="b"/>
              <a:pathLst>
                <a:path w="1525" h="2299" extrusionOk="0">
                  <a:moveTo>
                    <a:pt x="1119" y="0"/>
                  </a:moveTo>
                  <a:cubicBezTo>
                    <a:pt x="679" y="119"/>
                    <a:pt x="298" y="477"/>
                    <a:pt x="155" y="953"/>
                  </a:cubicBezTo>
                  <a:cubicBezTo>
                    <a:pt x="0" y="1441"/>
                    <a:pt x="107" y="1941"/>
                    <a:pt x="405" y="2298"/>
                  </a:cubicBezTo>
                  <a:cubicBezTo>
                    <a:pt x="857" y="2179"/>
                    <a:pt x="1227" y="1822"/>
                    <a:pt x="1369" y="1346"/>
                  </a:cubicBezTo>
                  <a:cubicBezTo>
                    <a:pt x="1524" y="846"/>
                    <a:pt x="1417" y="357"/>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6"/>
            <p:cNvSpPr/>
            <p:nvPr/>
          </p:nvSpPr>
          <p:spPr>
            <a:xfrm>
              <a:off x="5953511" y="2363087"/>
              <a:ext cx="191920" cy="290100"/>
            </a:xfrm>
            <a:custGeom>
              <a:avLst/>
              <a:gdLst/>
              <a:ahLst/>
              <a:cxnLst/>
              <a:rect l="l" t="t" r="r" b="b"/>
              <a:pathLst>
                <a:path w="1513" h="2287" extrusionOk="0">
                  <a:moveTo>
                    <a:pt x="1120" y="1"/>
                  </a:moveTo>
                  <a:cubicBezTo>
                    <a:pt x="667" y="120"/>
                    <a:pt x="298" y="477"/>
                    <a:pt x="143" y="953"/>
                  </a:cubicBezTo>
                  <a:cubicBezTo>
                    <a:pt x="1" y="1441"/>
                    <a:pt x="108" y="1929"/>
                    <a:pt x="405" y="2287"/>
                  </a:cubicBezTo>
                  <a:cubicBezTo>
                    <a:pt x="846" y="2167"/>
                    <a:pt x="1215" y="1810"/>
                    <a:pt x="1370" y="1334"/>
                  </a:cubicBezTo>
                  <a:cubicBezTo>
                    <a:pt x="1513" y="846"/>
                    <a:pt x="1394" y="358"/>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6"/>
            <p:cNvSpPr/>
            <p:nvPr/>
          </p:nvSpPr>
          <p:spPr>
            <a:xfrm>
              <a:off x="6699628" y="2518602"/>
              <a:ext cx="154120" cy="57589"/>
            </a:xfrm>
            <a:custGeom>
              <a:avLst/>
              <a:gdLst/>
              <a:ahLst/>
              <a:cxnLst/>
              <a:rect l="l" t="t" r="r" b="b"/>
              <a:pathLst>
                <a:path w="1215" h="454" extrusionOk="0">
                  <a:moveTo>
                    <a:pt x="839" y="0"/>
                  </a:moveTo>
                  <a:cubicBezTo>
                    <a:pt x="749" y="0"/>
                    <a:pt x="649" y="15"/>
                    <a:pt x="548" y="48"/>
                  </a:cubicBezTo>
                  <a:cubicBezTo>
                    <a:pt x="369" y="108"/>
                    <a:pt x="215" y="203"/>
                    <a:pt x="131" y="287"/>
                  </a:cubicBezTo>
                  <a:cubicBezTo>
                    <a:pt x="36" y="382"/>
                    <a:pt x="0" y="453"/>
                    <a:pt x="12" y="453"/>
                  </a:cubicBezTo>
                  <a:cubicBezTo>
                    <a:pt x="12" y="454"/>
                    <a:pt x="13" y="454"/>
                    <a:pt x="13" y="454"/>
                  </a:cubicBezTo>
                  <a:cubicBezTo>
                    <a:pt x="35" y="454"/>
                    <a:pt x="246" y="225"/>
                    <a:pt x="572" y="144"/>
                  </a:cubicBezTo>
                  <a:cubicBezTo>
                    <a:pt x="716" y="99"/>
                    <a:pt x="852" y="87"/>
                    <a:pt x="961" y="87"/>
                  </a:cubicBezTo>
                  <a:cubicBezTo>
                    <a:pt x="1078" y="87"/>
                    <a:pt x="1164" y="101"/>
                    <a:pt x="1199" y="101"/>
                  </a:cubicBezTo>
                  <a:cubicBezTo>
                    <a:pt x="1209" y="101"/>
                    <a:pt x="1215" y="99"/>
                    <a:pt x="1215" y="96"/>
                  </a:cubicBezTo>
                  <a:cubicBezTo>
                    <a:pt x="1215" y="84"/>
                    <a:pt x="1143" y="37"/>
                    <a:pt x="1024" y="25"/>
                  </a:cubicBezTo>
                  <a:cubicBezTo>
                    <a:pt x="972" y="9"/>
                    <a:pt x="909"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6"/>
            <p:cNvSpPr/>
            <p:nvPr/>
          </p:nvSpPr>
          <p:spPr>
            <a:xfrm>
              <a:off x="6234478" y="2335308"/>
              <a:ext cx="104269" cy="126086"/>
            </a:xfrm>
            <a:custGeom>
              <a:avLst/>
              <a:gdLst/>
              <a:ahLst/>
              <a:cxnLst/>
              <a:rect l="l" t="t" r="r" b="b"/>
              <a:pathLst>
                <a:path w="822" h="994" extrusionOk="0">
                  <a:moveTo>
                    <a:pt x="12" y="1"/>
                  </a:moveTo>
                  <a:cubicBezTo>
                    <a:pt x="4" y="1"/>
                    <a:pt x="0" y="2"/>
                    <a:pt x="0" y="5"/>
                  </a:cubicBezTo>
                  <a:cubicBezTo>
                    <a:pt x="0" y="41"/>
                    <a:pt x="286" y="124"/>
                    <a:pt x="512" y="410"/>
                  </a:cubicBezTo>
                  <a:cubicBezTo>
                    <a:pt x="726" y="696"/>
                    <a:pt x="762" y="993"/>
                    <a:pt x="786" y="993"/>
                  </a:cubicBezTo>
                  <a:cubicBezTo>
                    <a:pt x="810" y="993"/>
                    <a:pt x="822" y="922"/>
                    <a:pt x="774" y="779"/>
                  </a:cubicBezTo>
                  <a:cubicBezTo>
                    <a:pt x="750" y="660"/>
                    <a:pt x="691" y="505"/>
                    <a:pt x="572" y="350"/>
                  </a:cubicBezTo>
                  <a:cubicBezTo>
                    <a:pt x="453" y="208"/>
                    <a:pt x="310" y="100"/>
                    <a:pt x="191" y="53"/>
                  </a:cubicBezTo>
                  <a:cubicBezTo>
                    <a:pt x="100" y="16"/>
                    <a:pt x="37" y="1"/>
                    <a:pt x="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6"/>
            <p:cNvSpPr/>
            <p:nvPr/>
          </p:nvSpPr>
          <p:spPr>
            <a:xfrm>
              <a:off x="6096976" y="2275435"/>
              <a:ext cx="16744" cy="93867"/>
            </a:xfrm>
            <a:custGeom>
              <a:avLst/>
              <a:gdLst/>
              <a:ahLst/>
              <a:cxnLst/>
              <a:rect l="l" t="t" r="r" b="b"/>
              <a:pathLst>
                <a:path w="132" h="740" extrusionOk="0">
                  <a:moveTo>
                    <a:pt x="72" y="1"/>
                  </a:moveTo>
                  <a:cubicBezTo>
                    <a:pt x="48" y="1"/>
                    <a:pt x="48" y="168"/>
                    <a:pt x="24" y="382"/>
                  </a:cubicBezTo>
                  <a:cubicBezTo>
                    <a:pt x="24" y="572"/>
                    <a:pt x="1" y="739"/>
                    <a:pt x="24" y="739"/>
                  </a:cubicBezTo>
                  <a:cubicBezTo>
                    <a:pt x="48" y="739"/>
                    <a:pt x="108" y="584"/>
                    <a:pt x="120" y="382"/>
                  </a:cubicBezTo>
                  <a:cubicBezTo>
                    <a:pt x="132" y="168"/>
                    <a:pt x="108" y="1"/>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6"/>
            <p:cNvSpPr/>
            <p:nvPr/>
          </p:nvSpPr>
          <p:spPr>
            <a:xfrm>
              <a:off x="5998796" y="2304103"/>
              <a:ext cx="56067" cy="80294"/>
            </a:xfrm>
            <a:custGeom>
              <a:avLst/>
              <a:gdLst/>
              <a:ahLst/>
              <a:cxnLst/>
              <a:rect l="l" t="t" r="r" b="b"/>
              <a:pathLst>
                <a:path w="442" h="633" extrusionOk="0">
                  <a:moveTo>
                    <a:pt x="15" y="0"/>
                  </a:moveTo>
                  <a:cubicBezTo>
                    <a:pt x="14" y="0"/>
                    <a:pt x="13" y="1"/>
                    <a:pt x="13" y="1"/>
                  </a:cubicBezTo>
                  <a:cubicBezTo>
                    <a:pt x="1" y="13"/>
                    <a:pt x="84" y="156"/>
                    <a:pt x="203" y="335"/>
                  </a:cubicBezTo>
                  <a:cubicBezTo>
                    <a:pt x="306" y="484"/>
                    <a:pt x="410" y="633"/>
                    <a:pt x="428" y="633"/>
                  </a:cubicBezTo>
                  <a:cubicBezTo>
                    <a:pt x="428" y="633"/>
                    <a:pt x="429" y="633"/>
                    <a:pt x="429" y="632"/>
                  </a:cubicBezTo>
                  <a:cubicBezTo>
                    <a:pt x="441" y="632"/>
                    <a:pt x="382" y="466"/>
                    <a:pt x="263" y="287"/>
                  </a:cubicBezTo>
                  <a:cubicBezTo>
                    <a:pt x="149" y="117"/>
                    <a:pt x="36"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6"/>
            <p:cNvSpPr/>
            <p:nvPr/>
          </p:nvSpPr>
          <p:spPr>
            <a:xfrm>
              <a:off x="5926366" y="2364482"/>
              <a:ext cx="87652" cy="51754"/>
            </a:xfrm>
            <a:custGeom>
              <a:avLst/>
              <a:gdLst/>
              <a:ahLst/>
              <a:cxnLst/>
              <a:rect l="l" t="t" r="r" b="b"/>
              <a:pathLst>
                <a:path w="691" h="408" extrusionOk="0">
                  <a:moveTo>
                    <a:pt x="8" y="0"/>
                  </a:moveTo>
                  <a:cubicBezTo>
                    <a:pt x="4" y="0"/>
                    <a:pt x="2" y="1"/>
                    <a:pt x="0" y="1"/>
                  </a:cubicBezTo>
                  <a:cubicBezTo>
                    <a:pt x="0" y="37"/>
                    <a:pt x="143" y="132"/>
                    <a:pt x="322" y="240"/>
                  </a:cubicBezTo>
                  <a:cubicBezTo>
                    <a:pt x="485" y="349"/>
                    <a:pt x="629" y="408"/>
                    <a:pt x="670" y="408"/>
                  </a:cubicBezTo>
                  <a:cubicBezTo>
                    <a:pt x="674" y="408"/>
                    <a:pt x="677" y="407"/>
                    <a:pt x="679" y="406"/>
                  </a:cubicBezTo>
                  <a:cubicBezTo>
                    <a:pt x="691" y="371"/>
                    <a:pt x="536" y="275"/>
                    <a:pt x="357" y="168"/>
                  </a:cubicBezTo>
                  <a:cubicBezTo>
                    <a:pt x="192" y="69"/>
                    <a:pt x="47" y="0"/>
                    <a:pt x="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6"/>
            <p:cNvSpPr/>
            <p:nvPr/>
          </p:nvSpPr>
          <p:spPr>
            <a:xfrm>
              <a:off x="6991124" y="2733609"/>
              <a:ext cx="104269" cy="14080"/>
            </a:xfrm>
            <a:custGeom>
              <a:avLst/>
              <a:gdLst/>
              <a:ahLst/>
              <a:cxnLst/>
              <a:rect l="l" t="t" r="r" b="b"/>
              <a:pathLst>
                <a:path w="822" h="111" extrusionOk="0">
                  <a:moveTo>
                    <a:pt x="170" y="1"/>
                  </a:moveTo>
                  <a:cubicBezTo>
                    <a:pt x="70" y="1"/>
                    <a:pt x="0" y="6"/>
                    <a:pt x="0" y="20"/>
                  </a:cubicBezTo>
                  <a:cubicBezTo>
                    <a:pt x="0" y="56"/>
                    <a:pt x="179" y="80"/>
                    <a:pt x="405" y="104"/>
                  </a:cubicBezTo>
                  <a:cubicBezTo>
                    <a:pt x="492" y="108"/>
                    <a:pt x="571" y="111"/>
                    <a:pt x="637" y="111"/>
                  </a:cubicBezTo>
                  <a:cubicBezTo>
                    <a:pt x="750" y="111"/>
                    <a:pt x="822" y="103"/>
                    <a:pt x="822" y="80"/>
                  </a:cubicBezTo>
                  <a:cubicBezTo>
                    <a:pt x="822" y="56"/>
                    <a:pt x="643" y="20"/>
                    <a:pt x="417" y="8"/>
                  </a:cubicBezTo>
                  <a:cubicBezTo>
                    <a:pt x="328" y="4"/>
                    <a:pt x="241" y="1"/>
                    <a:pt x="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6"/>
            <p:cNvSpPr/>
            <p:nvPr/>
          </p:nvSpPr>
          <p:spPr>
            <a:xfrm>
              <a:off x="6995563" y="2633019"/>
              <a:ext cx="66595" cy="55052"/>
            </a:xfrm>
            <a:custGeom>
              <a:avLst/>
              <a:gdLst/>
              <a:ahLst/>
              <a:cxnLst/>
              <a:rect l="l" t="t" r="r" b="b"/>
              <a:pathLst>
                <a:path w="525" h="434" extrusionOk="0">
                  <a:moveTo>
                    <a:pt x="494" y="0"/>
                  </a:moveTo>
                  <a:cubicBezTo>
                    <a:pt x="464" y="0"/>
                    <a:pt x="356" y="88"/>
                    <a:pt x="239" y="194"/>
                  </a:cubicBezTo>
                  <a:cubicBezTo>
                    <a:pt x="108" y="313"/>
                    <a:pt x="1" y="420"/>
                    <a:pt x="13" y="432"/>
                  </a:cubicBezTo>
                  <a:cubicBezTo>
                    <a:pt x="14" y="433"/>
                    <a:pt x="15" y="434"/>
                    <a:pt x="17" y="434"/>
                  </a:cubicBezTo>
                  <a:cubicBezTo>
                    <a:pt x="42" y="434"/>
                    <a:pt x="154" y="364"/>
                    <a:pt x="287" y="254"/>
                  </a:cubicBezTo>
                  <a:cubicBezTo>
                    <a:pt x="430" y="135"/>
                    <a:pt x="525" y="16"/>
                    <a:pt x="501" y="4"/>
                  </a:cubicBezTo>
                  <a:cubicBezTo>
                    <a:pt x="500" y="1"/>
                    <a:pt x="497" y="0"/>
                    <a:pt x="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6"/>
            <p:cNvSpPr/>
            <p:nvPr/>
          </p:nvSpPr>
          <p:spPr>
            <a:xfrm>
              <a:off x="6950279" y="2557544"/>
              <a:ext cx="54544" cy="76108"/>
            </a:xfrm>
            <a:custGeom>
              <a:avLst/>
              <a:gdLst/>
              <a:ahLst/>
              <a:cxnLst/>
              <a:rect l="l" t="t" r="r" b="b"/>
              <a:pathLst>
                <a:path w="430" h="600" extrusionOk="0">
                  <a:moveTo>
                    <a:pt x="407" y="0"/>
                  </a:moveTo>
                  <a:cubicBezTo>
                    <a:pt x="365" y="0"/>
                    <a:pt x="277" y="113"/>
                    <a:pt x="179" y="265"/>
                  </a:cubicBezTo>
                  <a:cubicBezTo>
                    <a:pt x="72" y="432"/>
                    <a:pt x="1" y="575"/>
                    <a:pt x="13" y="599"/>
                  </a:cubicBezTo>
                  <a:cubicBezTo>
                    <a:pt x="14" y="599"/>
                    <a:pt x="16" y="600"/>
                    <a:pt x="18" y="600"/>
                  </a:cubicBezTo>
                  <a:cubicBezTo>
                    <a:pt x="57" y="600"/>
                    <a:pt x="149" y="484"/>
                    <a:pt x="251" y="325"/>
                  </a:cubicBezTo>
                  <a:cubicBezTo>
                    <a:pt x="358" y="158"/>
                    <a:pt x="429" y="15"/>
                    <a:pt x="417" y="3"/>
                  </a:cubicBezTo>
                  <a:cubicBezTo>
                    <a:pt x="414" y="1"/>
                    <a:pt x="411" y="0"/>
                    <a:pt x="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6"/>
            <p:cNvSpPr/>
            <p:nvPr/>
          </p:nvSpPr>
          <p:spPr>
            <a:xfrm>
              <a:off x="6649777" y="2562491"/>
              <a:ext cx="361008" cy="256866"/>
            </a:xfrm>
            <a:custGeom>
              <a:avLst/>
              <a:gdLst/>
              <a:ahLst/>
              <a:cxnLst/>
              <a:rect l="l" t="t" r="r" b="b"/>
              <a:pathLst>
                <a:path w="2846" h="2025" extrusionOk="0">
                  <a:moveTo>
                    <a:pt x="1370" y="0"/>
                  </a:moveTo>
                  <a:cubicBezTo>
                    <a:pt x="1203" y="24"/>
                    <a:pt x="1060" y="48"/>
                    <a:pt x="917" y="95"/>
                  </a:cubicBezTo>
                  <a:cubicBezTo>
                    <a:pt x="655" y="203"/>
                    <a:pt x="429" y="357"/>
                    <a:pt x="298" y="524"/>
                  </a:cubicBezTo>
                  <a:cubicBezTo>
                    <a:pt x="167" y="703"/>
                    <a:pt x="72" y="857"/>
                    <a:pt x="48" y="976"/>
                  </a:cubicBezTo>
                  <a:cubicBezTo>
                    <a:pt x="12" y="1072"/>
                    <a:pt x="0" y="1155"/>
                    <a:pt x="12" y="1155"/>
                  </a:cubicBezTo>
                  <a:cubicBezTo>
                    <a:pt x="13" y="1155"/>
                    <a:pt x="14" y="1155"/>
                    <a:pt x="15" y="1155"/>
                  </a:cubicBezTo>
                  <a:cubicBezTo>
                    <a:pt x="51" y="1155"/>
                    <a:pt x="114" y="887"/>
                    <a:pt x="417" y="584"/>
                  </a:cubicBezTo>
                  <a:cubicBezTo>
                    <a:pt x="548" y="453"/>
                    <a:pt x="739" y="298"/>
                    <a:pt x="1000" y="226"/>
                  </a:cubicBezTo>
                  <a:cubicBezTo>
                    <a:pt x="1130" y="189"/>
                    <a:pt x="1273" y="168"/>
                    <a:pt x="1420" y="168"/>
                  </a:cubicBezTo>
                  <a:cubicBezTo>
                    <a:pt x="1556" y="168"/>
                    <a:pt x="1697" y="186"/>
                    <a:pt x="1834" y="226"/>
                  </a:cubicBezTo>
                  <a:cubicBezTo>
                    <a:pt x="1977" y="274"/>
                    <a:pt x="2096" y="334"/>
                    <a:pt x="2215" y="417"/>
                  </a:cubicBezTo>
                  <a:cubicBezTo>
                    <a:pt x="2334" y="512"/>
                    <a:pt x="2429" y="619"/>
                    <a:pt x="2501" y="715"/>
                  </a:cubicBezTo>
                  <a:cubicBezTo>
                    <a:pt x="2632" y="941"/>
                    <a:pt x="2703" y="1179"/>
                    <a:pt x="2727" y="1369"/>
                  </a:cubicBezTo>
                  <a:cubicBezTo>
                    <a:pt x="2763" y="1774"/>
                    <a:pt x="2632" y="2012"/>
                    <a:pt x="2667" y="2024"/>
                  </a:cubicBezTo>
                  <a:cubicBezTo>
                    <a:pt x="2667" y="2024"/>
                    <a:pt x="2703" y="1965"/>
                    <a:pt x="2751" y="1858"/>
                  </a:cubicBezTo>
                  <a:cubicBezTo>
                    <a:pt x="2798" y="1750"/>
                    <a:pt x="2846" y="1584"/>
                    <a:pt x="2846" y="1357"/>
                  </a:cubicBezTo>
                  <a:cubicBezTo>
                    <a:pt x="2834" y="1131"/>
                    <a:pt x="2775" y="881"/>
                    <a:pt x="2620" y="631"/>
                  </a:cubicBezTo>
                  <a:cubicBezTo>
                    <a:pt x="2536" y="512"/>
                    <a:pt x="2441" y="393"/>
                    <a:pt x="2310" y="286"/>
                  </a:cubicBezTo>
                  <a:cubicBezTo>
                    <a:pt x="2179" y="191"/>
                    <a:pt x="2024" y="107"/>
                    <a:pt x="1858" y="60"/>
                  </a:cubicBezTo>
                  <a:cubicBezTo>
                    <a:pt x="1691" y="24"/>
                    <a:pt x="1536" y="0"/>
                    <a:pt x="1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6"/>
            <p:cNvSpPr/>
            <p:nvPr/>
          </p:nvSpPr>
          <p:spPr>
            <a:xfrm>
              <a:off x="5961122" y="2349134"/>
              <a:ext cx="356441" cy="249636"/>
            </a:xfrm>
            <a:custGeom>
              <a:avLst/>
              <a:gdLst/>
              <a:ahLst/>
              <a:cxnLst/>
              <a:rect l="l" t="t" r="r" b="b"/>
              <a:pathLst>
                <a:path w="2810" h="1968" extrusionOk="0">
                  <a:moveTo>
                    <a:pt x="1360" y="0"/>
                  </a:moveTo>
                  <a:cubicBezTo>
                    <a:pt x="1331" y="0"/>
                    <a:pt x="1303" y="1"/>
                    <a:pt x="1274" y="3"/>
                  </a:cubicBezTo>
                  <a:cubicBezTo>
                    <a:pt x="1119" y="3"/>
                    <a:pt x="965" y="51"/>
                    <a:pt x="834" y="111"/>
                  </a:cubicBezTo>
                  <a:cubicBezTo>
                    <a:pt x="560" y="230"/>
                    <a:pt x="357" y="408"/>
                    <a:pt x="238" y="587"/>
                  </a:cubicBezTo>
                  <a:cubicBezTo>
                    <a:pt x="119" y="765"/>
                    <a:pt x="60" y="932"/>
                    <a:pt x="24" y="1051"/>
                  </a:cubicBezTo>
                  <a:cubicBezTo>
                    <a:pt x="0" y="1146"/>
                    <a:pt x="0" y="1230"/>
                    <a:pt x="12" y="1230"/>
                  </a:cubicBezTo>
                  <a:cubicBezTo>
                    <a:pt x="48" y="1230"/>
                    <a:pt x="72" y="956"/>
                    <a:pt x="322" y="646"/>
                  </a:cubicBezTo>
                  <a:cubicBezTo>
                    <a:pt x="441" y="492"/>
                    <a:pt x="643" y="337"/>
                    <a:pt x="881" y="241"/>
                  </a:cubicBezTo>
                  <a:cubicBezTo>
                    <a:pt x="1012" y="194"/>
                    <a:pt x="1143" y="158"/>
                    <a:pt x="1274" y="158"/>
                  </a:cubicBezTo>
                  <a:cubicBezTo>
                    <a:pt x="1429" y="158"/>
                    <a:pt x="1560" y="170"/>
                    <a:pt x="1715" y="218"/>
                  </a:cubicBezTo>
                  <a:cubicBezTo>
                    <a:pt x="1988" y="301"/>
                    <a:pt x="2227" y="480"/>
                    <a:pt x="2393" y="694"/>
                  </a:cubicBezTo>
                  <a:cubicBezTo>
                    <a:pt x="2560" y="884"/>
                    <a:pt x="2643" y="1123"/>
                    <a:pt x="2679" y="1313"/>
                  </a:cubicBezTo>
                  <a:cubicBezTo>
                    <a:pt x="2739" y="1718"/>
                    <a:pt x="2643" y="1968"/>
                    <a:pt x="2679" y="1968"/>
                  </a:cubicBezTo>
                  <a:cubicBezTo>
                    <a:pt x="2691" y="1968"/>
                    <a:pt x="2727" y="1908"/>
                    <a:pt x="2750" y="1837"/>
                  </a:cubicBezTo>
                  <a:cubicBezTo>
                    <a:pt x="2786" y="1718"/>
                    <a:pt x="2810" y="1551"/>
                    <a:pt x="2798" y="1325"/>
                  </a:cubicBezTo>
                  <a:cubicBezTo>
                    <a:pt x="2786" y="1111"/>
                    <a:pt x="2703" y="849"/>
                    <a:pt x="2524" y="611"/>
                  </a:cubicBezTo>
                  <a:cubicBezTo>
                    <a:pt x="2441" y="492"/>
                    <a:pt x="2334" y="372"/>
                    <a:pt x="2203" y="289"/>
                  </a:cubicBezTo>
                  <a:cubicBezTo>
                    <a:pt x="2084" y="194"/>
                    <a:pt x="1929" y="122"/>
                    <a:pt x="1774" y="63"/>
                  </a:cubicBezTo>
                  <a:cubicBezTo>
                    <a:pt x="1636" y="23"/>
                    <a:pt x="1498" y="0"/>
                    <a:pt x="1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46"/>
          <p:cNvGrpSpPr/>
          <p:nvPr/>
        </p:nvGrpSpPr>
        <p:grpSpPr>
          <a:xfrm>
            <a:off x="5817613" y="562616"/>
            <a:ext cx="753956" cy="370171"/>
            <a:chOff x="5702350" y="2486504"/>
            <a:chExt cx="753956" cy="370171"/>
          </a:xfrm>
        </p:grpSpPr>
        <p:sp>
          <p:nvSpPr>
            <p:cNvPr id="561" name="Google Shape;561;p46"/>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6"/>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6"/>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6"/>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46"/>
          <p:cNvGrpSpPr/>
          <p:nvPr/>
        </p:nvGrpSpPr>
        <p:grpSpPr>
          <a:xfrm>
            <a:off x="4700839" y="932777"/>
            <a:ext cx="670015" cy="407064"/>
            <a:chOff x="8441914" y="3061502"/>
            <a:chExt cx="670015" cy="407064"/>
          </a:xfrm>
        </p:grpSpPr>
        <p:sp>
          <p:nvSpPr>
            <p:cNvPr id="566" name="Google Shape;566;p46"/>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6"/>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6"/>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6"/>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46"/>
          <p:cNvGrpSpPr/>
          <p:nvPr/>
        </p:nvGrpSpPr>
        <p:grpSpPr>
          <a:xfrm>
            <a:off x="3673516" y="410634"/>
            <a:ext cx="256078" cy="258739"/>
            <a:chOff x="6968391" y="4377697"/>
            <a:chExt cx="256078" cy="258739"/>
          </a:xfrm>
        </p:grpSpPr>
        <p:sp>
          <p:nvSpPr>
            <p:cNvPr id="571" name="Google Shape;571;p46"/>
            <p:cNvSpPr/>
            <p:nvPr/>
          </p:nvSpPr>
          <p:spPr>
            <a:xfrm>
              <a:off x="6968391" y="4377697"/>
              <a:ext cx="254482" cy="257142"/>
            </a:xfrm>
            <a:custGeom>
              <a:avLst/>
              <a:gdLst/>
              <a:ahLst/>
              <a:cxnLst/>
              <a:rect l="l" t="t" r="r" b="b"/>
              <a:pathLst>
                <a:path w="5739" h="5799" extrusionOk="0">
                  <a:moveTo>
                    <a:pt x="3358" y="0"/>
                  </a:moveTo>
                  <a:lnTo>
                    <a:pt x="3382" y="12"/>
                  </a:lnTo>
                  <a:lnTo>
                    <a:pt x="3334" y="12"/>
                  </a:lnTo>
                  <a:cubicBezTo>
                    <a:pt x="3179" y="24"/>
                    <a:pt x="3048" y="60"/>
                    <a:pt x="2929" y="143"/>
                  </a:cubicBezTo>
                  <a:cubicBezTo>
                    <a:pt x="2786" y="239"/>
                    <a:pt x="2632" y="358"/>
                    <a:pt x="2501" y="501"/>
                  </a:cubicBezTo>
                  <a:cubicBezTo>
                    <a:pt x="2370" y="643"/>
                    <a:pt x="2251" y="798"/>
                    <a:pt x="2131" y="941"/>
                  </a:cubicBezTo>
                  <a:cubicBezTo>
                    <a:pt x="2084" y="1001"/>
                    <a:pt x="2036" y="1060"/>
                    <a:pt x="2012" y="1120"/>
                  </a:cubicBezTo>
                  <a:lnTo>
                    <a:pt x="1893" y="1072"/>
                  </a:lnTo>
                  <a:cubicBezTo>
                    <a:pt x="1619" y="977"/>
                    <a:pt x="1346" y="882"/>
                    <a:pt x="1084" y="858"/>
                  </a:cubicBezTo>
                  <a:cubicBezTo>
                    <a:pt x="1036" y="858"/>
                    <a:pt x="977" y="834"/>
                    <a:pt x="941" y="834"/>
                  </a:cubicBezTo>
                  <a:lnTo>
                    <a:pt x="834" y="834"/>
                  </a:lnTo>
                  <a:cubicBezTo>
                    <a:pt x="727" y="858"/>
                    <a:pt x="643" y="870"/>
                    <a:pt x="584" y="917"/>
                  </a:cubicBezTo>
                  <a:cubicBezTo>
                    <a:pt x="429" y="989"/>
                    <a:pt x="322" y="1108"/>
                    <a:pt x="262" y="1239"/>
                  </a:cubicBezTo>
                  <a:cubicBezTo>
                    <a:pt x="226" y="1358"/>
                    <a:pt x="203" y="1513"/>
                    <a:pt x="250" y="1655"/>
                  </a:cubicBezTo>
                  <a:cubicBezTo>
                    <a:pt x="286" y="1786"/>
                    <a:pt x="346" y="1929"/>
                    <a:pt x="417" y="2060"/>
                  </a:cubicBezTo>
                  <a:cubicBezTo>
                    <a:pt x="524" y="2239"/>
                    <a:pt x="643" y="2417"/>
                    <a:pt x="738" y="2560"/>
                  </a:cubicBezTo>
                  <a:lnTo>
                    <a:pt x="798" y="2644"/>
                  </a:lnTo>
                  <a:cubicBezTo>
                    <a:pt x="715" y="2739"/>
                    <a:pt x="631" y="2846"/>
                    <a:pt x="548" y="2965"/>
                  </a:cubicBezTo>
                  <a:cubicBezTo>
                    <a:pt x="429" y="3132"/>
                    <a:pt x="322" y="3275"/>
                    <a:pt x="250" y="3429"/>
                  </a:cubicBezTo>
                  <a:cubicBezTo>
                    <a:pt x="179" y="3572"/>
                    <a:pt x="84" y="3751"/>
                    <a:pt x="48" y="3953"/>
                  </a:cubicBezTo>
                  <a:cubicBezTo>
                    <a:pt x="24" y="4049"/>
                    <a:pt x="0" y="4263"/>
                    <a:pt x="107" y="4430"/>
                  </a:cubicBezTo>
                  <a:cubicBezTo>
                    <a:pt x="179" y="4572"/>
                    <a:pt x="310" y="4680"/>
                    <a:pt x="453" y="4727"/>
                  </a:cubicBezTo>
                  <a:cubicBezTo>
                    <a:pt x="548" y="4751"/>
                    <a:pt x="631" y="4763"/>
                    <a:pt x="727" y="4763"/>
                  </a:cubicBezTo>
                  <a:lnTo>
                    <a:pt x="846" y="4763"/>
                  </a:lnTo>
                  <a:cubicBezTo>
                    <a:pt x="1072" y="4751"/>
                    <a:pt x="1274" y="4680"/>
                    <a:pt x="1477" y="4608"/>
                  </a:cubicBezTo>
                  <a:cubicBezTo>
                    <a:pt x="1679" y="4525"/>
                    <a:pt x="1893" y="4430"/>
                    <a:pt x="2072" y="4322"/>
                  </a:cubicBezTo>
                  <a:lnTo>
                    <a:pt x="2120" y="4287"/>
                  </a:lnTo>
                  <a:cubicBezTo>
                    <a:pt x="2239" y="4620"/>
                    <a:pt x="2381" y="4882"/>
                    <a:pt x="2512" y="5108"/>
                  </a:cubicBezTo>
                  <a:cubicBezTo>
                    <a:pt x="2584" y="5227"/>
                    <a:pt x="2679" y="5382"/>
                    <a:pt x="2798" y="5501"/>
                  </a:cubicBezTo>
                  <a:cubicBezTo>
                    <a:pt x="2870" y="5584"/>
                    <a:pt x="3001" y="5692"/>
                    <a:pt x="3155" y="5751"/>
                  </a:cubicBezTo>
                  <a:cubicBezTo>
                    <a:pt x="3227" y="5775"/>
                    <a:pt x="3286" y="5799"/>
                    <a:pt x="3358" y="5799"/>
                  </a:cubicBezTo>
                  <a:lnTo>
                    <a:pt x="3405" y="5799"/>
                  </a:lnTo>
                  <a:cubicBezTo>
                    <a:pt x="3465" y="5775"/>
                    <a:pt x="3524" y="5775"/>
                    <a:pt x="3572" y="5751"/>
                  </a:cubicBezTo>
                  <a:cubicBezTo>
                    <a:pt x="3691" y="5704"/>
                    <a:pt x="3786" y="5596"/>
                    <a:pt x="3846" y="5477"/>
                  </a:cubicBezTo>
                  <a:cubicBezTo>
                    <a:pt x="4013" y="5180"/>
                    <a:pt x="4048" y="4846"/>
                    <a:pt x="4060" y="4549"/>
                  </a:cubicBezTo>
                  <a:cubicBezTo>
                    <a:pt x="4072" y="4346"/>
                    <a:pt x="4072" y="4156"/>
                    <a:pt x="4072" y="3989"/>
                  </a:cubicBezTo>
                  <a:lnTo>
                    <a:pt x="4227" y="3989"/>
                  </a:lnTo>
                  <a:cubicBezTo>
                    <a:pt x="4501" y="3965"/>
                    <a:pt x="4846" y="3918"/>
                    <a:pt x="5156" y="3787"/>
                  </a:cubicBezTo>
                  <a:cubicBezTo>
                    <a:pt x="5251" y="3751"/>
                    <a:pt x="5310" y="3727"/>
                    <a:pt x="5370" y="3679"/>
                  </a:cubicBezTo>
                  <a:cubicBezTo>
                    <a:pt x="5429" y="3632"/>
                    <a:pt x="5489" y="3608"/>
                    <a:pt x="5549" y="3549"/>
                  </a:cubicBezTo>
                  <a:cubicBezTo>
                    <a:pt x="5632" y="3453"/>
                    <a:pt x="5727" y="3322"/>
                    <a:pt x="5739" y="3144"/>
                  </a:cubicBezTo>
                  <a:cubicBezTo>
                    <a:pt x="5739" y="3060"/>
                    <a:pt x="5727" y="2965"/>
                    <a:pt x="5691" y="2882"/>
                  </a:cubicBezTo>
                  <a:cubicBezTo>
                    <a:pt x="5668" y="2798"/>
                    <a:pt x="5620" y="2739"/>
                    <a:pt x="5572" y="2679"/>
                  </a:cubicBezTo>
                  <a:cubicBezTo>
                    <a:pt x="5489" y="2560"/>
                    <a:pt x="5358" y="2477"/>
                    <a:pt x="5179" y="2370"/>
                  </a:cubicBezTo>
                  <a:cubicBezTo>
                    <a:pt x="5037" y="2298"/>
                    <a:pt x="4882" y="2227"/>
                    <a:pt x="4679" y="2132"/>
                  </a:cubicBezTo>
                  <a:lnTo>
                    <a:pt x="4548" y="2072"/>
                  </a:lnTo>
                  <a:lnTo>
                    <a:pt x="4525" y="2060"/>
                  </a:lnTo>
                  <a:cubicBezTo>
                    <a:pt x="4441" y="2025"/>
                    <a:pt x="4358" y="1989"/>
                    <a:pt x="4263" y="1953"/>
                  </a:cubicBezTo>
                  <a:lnTo>
                    <a:pt x="4239" y="1941"/>
                  </a:lnTo>
                  <a:cubicBezTo>
                    <a:pt x="4239" y="1774"/>
                    <a:pt x="4227" y="1608"/>
                    <a:pt x="4203" y="1477"/>
                  </a:cubicBezTo>
                  <a:cubicBezTo>
                    <a:pt x="4179" y="1179"/>
                    <a:pt x="4132" y="834"/>
                    <a:pt x="3989" y="536"/>
                  </a:cubicBezTo>
                  <a:cubicBezTo>
                    <a:pt x="3905" y="393"/>
                    <a:pt x="3715" y="36"/>
                    <a:pt x="3358"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6"/>
            <p:cNvSpPr/>
            <p:nvPr/>
          </p:nvSpPr>
          <p:spPr>
            <a:xfrm>
              <a:off x="6972072" y="4384038"/>
              <a:ext cx="252398" cy="252398"/>
            </a:xfrm>
            <a:custGeom>
              <a:avLst/>
              <a:gdLst/>
              <a:ahLst/>
              <a:cxnLst/>
              <a:rect l="l" t="t" r="r" b="b"/>
              <a:pathLst>
                <a:path w="5692" h="5692" extrusionOk="0">
                  <a:moveTo>
                    <a:pt x="3620" y="0"/>
                  </a:moveTo>
                  <a:lnTo>
                    <a:pt x="3620" y="0"/>
                  </a:lnTo>
                  <a:cubicBezTo>
                    <a:pt x="3633" y="10"/>
                    <a:pt x="3646" y="20"/>
                    <a:pt x="3659" y="30"/>
                  </a:cubicBezTo>
                  <a:lnTo>
                    <a:pt x="3659" y="30"/>
                  </a:lnTo>
                  <a:cubicBezTo>
                    <a:pt x="3652" y="12"/>
                    <a:pt x="3645" y="0"/>
                    <a:pt x="3620" y="0"/>
                  </a:cubicBezTo>
                  <a:close/>
                  <a:moveTo>
                    <a:pt x="3659" y="30"/>
                  </a:moveTo>
                  <a:cubicBezTo>
                    <a:pt x="3661" y="39"/>
                    <a:pt x="3664" y="49"/>
                    <a:pt x="3668" y="60"/>
                  </a:cubicBezTo>
                  <a:lnTo>
                    <a:pt x="3715" y="238"/>
                  </a:lnTo>
                  <a:cubicBezTo>
                    <a:pt x="3739" y="369"/>
                    <a:pt x="3739" y="500"/>
                    <a:pt x="3739" y="631"/>
                  </a:cubicBezTo>
                  <a:cubicBezTo>
                    <a:pt x="3727" y="929"/>
                    <a:pt x="3680" y="1215"/>
                    <a:pt x="3608" y="1512"/>
                  </a:cubicBezTo>
                  <a:cubicBezTo>
                    <a:pt x="3561" y="1703"/>
                    <a:pt x="3501" y="1905"/>
                    <a:pt x="3441" y="2096"/>
                  </a:cubicBezTo>
                  <a:cubicBezTo>
                    <a:pt x="3537" y="2108"/>
                    <a:pt x="3608" y="2120"/>
                    <a:pt x="3692" y="2155"/>
                  </a:cubicBezTo>
                  <a:cubicBezTo>
                    <a:pt x="3775" y="2167"/>
                    <a:pt x="3846" y="2203"/>
                    <a:pt x="3918" y="2227"/>
                  </a:cubicBezTo>
                  <a:cubicBezTo>
                    <a:pt x="3977" y="2263"/>
                    <a:pt x="4049" y="2274"/>
                    <a:pt x="4108" y="2322"/>
                  </a:cubicBezTo>
                  <a:cubicBezTo>
                    <a:pt x="4156" y="2346"/>
                    <a:pt x="4215" y="2382"/>
                    <a:pt x="4239" y="2405"/>
                  </a:cubicBezTo>
                  <a:cubicBezTo>
                    <a:pt x="4323" y="2465"/>
                    <a:pt x="4394" y="2524"/>
                    <a:pt x="4418" y="2620"/>
                  </a:cubicBezTo>
                  <a:cubicBezTo>
                    <a:pt x="4442" y="2644"/>
                    <a:pt x="4454" y="2691"/>
                    <a:pt x="4454" y="2715"/>
                  </a:cubicBezTo>
                  <a:lnTo>
                    <a:pt x="4454" y="2822"/>
                  </a:lnTo>
                  <a:cubicBezTo>
                    <a:pt x="4442" y="2870"/>
                    <a:pt x="4418" y="2894"/>
                    <a:pt x="4406" y="2941"/>
                  </a:cubicBezTo>
                  <a:cubicBezTo>
                    <a:pt x="4394" y="2977"/>
                    <a:pt x="4358" y="3013"/>
                    <a:pt x="4334" y="3048"/>
                  </a:cubicBezTo>
                  <a:cubicBezTo>
                    <a:pt x="4299" y="3072"/>
                    <a:pt x="4263" y="3108"/>
                    <a:pt x="4227" y="3132"/>
                  </a:cubicBezTo>
                  <a:lnTo>
                    <a:pt x="4096" y="3227"/>
                  </a:lnTo>
                  <a:cubicBezTo>
                    <a:pt x="3977" y="3286"/>
                    <a:pt x="3846" y="3346"/>
                    <a:pt x="3703" y="3370"/>
                  </a:cubicBezTo>
                  <a:cubicBezTo>
                    <a:pt x="3572" y="3417"/>
                    <a:pt x="3430" y="3453"/>
                    <a:pt x="3287" y="3465"/>
                  </a:cubicBezTo>
                  <a:cubicBezTo>
                    <a:pt x="3322" y="3572"/>
                    <a:pt x="3346" y="3691"/>
                    <a:pt x="3382" y="3787"/>
                  </a:cubicBezTo>
                  <a:cubicBezTo>
                    <a:pt x="3406" y="3894"/>
                    <a:pt x="3430" y="3989"/>
                    <a:pt x="3441" y="4084"/>
                  </a:cubicBezTo>
                  <a:cubicBezTo>
                    <a:pt x="3453" y="4179"/>
                    <a:pt x="3465" y="4263"/>
                    <a:pt x="3465" y="4370"/>
                  </a:cubicBezTo>
                  <a:cubicBezTo>
                    <a:pt x="3465" y="4525"/>
                    <a:pt x="3465" y="4703"/>
                    <a:pt x="3394" y="4834"/>
                  </a:cubicBezTo>
                  <a:cubicBezTo>
                    <a:pt x="3370" y="4894"/>
                    <a:pt x="3322" y="4941"/>
                    <a:pt x="3275" y="4965"/>
                  </a:cubicBezTo>
                  <a:cubicBezTo>
                    <a:pt x="3227" y="5001"/>
                    <a:pt x="3156" y="5013"/>
                    <a:pt x="3096" y="5013"/>
                  </a:cubicBezTo>
                  <a:cubicBezTo>
                    <a:pt x="2965" y="5013"/>
                    <a:pt x="2846" y="4941"/>
                    <a:pt x="2775" y="4846"/>
                  </a:cubicBezTo>
                  <a:cubicBezTo>
                    <a:pt x="2668" y="4727"/>
                    <a:pt x="2572" y="4596"/>
                    <a:pt x="2501" y="4441"/>
                  </a:cubicBezTo>
                  <a:cubicBezTo>
                    <a:pt x="2382" y="4191"/>
                    <a:pt x="2298" y="3929"/>
                    <a:pt x="2215" y="3656"/>
                  </a:cubicBezTo>
                  <a:cubicBezTo>
                    <a:pt x="2179" y="3703"/>
                    <a:pt x="2120" y="3751"/>
                    <a:pt x="2072" y="3775"/>
                  </a:cubicBezTo>
                  <a:cubicBezTo>
                    <a:pt x="2001" y="3834"/>
                    <a:pt x="1906" y="3894"/>
                    <a:pt x="1822" y="3941"/>
                  </a:cubicBezTo>
                  <a:cubicBezTo>
                    <a:pt x="1644" y="4048"/>
                    <a:pt x="1441" y="4132"/>
                    <a:pt x="1239" y="4191"/>
                  </a:cubicBezTo>
                  <a:cubicBezTo>
                    <a:pt x="1048" y="4251"/>
                    <a:pt x="834" y="4287"/>
                    <a:pt x="632" y="4298"/>
                  </a:cubicBezTo>
                  <a:cubicBezTo>
                    <a:pt x="536" y="4298"/>
                    <a:pt x="453" y="4298"/>
                    <a:pt x="346" y="4287"/>
                  </a:cubicBezTo>
                  <a:cubicBezTo>
                    <a:pt x="251" y="4263"/>
                    <a:pt x="179" y="4251"/>
                    <a:pt x="96" y="4239"/>
                  </a:cubicBezTo>
                  <a:cubicBezTo>
                    <a:pt x="79" y="4256"/>
                    <a:pt x="62" y="4273"/>
                    <a:pt x="45" y="4273"/>
                  </a:cubicBezTo>
                  <a:cubicBezTo>
                    <a:pt x="38" y="4273"/>
                    <a:pt x="31" y="4270"/>
                    <a:pt x="24" y="4263"/>
                  </a:cubicBezTo>
                  <a:lnTo>
                    <a:pt x="1" y="4263"/>
                  </a:lnTo>
                  <a:cubicBezTo>
                    <a:pt x="24" y="4287"/>
                    <a:pt x="24" y="4310"/>
                    <a:pt x="36" y="4322"/>
                  </a:cubicBezTo>
                  <a:cubicBezTo>
                    <a:pt x="108" y="4477"/>
                    <a:pt x="239" y="4584"/>
                    <a:pt x="393" y="4620"/>
                  </a:cubicBezTo>
                  <a:cubicBezTo>
                    <a:pt x="477" y="4656"/>
                    <a:pt x="572" y="4668"/>
                    <a:pt x="655" y="4668"/>
                  </a:cubicBezTo>
                  <a:lnTo>
                    <a:pt x="774" y="4668"/>
                  </a:lnTo>
                  <a:cubicBezTo>
                    <a:pt x="1001" y="4644"/>
                    <a:pt x="1227" y="4560"/>
                    <a:pt x="1406" y="4501"/>
                  </a:cubicBezTo>
                  <a:cubicBezTo>
                    <a:pt x="1620" y="4418"/>
                    <a:pt x="1846" y="4310"/>
                    <a:pt x="2001" y="4227"/>
                  </a:cubicBezTo>
                  <a:lnTo>
                    <a:pt x="2060" y="4191"/>
                  </a:lnTo>
                  <a:cubicBezTo>
                    <a:pt x="2179" y="4525"/>
                    <a:pt x="2298" y="4787"/>
                    <a:pt x="2441" y="5013"/>
                  </a:cubicBezTo>
                  <a:cubicBezTo>
                    <a:pt x="2501" y="5120"/>
                    <a:pt x="2608" y="5275"/>
                    <a:pt x="2727" y="5394"/>
                  </a:cubicBezTo>
                  <a:cubicBezTo>
                    <a:pt x="2799" y="5489"/>
                    <a:pt x="2930" y="5596"/>
                    <a:pt x="3084" y="5656"/>
                  </a:cubicBezTo>
                  <a:cubicBezTo>
                    <a:pt x="3156" y="5680"/>
                    <a:pt x="3215" y="5692"/>
                    <a:pt x="3287" y="5692"/>
                  </a:cubicBezTo>
                  <a:lnTo>
                    <a:pt x="3334" y="5692"/>
                  </a:lnTo>
                  <a:cubicBezTo>
                    <a:pt x="3406" y="5680"/>
                    <a:pt x="3453" y="5668"/>
                    <a:pt x="3501" y="5656"/>
                  </a:cubicBezTo>
                  <a:cubicBezTo>
                    <a:pt x="3620" y="5608"/>
                    <a:pt x="3727" y="5501"/>
                    <a:pt x="3787" y="5370"/>
                  </a:cubicBezTo>
                  <a:cubicBezTo>
                    <a:pt x="3942" y="5072"/>
                    <a:pt x="3977" y="4727"/>
                    <a:pt x="4001" y="4429"/>
                  </a:cubicBezTo>
                  <a:cubicBezTo>
                    <a:pt x="4025" y="4239"/>
                    <a:pt x="4025" y="4048"/>
                    <a:pt x="4025" y="3882"/>
                  </a:cubicBezTo>
                  <a:lnTo>
                    <a:pt x="4168" y="3882"/>
                  </a:lnTo>
                  <a:cubicBezTo>
                    <a:pt x="4465" y="3846"/>
                    <a:pt x="4799" y="3810"/>
                    <a:pt x="5108" y="3667"/>
                  </a:cubicBezTo>
                  <a:cubicBezTo>
                    <a:pt x="5192" y="3644"/>
                    <a:pt x="5251" y="3608"/>
                    <a:pt x="5311" y="3572"/>
                  </a:cubicBezTo>
                  <a:cubicBezTo>
                    <a:pt x="5370" y="3525"/>
                    <a:pt x="5430" y="3489"/>
                    <a:pt x="5489" y="3429"/>
                  </a:cubicBezTo>
                  <a:cubicBezTo>
                    <a:pt x="5585" y="3346"/>
                    <a:pt x="5668" y="3215"/>
                    <a:pt x="5692" y="3036"/>
                  </a:cubicBezTo>
                  <a:cubicBezTo>
                    <a:pt x="5692" y="2941"/>
                    <a:pt x="5668" y="2858"/>
                    <a:pt x="5644" y="2763"/>
                  </a:cubicBezTo>
                  <a:cubicBezTo>
                    <a:pt x="5608" y="2691"/>
                    <a:pt x="5573" y="2632"/>
                    <a:pt x="5525" y="2572"/>
                  </a:cubicBezTo>
                  <a:cubicBezTo>
                    <a:pt x="5430" y="2465"/>
                    <a:pt x="5299" y="2358"/>
                    <a:pt x="5120" y="2263"/>
                  </a:cubicBezTo>
                  <a:cubicBezTo>
                    <a:pt x="4977" y="2167"/>
                    <a:pt x="4823" y="2096"/>
                    <a:pt x="4632" y="2024"/>
                  </a:cubicBezTo>
                  <a:lnTo>
                    <a:pt x="4501" y="1965"/>
                  </a:lnTo>
                  <a:lnTo>
                    <a:pt x="4465" y="1941"/>
                  </a:lnTo>
                  <a:cubicBezTo>
                    <a:pt x="4394" y="1917"/>
                    <a:pt x="4299" y="1870"/>
                    <a:pt x="4215" y="1846"/>
                  </a:cubicBezTo>
                  <a:lnTo>
                    <a:pt x="4180" y="1822"/>
                  </a:lnTo>
                  <a:cubicBezTo>
                    <a:pt x="4180" y="1679"/>
                    <a:pt x="4180" y="1524"/>
                    <a:pt x="4168" y="1370"/>
                  </a:cubicBezTo>
                  <a:cubicBezTo>
                    <a:pt x="4144" y="1072"/>
                    <a:pt x="4096" y="739"/>
                    <a:pt x="3942" y="429"/>
                  </a:cubicBezTo>
                  <a:cubicBezTo>
                    <a:pt x="3908" y="330"/>
                    <a:pt x="3814" y="159"/>
                    <a:pt x="3659" y="3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6"/>
            <p:cNvSpPr/>
            <p:nvPr/>
          </p:nvSpPr>
          <p:spPr>
            <a:xfrm>
              <a:off x="7127317" y="4382974"/>
              <a:ext cx="0" cy="44"/>
            </a:xfrm>
            <a:custGeom>
              <a:avLst/>
              <a:gdLst/>
              <a:ahLst/>
              <a:cxnLst/>
              <a:rect l="l" t="t" r="r" b="b"/>
              <a:pathLst>
                <a:path h="1" extrusionOk="0">
                  <a:moveTo>
                    <a:pt x="0" y="1"/>
                  </a:moveTo>
                  <a:close/>
                </a:path>
              </a:pathLst>
            </a:custGeom>
            <a:solidFill>
              <a:srgbClr val="F69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46"/>
          <p:cNvGrpSpPr/>
          <p:nvPr/>
        </p:nvGrpSpPr>
        <p:grpSpPr>
          <a:xfrm>
            <a:off x="7238967" y="154954"/>
            <a:ext cx="214396" cy="218609"/>
            <a:chOff x="6778292" y="971829"/>
            <a:chExt cx="214396" cy="218609"/>
          </a:xfrm>
        </p:grpSpPr>
        <p:sp>
          <p:nvSpPr>
            <p:cNvPr id="575" name="Google Shape;575;p46"/>
            <p:cNvSpPr/>
            <p:nvPr/>
          </p:nvSpPr>
          <p:spPr>
            <a:xfrm>
              <a:off x="6779357" y="971829"/>
              <a:ext cx="213332" cy="214396"/>
            </a:xfrm>
            <a:custGeom>
              <a:avLst/>
              <a:gdLst/>
              <a:ahLst/>
              <a:cxnLst/>
              <a:rect l="l" t="t" r="r" b="b"/>
              <a:pathLst>
                <a:path w="4811" h="4835" extrusionOk="0">
                  <a:moveTo>
                    <a:pt x="1965" y="0"/>
                  </a:moveTo>
                  <a:cubicBezTo>
                    <a:pt x="1668" y="12"/>
                    <a:pt x="1501" y="310"/>
                    <a:pt x="1441" y="453"/>
                  </a:cubicBezTo>
                  <a:cubicBezTo>
                    <a:pt x="1346" y="703"/>
                    <a:pt x="1299" y="1001"/>
                    <a:pt x="1263" y="1239"/>
                  </a:cubicBezTo>
                  <a:cubicBezTo>
                    <a:pt x="1263" y="1358"/>
                    <a:pt x="1251" y="1489"/>
                    <a:pt x="1251" y="1620"/>
                  </a:cubicBezTo>
                  <a:lnTo>
                    <a:pt x="1227" y="1620"/>
                  </a:lnTo>
                  <a:cubicBezTo>
                    <a:pt x="1144" y="1655"/>
                    <a:pt x="1072" y="1679"/>
                    <a:pt x="1013" y="1715"/>
                  </a:cubicBezTo>
                  <a:lnTo>
                    <a:pt x="1001" y="1727"/>
                  </a:lnTo>
                  <a:lnTo>
                    <a:pt x="894" y="1774"/>
                  </a:lnTo>
                  <a:cubicBezTo>
                    <a:pt x="727" y="1846"/>
                    <a:pt x="596" y="1917"/>
                    <a:pt x="477" y="1977"/>
                  </a:cubicBezTo>
                  <a:cubicBezTo>
                    <a:pt x="346" y="2072"/>
                    <a:pt x="227" y="2155"/>
                    <a:pt x="156" y="2251"/>
                  </a:cubicBezTo>
                  <a:cubicBezTo>
                    <a:pt x="108" y="2298"/>
                    <a:pt x="72" y="2358"/>
                    <a:pt x="48" y="2417"/>
                  </a:cubicBezTo>
                  <a:cubicBezTo>
                    <a:pt x="13" y="2489"/>
                    <a:pt x="1" y="2560"/>
                    <a:pt x="1" y="2632"/>
                  </a:cubicBezTo>
                  <a:cubicBezTo>
                    <a:pt x="13" y="2786"/>
                    <a:pt x="96" y="2906"/>
                    <a:pt x="167" y="2977"/>
                  </a:cubicBezTo>
                  <a:cubicBezTo>
                    <a:pt x="215" y="3013"/>
                    <a:pt x="251" y="3048"/>
                    <a:pt x="310" y="3084"/>
                  </a:cubicBezTo>
                  <a:cubicBezTo>
                    <a:pt x="358" y="3108"/>
                    <a:pt x="406" y="3144"/>
                    <a:pt x="477" y="3167"/>
                  </a:cubicBezTo>
                  <a:cubicBezTo>
                    <a:pt x="751" y="3275"/>
                    <a:pt x="1025" y="3310"/>
                    <a:pt x="1275" y="3334"/>
                  </a:cubicBezTo>
                  <a:lnTo>
                    <a:pt x="1406" y="3334"/>
                  </a:lnTo>
                  <a:cubicBezTo>
                    <a:pt x="1406" y="3489"/>
                    <a:pt x="1406" y="3632"/>
                    <a:pt x="1418" y="3798"/>
                  </a:cubicBezTo>
                  <a:cubicBezTo>
                    <a:pt x="1430" y="4049"/>
                    <a:pt x="1465" y="4346"/>
                    <a:pt x="1596" y="4584"/>
                  </a:cubicBezTo>
                  <a:cubicBezTo>
                    <a:pt x="1656" y="4691"/>
                    <a:pt x="1751" y="4763"/>
                    <a:pt x="1834" y="4811"/>
                  </a:cubicBezTo>
                  <a:cubicBezTo>
                    <a:pt x="1870" y="4822"/>
                    <a:pt x="1906" y="4834"/>
                    <a:pt x="1965" y="4834"/>
                  </a:cubicBezTo>
                  <a:lnTo>
                    <a:pt x="2013" y="4834"/>
                  </a:lnTo>
                  <a:cubicBezTo>
                    <a:pt x="2072" y="4834"/>
                    <a:pt x="2132" y="4822"/>
                    <a:pt x="2192" y="4811"/>
                  </a:cubicBezTo>
                  <a:cubicBezTo>
                    <a:pt x="2323" y="4763"/>
                    <a:pt x="2430" y="4680"/>
                    <a:pt x="2489" y="4596"/>
                  </a:cubicBezTo>
                  <a:cubicBezTo>
                    <a:pt x="2596" y="4501"/>
                    <a:pt x="2668" y="4382"/>
                    <a:pt x="2727" y="4275"/>
                  </a:cubicBezTo>
                  <a:cubicBezTo>
                    <a:pt x="2846" y="4096"/>
                    <a:pt x="2954" y="3870"/>
                    <a:pt x="3061" y="3584"/>
                  </a:cubicBezTo>
                  <a:lnTo>
                    <a:pt x="3096" y="3620"/>
                  </a:lnTo>
                  <a:cubicBezTo>
                    <a:pt x="3251" y="3703"/>
                    <a:pt x="3430" y="3787"/>
                    <a:pt x="3608" y="3858"/>
                  </a:cubicBezTo>
                  <a:cubicBezTo>
                    <a:pt x="3751" y="3918"/>
                    <a:pt x="3930" y="3977"/>
                    <a:pt x="4132" y="3989"/>
                  </a:cubicBezTo>
                  <a:lnTo>
                    <a:pt x="4216" y="3989"/>
                  </a:lnTo>
                  <a:cubicBezTo>
                    <a:pt x="4287" y="3989"/>
                    <a:pt x="4370" y="3977"/>
                    <a:pt x="4442" y="3965"/>
                  </a:cubicBezTo>
                  <a:cubicBezTo>
                    <a:pt x="4561" y="3918"/>
                    <a:pt x="4668" y="3822"/>
                    <a:pt x="4739" y="3703"/>
                  </a:cubicBezTo>
                  <a:cubicBezTo>
                    <a:pt x="4811" y="3560"/>
                    <a:pt x="4799" y="3394"/>
                    <a:pt x="4787" y="3310"/>
                  </a:cubicBezTo>
                  <a:cubicBezTo>
                    <a:pt x="4751" y="3132"/>
                    <a:pt x="4680" y="2977"/>
                    <a:pt x="4620" y="2858"/>
                  </a:cubicBezTo>
                  <a:cubicBezTo>
                    <a:pt x="4549" y="2739"/>
                    <a:pt x="4466" y="2608"/>
                    <a:pt x="4370" y="2477"/>
                  </a:cubicBezTo>
                  <a:cubicBezTo>
                    <a:pt x="4287" y="2382"/>
                    <a:pt x="4228" y="2298"/>
                    <a:pt x="4156" y="2203"/>
                  </a:cubicBezTo>
                  <a:lnTo>
                    <a:pt x="4204" y="2144"/>
                  </a:lnTo>
                  <a:cubicBezTo>
                    <a:pt x="4287" y="2024"/>
                    <a:pt x="4382" y="1882"/>
                    <a:pt x="4466" y="1727"/>
                  </a:cubicBezTo>
                  <a:cubicBezTo>
                    <a:pt x="4525" y="1608"/>
                    <a:pt x="4573" y="1501"/>
                    <a:pt x="4609" y="1382"/>
                  </a:cubicBezTo>
                  <a:cubicBezTo>
                    <a:pt x="4632" y="1251"/>
                    <a:pt x="4632" y="1131"/>
                    <a:pt x="4585" y="1024"/>
                  </a:cubicBezTo>
                  <a:cubicBezTo>
                    <a:pt x="4549" y="929"/>
                    <a:pt x="4454" y="822"/>
                    <a:pt x="4335" y="762"/>
                  </a:cubicBezTo>
                  <a:cubicBezTo>
                    <a:pt x="4275" y="739"/>
                    <a:pt x="4204" y="715"/>
                    <a:pt x="4108" y="703"/>
                  </a:cubicBezTo>
                  <a:lnTo>
                    <a:pt x="3906" y="703"/>
                  </a:lnTo>
                  <a:cubicBezTo>
                    <a:pt x="3668" y="727"/>
                    <a:pt x="3442" y="810"/>
                    <a:pt x="3215" y="893"/>
                  </a:cubicBezTo>
                  <a:lnTo>
                    <a:pt x="3132" y="941"/>
                  </a:lnTo>
                  <a:cubicBezTo>
                    <a:pt x="3096" y="893"/>
                    <a:pt x="3061" y="834"/>
                    <a:pt x="3025" y="786"/>
                  </a:cubicBezTo>
                  <a:cubicBezTo>
                    <a:pt x="2918" y="667"/>
                    <a:pt x="2811" y="536"/>
                    <a:pt x="2715" y="417"/>
                  </a:cubicBezTo>
                  <a:cubicBezTo>
                    <a:pt x="2608" y="298"/>
                    <a:pt x="2489" y="215"/>
                    <a:pt x="2358" y="119"/>
                  </a:cubicBezTo>
                  <a:cubicBezTo>
                    <a:pt x="2251" y="48"/>
                    <a:pt x="2132" y="12"/>
                    <a:pt x="20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6"/>
            <p:cNvSpPr/>
            <p:nvPr/>
          </p:nvSpPr>
          <p:spPr>
            <a:xfrm>
              <a:off x="6778292" y="977593"/>
              <a:ext cx="212312" cy="212844"/>
            </a:xfrm>
            <a:custGeom>
              <a:avLst/>
              <a:gdLst/>
              <a:ahLst/>
              <a:cxnLst/>
              <a:rect l="l" t="t" r="r" b="b"/>
              <a:pathLst>
                <a:path w="4788" h="4800" extrusionOk="0">
                  <a:moveTo>
                    <a:pt x="1723" y="1"/>
                  </a:moveTo>
                  <a:cubicBezTo>
                    <a:pt x="1717" y="1"/>
                    <a:pt x="1707" y="14"/>
                    <a:pt x="1692" y="37"/>
                  </a:cubicBezTo>
                  <a:cubicBezTo>
                    <a:pt x="1692" y="37"/>
                    <a:pt x="1692" y="37"/>
                    <a:pt x="1692" y="38"/>
                  </a:cubicBezTo>
                  <a:lnTo>
                    <a:pt x="1692" y="38"/>
                  </a:lnTo>
                  <a:cubicBezTo>
                    <a:pt x="1703" y="29"/>
                    <a:pt x="1715" y="21"/>
                    <a:pt x="1727" y="13"/>
                  </a:cubicBezTo>
                  <a:cubicBezTo>
                    <a:pt x="1727" y="5"/>
                    <a:pt x="1726" y="1"/>
                    <a:pt x="1723" y="1"/>
                  </a:cubicBezTo>
                  <a:close/>
                  <a:moveTo>
                    <a:pt x="1692" y="38"/>
                  </a:moveTo>
                  <a:cubicBezTo>
                    <a:pt x="1561" y="135"/>
                    <a:pt x="1497" y="283"/>
                    <a:pt x="1454" y="370"/>
                  </a:cubicBezTo>
                  <a:cubicBezTo>
                    <a:pt x="1346" y="620"/>
                    <a:pt x="1311" y="918"/>
                    <a:pt x="1275" y="1156"/>
                  </a:cubicBezTo>
                  <a:cubicBezTo>
                    <a:pt x="1263" y="1287"/>
                    <a:pt x="1263" y="1418"/>
                    <a:pt x="1263" y="1537"/>
                  </a:cubicBezTo>
                  <a:lnTo>
                    <a:pt x="1227" y="1537"/>
                  </a:lnTo>
                  <a:cubicBezTo>
                    <a:pt x="1156" y="1573"/>
                    <a:pt x="1084" y="1597"/>
                    <a:pt x="1025" y="1633"/>
                  </a:cubicBezTo>
                  <a:lnTo>
                    <a:pt x="1013" y="1644"/>
                  </a:lnTo>
                  <a:lnTo>
                    <a:pt x="906" y="1692"/>
                  </a:lnTo>
                  <a:cubicBezTo>
                    <a:pt x="739" y="1763"/>
                    <a:pt x="608" y="1823"/>
                    <a:pt x="489" y="1894"/>
                  </a:cubicBezTo>
                  <a:cubicBezTo>
                    <a:pt x="334" y="1990"/>
                    <a:pt x="215" y="2073"/>
                    <a:pt x="144" y="2168"/>
                  </a:cubicBezTo>
                  <a:cubicBezTo>
                    <a:pt x="96" y="2216"/>
                    <a:pt x="72" y="2275"/>
                    <a:pt x="37" y="2335"/>
                  </a:cubicBezTo>
                  <a:cubicBezTo>
                    <a:pt x="13" y="2406"/>
                    <a:pt x="1" y="2478"/>
                    <a:pt x="1" y="2549"/>
                  </a:cubicBezTo>
                  <a:cubicBezTo>
                    <a:pt x="13" y="2704"/>
                    <a:pt x="84" y="2823"/>
                    <a:pt x="156" y="2895"/>
                  </a:cubicBezTo>
                  <a:cubicBezTo>
                    <a:pt x="203" y="2942"/>
                    <a:pt x="263" y="2966"/>
                    <a:pt x="311" y="3002"/>
                  </a:cubicBezTo>
                  <a:cubicBezTo>
                    <a:pt x="334" y="3026"/>
                    <a:pt x="394" y="3061"/>
                    <a:pt x="477" y="3085"/>
                  </a:cubicBezTo>
                  <a:cubicBezTo>
                    <a:pt x="727" y="3204"/>
                    <a:pt x="1025" y="3240"/>
                    <a:pt x="1263" y="3264"/>
                  </a:cubicBezTo>
                  <a:lnTo>
                    <a:pt x="1394" y="3264"/>
                  </a:lnTo>
                  <a:cubicBezTo>
                    <a:pt x="1394" y="3407"/>
                    <a:pt x="1394" y="3561"/>
                    <a:pt x="1406" y="3728"/>
                  </a:cubicBezTo>
                  <a:cubicBezTo>
                    <a:pt x="1430" y="3978"/>
                    <a:pt x="1454" y="4264"/>
                    <a:pt x="1585" y="4514"/>
                  </a:cubicBezTo>
                  <a:cubicBezTo>
                    <a:pt x="1644" y="4633"/>
                    <a:pt x="1739" y="4716"/>
                    <a:pt x="1823" y="4752"/>
                  </a:cubicBezTo>
                  <a:cubicBezTo>
                    <a:pt x="1870" y="4788"/>
                    <a:pt x="1918" y="4800"/>
                    <a:pt x="1977" y="4800"/>
                  </a:cubicBezTo>
                  <a:lnTo>
                    <a:pt x="2025" y="4800"/>
                  </a:lnTo>
                  <a:cubicBezTo>
                    <a:pt x="2085" y="4800"/>
                    <a:pt x="2144" y="4788"/>
                    <a:pt x="2204" y="4776"/>
                  </a:cubicBezTo>
                  <a:cubicBezTo>
                    <a:pt x="2335" y="4728"/>
                    <a:pt x="2442" y="4633"/>
                    <a:pt x="2501" y="4561"/>
                  </a:cubicBezTo>
                  <a:cubicBezTo>
                    <a:pt x="2597" y="4454"/>
                    <a:pt x="2680" y="4323"/>
                    <a:pt x="2739" y="4240"/>
                  </a:cubicBezTo>
                  <a:cubicBezTo>
                    <a:pt x="2858" y="4038"/>
                    <a:pt x="2954" y="3823"/>
                    <a:pt x="3061" y="3549"/>
                  </a:cubicBezTo>
                  <a:lnTo>
                    <a:pt x="3109" y="3585"/>
                  </a:lnTo>
                  <a:cubicBezTo>
                    <a:pt x="3239" y="3657"/>
                    <a:pt x="3430" y="3740"/>
                    <a:pt x="3609" y="3823"/>
                  </a:cubicBezTo>
                  <a:cubicBezTo>
                    <a:pt x="3763" y="3883"/>
                    <a:pt x="3942" y="3942"/>
                    <a:pt x="4132" y="3954"/>
                  </a:cubicBezTo>
                  <a:lnTo>
                    <a:pt x="4228" y="3954"/>
                  </a:lnTo>
                  <a:cubicBezTo>
                    <a:pt x="4299" y="3954"/>
                    <a:pt x="4371" y="3942"/>
                    <a:pt x="4442" y="3919"/>
                  </a:cubicBezTo>
                  <a:cubicBezTo>
                    <a:pt x="4585" y="3895"/>
                    <a:pt x="4680" y="3788"/>
                    <a:pt x="4763" y="3668"/>
                  </a:cubicBezTo>
                  <a:cubicBezTo>
                    <a:pt x="4775" y="3657"/>
                    <a:pt x="4787" y="3645"/>
                    <a:pt x="4787" y="3621"/>
                  </a:cubicBezTo>
                  <a:lnTo>
                    <a:pt x="4775" y="3621"/>
                  </a:lnTo>
                  <a:cubicBezTo>
                    <a:pt x="4740" y="3621"/>
                    <a:pt x="4728" y="3609"/>
                    <a:pt x="4716" y="3597"/>
                  </a:cubicBezTo>
                  <a:cubicBezTo>
                    <a:pt x="4644" y="3609"/>
                    <a:pt x="4585" y="3609"/>
                    <a:pt x="4502" y="3621"/>
                  </a:cubicBezTo>
                  <a:lnTo>
                    <a:pt x="4263" y="3621"/>
                  </a:lnTo>
                  <a:cubicBezTo>
                    <a:pt x="4085" y="3609"/>
                    <a:pt x="3906" y="3585"/>
                    <a:pt x="3751" y="3538"/>
                  </a:cubicBezTo>
                  <a:cubicBezTo>
                    <a:pt x="3585" y="3490"/>
                    <a:pt x="3418" y="3418"/>
                    <a:pt x="3275" y="3323"/>
                  </a:cubicBezTo>
                  <a:cubicBezTo>
                    <a:pt x="3192" y="3287"/>
                    <a:pt x="3132" y="3240"/>
                    <a:pt x="3061" y="3192"/>
                  </a:cubicBezTo>
                  <a:cubicBezTo>
                    <a:pt x="3025" y="3168"/>
                    <a:pt x="2978" y="3121"/>
                    <a:pt x="2930" y="3085"/>
                  </a:cubicBezTo>
                  <a:cubicBezTo>
                    <a:pt x="2870" y="3311"/>
                    <a:pt x="2799" y="3538"/>
                    <a:pt x="2692" y="3740"/>
                  </a:cubicBezTo>
                  <a:cubicBezTo>
                    <a:pt x="2632" y="3859"/>
                    <a:pt x="2561" y="3978"/>
                    <a:pt x="2466" y="4085"/>
                  </a:cubicBezTo>
                  <a:cubicBezTo>
                    <a:pt x="2394" y="4157"/>
                    <a:pt x="2287" y="4216"/>
                    <a:pt x="2192" y="4216"/>
                  </a:cubicBezTo>
                  <a:cubicBezTo>
                    <a:pt x="2132" y="4216"/>
                    <a:pt x="2085" y="4204"/>
                    <a:pt x="2037" y="4180"/>
                  </a:cubicBezTo>
                  <a:cubicBezTo>
                    <a:pt x="1989" y="4157"/>
                    <a:pt x="1966" y="4109"/>
                    <a:pt x="1930" y="4073"/>
                  </a:cubicBezTo>
                  <a:cubicBezTo>
                    <a:pt x="1870" y="3954"/>
                    <a:pt x="1870" y="3811"/>
                    <a:pt x="1870" y="3680"/>
                  </a:cubicBezTo>
                  <a:cubicBezTo>
                    <a:pt x="1870" y="3597"/>
                    <a:pt x="1894" y="3514"/>
                    <a:pt x="1906" y="3442"/>
                  </a:cubicBezTo>
                  <a:cubicBezTo>
                    <a:pt x="1918" y="3359"/>
                    <a:pt x="1942" y="3276"/>
                    <a:pt x="1966" y="3192"/>
                  </a:cubicBezTo>
                  <a:cubicBezTo>
                    <a:pt x="1977" y="3085"/>
                    <a:pt x="2013" y="3002"/>
                    <a:pt x="2037" y="2906"/>
                  </a:cubicBezTo>
                  <a:cubicBezTo>
                    <a:pt x="1918" y="2895"/>
                    <a:pt x="1799" y="2859"/>
                    <a:pt x="1680" y="2835"/>
                  </a:cubicBezTo>
                  <a:cubicBezTo>
                    <a:pt x="1561" y="2799"/>
                    <a:pt x="1454" y="2764"/>
                    <a:pt x="1358" y="2704"/>
                  </a:cubicBezTo>
                  <a:cubicBezTo>
                    <a:pt x="1311" y="2668"/>
                    <a:pt x="1263" y="2656"/>
                    <a:pt x="1239" y="2621"/>
                  </a:cubicBezTo>
                  <a:cubicBezTo>
                    <a:pt x="1204" y="2609"/>
                    <a:pt x="1168" y="2585"/>
                    <a:pt x="1144" y="2549"/>
                  </a:cubicBezTo>
                  <a:cubicBezTo>
                    <a:pt x="1132" y="2525"/>
                    <a:pt x="1096" y="2490"/>
                    <a:pt x="1084" y="2466"/>
                  </a:cubicBezTo>
                  <a:cubicBezTo>
                    <a:pt x="1061" y="2430"/>
                    <a:pt x="1061" y="2383"/>
                    <a:pt x="1037" y="2359"/>
                  </a:cubicBezTo>
                  <a:lnTo>
                    <a:pt x="1037" y="2264"/>
                  </a:lnTo>
                  <a:cubicBezTo>
                    <a:pt x="1037" y="2240"/>
                    <a:pt x="1049" y="2204"/>
                    <a:pt x="1073" y="2180"/>
                  </a:cubicBezTo>
                  <a:cubicBezTo>
                    <a:pt x="1096" y="2109"/>
                    <a:pt x="1156" y="2049"/>
                    <a:pt x="1215" y="2002"/>
                  </a:cubicBezTo>
                  <a:cubicBezTo>
                    <a:pt x="1251" y="1966"/>
                    <a:pt x="1299" y="1942"/>
                    <a:pt x="1334" y="1930"/>
                  </a:cubicBezTo>
                  <a:cubicBezTo>
                    <a:pt x="1394" y="1894"/>
                    <a:pt x="1442" y="1871"/>
                    <a:pt x="1501" y="1847"/>
                  </a:cubicBezTo>
                  <a:cubicBezTo>
                    <a:pt x="1561" y="1823"/>
                    <a:pt x="1620" y="1811"/>
                    <a:pt x="1680" y="1787"/>
                  </a:cubicBezTo>
                  <a:cubicBezTo>
                    <a:pt x="1751" y="1775"/>
                    <a:pt x="1811" y="1763"/>
                    <a:pt x="1894" y="1752"/>
                  </a:cubicBezTo>
                  <a:lnTo>
                    <a:pt x="1751" y="1252"/>
                  </a:lnTo>
                  <a:cubicBezTo>
                    <a:pt x="1692" y="1013"/>
                    <a:pt x="1656" y="775"/>
                    <a:pt x="1632" y="525"/>
                  </a:cubicBezTo>
                  <a:cubicBezTo>
                    <a:pt x="1620" y="406"/>
                    <a:pt x="1632" y="299"/>
                    <a:pt x="1656" y="180"/>
                  </a:cubicBezTo>
                  <a:cubicBezTo>
                    <a:pt x="1668" y="144"/>
                    <a:pt x="1680" y="85"/>
                    <a:pt x="1692" y="38"/>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46"/>
          <p:cNvGrpSpPr/>
          <p:nvPr/>
        </p:nvGrpSpPr>
        <p:grpSpPr>
          <a:xfrm rot="-6049132">
            <a:off x="567379" y="4629745"/>
            <a:ext cx="305234" cy="304477"/>
            <a:chOff x="1548327" y="2761296"/>
            <a:chExt cx="305242" cy="304485"/>
          </a:xfrm>
        </p:grpSpPr>
        <p:sp>
          <p:nvSpPr>
            <p:cNvPr id="578" name="Google Shape;578;p46"/>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6"/>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6"/>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46"/>
          <p:cNvSpPr/>
          <p:nvPr/>
        </p:nvSpPr>
        <p:spPr>
          <a:xfrm>
            <a:off x="4944666" y="235950"/>
            <a:ext cx="182365" cy="174680"/>
          </a:xfrm>
          <a:custGeom>
            <a:avLst/>
            <a:gdLst/>
            <a:ahLst/>
            <a:cxnLst/>
            <a:rect l="l" t="t" r="r" b="b"/>
            <a:pathLst>
              <a:path w="3180" h="3046" extrusionOk="0">
                <a:moveTo>
                  <a:pt x="1755" y="0"/>
                </a:moveTo>
                <a:cubicBezTo>
                  <a:pt x="1716" y="0"/>
                  <a:pt x="1681" y="16"/>
                  <a:pt x="1656" y="35"/>
                </a:cubicBezTo>
                <a:lnTo>
                  <a:pt x="1644" y="47"/>
                </a:lnTo>
                <a:cubicBezTo>
                  <a:pt x="1406" y="225"/>
                  <a:pt x="1298" y="666"/>
                  <a:pt x="1191" y="951"/>
                </a:cubicBezTo>
                <a:cubicBezTo>
                  <a:pt x="1039" y="906"/>
                  <a:pt x="667" y="767"/>
                  <a:pt x="381" y="767"/>
                </a:cubicBezTo>
                <a:cubicBezTo>
                  <a:pt x="221" y="767"/>
                  <a:pt x="88" y="811"/>
                  <a:pt x="36" y="940"/>
                </a:cubicBezTo>
                <a:cubicBezTo>
                  <a:pt x="1" y="1011"/>
                  <a:pt x="36" y="1106"/>
                  <a:pt x="84" y="1178"/>
                </a:cubicBezTo>
                <a:cubicBezTo>
                  <a:pt x="239" y="1416"/>
                  <a:pt x="477" y="1559"/>
                  <a:pt x="751" y="1654"/>
                </a:cubicBezTo>
                <a:cubicBezTo>
                  <a:pt x="597" y="1855"/>
                  <a:pt x="55" y="2797"/>
                  <a:pt x="621" y="2797"/>
                </a:cubicBezTo>
                <a:cubicBezTo>
                  <a:pt x="624" y="2797"/>
                  <a:pt x="628" y="2797"/>
                  <a:pt x="632" y="2797"/>
                </a:cubicBezTo>
                <a:cubicBezTo>
                  <a:pt x="929" y="2785"/>
                  <a:pt x="1275" y="2475"/>
                  <a:pt x="1453" y="2249"/>
                </a:cubicBezTo>
                <a:cubicBezTo>
                  <a:pt x="1548" y="2511"/>
                  <a:pt x="1787" y="2916"/>
                  <a:pt x="2072" y="3023"/>
                </a:cubicBezTo>
                <a:cubicBezTo>
                  <a:pt x="2116" y="3038"/>
                  <a:pt x="2155" y="3045"/>
                  <a:pt x="2189" y="3045"/>
                </a:cubicBezTo>
                <a:cubicBezTo>
                  <a:pt x="2581" y="3045"/>
                  <a:pt x="2364" y="2111"/>
                  <a:pt x="2298" y="1892"/>
                </a:cubicBezTo>
                <a:cubicBezTo>
                  <a:pt x="2584" y="1880"/>
                  <a:pt x="2858" y="1797"/>
                  <a:pt x="3072" y="1618"/>
                </a:cubicBezTo>
                <a:cubicBezTo>
                  <a:pt x="3120" y="1559"/>
                  <a:pt x="3180" y="1487"/>
                  <a:pt x="3180" y="1416"/>
                </a:cubicBezTo>
                <a:cubicBezTo>
                  <a:pt x="3150" y="1107"/>
                  <a:pt x="2560" y="1081"/>
                  <a:pt x="2229" y="1081"/>
                </a:cubicBezTo>
                <a:cubicBezTo>
                  <a:pt x="2165" y="1081"/>
                  <a:pt x="2111" y="1082"/>
                  <a:pt x="2072" y="1082"/>
                </a:cubicBezTo>
                <a:cubicBezTo>
                  <a:pt x="2060" y="892"/>
                  <a:pt x="2084" y="594"/>
                  <a:pt x="2048" y="392"/>
                </a:cubicBezTo>
                <a:cubicBezTo>
                  <a:pt x="2013" y="154"/>
                  <a:pt x="1870" y="47"/>
                  <a:pt x="1870" y="47"/>
                </a:cubicBezTo>
                <a:cubicBezTo>
                  <a:pt x="1830" y="13"/>
                  <a:pt x="1791" y="0"/>
                  <a:pt x="17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6"/>
          <p:cNvSpPr/>
          <p:nvPr/>
        </p:nvSpPr>
        <p:spPr>
          <a:xfrm>
            <a:off x="7861507" y="1426917"/>
            <a:ext cx="125018" cy="122838"/>
          </a:xfrm>
          <a:custGeom>
            <a:avLst/>
            <a:gdLst/>
            <a:ahLst/>
            <a:cxnLst/>
            <a:rect l="l" t="t" r="r" b="b"/>
            <a:pathLst>
              <a:path w="2180" h="2142" extrusionOk="0">
                <a:moveTo>
                  <a:pt x="886" y="1"/>
                </a:moveTo>
                <a:cubicBezTo>
                  <a:pt x="843" y="1"/>
                  <a:pt x="808" y="34"/>
                  <a:pt x="799" y="61"/>
                </a:cubicBezTo>
                <a:cubicBezTo>
                  <a:pt x="799" y="61"/>
                  <a:pt x="799" y="73"/>
                  <a:pt x="775" y="73"/>
                </a:cubicBezTo>
                <a:cubicBezTo>
                  <a:pt x="680" y="252"/>
                  <a:pt x="715" y="561"/>
                  <a:pt x="715" y="776"/>
                </a:cubicBezTo>
                <a:cubicBezTo>
                  <a:pt x="561" y="776"/>
                  <a:pt x="1" y="776"/>
                  <a:pt x="1" y="1038"/>
                </a:cubicBezTo>
                <a:cubicBezTo>
                  <a:pt x="1" y="1097"/>
                  <a:pt x="49" y="1145"/>
                  <a:pt x="96" y="1192"/>
                </a:cubicBezTo>
                <a:cubicBezTo>
                  <a:pt x="232" y="1297"/>
                  <a:pt x="396" y="1337"/>
                  <a:pt x="564" y="1337"/>
                </a:cubicBezTo>
                <a:cubicBezTo>
                  <a:pt x="586" y="1337"/>
                  <a:pt x="609" y="1337"/>
                  <a:pt x="632" y="1335"/>
                </a:cubicBezTo>
                <a:lnTo>
                  <a:pt x="632" y="1335"/>
                </a:lnTo>
                <a:cubicBezTo>
                  <a:pt x="599" y="1487"/>
                  <a:pt x="498" y="2141"/>
                  <a:pt x="749" y="2141"/>
                </a:cubicBezTo>
                <a:cubicBezTo>
                  <a:pt x="774" y="2141"/>
                  <a:pt x="802" y="2135"/>
                  <a:pt x="834" y="2121"/>
                </a:cubicBezTo>
                <a:cubicBezTo>
                  <a:pt x="1013" y="2050"/>
                  <a:pt x="1144" y="1752"/>
                  <a:pt x="1203" y="1561"/>
                </a:cubicBezTo>
                <a:cubicBezTo>
                  <a:pt x="1346" y="1704"/>
                  <a:pt x="1596" y="1919"/>
                  <a:pt x="1787" y="1919"/>
                </a:cubicBezTo>
                <a:cubicBezTo>
                  <a:pt x="2180" y="1907"/>
                  <a:pt x="1739" y="1264"/>
                  <a:pt x="1644" y="1109"/>
                </a:cubicBezTo>
                <a:cubicBezTo>
                  <a:pt x="1823" y="1038"/>
                  <a:pt x="1965" y="918"/>
                  <a:pt x="2061" y="740"/>
                </a:cubicBezTo>
                <a:cubicBezTo>
                  <a:pt x="2085" y="692"/>
                  <a:pt x="2108" y="633"/>
                  <a:pt x="2085" y="573"/>
                </a:cubicBezTo>
                <a:cubicBezTo>
                  <a:pt x="2046" y="497"/>
                  <a:pt x="1969" y="469"/>
                  <a:pt x="1876" y="469"/>
                </a:cubicBezTo>
                <a:cubicBezTo>
                  <a:pt x="1680" y="469"/>
                  <a:pt x="1416" y="592"/>
                  <a:pt x="1311" y="633"/>
                </a:cubicBezTo>
                <a:cubicBezTo>
                  <a:pt x="1251" y="514"/>
                  <a:pt x="1192" y="311"/>
                  <a:pt x="1120" y="192"/>
                </a:cubicBezTo>
                <a:cubicBezTo>
                  <a:pt x="1049" y="37"/>
                  <a:pt x="930" y="14"/>
                  <a:pt x="930" y="14"/>
                </a:cubicBezTo>
                <a:cubicBezTo>
                  <a:pt x="915" y="5"/>
                  <a:pt x="900" y="1"/>
                  <a:pt x="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6"/>
          <p:cNvSpPr/>
          <p:nvPr/>
        </p:nvSpPr>
        <p:spPr>
          <a:xfrm>
            <a:off x="5897764" y="1724474"/>
            <a:ext cx="101104" cy="93075"/>
          </a:xfrm>
          <a:custGeom>
            <a:avLst/>
            <a:gdLst/>
            <a:ahLst/>
            <a:cxnLst/>
            <a:rect l="l" t="t" r="r" b="b"/>
            <a:pathLst>
              <a:path w="1763" h="1623" extrusionOk="0">
                <a:moveTo>
                  <a:pt x="664" y="1"/>
                </a:moveTo>
                <a:cubicBezTo>
                  <a:pt x="627" y="1"/>
                  <a:pt x="604" y="23"/>
                  <a:pt x="595" y="32"/>
                </a:cubicBezTo>
                <a:lnTo>
                  <a:pt x="595" y="44"/>
                </a:lnTo>
                <a:cubicBezTo>
                  <a:pt x="512" y="187"/>
                  <a:pt x="572" y="425"/>
                  <a:pt x="572" y="592"/>
                </a:cubicBezTo>
                <a:cubicBezTo>
                  <a:pt x="429" y="604"/>
                  <a:pt x="0" y="628"/>
                  <a:pt x="0" y="830"/>
                </a:cubicBezTo>
                <a:cubicBezTo>
                  <a:pt x="0" y="866"/>
                  <a:pt x="36" y="901"/>
                  <a:pt x="72" y="925"/>
                </a:cubicBezTo>
                <a:cubicBezTo>
                  <a:pt x="192" y="995"/>
                  <a:pt x="312" y="1023"/>
                  <a:pt x="439" y="1023"/>
                </a:cubicBezTo>
                <a:cubicBezTo>
                  <a:pt x="463" y="1023"/>
                  <a:pt x="488" y="1022"/>
                  <a:pt x="512" y="1021"/>
                </a:cubicBezTo>
                <a:lnTo>
                  <a:pt x="512" y="1021"/>
                </a:lnTo>
                <a:cubicBezTo>
                  <a:pt x="480" y="1138"/>
                  <a:pt x="428" y="1623"/>
                  <a:pt x="627" y="1623"/>
                </a:cubicBezTo>
                <a:cubicBezTo>
                  <a:pt x="649" y="1623"/>
                  <a:pt x="674" y="1617"/>
                  <a:pt x="703" y="1604"/>
                </a:cubicBezTo>
                <a:cubicBezTo>
                  <a:pt x="834" y="1521"/>
                  <a:pt x="941" y="1306"/>
                  <a:pt x="988" y="1152"/>
                </a:cubicBezTo>
                <a:cubicBezTo>
                  <a:pt x="1080" y="1254"/>
                  <a:pt x="1281" y="1390"/>
                  <a:pt x="1424" y="1390"/>
                </a:cubicBezTo>
                <a:cubicBezTo>
                  <a:pt x="1429" y="1390"/>
                  <a:pt x="1435" y="1390"/>
                  <a:pt x="1441" y="1390"/>
                </a:cubicBezTo>
                <a:cubicBezTo>
                  <a:pt x="1762" y="1366"/>
                  <a:pt x="1405" y="901"/>
                  <a:pt x="1310" y="794"/>
                </a:cubicBezTo>
                <a:cubicBezTo>
                  <a:pt x="1441" y="735"/>
                  <a:pt x="1560" y="628"/>
                  <a:pt x="1643" y="497"/>
                </a:cubicBezTo>
                <a:cubicBezTo>
                  <a:pt x="1643" y="485"/>
                  <a:pt x="1655" y="437"/>
                  <a:pt x="1643" y="390"/>
                </a:cubicBezTo>
                <a:cubicBezTo>
                  <a:pt x="1612" y="338"/>
                  <a:pt x="1558" y="319"/>
                  <a:pt x="1493" y="319"/>
                </a:cubicBezTo>
                <a:cubicBezTo>
                  <a:pt x="1333" y="319"/>
                  <a:pt x="1109" y="436"/>
                  <a:pt x="1024" y="461"/>
                </a:cubicBezTo>
                <a:cubicBezTo>
                  <a:pt x="988" y="378"/>
                  <a:pt x="929" y="223"/>
                  <a:pt x="869" y="140"/>
                </a:cubicBezTo>
                <a:cubicBezTo>
                  <a:pt x="810" y="32"/>
                  <a:pt x="703" y="9"/>
                  <a:pt x="703" y="9"/>
                </a:cubicBezTo>
                <a:cubicBezTo>
                  <a:pt x="688" y="3"/>
                  <a:pt x="675" y="1"/>
                  <a:pt x="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46"/>
          <p:cNvGrpSpPr/>
          <p:nvPr/>
        </p:nvGrpSpPr>
        <p:grpSpPr>
          <a:xfrm>
            <a:off x="3143184" y="-176150"/>
            <a:ext cx="252400" cy="805492"/>
            <a:chOff x="3143184" y="-176150"/>
            <a:chExt cx="252400" cy="805492"/>
          </a:xfrm>
        </p:grpSpPr>
        <p:sp>
          <p:nvSpPr>
            <p:cNvPr id="586" name="Google Shape;586;p46"/>
            <p:cNvSpPr/>
            <p:nvPr/>
          </p:nvSpPr>
          <p:spPr>
            <a:xfrm>
              <a:off x="3293108" y="-176150"/>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6"/>
            <p:cNvSpPr/>
            <p:nvPr/>
          </p:nvSpPr>
          <p:spPr>
            <a:xfrm>
              <a:off x="3299449" y="48714"/>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6"/>
            <p:cNvSpPr/>
            <p:nvPr/>
          </p:nvSpPr>
          <p:spPr>
            <a:xfrm>
              <a:off x="3242424" y="270519"/>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6"/>
            <p:cNvSpPr/>
            <p:nvPr/>
          </p:nvSpPr>
          <p:spPr>
            <a:xfrm>
              <a:off x="3143184" y="473123"/>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46"/>
          <p:cNvGrpSpPr/>
          <p:nvPr/>
        </p:nvGrpSpPr>
        <p:grpSpPr>
          <a:xfrm>
            <a:off x="8459602" y="-556164"/>
            <a:ext cx="634637" cy="1118776"/>
            <a:chOff x="7795702" y="745324"/>
            <a:chExt cx="634637" cy="1118776"/>
          </a:xfrm>
        </p:grpSpPr>
        <p:sp>
          <p:nvSpPr>
            <p:cNvPr id="591" name="Google Shape;591;p46"/>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6"/>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6"/>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6"/>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6"/>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46"/>
          <p:cNvGrpSpPr/>
          <p:nvPr/>
        </p:nvGrpSpPr>
        <p:grpSpPr>
          <a:xfrm>
            <a:off x="8460195" y="652249"/>
            <a:ext cx="660001" cy="583995"/>
            <a:chOff x="8222283" y="2519761"/>
            <a:chExt cx="660001" cy="583995"/>
          </a:xfrm>
        </p:grpSpPr>
        <p:sp>
          <p:nvSpPr>
            <p:cNvPr id="597" name="Google Shape;597;p46"/>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6"/>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6"/>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6"/>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6"/>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1389;p56"/>
          <p:cNvGrpSpPr/>
          <p:nvPr/>
        </p:nvGrpSpPr>
        <p:grpSpPr>
          <a:xfrm rot="18115335">
            <a:off x="3108871" y="2799141"/>
            <a:ext cx="1517101" cy="2550890"/>
            <a:chOff x="3833254" y="2052599"/>
            <a:chExt cx="1517101" cy="2550890"/>
          </a:xfrm>
        </p:grpSpPr>
        <p:sp>
          <p:nvSpPr>
            <p:cNvPr id="92" name="Google Shape;1390;p56"/>
            <p:cNvSpPr/>
            <p:nvPr/>
          </p:nvSpPr>
          <p:spPr>
            <a:xfrm rot="-4252015">
              <a:off x="4863863" y="2267276"/>
              <a:ext cx="44" cy="44"/>
            </a:xfrm>
            <a:custGeom>
              <a:avLst/>
              <a:gdLst/>
              <a:ahLst/>
              <a:cxnLst/>
              <a:rect l="l" t="t" r="r" b="b"/>
              <a:pathLst>
                <a:path w="1" h="1" extrusionOk="0">
                  <a:moveTo>
                    <a:pt x="1" y="0"/>
                  </a:moveTo>
                  <a:lnTo>
                    <a:pt x="1" y="0"/>
                  </a:lnTo>
                  <a:lnTo>
                    <a:pt x="1" y="0"/>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91;p56"/>
            <p:cNvSpPr/>
            <p:nvPr/>
          </p:nvSpPr>
          <p:spPr>
            <a:xfrm rot="-4252015">
              <a:off x="4080720" y="3337402"/>
              <a:ext cx="1125085" cy="1106551"/>
            </a:xfrm>
            <a:custGeom>
              <a:avLst/>
              <a:gdLst/>
              <a:ahLst/>
              <a:cxnLst/>
              <a:rect l="l" t="t" r="r" b="b"/>
              <a:pathLst>
                <a:path w="25314" h="24897" extrusionOk="0">
                  <a:moveTo>
                    <a:pt x="16884" y="0"/>
                  </a:moveTo>
                  <a:cubicBezTo>
                    <a:pt x="16586" y="0"/>
                    <a:pt x="16253" y="36"/>
                    <a:pt x="15943" y="107"/>
                  </a:cubicBezTo>
                  <a:cubicBezTo>
                    <a:pt x="15586" y="179"/>
                    <a:pt x="15229" y="310"/>
                    <a:pt x="14908" y="512"/>
                  </a:cubicBezTo>
                  <a:cubicBezTo>
                    <a:pt x="14669" y="643"/>
                    <a:pt x="14443" y="810"/>
                    <a:pt x="14229" y="1012"/>
                  </a:cubicBezTo>
                  <a:cubicBezTo>
                    <a:pt x="14015" y="1238"/>
                    <a:pt x="13812" y="1488"/>
                    <a:pt x="13681" y="1774"/>
                  </a:cubicBezTo>
                  <a:cubicBezTo>
                    <a:pt x="13610" y="1917"/>
                    <a:pt x="13550" y="2084"/>
                    <a:pt x="13503" y="2262"/>
                  </a:cubicBezTo>
                  <a:cubicBezTo>
                    <a:pt x="13443" y="2453"/>
                    <a:pt x="13431" y="2667"/>
                    <a:pt x="13419" y="2810"/>
                  </a:cubicBezTo>
                  <a:cubicBezTo>
                    <a:pt x="13396" y="2965"/>
                    <a:pt x="13396" y="3131"/>
                    <a:pt x="13419" y="3286"/>
                  </a:cubicBezTo>
                  <a:lnTo>
                    <a:pt x="13455" y="3560"/>
                  </a:lnTo>
                  <a:cubicBezTo>
                    <a:pt x="13372" y="3548"/>
                    <a:pt x="13276" y="3524"/>
                    <a:pt x="13193" y="3524"/>
                  </a:cubicBezTo>
                  <a:lnTo>
                    <a:pt x="13157" y="3524"/>
                  </a:lnTo>
                  <a:cubicBezTo>
                    <a:pt x="12943" y="3524"/>
                    <a:pt x="12717" y="3584"/>
                    <a:pt x="12491" y="3703"/>
                  </a:cubicBezTo>
                  <a:cubicBezTo>
                    <a:pt x="12300" y="3810"/>
                    <a:pt x="12122" y="3989"/>
                    <a:pt x="11967" y="4203"/>
                  </a:cubicBezTo>
                  <a:cubicBezTo>
                    <a:pt x="11943" y="4239"/>
                    <a:pt x="11907" y="4286"/>
                    <a:pt x="11895" y="4346"/>
                  </a:cubicBezTo>
                  <a:cubicBezTo>
                    <a:pt x="11276" y="3334"/>
                    <a:pt x="10288" y="2548"/>
                    <a:pt x="9169" y="2119"/>
                  </a:cubicBezTo>
                  <a:cubicBezTo>
                    <a:pt x="8609" y="1893"/>
                    <a:pt x="8026" y="1786"/>
                    <a:pt x="7442" y="1786"/>
                  </a:cubicBezTo>
                  <a:cubicBezTo>
                    <a:pt x="7359" y="1786"/>
                    <a:pt x="7264" y="1786"/>
                    <a:pt x="7180" y="1798"/>
                  </a:cubicBezTo>
                  <a:cubicBezTo>
                    <a:pt x="6847" y="1822"/>
                    <a:pt x="6514" y="1881"/>
                    <a:pt x="6192" y="1977"/>
                  </a:cubicBezTo>
                  <a:cubicBezTo>
                    <a:pt x="5990" y="2060"/>
                    <a:pt x="5764" y="2143"/>
                    <a:pt x="5502" y="2274"/>
                  </a:cubicBezTo>
                  <a:cubicBezTo>
                    <a:pt x="5061" y="2500"/>
                    <a:pt x="4633" y="2810"/>
                    <a:pt x="4192" y="3227"/>
                  </a:cubicBezTo>
                  <a:cubicBezTo>
                    <a:pt x="3787" y="3608"/>
                    <a:pt x="3418" y="4048"/>
                    <a:pt x="3085" y="4524"/>
                  </a:cubicBezTo>
                  <a:cubicBezTo>
                    <a:pt x="2775" y="5001"/>
                    <a:pt x="2537" y="5513"/>
                    <a:pt x="2406" y="6013"/>
                  </a:cubicBezTo>
                  <a:cubicBezTo>
                    <a:pt x="2323" y="6251"/>
                    <a:pt x="2287" y="6501"/>
                    <a:pt x="2263" y="6799"/>
                  </a:cubicBezTo>
                  <a:cubicBezTo>
                    <a:pt x="2251" y="7037"/>
                    <a:pt x="2263" y="7287"/>
                    <a:pt x="2311" y="7561"/>
                  </a:cubicBezTo>
                  <a:cubicBezTo>
                    <a:pt x="2382" y="7953"/>
                    <a:pt x="2549" y="8323"/>
                    <a:pt x="2787" y="8668"/>
                  </a:cubicBezTo>
                  <a:cubicBezTo>
                    <a:pt x="2942" y="8858"/>
                    <a:pt x="3120" y="9049"/>
                    <a:pt x="3323" y="9216"/>
                  </a:cubicBezTo>
                  <a:cubicBezTo>
                    <a:pt x="2966" y="9358"/>
                    <a:pt x="2597" y="9632"/>
                    <a:pt x="2239" y="10001"/>
                  </a:cubicBezTo>
                  <a:cubicBezTo>
                    <a:pt x="1966" y="10263"/>
                    <a:pt x="1751" y="10585"/>
                    <a:pt x="1585" y="10823"/>
                  </a:cubicBezTo>
                  <a:cubicBezTo>
                    <a:pt x="1370" y="11121"/>
                    <a:pt x="1180" y="11418"/>
                    <a:pt x="1013" y="11740"/>
                  </a:cubicBezTo>
                  <a:cubicBezTo>
                    <a:pt x="299" y="13109"/>
                    <a:pt x="1" y="14704"/>
                    <a:pt x="180" y="16240"/>
                  </a:cubicBezTo>
                  <a:cubicBezTo>
                    <a:pt x="227" y="16621"/>
                    <a:pt x="299" y="17014"/>
                    <a:pt x="406" y="17383"/>
                  </a:cubicBezTo>
                  <a:cubicBezTo>
                    <a:pt x="501" y="17728"/>
                    <a:pt x="632" y="18098"/>
                    <a:pt x="811" y="18502"/>
                  </a:cubicBezTo>
                  <a:cubicBezTo>
                    <a:pt x="1025" y="18991"/>
                    <a:pt x="1346" y="19455"/>
                    <a:pt x="1775" y="19943"/>
                  </a:cubicBezTo>
                  <a:cubicBezTo>
                    <a:pt x="2156" y="20395"/>
                    <a:pt x="2620" y="20812"/>
                    <a:pt x="3192" y="21205"/>
                  </a:cubicBezTo>
                  <a:cubicBezTo>
                    <a:pt x="3704" y="21586"/>
                    <a:pt x="4275" y="21884"/>
                    <a:pt x="4883" y="22098"/>
                  </a:cubicBezTo>
                  <a:cubicBezTo>
                    <a:pt x="5418" y="22300"/>
                    <a:pt x="5954" y="22396"/>
                    <a:pt x="6478" y="22396"/>
                  </a:cubicBezTo>
                  <a:cubicBezTo>
                    <a:pt x="6585" y="22396"/>
                    <a:pt x="6680" y="22396"/>
                    <a:pt x="6788" y="22384"/>
                  </a:cubicBezTo>
                  <a:cubicBezTo>
                    <a:pt x="7121" y="22360"/>
                    <a:pt x="7430" y="22277"/>
                    <a:pt x="7716" y="22181"/>
                  </a:cubicBezTo>
                  <a:cubicBezTo>
                    <a:pt x="7871" y="22122"/>
                    <a:pt x="8038" y="22027"/>
                    <a:pt x="8192" y="21955"/>
                  </a:cubicBezTo>
                  <a:cubicBezTo>
                    <a:pt x="8252" y="21919"/>
                    <a:pt x="8288" y="21884"/>
                    <a:pt x="8347" y="21848"/>
                  </a:cubicBezTo>
                  <a:cubicBezTo>
                    <a:pt x="9038" y="22753"/>
                    <a:pt x="10014" y="23551"/>
                    <a:pt x="11193" y="24098"/>
                  </a:cubicBezTo>
                  <a:cubicBezTo>
                    <a:pt x="11824" y="24396"/>
                    <a:pt x="12479" y="24622"/>
                    <a:pt x="13145" y="24753"/>
                  </a:cubicBezTo>
                  <a:cubicBezTo>
                    <a:pt x="13634" y="24860"/>
                    <a:pt x="14110" y="24896"/>
                    <a:pt x="14586" y="24896"/>
                  </a:cubicBezTo>
                  <a:cubicBezTo>
                    <a:pt x="14765" y="24896"/>
                    <a:pt x="14943" y="24884"/>
                    <a:pt x="15122" y="24872"/>
                  </a:cubicBezTo>
                  <a:cubicBezTo>
                    <a:pt x="15574" y="24825"/>
                    <a:pt x="16015" y="24741"/>
                    <a:pt x="16444" y="24586"/>
                  </a:cubicBezTo>
                  <a:cubicBezTo>
                    <a:pt x="16944" y="24420"/>
                    <a:pt x="17396" y="24205"/>
                    <a:pt x="17813" y="23920"/>
                  </a:cubicBezTo>
                  <a:cubicBezTo>
                    <a:pt x="18027" y="23765"/>
                    <a:pt x="18229" y="23610"/>
                    <a:pt x="18432" y="23432"/>
                  </a:cubicBezTo>
                  <a:cubicBezTo>
                    <a:pt x="18587" y="23265"/>
                    <a:pt x="18753" y="23086"/>
                    <a:pt x="18932" y="22836"/>
                  </a:cubicBezTo>
                  <a:cubicBezTo>
                    <a:pt x="18980" y="22753"/>
                    <a:pt x="19039" y="22681"/>
                    <a:pt x="19087" y="22598"/>
                  </a:cubicBezTo>
                  <a:cubicBezTo>
                    <a:pt x="19111" y="22539"/>
                    <a:pt x="19146" y="22479"/>
                    <a:pt x="19158" y="22420"/>
                  </a:cubicBezTo>
                  <a:lnTo>
                    <a:pt x="19170" y="22372"/>
                  </a:lnTo>
                  <a:lnTo>
                    <a:pt x="19218" y="22265"/>
                  </a:lnTo>
                  <a:cubicBezTo>
                    <a:pt x="19265" y="22146"/>
                    <a:pt x="19301" y="22039"/>
                    <a:pt x="19361" y="21943"/>
                  </a:cubicBezTo>
                  <a:cubicBezTo>
                    <a:pt x="19384" y="21943"/>
                    <a:pt x="19396" y="21919"/>
                    <a:pt x="19408" y="21919"/>
                  </a:cubicBezTo>
                  <a:cubicBezTo>
                    <a:pt x="19480" y="21908"/>
                    <a:pt x="19563" y="21908"/>
                    <a:pt x="19646" y="21908"/>
                  </a:cubicBezTo>
                  <a:cubicBezTo>
                    <a:pt x="19801" y="21908"/>
                    <a:pt x="19944" y="21919"/>
                    <a:pt x="20099" y="21943"/>
                  </a:cubicBezTo>
                  <a:lnTo>
                    <a:pt x="20242" y="21955"/>
                  </a:lnTo>
                  <a:cubicBezTo>
                    <a:pt x="20373" y="21967"/>
                    <a:pt x="20539" y="21967"/>
                    <a:pt x="20706" y="21979"/>
                  </a:cubicBezTo>
                  <a:lnTo>
                    <a:pt x="20754" y="21979"/>
                  </a:lnTo>
                  <a:cubicBezTo>
                    <a:pt x="20885" y="21979"/>
                    <a:pt x="21027" y="21967"/>
                    <a:pt x="21182" y="21943"/>
                  </a:cubicBezTo>
                  <a:cubicBezTo>
                    <a:pt x="21325" y="21908"/>
                    <a:pt x="21468" y="21860"/>
                    <a:pt x="21611" y="21800"/>
                  </a:cubicBezTo>
                  <a:lnTo>
                    <a:pt x="21658" y="21789"/>
                  </a:lnTo>
                  <a:cubicBezTo>
                    <a:pt x="21825" y="21729"/>
                    <a:pt x="22004" y="21658"/>
                    <a:pt x="22206" y="21550"/>
                  </a:cubicBezTo>
                  <a:cubicBezTo>
                    <a:pt x="22516" y="21408"/>
                    <a:pt x="22837" y="21205"/>
                    <a:pt x="23111" y="20967"/>
                  </a:cubicBezTo>
                  <a:cubicBezTo>
                    <a:pt x="23409" y="20729"/>
                    <a:pt x="23683" y="20467"/>
                    <a:pt x="23921" y="20193"/>
                  </a:cubicBezTo>
                  <a:cubicBezTo>
                    <a:pt x="24123" y="19943"/>
                    <a:pt x="24302" y="19681"/>
                    <a:pt x="24468" y="19383"/>
                  </a:cubicBezTo>
                  <a:cubicBezTo>
                    <a:pt x="24742" y="18907"/>
                    <a:pt x="24945" y="18371"/>
                    <a:pt x="25076" y="17812"/>
                  </a:cubicBezTo>
                  <a:cubicBezTo>
                    <a:pt x="25183" y="17419"/>
                    <a:pt x="25230" y="16978"/>
                    <a:pt x="25230" y="16562"/>
                  </a:cubicBezTo>
                  <a:cubicBezTo>
                    <a:pt x="25230" y="16145"/>
                    <a:pt x="25159" y="15716"/>
                    <a:pt x="25040" y="15359"/>
                  </a:cubicBezTo>
                  <a:cubicBezTo>
                    <a:pt x="24897" y="14978"/>
                    <a:pt x="24683" y="14621"/>
                    <a:pt x="24397" y="14323"/>
                  </a:cubicBezTo>
                  <a:cubicBezTo>
                    <a:pt x="24206" y="14109"/>
                    <a:pt x="23968" y="13930"/>
                    <a:pt x="23683" y="13799"/>
                  </a:cubicBezTo>
                  <a:lnTo>
                    <a:pt x="23694" y="13788"/>
                  </a:lnTo>
                  <a:cubicBezTo>
                    <a:pt x="23790" y="13668"/>
                    <a:pt x="23873" y="13561"/>
                    <a:pt x="23980" y="13454"/>
                  </a:cubicBezTo>
                  <a:lnTo>
                    <a:pt x="24064" y="13371"/>
                  </a:lnTo>
                  <a:lnTo>
                    <a:pt x="24147" y="13276"/>
                  </a:lnTo>
                  <a:cubicBezTo>
                    <a:pt x="24183" y="13228"/>
                    <a:pt x="24230" y="13168"/>
                    <a:pt x="24278" y="13133"/>
                  </a:cubicBezTo>
                  <a:cubicBezTo>
                    <a:pt x="24325" y="13085"/>
                    <a:pt x="24361" y="13026"/>
                    <a:pt x="24409" y="12978"/>
                  </a:cubicBezTo>
                  <a:cubicBezTo>
                    <a:pt x="24504" y="12871"/>
                    <a:pt x="24599" y="12775"/>
                    <a:pt x="24695" y="12668"/>
                  </a:cubicBezTo>
                  <a:cubicBezTo>
                    <a:pt x="24897" y="12442"/>
                    <a:pt x="25099" y="12264"/>
                    <a:pt x="25290" y="12085"/>
                  </a:cubicBezTo>
                  <a:cubicBezTo>
                    <a:pt x="25302" y="12073"/>
                    <a:pt x="25314" y="12049"/>
                    <a:pt x="25314" y="12037"/>
                  </a:cubicBezTo>
                  <a:cubicBezTo>
                    <a:pt x="25314" y="12025"/>
                    <a:pt x="25314" y="12002"/>
                    <a:pt x="25302" y="11978"/>
                  </a:cubicBezTo>
                  <a:cubicBezTo>
                    <a:pt x="25290" y="11966"/>
                    <a:pt x="25278" y="11954"/>
                    <a:pt x="25242" y="11954"/>
                  </a:cubicBezTo>
                  <a:cubicBezTo>
                    <a:pt x="25230" y="11954"/>
                    <a:pt x="25218" y="11954"/>
                    <a:pt x="25195" y="11966"/>
                  </a:cubicBezTo>
                  <a:cubicBezTo>
                    <a:pt x="25230" y="11823"/>
                    <a:pt x="25254" y="11656"/>
                    <a:pt x="25254" y="11490"/>
                  </a:cubicBezTo>
                  <a:cubicBezTo>
                    <a:pt x="25278" y="11263"/>
                    <a:pt x="25242" y="11049"/>
                    <a:pt x="25218" y="10787"/>
                  </a:cubicBezTo>
                  <a:cubicBezTo>
                    <a:pt x="25159" y="10287"/>
                    <a:pt x="25076" y="9823"/>
                    <a:pt x="24980" y="9406"/>
                  </a:cubicBezTo>
                  <a:cubicBezTo>
                    <a:pt x="24861" y="8930"/>
                    <a:pt x="24706" y="8477"/>
                    <a:pt x="24516" y="8073"/>
                  </a:cubicBezTo>
                  <a:cubicBezTo>
                    <a:pt x="24325" y="7632"/>
                    <a:pt x="24064" y="7239"/>
                    <a:pt x="23861" y="6941"/>
                  </a:cubicBezTo>
                  <a:lnTo>
                    <a:pt x="23504" y="6394"/>
                  </a:lnTo>
                  <a:cubicBezTo>
                    <a:pt x="23409" y="6263"/>
                    <a:pt x="23325" y="6132"/>
                    <a:pt x="23230" y="6013"/>
                  </a:cubicBezTo>
                  <a:lnTo>
                    <a:pt x="23218" y="6001"/>
                  </a:lnTo>
                  <a:cubicBezTo>
                    <a:pt x="22992" y="5656"/>
                    <a:pt x="22837" y="5382"/>
                    <a:pt x="22694" y="5120"/>
                  </a:cubicBezTo>
                  <a:cubicBezTo>
                    <a:pt x="22730" y="5120"/>
                    <a:pt x="22754" y="5132"/>
                    <a:pt x="22778" y="5132"/>
                  </a:cubicBezTo>
                  <a:cubicBezTo>
                    <a:pt x="22801" y="5132"/>
                    <a:pt x="22837" y="5120"/>
                    <a:pt x="22837" y="5108"/>
                  </a:cubicBezTo>
                  <a:cubicBezTo>
                    <a:pt x="22837" y="5084"/>
                    <a:pt x="22837" y="5072"/>
                    <a:pt x="22813" y="5060"/>
                  </a:cubicBezTo>
                  <a:cubicBezTo>
                    <a:pt x="22813" y="5048"/>
                    <a:pt x="22801" y="5048"/>
                    <a:pt x="22790" y="5048"/>
                  </a:cubicBezTo>
                  <a:cubicBezTo>
                    <a:pt x="22730" y="5048"/>
                    <a:pt x="22682" y="5025"/>
                    <a:pt x="22623" y="5025"/>
                  </a:cubicBezTo>
                  <a:lnTo>
                    <a:pt x="22611" y="5013"/>
                  </a:lnTo>
                  <a:cubicBezTo>
                    <a:pt x="22599" y="4965"/>
                    <a:pt x="22551" y="4941"/>
                    <a:pt x="22492" y="4941"/>
                  </a:cubicBezTo>
                  <a:cubicBezTo>
                    <a:pt x="22480" y="4941"/>
                    <a:pt x="22456" y="4941"/>
                    <a:pt x="22432" y="4953"/>
                  </a:cubicBezTo>
                  <a:lnTo>
                    <a:pt x="22385" y="5001"/>
                  </a:lnTo>
                  <a:cubicBezTo>
                    <a:pt x="22063" y="4953"/>
                    <a:pt x="21778" y="4894"/>
                    <a:pt x="21504" y="4846"/>
                  </a:cubicBezTo>
                  <a:cubicBezTo>
                    <a:pt x="21313" y="4810"/>
                    <a:pt x="21123" y="4763"/>
                    <a:pt x="20896" y="4715"/>
                  </a:cubicBezTo>
                  <a:cubicBezTo>
                    <a:pt x="20706" y="4667"/>
                    <a:pt x="20551" y="4632"/>
                    <a:pt x="20408" y="4584"/>
                  </a:cubicBezTo>
                  <a:lnTo>
                    <a:pt x="20456" y="4536"/>
                  </a:lnTo>
                  <a:cubicBezTo>
                    <a:pt x="20515" y="4465"/>
                    <a:pt x="20575" y="4370"/>
                    <a:pt x="20611" y="4286"/>
                  </a:cubicBezTo>
                  <a:cubicBezTo>
                    <a:pt x="20694" y="4132"/>
                    <a:pt x="20754" y="3941"/>
                    <a:pt x="20777" y="3751"/>
                  </a:cubicBezTo>
                  <a:cubicBezTo>
                    <a:pt x="20825" y="3381"/>
                    <a:pt x="20777" y="2977"/>
                    <a:pt x="20635" y="2548"/>
                  </a:cubicBezTo>
                  <a:cubicBezTo>
                    <a:pt x="20575" y="2369"/>
                    <a:pt x="20480" y="2191"/>
                    <a:pt x="20373" y="1977"/>
                  </a:cubicBezTo>
                  <a:cubicBezTo>
                    <a:pt x="20289" y="1834"/>
                    <a:pt x="20194" y="1667"/>
                    <a:pt x="20075" y="1536"/>
                  </a:cubicBezTo>
                  <a:cubicBezTo>
                    <a:pt x="19956" y="1369"/>
                    <a:pt x="19825" y="1238"/>
                    <a:pt x="19694" y="1119"/>
                  </a:cubicBezTo>
                  <a:cubicBezTo>
                    <a:pt x="19563" y="1000"/>
                    <a:pt x="19408" y="881"/>
                    <a:pt x="19230" y="774"/>
                  </a:cubicBezTo>
                  <a:cubicBezTo>
                    <a:pt x="18944" y="584"/>
                    <a:pt x="18587" y="429"/>
                    <a:pt x="18206" y="310"/>
                  </a:cubicBezTo>
                  <a:cubicBezTo>
                    <a:pt x="17860" y="203"/>
                    <a:pt x="17479" y="143"/>
                    <a:pt x="17075" y="119"/>
                  </a:cubicBezTo>
                  <a:cubicBezTo>
                    <a:pt x="17015" y="0"/>
                    <a:pt x="16944" y="0"/>
                    <a:pt x="16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92;p56"/>
            <p:cNvSpPr/>
            <p:nvPr/>
          </p:nvSpPr>
          <p:spPr>
            <a:xfrm rot="-4252015">
              <a:off x="4216076" y="3453808"/>
              <a:ext cx="393740" cy="132535"/>
            </a:xfrm>
            <a:custGeom>
              <a:avLst/>
              <a:gdLst/>
              <a:ahLst/>
              <a:cxnLst/>
              <a:rect l="l" t="t" r="r" b="b"/>
              <a:pathLst>
                <a:path w="8859" h="2982" extrusionOk="0">
                  <a:moveTo>
                    <a:pt x="2941" y="543"/>
                  </a:moveTo>
                  <a:cubicBezTo>
                    <a:pt x="2941" y="553"/>
                    <a:pt x="2942" y="553"/>
                    <a:pt x="2953" y="553"/>
                  </a:cubicBezTo>
                  <a:cubicBezTo>
                    <a:pt x="2948" y="547"/>
                    <a:pt x="2945" y="544"/>
                    <a:pt x="2941" y="543"/>
                  </a:cubicBezTo>
                  <a:close/>
                  <a:moveTo>
                    <a:pt x="1920" y="0"/>
                  </a:moveTo>
                  <a:cubicBezTo>
                    <a:pt x="1811" y="0"/>
                    <a:pt x="1688" y="14"/>
                    <a:pt x="1572" y="41"/>
                  </a:cubicBezTo>
                  <a:cubicBezTo>
                    <a:pt x="1394" y="64"/>
                    <a:pt x="1215" y="112"/>
                    <a:pt x="1048" y="183"/>
                  </a:cubicBezTo>
                  <a:cubicBezTo>
                    <a:pt x="882" y="255"/>
                    <a:pt x="739" y="338"/>
                    <a:pt x="596" y="433"/>
                  </a:cubicBezTo>
                  <a:cubicBezTo>
                    <a:pt x="524" y="493"/>
                    <a:pt x="465" y="553"/>
                    <a:pt x="393" y="612"/>
                  </a:cubicBezTo>
                  <a:cubicBezTo>
                    <a:pt x="334" y="672"/>
                    <a:pt x="274" y="755"/>
                    <a:pt x="227" y="826"/>
                  </a:cubicBezTo>
                  <a:cubicBezTo>
                    <a:pt x="36" y="1124"/>
                    <a:pt x="1" y="1493"/>
                    <a:pt x="48" y="1838"/>
                  </a:cubicBezTo>
                  <a:cubicBezTo>
                    <a:pt x="48" y="1850"/>
                    <a:pt x="48" y="1862"/>
                    <a:pt x="60" y="1898"/>
                  </a:cubicBezTo>
                  <a:cubicBezTo>
                    <a:pt x="84" y="1922"/>
                    <a:pt x="96" y="1957"/>
                    <a:pt x="120" y="1981"/>
                  </a:cubicBezTo>
                  <a:cubicBezTo>
                    <a:pt x="167" y="2017"/>
                    <a:pt x="215" y="2041"/>
                    <a:pt x="274" y="2041"/>
                  </a:cubicBezTo>
                  <a:cubicBezTo>
                    <a:pt x="405" y="2041"/>
                    <a:pt x="501" y="1910"/>
                    <a:pt x="465" y="1779"/>
                  </a:cubicBezTo>
                  <a:cubicBezTo>
                    <a:pt x="453" y="1743"/>
                    <a:pt x="453" y="1707"/>
                    <a:pt x="441" y="1672"/>
                  </a:cubicBezTo>
                  <a:cubicBezTo>
                    <a:pt x="417" y="1576"/>
                    <a:pt x="417" y="1505"/>
                    <a:pt x="417" y="1422"/>
                  </a:cubicBezTo>
                  <a:cubicBezTo>
                    <a:pt x="441" y="1338"/>
                    <a:pt x="453" y="1267"/>
                    <a:pt x="465" y="1207"/>
                  </a:cubicBezTo>
                  <a:cubicBezTo>
                    <a:pt x="501" y="1136"/>
                    <a:pt x="524" y="1065"/>
                    <a:pt x="572" y="1005"/>
                  </a:cubicBezTo>
                  <a:cubicBezTo>
                    <a:pt x="632" y="934"/>
                    <a:pt x="703" y="850"/>
                    <a:pt x="774" y="779"/>
                  </a:cubicBezTo>
                  <a:cubicBezTo>
                    <a:pt x="882" y="707"/>
                    <a:pt x="989" y="636"/>
                    <a:pt x="1108" y="576"/>
                  </a:cubicBezTo>
                  <a:cubicBezTo>
                    <a:pt x="1286" y="493"/>
                    <a:pt x="1465" y="433"/>
                    <a:pt x="1656" y="410"/>
                  </a:cubicBezTo>
                  <a:cubicBezTo>
                    <a:pt x="1802" y="387"/>
                    <a:pt x="1953" y="373"/>
                    <a:pt x="2102" y="373"/>
                  </a:cubicBezTo>
                  <a:cubicBezTo>
                    <a:pt x="2184" y="373"/>
                    <a:pt x="2266" y="377"/>
                    <a:pt x="2346" y="386"/>
                  </a:cubicBezTo>
                  <a:cubicBezTo>
                    <a:pt x="2537" y="422"/>
                    <a:pt x="2739" y="469"/>
                    <a:pt x="2918" y="529"/>
                  </a:cubicBezTo>
                  <a:lnTo>
                    <a:pt x="2906" y="529"/>
                  </a:lnTo>
                  <a:cubicBezTo>
                    <a:pt x="2906" y="529"/>
                    <a:pt x="2918" y="529"/>
                    <a:pt x="2918" y="541"/>
                  </a:cubicBezTo>
                  <a:cubicBezTo>
                    <a:pt x="2931" y="541"/>
                    <a:pt x="2937" y="541"/>
                    <a:pt x="2941" y="543"/>
                  </a:cubicBezTo>
                  <a:lnTo>
                    <a:pt x="2941" y="543"/>
                  </a:lnTo>
                  <a:cubicBezTo>
                    <a:pt x="2941" y="542"/>
                    <a:pt x="2941" y="541"/>
                    <a:pt x="2941" y="541"/>
                  </a:cubicBezTo>
                  <a:lnTo>
                    <a:pt x="2941" y="541"/>
                  </a:lnTo>
                  <a:cubicBezTo>
                    <a:pt x="3096" y="600"/>
                    <a:pt x="3251" y="672"/>
                    <a:pt x="3382" y="779"/>
                  </a:cubicBezTo>
                  <a:cubicBezTo>
                    <a:pt x="3501" y="850"/>
                    <a:pt x="3596" y="957"/>
                    <a:pt x="3691" y="1065"/>
                  </a:cubicBezTo>
                  <a:cubicBezTo>
                    <a:pt x="3787" y="1172"/>
                    <a:pt x="3858" y="1279"/>
                    <a:pt x="3918" y="1422"/>
                  </a:cubicBezTo>
                  <a:cubicBezTo>
                    <a:pt x="3977" y="1565"/>
                    <a:pt x="4025" y="1719"/>
                    <a:pt x="4049" y="1874"/>
                  </a:cubicBezTo>
                  <a:cubicBezTo>
                    <a:pt x="4084" y="2088"/>
                    <a:pt x="4084" y="2315"/>
                    <a:pt x="4072" y="2517"/>
                  </a:cubicBezTo>
                  <a:cubicBezTo>
                    <a:pt x="4072" y="2553"/>
                    <a:pt x="4084" y="2577"/>
                    <a:pt x="4096" y="2589"/>
                  </a:cubicBezTo>
                  <a:cubicBezTo>
                    <a:pt x="4132" y="2612"/>
                    <a:pt x="4144" y="2624"/>
                    <a:pt x="4168" y="2624"/>
                  </a:cubicBezTo>
                  <a:cubicBezTo>
                    <a:pt x="4263" y="2624"/>
                    <a:pt x="4370" y="2636"/>
                    <a:pt x="4453" y="2660"/>
                  </a:cubicBezTo>
                  <a:lnTo>
                    <a:pt x="4430" y="2660"/>
                  </a:lnTo>
                  <a:cubicBezTo>
                    <a:pt x="4644" y="2684"/>
                    <a:pt x="4870" y="2696"/>
                    <a:pt x="5096" y="2731"/>
                  </a:cubicBezTo>
                  <a:lnTo>
                    <a:pt x="5406" y="2731"/>
                  </a:lnTo>
                  <a:cubicBezTo>
                    <a:pt x="5501" y="2743"/>
                    <a:pt x="5585" y="2743"/>
                    <a:pt x="5680" y="2755"/>
                  </a:cubicBezTo>
                  <a:lnTo>
                    <a:pt x="5656" y="2755"/>
                  </a:lnTo>
                  <a:cubicBezTo>
                    <a:pt x="6704" y="2862"/>
                    <a:pt x="7763" y="2958"/>
                    <a:pt x="8799" y="2981"/>
                  </a:cubicBezTo>
                  <a:cubicBezTo>
                    <a:pt x="8835" y="2981"/>
                    <a:pt x="8859" y="2958"/>
                    <a:pt x="8859" y="2922"/>
                  </a:cubicBezTo>
                  <a:cubicBezTo>
                    <a:pt x="8859" y="2898"/>
                    <a:pt x="8835" y="2862"/>
                    <a:pt x="8799" y="2862"/>
                  </a:cubicBezTo>
                  <a:cubicBezTo>
                    <a:pt x="8073" y="2850"/>
                    <a:pt x="7323" y="2791"/>
                    <a:pt x="6597" y="2719"/>
                  </a:cubicBezTo>
                  <a:lnTo>
                    <a:pt x="6609" y="2719"/>
                  </a:lnTo>
                  <a:lnTo>
                    <a:pt x="5406" y="2577"/>
                  </a:lnTo>
                  <a:cubicBezTo>
                    <a:pt x="5215" y="2553"/>
                    <a:pt x="5001" y="2517"/>
                    <a:pt x="4811" y="2505"/>
                  </a:cubicBezTo>
                  <a:cubicBezTo>
                    <a:pt x="4644" y="2481"/>
                    <a:pt x="4489" y="2458"/>
                    <a:pt x="4323" y="2434"/>
                  </a:cubicBezTo>
                  <a:cubicBezTo>
                    <a:pt x="4346" y="2219"/>
                    <a:pt x="4346" y="2017"/>
                    <a:pt x="4334" y="1803"/>
                  </a:cubicBezTo>
                  <a:cubicBezTo>
                    <a:pt x="4323" y="1684"/>
                    <a:pt x="4287" y="1588"/>
                    <a:pt x="4263" y="1469"/>
                  </a:cubicBezTo>
                  <a:cubicBezTo>
                    <a:pt x="4227" y="1362"/>
                    <a:pt x="4192" y="1255"/>
                    <a:pt x="4144" y="1148"/>
                  </a:cubicBezTo>
                  <a:cubicBezTo>
                    <a:pt x="3965" y="791"/>
                    <a:pt x="3668" y="493"/>
                    <a:pt x="3310" y="314"/>
                  </a:cubicBezTo>
                  <a:cubicBezTo>
                    <a:pt x="3132" y="231"/>
                    <a:pt x="2941" y="160"/>
                    <a:pt x="2739" y="100"/>
                  </a:cubicBezTo>
                  <a:cubicBezTo>
                    <a:pt x="2548" y="52"/>
                    <a:pt x="2346" y="17"/>
                    <a:pt x="2132" y="5"/>
                  </a:cubicBezTo>
                  <a:lnTo>
                    <a:pt x="2025" y="5"/>
                  </a:lnTo>
                  <a:cubicBezTo>
                    <a:pt x="1992" y="2"/>
                    <a:pt x="1957"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93;p56"/>
            <p:cNvSpPr/>
            <p:nvPr/>
          </p:nvSpPr>
          <p:spPr>
            <a:xfrm rot="-4252015">
              <a:off x="4077234" y="3655061"/>
              <a:ext cx="802280" cy="230226"/>
            </a:xfrm>
            <a:custGeom>
              <a:avLst/>
              <a:gdLst/>
              <a:ahLst/>
              <a:cxnLst/>
              <a:rect l="l" t="t" r="r" b="b"/>
              <a:pathLst>
                <a:path w="18051" h="5180" extrusionOk="0">
                  <a:moveTo>
                    <a:pt x="1727" y="1459"/>
                  </a:moveTo>
                  <a:lnTo>
                    <a:pt x="1715" y="1476"/>
                  </a:lnTo>
                  <a:cubicBezTo>
                    <a:pt x="1719" y="1469"/>
                    <a:pt x="1723" y="1463"/>
                    <a:pt x="1727" y="1459"/>
                  </a:cubicBezTo>
                  <a:close/>
                  <a:moveTo>
                    <a:pt x="1132" y="2107"/>
                  </a:moveTo>
                  <a:cubicBezTo>
                    <a:pt x="1132" y="2131"/>
                    <a:pt x="1120" y="2131"/>
                    <a:pt x="1120" y="2143"/>
                  </a:cubicBezTo>
                  <a:cubicBezTo>
                    <a:pt x="1120" y="2119"/>
                    <a:pt x="1120" y="2107"/>
                    <a:pt x="1132" y="2107"/>
                  </a:cubicBezTo>
                  <a:close/>
                  <a:moveTo>
                    <a:pt x="4299" y="0"/>
                  </a:moveTo>
                  <a:cubicBezTo>
                    <a:pt x="4037" y="0"/>
                    <a:pt x="3763" y="24"/>
                    <a:pt x="3501" y="72"/>
                  </a:cubicBezTo>
                  <a:cubicBezTo>
                    <a:pt x="2977" y="167"/>
                    <a:pt x="2489" y="333"/>
                    <a:pt x="2025" y="595"/>
                  </a:cubicBezTo>
                  <a:cubicBezTo>
                    <a:pt x="1561" y="845"/>
                    <a:pt x="1156" y="1191"/>
                    <a:pt x="834" y="1596"/>
                  </a:cubicBezTo>
                  <a:cubicBezTo>
                    <a:pt x="489" y="2024"/>
                    <a:pt x="239" y="2524"/>
                    <a:pt x="108" y="3060"/>
                  </a:cubicBezTo>
                  <a:cubicBezTo>
                    <a:pt x="25" y="3358"/>
                    <a:pt x="1" y="3655"/>
                    <a:pt x="1" y="3977"/>
                  </a:cubicBezTo>
                  <a:cubicBezTo>
                    <a:pt x="1" y="4310"/>
                    <a:pt x="25" y="4643"/>
                    <a:pt x="108" y="4965"/>
                  </a:cubicBezTo>
                  <a:cubicBezTo>
                    <a:pt x="120" y="5048"/>
                    <a:pt x="179" y="5108"/>
                    <a:pt x="251" y="5144"/>
                  </a:cubicBezTo>
                  <a:cubicBezTo>
                    <a:pt x="297" y="5167"/>
                    <a:pt x="348" y="5180"/>
                    <a:pt x="398" y="5180"/>
                  </a:cubicBezTo>
                  <a:cubicBezTo>
                    <a:pt x="425" y="5180"/>
                    <a:pt x="452" y="5176"/>
                    <a:pt x="477" y="5167"/>
                  </a:cubicBezTo>
                  <a:cubicBezTo>
                    <a:pt x="548" y="5132"/>
                    <a:pt x="608" y="5084"/>
                    <a:pt x="656" y="5013"/>
                  </a:cubicBezTo>
                  <a:cubicBezTo>
                    <a:pt x="668" y="4989"/>
                    <a:pt x="668" y="4965"/>
                    <a:pt x="679" y="4941"/>
                  </a:cubicBezTo>
                  <a:cubicBezTo>
                    <a:pt x="691" y="4894"/>
                    <a:pt x="691" y="4834"/>
                    <a:pt x="679" y="4786"/>
                  </a:cubicBezTo>
                  <a:cubicBezTo>
                    <a:pt x="668" y="4727"/>
                    <a:pt x="656" y="4667"/>
                    <a:pt x="656" y="4608"/>
                  </a:cubicBezTo>
                  <a:cubicBezTo>
                    <a:pt x="596" y="4274"/>
                    <a:pt x="584" y="3929"/>
                    <a:pt x="608" y="3584"/>
                  </a:cubicBezTo>
                  <a:cubicBezTo>
                    <a:pt x="632" y="3322"/>
                    <a:pt x="691" y="3048"/>
                    <a:pt x="787" y="2786"/>
                  </a:cubicBezTo>
                  <a:cubicBezTo>
                    <a:pt x="870" y="2548"/>
                    <a:pt x="1013" y="2310"/>
                    <a:pt x="1156" y="2096"/>
                  </a:cubicBezTo>
                  <a:cubicBezTo>
                    <a:pt x="1322" y="1869"/>
                    <a:pt x="1513" y="1667"/>
                    <a:pt x="1739" y="1476"/>
                  </a:cubicBezTo>
                  <a:cubicBezTo>
                    <a:pt x="1989" y="1262"/>
                    <a:pt x="2275" y="1084"/>
                    <a:pt x="2573" y="953"/>
                  </a:cubicBezTo>
                  <a:cubicBezTo>
                    <a:pt x="2930" y="786"/>
                    <a:pt x="3287" y="679"/>
                    <a:pt x="3668" y="607"/>
                  </a:cubicBezTo>
                  <a:cubicBezTo>
                    <a:pt x="3912" y="567"/>
                    <a:pt x="4167" y="548"/>
                    <a:pt x="4418" y="548"/>
                  </a:cubicBezTo>
                  <a:cubicBezTo>
                    <a:pt x="4535" y="548"/>
                    <a:pt x="4650" y="552"/>
                    <a:pt x="4763" y="560"/>
                  </a:cubicBezTo>
                  <a:cubicBezTo>
                    <a:pt x="5061" y="595"/>
                    <a:pt x="5371" y="667"/>
                    <a:pt x="5656" y="762"/>
                  </a:cubicBezTo>
                  <a:cubicBezTo>
                    <a:pt x="5894" y="845"/>
                    <a:pt x="6133" y="964"/>
                    <a:pt x="6335" y="1119"/>
                  </a:cubicBezTo>
                  <a:cubicBezTo>
                    <a:pt x="6514" y="1250"/>
                    <a:pt x="6692" y="1393"/>
                    <a:pt x="6835" y="1572"/>
                  </a:cubicBezTo>
                  <a:cubicBezTo>
                    <a:pt x="6978" y="1774"/>
                    <a:pt x="7109" y="1965"/>
                    <a:pt x="7216" y="2191"/>
                  </a:cubicBezTo>
                  <a:cubicBezTo>
                    <a:pt x="7335" y="2453"/>
                    <a:pt x="7406" y="2739"/>
                    <a:pt x="7466" y="3036"/>
                  </a:cubicBezTo>
                  <a:cubicBezTo>
                    <a:pt x="7478" y="3167"/>
                    <a:pt x="7502" y="3322"/>
                    <a:pt x="7526" y="3453"/>
                  </a:cubicBezTo>
                  <a:cubicBezTo>
                    <a:pt x="7537" y="3512"/>
                    <a:pt x="7537" y="3560"/>
                    <a:pt x="7585" y="3584"/>
                  </a:cubicBezTo>
                  <a:cubicBezTo>
                    <a:pt x="7631" y="3620"/>
                    <a:pt x="7676" y="3636"/>
                    <a:pt x="7721" y="3636"/>
                  </a:cubicBezTo>
                  <a:cubicBezTo>
                    <a:pt x="7736" y="3636"/>
                    <a:pt x="7750" y="3634"/>
                    <a:pt x="7764" y="3631"/>
                  </a:cubicBezTo>
                  <a:cubicBezTo>
                    <a:pt x="7776" y="3631"/>
                    <a:pt x="7811" y="3620"/>
                    <a:pt x="7823" y="3620"/>
                  </a:cubicBezTo>
                  <a:cubicBezTo>
                    <a:pt x="8109" y="3572"/>
                    <a:pt x="8407" y="3536"/>
                    <a:pt x="8692" y="3501"/>
                  </a:cubicBezTo>
                  <a:cubicBezTo>
                    <a:pt x="8990" y="3465"/>
                    <a:pt x="9276" y="3417"/>
                    <a:pt x="9573" y="3393"/>
                  </a:cubicBezTo>
                  <a:cubicBezTo>
                    <a:pt x="10169" y="3322"/>
                    <a:pt x="10740" y="3239"/>
                    <a:pt x="11336" y="3167"/>
                  </a:cubicBezTo>
                  <a:cubicBezTo>
                    <a:pt x="12526" y="3000"/>
                    <a:pt x="13705" y="2846"/>
                    <a:pt x="14896" y="2667"/>
                  </a:cubicBezTo>
                  <a:cubicBezTo>
                    <a:pt x="15919" y="2500"/>
                    <a:pt x="16967" y="2334"/>
                    <a:pt x="17991" y="2143"/>
                  </a:cubicBezTo>
                  <a:cubicBezTo>
                    <a:pt x="18039" y="2131"/>
                    <a:pt x="18051" y="2084"/>
                    <a:pt x="18039" y="2048"/>
                  </a:cubicBezTo>
                  <a:cubicBezTo>
                    <a:pt x="18030" y="2022"/>
                    <a:pt x="18003" y="2003"/>
                    <a:pt x="17975" y="2003"/>
                  </a:cubicBezTo>
                  <a:cubicBezTo>
                    <a:pt x="17964" y="2003"/>
                    <a:pt x="17953" y="2006"/>
                    <a:pt x="17944" y="2012"/>
                  </a:cubicBezTo>
                  <a:lnTo>
                    <a:pt x="16920" y="2191"/>
                  </a:lnTo>
                  <a:lnTo>
                    <a:pt x="16931" y="2191"/>
                  </a:lnTo>
                  <a:cubicBezTo>
                    <a:pt x="15765" y="2381"/>
                    <a:pt x="14586" y="2548"/>
                    <a:pt x="13407" y="2691"/>
                  </a:cubicBezTo>
                  <a:cubicBezTo>
                    <a:pt x="12217" y="2846"/>
                    <a:pt x="11038" y="2965"/>
                    <a:pt x="9847" y="3084"/>
                  </a:cubicBezTo>
                  <a:cubicBezTo>
                    <a:pt x="9490" y="3108"/>
                    <a:pt x="9157" y="3155"/>
                    <a:pt x="8800" y="3179"/>
                  </a:cubicBezTo>
                  <a:cubicBezTo>
                    <a:pt x="8621" y="3203"/>
                    <a:pt x="8442" y="3215"/>
                    <a:pt x="8276" y="3227"/>
                  </a:cubicBezTo>
                  <a:cubicBezTo>
                    <a:pt x="8157" y="3239"/>
                    <a:pt x="8038" y="3239"/>
                    <a:pt x="7918" y="3262"/>
                  </a:cubicBezTo>
                  <a:cubicBezTo>
                    <a:pt x="7918" y="3167"/>
                    <a:pt x="7918" y="3084"/>
                    <a:pt x="7907" y="2989"/>
                  </a:cubicBezTo>
                  <a:cubicBezTo>
                    <a:pt x="7883" y="2822"/>
                    <a:pt x="7859" y="2679"/>
                    <a:pt x="7823" y="2524"/>
                  </a:cubicBezTo>
                  <a:cubicBezTo>
                    <a:pt x="7764" y="2262"/>
                    <a:pt x="7668" y="1988"/>
                    <a:pt x="7549" y="1738"/>
                  </a:cubicBezTo>
                  <a:cubicBezTo>
                    <a:pt x="7430" y="1500"/>
                    <a:pt x="7276" y="1298"/>
                    <a:pt x="7097" y="1095"/>
                  </a:cubicBezTo>
                  <a:cubicBezTo>
                    <a:pt x="6930" y="905"/>
                    <a:pt x="6728" y="738"/>
                    <a:pt x="6514" y="607"/>
                  </a:cubicBezTo>
                  <a:cubicBezTo>
                    <a:pt x="6323" y="476"/>
                    <a:pt x="6121" y="369"/>
                    <a:pt x="5894" y="286"/>
                  </a:cubicBezTo>
                  <a:cubicBezTo>
                    <a:pt x="5656" y="191"/>
                    <a:pt x="5406" y="119"/>
                    <a:pt x="5144" y="72"/>
                  </a:cubicBezTo>
                  <a:cubicBezTo>
                    <a:pt x="4835" y="12"/>
                    <a:pt x="4585" y="0"/>
                    <a:pt x="4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394;p56"/>
            <p:cNvSpPr/>
            <p:nvPr/>
          </p:nvSpPr>
          <p:spPr>
            <a:xfrm rot="-4252015">
              <a:off x="4730792" y="3373633"/>
              <a:ext cx="340805" cy="432229"/>
            </a:xfrm>
            <a:custGeom>
              <a:avLst/>
              <a:gdLst/>
              <a:ahLst/>
              <a:cxnLst/>
              <a:rect l="l" t="t" r="r" b="b"/>
              <a:pathLst>
                <a:path w="7668" h="9725" extrusionOk="0">
                  <a:moveTo>
                    <a:pt x="4062" y="3904"/>
                  </a:moveTo>
                  <a:cubicBezTo>
                    <a:pt x="4072" y="3914"/>
                    <a:pt x="4073" y="3914"/>
                    <a:pt x="4096" y="3914"/>
                  </a:cubicBezTo>
                  <a:cubicBezTo>
                    <a:pt x="4084" y="3910"/>
                    <a:pt x="4073" y="3907"/>
                    <a:pt x="4062" y="3904"/>
                  </a:cubicBezTo>
                  <a:close/>
                  <a:moveTo>
                    <a:pt x="4822" y="4271"/>
                  </a:moveTo>
                  <a:cubicBezTo>
                    <a:pt x="4834" y="4271"/>
                    <a:pt x="4834" y="4283"/>
                    <a:pt x="4846" y="4283"/>
                  </a:cubicBezTo>
                  <a:cubicBezTo>
                    <a:pt x="4834" y="4271"/>
                    <a:pt x="4834" y="4271"/>
                    <a:pt x="4822" y="4271"/>
                  </a:cubicBezTo>
                  <a:close/>
                  <a:moveTo>
                    <a:pt x="7521" y="1"/>
                  </a:moveTo>
                  <a:cubicBezTo>
                    <a:pt x="7515" y="1"/>
                    <a:pt x="7513" y="4"/>
                    <a:pt x="7513" y="9"/>
                  </a:cubicBezTo>
                  <a:cubicBezTo>
                    <a:pt x="6811" y="556"/>
                    <a:pt x="6144" y="1128"/>
                    <a:pt x="5501" y="1723"/>
                  </a:cubicBezTo>
                  <a:cubicBezTo>
                    <a:pt x="5179" y="2045"/>
                    <a:pt x="4846" y="2354"/>
                    <a:pt x="4525" y="2676"/>
                  </a:cubicBezTo>
                  <a:lnTo>
                    <a:pt x="4048" y="3152"/>
                  </a:lnTo>
                  <a:cubicBezTo>
                    <a:pt x="3894" y="3307"/>
                    <a:pt x="3751" y="3473"/>
                    <a:pt x="3584" y="3616"/>
                  </a:cubicBezTo>
                  <a:cubicBezTo>
                    <a:pt x="3560" y="3652"/>
                    <a:pt x="3560" y="3688"/>
                    <a:pt x="3572" y="3723"/>
                  </a:cubicBezTo>
                  <a:cubicBezTo>
                    <a:pt x="3584" y="3771"/>
                    <a:pt x="3620" y="3783"/>
                    <a:pt x="3655" y="3795"/>
                  </a:cubicBezTo>
                  <a:cubicBezTo>
                    <a:pt x="3799" y="3839"/>
                    <a:pt x="3922" y="3863"/>
                    <a:pt x="4062" y="3904"/>
                  </a:cubicBezTo>
                  <a:lnTo>
                    <a:pt x="4062" y="3904"/>
                  </a:lnTo>
                  <a:cubicBezTo>
                    <a:pt x="4061" y="3903"/>
                    <a:pt x="4061" y="3903"/>
                    <a:pt x="4060" y="3902"/>
                  </a:cubicBezTo>
                  <a:lnTo>
                    <a:pt x="4060" y="3902"/>
                  </a:lnTo>
                  <a:cubicBezTo>
                    <a:pt x="4346" y="3985"/>
                    <a:pt x="4608" y="4104"/>
                    <a:pt x="4882" y="4271"/>
                  </a:cubicBezTo>
                  <a:cubicBezTo>
                    <a:pt x="5025" y="4378"/>
                    <a:pt x="5179" y="4473"/>
                    <a:pt x="5310" y="4616"/>
                  </a:cubicBezTo>
                  <a:cubicBezTo>
                    <a:pt x="5406" y="4723"/>
                    <a:pt x="5477" y="4819"/>
                    <a:pt x="5537" y="4938"/>
                  </a:cubicBezTo>
                  <a:cubicBezTo>
                    <a:pt x="5596" y="5057"/>
                    <a:pt x="5644" y="5176"/>
                    <a:pt x="5656" y="5295"/>
                  </a:cubicBezTo>
                  <a:cubicBezTo>
                    <a:pt x="5679" y="5426"/>
                    <a:pt x="5679" y="5569"/>
                    <a:pt x="5679" y="5700"/>
                  </a:cubicBezTo>
                  <a:cubicBezTo>
                    <a:pt x="5668" y="5866"/>
                    <a:pt x="5644" y="6033"/>
                    <a:pt x="5596" y="6176"/>
                  </a:cubicBezTo>
                  <a:cubicBezTo>
                    <a:pt x="5525" y="6414"/>
                    <a:pt x="5418" y="6640"/>
                    <a:pt x="5287" y="6843"/>
                  </a:cubicBezTo>
                  <a:cubicBezTo>
                    <a:pt x="5060" y="7188"/>
                    <a:pt x="4786" y="7498"/>
                    <a:pt x="4489" y="7771"/>
                  </a:cubicBezTo>
                  <a:cubicBezTo>
                    <a:pt x="4132" y="8093"/>
                    <a:pt x="3739" y="8367"/>
                    <a:pt x="3322" y="8593"/>
                  </a:cubicBezTo>
                  <a:cubicBezTo>
                    <a:pt x="2917" y="8795"/>
                    <a:pt x="2489" y="8950"/>
                    <a:pt x="2048" y="9034"/>
                  </a:cubicBezTo>
                  <a:cubicBezTo>
                    <a:pt x="1757" y="9096"/>
                    <a:pt x="1457" y="9131"/>
                    <a:pt x="1148" y="9131"/>
                  </a:cubicBezTo>
                  <a:cubicBezTo>
                    <a:pt x="1103" y="9131"/>
                    <a:pt x="1058" y="9130"/>
                    <a:pt x="1012" y="9129"/>
                  </a:cubicBezTo>
                  <a:cubicBezTo>
                    <a:pt x="786" y="9105"/>
                    <a:pt x="560" y="9081"/>
                    <a:pt x="357" y="9034"/>
                  </a:cubicBezTo>
                  <a:cubicBezTo>
                    <a:pt x="343" y="9031"/>
                    <a:pt x="329" y="9030"/>
                    <a:pt x="315" y="9030"/>
                  </a:cubicBezTo>
                  <a:cubicBezTo>
                    <a:pt x="167" y="9030"/>
                    <a:pt x="45" y="9141"/>
                    <a:pt x="12" y="9272"/>
                  </a:cubicBezTo>
                  <a:cubicBezTo>
                    <a:pt x="0" y="9343"/>
                    <a:pt x="12" y="9438"/>
                    <a:pt x="60" y="9498"/>
                  </a:cubicBezTo>
                  <a:cubicBezTo>
                    <a:pt x="107" y="9569"/>
                    <a:pt x="179" y="9605"/>
                    <a:pt x="250" y="9617"/>
                  </a:cubicBezTo>
                  <a:cubicBezTo>
                    <a:pt x="595" y="9688"/>
                    <a:pt x="941" y="9724"/>
                    <a:pt x="1274" y="9724"/>
                  </a:cubicBezTo>
                  <a:cubicBezTo>
                    <a:pt x="1619" y="9724"/>
                    <a:pt x="1965" y="9665"/>
                    <a:pt x="2286" y="9581"/>
                  </a:cubicBezTo>
                  <a:cubicBezTo>
                    <a:pt x="2929" y="9438"/>
                    <a:pt x="3536" y="9153"/>
                    <a:pt x="4072" y="8783"/>
                  </a:cubicBezTo>
                  <a:cubicBezTo>
                    <a:pt x="4346" y="8605"/>
                    <a:pt x="4596" y="8391"/>
                    <a:pt x="4834" y="8176"/>
                  </a:cubicBezTo>
                  <a:cubicBezTo>
                    <a:pt x="5048" y="7962"/>
                    <a:pt x="5239" y="7760"/>
                    <a:pt x="5418" y="7521"/>
                  </a:cubicBezTo>
                  <a:cubicBezTo>
                    <a:pt x="5584" y="7283"/>
                    <a:pt x="5727" y="7045"/>
                    <a:pt x="5846" y="6771"/>
                  </a:cubicBezTo>
                  <a:cubicBezTo>
                    <a:pt x="5953" y="6533"/>
                    <a:pt x="6025" y="6283"/>
                    <a:pt x="6072" y="6033"/>
                  </a:cubicBezTo>
                  <a:cubicBezTo>
                    <a:pt x="6084" y="5890"/>
                    <a:pt x="6096" y="5771"/>
                    <a:pt x="6096" y="5640"/>
                  </a:cubicBezTo>
                  <a:cubicBezTo>
                    <a:pt x="6096" y="5521"/>
                    <a:pt x="6084" y="5390"/>
                    <a:pt x="6060" y="5271"/>
                  </a:cubicBezTo>
                  <a:cubicBezTo>
                    <a:pt x="6013" y="5033"/>
                    <a:pt x="5906" y="4819"/>
                    <a:pt x="5775" y="4628"/>
                  </a:cubicBezTo>
                  <a:cubicBezTo>
                    <a:pt x="5620" y="4426"/>
                    <a:pt x="5418" y="4223"/>
                    <a:pt x="5191" y="4092"/>
                  </a:cubicBezTo>
                  <a:cubicBezTo>
                    <a:pt x="4906" y="3914"/>
                    <a:pt x="4596" y="3795"/>
                    <a:pt x="4286" y="3711"/>
                  </a:cubicBezTo>
                  <a:cubicBezTo>
                    <a:pt x="4167" y="3676"/>
                    <a:pt x="4048" y="3652"/>
                    <a:pt x="3917" y="3616"/>
                  </a:cubicBezTo>
                  <a:cubicBezTo>
                    <a:pt x="4048" y="3473"/>
                    <a:pt x="4179" y="3330"/>
                    <a:pt x="4310" y="3188"/>
                  </a:cubicBezTo>
                  <a:cubicBezTo>
                    <a:pt x="4513" y="2973"/>
                    <a:pt x="4703" y="2783"/>
                    <a:pt x="4894" y="2580"/>
                  </a:cubicBezTo>
                  <a:cubicBezTo>
                    <a:pt x="5287" y="2176"/>
                    <a:pt x="5679" y="1783"/>
                    <a:pt x="6096" y="1414"/>
                  </a:cubicBezTo>
                  <a:lnTo>
                    <a:pt x="6096" y="1414"/>
                  </a:lnTo>
                  <a:lnTo>
                    <a:pt x="6084" y="1425"/>
                  </a:lnTo>
                  <a:cubicBezTo>
                    <a:pt x="6572" y="985"/>
                    <a:pt x="7084" y="556"/>
                    <a:pt x="7620" y="151"/>
                  </a:cubicBezTo>
                  <a:cubicBezTo>
                    <a:pt x="7644" y="116"/>
                    <a:pt x="7668" y="92"/>
                    <a:pt x="7632" y="44"/>
                  </a:cubicBezTo>
                  <a:cubicBezTo>
                    <a:pt x="7620" y="32"/>
                    <a:pt x="7608" y="20"/>
                    <a:pt x="7573" y="20"/>
                  </a:cubicBezTo>
                  <a:cubicBezTo>
                    <a:pt x="7545" y="7"/>
                    <a:pt x="7529" y="1"/>
                    <a:pt x="7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395;p56"/>
            <p:cNvSpPr/>
            <p:nvPr/>
          </p:nvSpPr>
          <p:spPr>
            <a:xfrm rot="-4252015">
              <a:off x="4527026" y="3511893"/>
              <a:ext cx="432896" cy="265871"/>
            </a:xfrm>
            <a:custGeom>
              <a:avLst/>
              <a:gdLst/>
              <a:ahLst/>
              <a:cxnLst/>
              <a:rect l="l" t="t" r="r" b="b"/>
              <a:pathLst>
                <a:path w="9740" h="5982" extrusionOk="0">
                  <a:moveTo>
                    <a:pt x="9657" y="0"/>
                  </a:moveTo>
                  <a:lnTo>
                    <a:pt x="9645" y="24"/>
                  </a:lnTo>
                  <a:cubicBezTo>
                    <a:pt x="8871" y="536"/>
                    <a:pt x="8085" y="1048"/>
                    <a:pt x="7299" y="1524"/>
                  </a:cubicBezTo>
                  <a:cubicBezTo>
                    <a:pt x="6894" y="1762"/>
                    <a:pt x="6490" y="2000"/>
                    <a:pt x="6073" y="2238"/>
                  </a:cubicBezTo>
                  <a:cubicBezTo>
                    <a:pt x="5680" y="2477"/>
                    <a:pt x="5263" y="2703"/>
                    <a:pt x="4835" y="2941"/>
                  </a:cubicBezTo>
                  <a:cubicBezTo>
                    <a:pt x="4073" y="3381"/>
                    <a:pt x="3275" y="3810"/>
                    <a:pt x="2489" y="4251"/>
                  </a:cubicBezTo>
                  <a:lnTo>
                    <a:pt x="120" y="5537"/>
                  </a:lnTo>
                  <a:cubicBezTo>
                    <a:pt x="60" y="5572"/>
                    <a:pt x="36" y="5644"/>
                    <a:pt x="13" y="5691"/>
                  </a:cubicBezTo>
                  <a:cubicBezTo>
                    <a:pt x="1" y="5751"/>
                    <a:pt x="13" y="5822"/>
                    <a:pt x="60" y="5870"/>
                  </a:cubicBezTo>
                  <a:cubicBezTo>
                    <a:pt x="96" y="5918"/>
                    <a:pt x="155" y="5953"/>
                    <a:pt x="215" y="5977"/>
                  </a:cubicBezTo>
                  <a:cubicBezTo>
                    <a:pt x="229" y="5980"/>
                    <a:pt x="243" y="5981"/>
                    <a:pt x="257" y="5981"/>
                  </a:cubicBezTo>
                  <a:cubicBezTo>
                    <a:pt x="303" y="5981"/>
                    <a:pt x="348" y="5966"/>
                    <a:pt x="394" y="5929"/>
                  </a:cubicBezTo>
                  <a:cubicBezTo>
                    <a:pt x="775" y="5679"/>
                    <a:pt x="1179" y="5441"/>
                    <a:pt x="1560" y="5203"/>
                  </a:cubicBezTo>
                  <a:cubicBezTo>
                    <a:pt x="1965" y="4965"/>
                    <a:pt x="2370" y="4703"/>
                    <a:pt x="2775" y="4465"/>
                  </a:cubicBezTo>
                  <a:cubicBezTo>
                    <a:pt x="3168" y="4227"/>
                    <a:pt x="3573" y="3977"/>
                    <a:pt x="3977" y="3739"/>
                  </a:cubicBezTo>
                  <a:cubicBezTo>
                    <a:pt x="4382" y="3501"/>
                    <a:pt x="4775" y="3262"/>
                    <a:pt x="5180" y="3012"/>
                  </a:cubicBezTo>
                  <a:cubicBezTo>
                    <a:pt x="5549" y="2786"/>
                    <a:pt x="5942" y="2548"/>
                    <a:pt x="6311" y="2310"/>
                  </a:cubicBezTo>
                  <a:cubicBezTo>
                    <a:pt x="6704" y="2072"/>
                    <a:pt x="7073" y="1834"/>
                    <a:pt x="7454" y="1584"/>
                  </a:cubicBezTo>
                  <a:cubicBezTo>
                    <a:pt x="7835" y="1346"/>
                    <a:pt x="8216" y="1095"/>
                    <a:pt x="8585" y="857"/>
                  </a:cubicBezTo>
                  <a:cubicBezTo>
                    <a:pt x="8966" y="595"/>
                    <a:pt x="9335" y="357"/>
                    <a:pt x="9692" y="107"/>
                  </a:cubicBezTo>
                  <a:cubicBezTo>
                    <a:pt x="9740" y="83"/>
                    <a:pt x="9704" y="0"/>
                    <a:pt x="9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396;p56"/>
            <p:cNvSpPr/>
            <p:nvPr/>
          </p:nvSpPr>
          <p:spPr>
            <a:xfrm rot="-4252015">
              <a:off x="4298839" y="3722891"/>
              <a:ext cx="756723" cy="331072"/>
            </a:xfrm>
            <a:custGeom>
              <a:avLst/>
              <a:gdLst/>
              <a:ahLst/>
              <a:cxnLst/>
              <a:rect l="l" t="t" r="r" b="b"/>
              <a:pathLst>
                <a:path w="17026" h="7449" extrusionOk="0">
                  <a:moveTo>
                    <a:pt x="16931" y="1"/>
                  </a:moveTo>
                  <a:cubicBezTo>
                    <a:pt x="16931" y="25"/>
                    <a:pt x="16931" y="25"/>
                    <a:pt x="16919" y="25"/>
                  </a:cubicBezTo>
                  <a:cubicBezTo>
                    <a:pt x="15835" y="382"/>
                    <a:pt x="14752" y="763"/>
                    <a:pt x="13680" y="1156"/>
                  </a:cubicBezTo>
                  <a:cubicBezTo>
                    <a:pt x="12609" y="1561"/>
                    <a:pt x="11537" y="1977"/>
                    <a:pt x="10466" y="2406"/>
                  </a:cubicBezTo>
                  <a:cubicBezTo>
                    <a:pt x="9930" y="2620"/>
                    <a:pt x="9406" y="2835"/>
                    <a:pt x="8870" y="3061"/>
                  </a:cubicBezTo>
                  <a:cubicBezTo>
                    <a:pt x="8334" y="3275"/>
                    <a:pt x="7811" y="3501"/>
                    <a:pt x="7275" y="3727"/>
                  </a:cubicBezTo>
                  <a:cubicBezTo>
                    <a:pt x="6215" y="4192"/>
                    <a:pt x="5179" y="4656"/>
                    <a:pt x="4120" y="5109"/>
                  </a:cubicBezTo>
                  <a:cubicBezTo>
                    <a:pt x="3465" y="5406"/>
                    <a:pt x="2810" y="5704"/>
                    <a:pt x="2143" y="6002"/>
                  </a:cubicBezTo>
                  <a:lnTo>
                    <a:pt x="179" y="6895"/>
                  </a:lnTo>
                  <a:cubicBezTo>
                    <a:pt x="167" y="6906"/>
                    <a:pt x="131" y="6930"/>
                    <a:pt x="119" y="6930"/>
                  </a:cubicBezTo>
                  <a:cubicBezTo>
                    <a:pt x="71" y="6954"/>
                    <a:pt x="48" y="6990"/>
                    <a:pt x="24" y="7049"/>
                  </a:cubicBezTo>
                  <a:cubicBezTo>
                    <a:pt x="0" y="7109"/>
                    <a:pt x="0" y="7192"/>
                    <a:pt x="12" y="7252"/>
                  </a:cubicBezTo>
                  <a:cubicBezTo>
                    <a:pt x="48" y="7323"/>
                    <a:pt x="83" y="7383"/>
                    <a:pt x="167" y="7418"/>
                  </a:cubicBezTo>
                  <a:cubicBezTo>
                    <a:pt x="204" y="7433"/>
                    <a:pt x="252" y="7449"/>
                    <a:pt x="296" y="7449"/>
                  </a:cubicBezTo>
                  <a:cubicBezTo>
                    <a:pt x="322" y="7449"/>
                    <a:pt x="347" y="7443"/>
                    <a:pt x="369" y="7430"/>
                  </a:cubicBezTo>
                  <a:cubicBezTo>
                    <a:pt x="619" y="7311"/>
                    <a:pt x="893" y="7180"/>
                    <a:pt x="1143" y="7049"/>
                  </a:cubicBezTo>
                  <a:cubicBezTo>
                    <a:pt x="1393" y="6906"/>
                    <a:pt x="1667" y="6787"/>
                    <a:pt x="1917" y="6656"/>
                  </a:cubicBezTo>
                  <a:cubicBezTo>
                    <a:pt x="2441" y="6406"/>
                    <a:pt x="2941" y="6156"/>
                    <a:pt x="3465" y="5894"/>
                  </a:cubicBezTo>
                  <a:cubicBezTo>
                    <a:pt x="3989" y="5644"/>
                    <a:pt x="4512" y="5394"/>
                    <a:pt x="5013" y="5156"/>
                  </a:cubicBezTo>
                  <a:cubicBezTo>
                    <a:pt x="5536" y="4906"/>
                    <a:pt x="6060" y="4668"/>
                    <a:pt x="6572" y="4430"/>
                  </a:cubicBezTo>
                  <a:lnTo>
                    <a:pt x="8144" y="3716"/>
                  </a:lnTo>
                  <a:cubicBezTo>
                    <a:pt x="8656" y="3477"/>
                    <a:pt x="9180" y="3239"/>
                    <a:pt x="9716" y="3013"/>
                  </a:cubicBezTo>
                  <a:cubicBezTo>
                    <a:pt x="10775" y="2549"/>
                    <a:pt x="11835" y="2120"/>
                    <a:pt x="12906" y="1692"/>
                  </a:cubicBezTo>
                  <a:cubicBezTo>
                    <a:pt x="13573" y="1418"/>
                    <a:pt x="14252" y="1168"/>
                    <a:pt x="14930" y="894"/>
                  </a:cubicBezTo>
                  <a:cubicBezTo>
                    <a:pt x="15609" y="644"/>
                    <a:pt x="16276" y="406"/>
                    <a:pt x="16966" y="168"/>
                  </a:cubicBezTo>
                  <a:cubicBezTo>
                    <a:pt x="17014" y="156"/>
                    <a:pt x="17026" y="108"/>
                    <a:pt x="17014" y="60"/>
                  </a:cubicBezTo>
                  <a:cubicBezTo>
                    <a:pt x="16990" y="37"/>
                    <a:pt x="16966" y="1"/>
                    <a:pt x="169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397;p56"/>
            <p:cNvSpPr/>
            <p:nvPr/>
          </p:nvSpPr>
          <p:spPr>
            <a:xfrm rot="-4252015">
              <a:off x="4687150" y="3986566"/>
              <a:ext cx="140269" cy="74935"/>
            </a:xfrm>
            <a:custGeom>
              <a:avLst/>
              <a:gdLst/>
              <a:ahLst/>
              <a:cxnLst/>
              <a:rect l="l" t="t" r="r" b="b"/>
              <a:pathLst>
                <a:path w="3156" h="1686" extrusionOk="0">
                  <a:moveTo>
                    <a:pt x="3096" y="1"/>
                  </a:moveTo>
                  <a:cubicBezTo>
                    <a:pt x="3060" y="13"/>
                    <a:pt x="3048" y="37"/>
                    <a:pt x="3048" y="37"/>
                  </a:cubicBezTo>
                  <a:cubicBezTo>
                    <a:pt x="2822" y="168"/>
                    <a:pt x="2584" y="287"/>
                    <a:pt x="2370" y="406"/>
                  </a:cubicBezTo>
                  <a:cubicBezTo>
                    <a:pt x="1989" y="596"/>
                    <a:pt x="1620" y="775"/>
                    <a:pt x="1251" y="953"/>
                  </a:cubicBezTo>
                  <a:cubicBezTo>
                    <a:pt x="858" y="1132"/>
                    <a:pt x="465" y="1311"/>
                    <a:pt x="72" y="1489"/>
                  </a:cubicBezTo>
                  <a:cubicBezTo>
                    <a:pt x="48" y="1513"/>
                    <a:pt x="24" y="1525"/>
                    <a:pt x="12" y="1537"/>
                  </a:cubicBezTo>
                  <a:cubicBezTo>
                    <a:pt x="0" y="1572"/>
                    <a:pt x="0" y="1584"/>
                    <a:pt x="12" y="1608"/>
                  </a:cubicBezTo>
                  <a:cubicBezTo>
                    <a:pt x="24" y="1644"/>
                    <a:pt x="48" y="1656"/>
                    <a:pt x="60" y="1668"/>
                  </a:cubicBezTo>
                  <a:cubicBezTo>
                    <a:pt x="66" y="1680"/>
                    <a:pt x="81" y="1686"/>
                    <a:pt x="96" y="1686"/>
                  </a:cubicBezTo>
                  <a:cubicBezTo>
                    <a:pt x="111" y="1686"/>
                    <a:pt x="125" y="1680"/>
                    <a:pt x="131" y="1668"/>
                  </a:cubicBezTo>
                  <a:cubicBezTo>
                    <a:pt x="643" y="1430"/>
                    <a:pt x="1143" y="1180"/>
                    <a:pt x="1632" y="930"/>
                  </a:cubicBezTo>
                  <a:cubicBezTo>
                    <a:pt x="2144" y="668"/>
                    <a:pt x="2632" y="406"/>
                    <a:pt x="3120" y="120"/>
                  </a:cubicBezTo>
                  <a:cubicBezTo>
                    <a:pt x="3156" y="108"/>
                    <a:pt x="3156" y="60"/>
                    <a:pt x="3144" y="37"/>
                  </a:cubicBezTo>
                  <a:cubicBezTo>
                    <a:pt x="3120" y="13"/>
                    <a:pt x="3108" y="1"/>
                    <a:pt x="3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398;p56"/>
            <p:cNvSpPr/>
            <p:nvPr/>
          </p:nvSpPr>
          <p:spPr>
            <a:xfrm rot="-4252015">
              <a:off x="4582251" y="2186506"/>
              <a:ext cx="98446" cy="47379"/>
            </a:xfrm>
            <a:custGeom>
              <a:avLst/>
              <a:gdLst/>
              <a:ahLst/>
              <a:cxnLst/>
              <a:rect l="l" t="t" r="r" b="b"/>
              <a:pathLst>
                <a:path w="2215" h="1066" extrusionOk="0">
                  <a:moveTo>
                    <a:pt x="1965" y="41"/>
                  </a:moveTo>
                  <a:cubicBezTo>
                    <a:pt x="1964" y="48"/>
                    <a:pt x="1961" y="48"/>
                    <a:pt x="1954" y="48"/>
                  </a:cubicBezTo>
                  <a:lnTo>
                    <a:pt x="1954" y="48"/>
                  </a:lnTo>
                  <a:cubicBezTo>
                    <a:pt x="1958" y="46"/>
                    <a:pt x="1961" y="43"/>
                    <a:pt x="1965" y="41"/>
                  </a:cubicBezTo>
                  <a:close/>
                  <a:moveTo>
                    <a:pt x="2060" y="1"/>
                  </a:moveTo>
                  <a:cubicBezTo>
                    <a:pt x="2036" y="13"/>
                    <a:pt x="2025" y="13"/>
                    <a:pt x="1989" y="25"/>
                  </a:cubicBezTo>
                  <a:cubicBezTo>
                    <a:pt x="1982" y="25"/>
                    <a:pt x="1975" y="32"/>
                    <a:pt x="1965" y="41"/>
                  </a:cubicBezTo>
                  <a:lnTo>
                    <a:pt x="1965" y="41"/>
                  </a:lnTo>
                  <a:cubicBezTo>
                    <a:pt x="1965" y="37"/>
                    <a:pt x="1965" y="32"/>
                    <a:pt x="1965" y="25"/>
                  </a:cubicBezTo>
                  <a:lnTo>
                    <a:pt x="1965" y="25"/>
                  </a:lnTo>
                  <a:lnTo>
                    <a:pt x="1953" y="48"/>
                  </a:lnTo>
                  <a:cubicBezTo>
                    <a:pt x="1953" y="48"/>
                    <a:pt x="1954" y="48"/>
                    <a:pt x="1954" y="48"/>
                  </a:cubicBezTo>
                  <a:lnTo>
                    <a:pt x="1954" y="48"/>
                  </a:lnTo>
                  <a:cubicBezTo>
                    <a:pt x="1954" y="49"/>
                    <a:pt x="1953" y="49"/>
                    <a:pt x="1953" y="49"/>
                  </a:cubicBezTo>
                  <a:lnTo>
                    <a:pt x="1953" y="49"/>
                  </a:lnTo>
                  <a:cubicBezTo>
                    <a:pt x="1953" y="49"/>
                    <a:pt x="1953" y="49"/>
                    <a:pt x="1953" y="48"/>
                  </a:cubicBezTo>
                  <a:lnTo>
                    <a:pt x="1953" y="48"/>
                  </a:lnTo>
                  <a:cubicBezTo>
                    <a:pt x="1358" y="310"/>
                    <a:pt x="727" y="525"/>
                    <a:pt x="120" y="763"/>
                  </a:cubicBezTo>
                  <a:cubicBezTo>
                    <a:pt x="72" y="775"/>
                    <a:pt x="48" y="787"/>
                    <a:pt x="24" y="834"/>
                  </a:cubicBezTo>
                  <a:cubicBezTo>
                    <a:pt x="12" y="858"/>
                    <a:pt x="0" y="906"/>
                    <a:pt x="12" y="953"/>
                  </a:cubicBezTo>
                  <a:cubicBezTo>
                    <a:pt x="22" y="1014"/>
                    <a:pt x="92" y="1066"/>
                    <a:pt x="157" y="1066"/>
                  </a:cubicBezTo>
                  <a:cubicBezTo>
                    <a:pt x="169" y="1066"/>
                    <a:pt x="180" y="1064"/>
                    <a:pt x="191" y="1060"/>
                  </a:cubicBezTo>
                  <a:cubicBezTo>
                    <a:pt x="846" y="799"/>
                    <a:pt x="1501" y="560"/>
                    <a:pt x="2144" y="275"/>
                  </a:cubicBezTo>
                  <a:cubicBezTo>
                    <a:pt x="2167" y="263"/>
                    <a:pt x="2203" y="227"/>
                    <a:pt x="2203" y="191"/>
                  </a:cubicBezTo>
                  <a:cubicBezTo>
                    <a:pt x="2215" y="144"/>
                    <a:pt x="2203" y="120"/>
                    <a:pt x="2179" y="72"/>
                  </a:cubicBezTo>
                  <a:cubicBezTo>
                    <a:pt x="2167" y="37"/>
                    <a:pt x="2120" y="13"/>
                    <a:pt x="2096" y="1"/>
                  </a:cubicBezTo>
                  <a:close/>
                </a:path>
              </a:pathLst>
            </a:custGeom>
            <a:solidFill>
              <a:srgbClr val="002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99;p56"/>
            <p:cNvSpPr/>
            <p:nvPr/>
          </p:nvSpPr>
          <p:spPr>
            <a:xfrm rot="-4252015">
              <a:off x="4570103" y="2071804"/>
              <a:ext cx="110135" cy="97646"/>
            </a:xfrm>
            <a:custGeom>
              <a:avLst/>
              <a:gdLst/>
              <a:ahLst/>
              <a:cxnLst/>
              <a:rect l="l" t="t" r="r" b="b"/>
              <a:pathLst>
                <a:path w="2478" h="2197" extrusionOk="0">
                  <a:moveTo>
                    <a:pt x="1237" y="1"/>
                  </a:moveTo>
                  <a:cubicBezTo>
                    <a:pt x="1119" y="1"/>
                    <a:pt x="999" y="21"/>
                    <a:pt x="882" y="63"/>
                  </a:cubicBezTo>
                  <a:cubicBezTo>
                    <a:pt x="310" y="277"/>
                    <a:pt x="1" y="896"/>
                    <a:pt x="203" y="1468"/>
                  </a:cubicBezTo>
                  <a:cubicBezTo>
                    <a:pt x="363" y="1911"/>
                    <a:pt x="784" y="2197"/>
                    <a:pt x="1242" y="2197"/>
                  </a:cubicBezTo>
                  <a:cubicBezTo>
                    <a:pt x="1363" y="2197"/>
                    <a:pt x="1486" y="2177"/>
                    <a:pt x="1608" y="2135"/>
                  </a:cubicBezTo>
                  <a:cubicBezTo>
                    <a:pt x="2168" y="1920"/>
                    <a:pt x="2477" y="1301"/>
                    <a:pt x="2275" y="730"/>
                  </a:cubicBezTo>
                  <a:cubicBezTo>
                    <a:pt x="2115" y="287"/>
                    <a:pt x="1686" y="1"/>
                    <a:pt x="12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00;p56"/>
            <p:cNvSpPr/>
            <p:nvPr/>
          </p:nvSpPr>
          <p:spPr>
            <a:xfrm rot="-4252015">
              <a:off x="4578245" y="2078089"/>
              <a:ext cx="100046" cy="90001"/>
            </a:xfrm>
            <a:custGeom>
              <a:avLst/>
              <a:gdLst/>
              <a:ahLst/>
              <a:cxnLst/>
              <a:rect l="l" t="t" r="r" b="b"/>
              <a:pathLst>
                <a:path w="2251" h="2025" extrusionOk="0">
                  <a:moveTo>
                    <a:pt x="595" y="0"/>
                  </a:moveTo>
                  <a:lnTo>
                    <a:pt x="595" y="0"/>
                  </a:lnTo>
                  <a:cubicBezTo>
                    <a:pt x="405" y="84"/>
                    <a:pt x="250" y="250"/>
                    <a:pt x="155" y="441"/>
                  </a:cubicBezTo>
                  <a:cubicBezTo>
                    <a:pt x="24" y="715"/>
                    <a:pt x="0" y="1012"/>
                    <a:pt x="107" y="1298"/>
                  </a:cubicBezTo>
                  <a:cubicBezTo>
                    <a:pt x="250" y="1739"/>
                    <a:pt x="691" y="2024"/>
                    <a:pt x="1143" y="2024"/>
                  </a:cubicBezTo>
                  <a:cubicBezTo>
                    <a:pt x="1274" y="2024"/>
                    <a:pt x="1405" y="2012"/>
                    <a:pt x="1524" y="1965"/>
                  </a:cubicBezTo>
                  <a:cubicBezTo>
                    <a:pt x="1798" y="1858"/>
                    <a:pt x="2024" y="1667"/>
                    <a:pt x="2143" y="1393"/>
                  </a:cubicBezTo>
                  <a:cubicBezTo>
                    <a:pt x="2215" y="1250"/>
                    <a:pt x="2250" y="1084"/>
                    <a:pt x="2250" y="941"/>
                  </a:cubicBezTo>
                  <a:lnTo>
                    <a:pt x="2250" y="941"/>
                  </a:lnTo>
                  <a:cubicBezTo>
                    <a:pt x="2250" y="965"/>
                    <a:pt x="2239" y="977"/>
                    <a:pt x="2239" y="1012"/>
                  </a:cubicBezTo>
                  <a:cubicBezTo>
                    <a:pt x="2215" y="1072"/>
                    <a:pt x="2191" y="1143"/>
                    <a:pt x="2143" y="1203"/>
                  </a:cubicBezTo>
                  <a:cubicBezTo>
                    <a:pt x="2072" y="1322"/>
                    <a:pt x="1977" y="1441"/>
                    <a:pt x="1858" y="1512"/>
                  </a:cubicBezTo>
                  <a:cubicBezTo>
                    <a:pt x="1822" y="1548"/>
                    <a:pt x="1774" y="1572"/>
                    <a:pt x="1715" y="1608"/>
                  </a:cubicBezTo>
                  <a:cubicBezTo>
                    <a:pt x="1679" y="1619"/>
                    <a:pt x="1643" y="1631"/>
                    <a:pt x="1608" y="1655"/>
                  </a:cubicBezTo>
                  <a:cubicBezTo>
                    <a:pt x="1500" y="1679"/>
                    <a:pt x="1417" y="1715"/>
                    <a:pt x="1310" y="1715"/>
                  </a:cubicBezTo>
                  <a:cubicBezTo>
                    <a:pt x="1191" y="1715"/>
                    <a:pt x="1084" y="1691"/>
                    <a:pt x="965" y="1667"/>
                  </a:cubicBezTo>
                  <a:cubicBezTo>
                    <a:pt x="881" y="1631"/>
                    <a:pt x="786" y="1596"/>
                    <a:pt x="715" y="1548"/>
                  </a:cubicBezTo>
                  <a:cubicBezTo>
                    <a:pt x="667" y="1512"/>
                    <a:pt x="631" y="1488"/>
                    <a:pt x="596" y="1441"/>
                  </a:cubicBezTo>
                  <a:lnTo>
                    <a:pt x="512" y="1358"/>
                  </a:lnTo>
                  <a:cubicBezTo>
                    <a:pt x="453" y="1274"/>
                    <a:pt x="405" y="1203"/>
                    <a:pt x="357" y="1119"/>
                  </a:cubicBezTo>
                  <a:cubicBezTo>
                    <a:pt x="310" y="1024"/>
                    <a:pt x="286" y="917"/>
                    <a:pt x="286" y="822"/>
                  </a:cubicBezTo>
                  <a:cubicBezTo>
                    <a:pt x="286" y="762"/>
                    <a:pt x="274" y="703"/>
                    <a:pt x="286" y="655"/>
                  </a:cubicBezTo>
                  <a:cubicBezTo>
                    <a:pt x="286" y="607"/>
                    <a:pt x="298" y="548"/>
                    <a:pt x="298" y="500"/>
                  </a:cubicBezTo>
                  <a:cubicBezTo>
                    <a:pt x="334" y="393"/>
                    <a:pt x="357" y="310"/>
                    <a:pt x="417" y="226"/>
                  </a:cubicBezTo>
                  <a:cubicBezTo>
                    <a:pt x="429" y="203"/>
                    <a:pt x="453" y="179"/>
                    <a:pt x="465" y="167"/>
                  </a:cubicBezTo>
                  <a:cubicBezTo>
                    <a:pt x="488" y="119"/>
                    <a:pt x="536" y="72"/>
                    <a:pt x="572" y="24"/>
                  </a:cubicBezTo>
                  <a:lnTo>
                    <a:pt x="595" y="0"/>
                  </a:ln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01;p56"/>
            <p:cNvSpPr/>
            <p:nvPr/>
          </p:nvSpPr>
          <p:spPr>
            <a:xfrm rot="-4252015">
              <a:off x="3983153" y="2743631"/>
              <a:ext cx="575254" cy="274138"/>
            </a:xfrm>
            <a:custGeom>
              <a:avLst/>
              <a:gdLst/>
              <a:ahLst/>
              <a:cxnLst/>
              <a:rect l="l" t="t" r="r" b="b"/>
              <a:pathLst>
                <a:path w="12943" h="6168" extrusionOk="0">
                  <a:moveTo>
                    <a:pt x="5513" y="0"/>
                  </a:moveTo>
                  <a:cubicBezTo>
                    <a:pt x="5025" y="0"/>
                    <a:pt x="4549" y="36"/>
                    <a:pt x="4085" y="96"/>
                  </a:cubicBezTo>
                  <a:cubicBezTo>
                    <a:pt x="3549" y="155"/>
                    <a:pt x="3013" y="274"/>
                    <a:pt x="2525" y="417"/>
                  </a:cubicBezTo>
                  <a:cubicBezTo>
                    <a:pt x="2108" y="560"/>
                    <a:pt x="1692" y="739"/>
                    <a:pt x="1275" y="941"/>
                  </a:cubicBezTo>
                  <a:cubicBezTo>
                    <a:pt x="989" y="1096"/>
                    <a:pt x="775" y="1239"/>
                    <a:pt x="572" y="1393"/>
                  </a:cubicBezTo>
                  <a:cubicBezTo>
                    <a:pt x="334" y="1572"/>
                    <a:pt x="191" y="1751"/>
                    <a:pt x="96" y="1941"/>
                  </a:cubicBezTo>
                  <a:cubicBezTo>
                    <a:pt x="1" y="2132"/>
                    <a:pt x="1" y="2370"/>
                    <a:pt x="120" y="2548"/>
                  </a:cubicBezTo>
                  <a:cubicBezTo>
                    <a:pt x="144" y="2608"/>
                    <a:pt x="191" y="2655"/>
                    <a:pt x="215" y="2703"/>
                  </a:cubicBezTo>
                  <a:cubicBezTo>
                    <a:pt x="263" y="2739"/>
                    <a:pt x="322" y="2798"/>
                    <a:pt x="382" y="2846"/>
                  </a:cubicBezTo>
                  <a:cubicBezTo>
                    <a:pt x="501" y="2941"/>
                    <a:pt x="668" y="3001"/>
                    <a:pt x="846" y="3025"/>
                  </a:cubicBezTo>
                  <a:cubicBezTo>
                    <a:pt x="906" y="3036"/>
                    <a:pt x="977" y="3036"/>
                    <a:pt x="1072" y="3036"/>
                  </a:cubicBezTo>
                  <a:lnTo>
                    <a:pt x="1156" y="3036"/>
                  </a:lnTo>
                  <a:cubicBezTo>
                    <a:pt x="1263" y="3036"/>
                    <a:pt x="1370" y="3025"/>
                    <a:pt x="1489" y="3025"/>
                  </a:cubicBezTo>
                  <a:cubicBezTo>
                    <a:pt x="1549" y="3025"/>
                    <a:pt x="1608" y="3013"/>
                    <a:pt x="1644" y="3013"/>
                  </a:cubicBezTo>
                  <a:cubicBezTo>
                    <a:pt x="1787" y="3001"/>
                    <a:pt x="1930" y="2977"/>
                    <a:pt x="2084" y="2977"/>
                  </a:cubicBezTo>
                  <a:cubicBezTo>
                    <a:pt x="2215" y="2977"/>
                    <a:pt x="2358" y="3001"/>
                    <a:pt x="2537" y="3036"/>
                  </a:cubicBezTo>
                  <a:cubicBezTo>
                    <a:pt x="2739" y="3096"/>
                    <a:pt x="2894" y="3156"/>
                    <a:pt x="3061" y="3251"/>
                  </a:cubicBezTo>
                  <a:cubicBezTo>
                    <a:pt x="3239" y="3358"/>
                    <a:pt x="3418" y="3489"/>
                    <a:pt x="3597" y="3656"/>
                  </a:cubicBezTo>
                  <a:cubicBezTo>
                    <a:pt x="3823" y="3870"/>
                    <a:pt x="4013" y="4108"/>
                    <a:pt x="4180" y="4382"/>
                  </a:cubicBezTo>
                  <a:cubicBezTo>
                    <a:pt x="4418" y="4787"/>
                    <a:pt x="4609" y="5239"/>
                    <a:pt x="4787" y="5834"/>
                  </a:cubicBezTo>
                  <a:cubicBezTo>
                    <a:pt x="4728" y="5870"/>
                    <a:pt x="4704" y="5930"/>
                    <a:pt x="4704" y="6001"/>
                  </a:cubicBezTo>
                  <a:cubicBezTo>
                    <a:pt x="4704" y="6049"/>
                    <a:pt x="4728" y="6073"/>
                    <a:pt x="4763" y="6108"/>
                  </a:cubicBezTo>
                  <a:cubicBezTo>
                    <a:pt x="4787" y="6120"/>
                    <a:pt x="4823" y="6132"/>
                    <a:pt x="4847" y="6132"/>
                  </a:cubicBezTo>
                  <a:lnTo>
                    <a:pt x="4882" y="6132"/>
                  </a:lnTo>
                  <a:cubicBezTo>
                    <a:pt x="4906" y="6168"/>
                    <a:pt x="4942" y="6168"/>
                    <a:pt x="4966" y="6168"/>
                  </a:cubicBezTo>
                  <a:lnTo>
                    <a:pt x="4978" y="6168"/>
                  </a:lnTo>
                  <a:cubicBezTo>
                    <a:pt x="5013" y="6168"/>
                    <a:pt x="5037" y="6156"/>
                    <a:pt x="5073" y="6120"/>
                  </a:cubicBezTo>
                  <a:cubicBezTo>
                    <a:pt x="6692" y="6001"/>
                    <a:pt x="8228" y="5751"/>
                    <a:pt x="9645" y="5358"/>
                  </a:cubicBezTo>
                  <a:cubicBezTo>
                    <a:pt x="10907" y="5025"/>
                    <a:pt x="11943" y="4620"/>
                    <a:pt x="12860" y="4108"/>
                  </a:cubicBezTo>
                  <a:cubicBezTo>
                    <a:pt x="12883" y="4096"/>
                    <a:pt x="12919" y="4072"/>
                    <a:pt x="12931" y="4037"/>
                  </a:cubicBezTo>
                  <a:cubicBezTo>
                    <a:pt x="12943" y="3989"/>
                    <a:pt x="12943" y="3965"/>
                    <a:pt x="12931" y="3918"/>
                  </a:cubicBezTo>
                  <a:cubicBezTo>
                    <a:pt x="12931" y="3906"/>
                    <a:pt x="12919" y="3894"/>
                    <a:pt x="12895" y="3870"/>
                  </a:cubicBezTo>
                  <a:cubicBezTo>
                    <a:pt x="12717" y="3370"/>
                    <a:pt x="12443" y="2905"/>
                    <a:pt x="12086" y="2489"/>
                  </a:cubicBezTo>
                  <a:cubicBezTo>
                    <a:pt x="11740" y="2084"/>
                    <a:pt x="11324" y="1727"/>
                    <a:pt x="10836" y="1417"/>
                  </a:cubicBezTo>
                  <a:cubicBezTo>
                    <a:pt x="9919" y="834"/>
                    <a:pt x="8823" y="441"/>
                    <a:pt x="7561" y="215"/>
                  </a:cubicBezTo>
                  <a:cubicBezTo>
                    <a:pt x="6990" y="108"/>
                    <a:pt x="6395" y="48"/>
                    <a:pt x="5787" y="36"/>
                  </a:cubicBezTo>
                  <a:cubicBezTo>
                    <a:pt x="5728" y="0"/>
                    <a:pt x="5621" y="0"/>
                    <a:pt x="5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02;p56"/>
            <p:cNvSpPr/>
            <p:nvPr/>
          </p:nvSpPr>
          <p:spPr>
            <a:xfrm rot="-4252015">
              <a:off x="3980780" y="2742202"/>
              <a:ext cx="567831" cy="260404"/>
            </a:xfrm>
            <a:custGeom>
              <a:avLst/>
              <a:gdLst/>
              <a:ahLst/>
              <a:cxnLst/>
              <a:rect l="l" t="t" r="r" b="b"/>
              <a:pathLst>
                <a:path w="12776" h="5859" extrusionOk="0">
                  <a:moveTo>
                    <a:pt x="5298" y="1"/>
                  </a:moveTo>
                  <a:cubicBezTo>
                    <a:pt x="4822" y="24"/>
                    <a:pt x="4346" y="60"/>
                    <a:pt x="3870" y="120"/>
                  </a:cubicBezTo>
                  <a:cubicBezTo>
                    <a:pt x="3334" y="179"/>
                    <a:pt x="2822" y="298"/>
                    <a:pt x="2310" y="441"/>
                  </a:cubicBezTo>
                  <a:cubicBezTo>
                    <a:pt x="1893" y="572"/>
                    <a:pt x="1477" y="751"/>
                    <a:pt x="1060" y="965"/>
                  </a:cubicBezTo>
                  <a:cubicBezTo>
                    <a:pt x="798" y="1108"/>
                    <a:pt x="560" y="1263"/>
                    <a:pt x="357" y="1406"/>
                  </a:cubicBezTo>
                  <a:cubicBezTo>
                    <a:pt x="214" y="1525"/>
                    <a:pt x="95" y="1644"/>
                    <a:pt x="0" y="1763"/>
                  </a:cubicBezTo>
                  <a:lnTo>
                    <a:pt x="0" y="1787"/>
                  </a:lnTo>
                  <a:lnTo>
                    <a:pt x="48" y="1870"/>
                  </a:lnTo>
                  <a:cubicBezTo>
                    <a:pt x="60" y="1906"/>
                    <a:pt x="95" y="1929"/>
                    <a:pt x="107" y="1965"/>
                  </a:cubicBezTo>
                  <a:cubicBezTo>
                    <a:pt x="143" y="1989"/>
                    <a:pt x="167" y="2001"/>
                    <a:pt x="203" y="2025"/>
                  </a:cubicBezTo>
                  <a:cubicBezTo>
                    <a:pt x="238" y="2049"/>
                    <a:pt x="286" y="2060"/>
                    <a:pt x="345" y="2084"/>
                  </a:cubicBezTo>
                  <a:lnTo>
                    <a:pt x="357" y="2084"/>
                  </a:lnTo>
                  <a:cubicBezTo>
                    <a:pt x="476" y="2108"/>
                    <a:pt x="584" y="2108"/>
                    <a:pt x="703" y="2108"/>
                  </a:cubicBezTo>
                  <a:cubicBezTo>
                    <a:pt x="917" y="2108"/>
                    <a:pt x="1119" y="2084"/>
                    <a:pt x="1346" y="2049"/>
                  </a:cubicBezTo>
                  <a:cubicBezTo>
                    <a:pt x="1417" y="2037"/>
                    <a:pt x="1512" y="2025"/>
                    <a:pt x="1584" y="2025"/>
                  </a:cubicBezTo>
                  <a:cubicBezTo>
                    <a:pt x="1655" y="2025"/>
                    <a:pt x="1750" y="2001"/>
                    <a:pt x="1822" y="2001"/>
                  </a:cubicBezTo>
                  <a:cubicBezTo>
                    <a:pt x="1893" y="2001"/>
                    <a:pt x="1989" y="1989"/>
                    <a:pt x="2060" y="1989"/>
                  </a:cubicBezTo>
                  <a:cubicBezTo>
                    <a:pt x="2125" y="1987"/>
                    <a:pt x="2190" y="1986"/>
                    <a:pt x="2255" y="1986"/>
                  </a:cubicBezTo>
                  <a:cubicBezTo>
                    <a:pt x="2618" y="1986"/>
                    <a:pt x="2978" y="2017"/>
                    <a:pt x="3322" y="2108"/>
                  </a:cubicBezTo>
                  <a:cubicBezTo>
                    <a:pt x="3536" y="2168"/>
                    <a:pt x="3739" y="2227"/>
                    <a:pt x="3929" y="2334"/>
                  </a:cubicBezTo>
                  <a:cubicBezTo>
                    <a:pt x="4072" y="2394"/>
                    <a:pt x="4203" y="2465"/>
                    <a:pt x="4322" y="2537"/>
                  </a:cubicBezTo>
                  <a:cubicBezTo>
                    <a:pt x="4608" y="2703"/>
                    <a:pt x="4858" y="2894"/>
                    <a:pt x="5108" y="3120"/>
                  </a:cubicBezTo>
                  <a:cubicBezTo>
                    <a:pt x="5358" y="3346"/>
                    <a:pt x="5620" y="3596"/>
                    <a:pt x="5834" y="3846"/>
                  </a:cubicBezTo>
                  <a:cubicBezTo>
                    <a:pt x="6060" y="4120"/>
                    <a:pt x="6275" y="4394"/>
                    <a:pt x="6453" y="4692"/>
                  </a:cubicBezTo>
                  <a:cubicBezTo>
                    <a:pt x="6608" y="4989"/>
                    <a:pt x="6763" y="5311"/>
                    <a:pt x="6870" y="5620"/>
                  </a:cubicBezTo>
                  <a:cubicBezTo>
                    <a:pt x="6894" y="5692"/>
                    <a:pt x="6906" y="5787"/>
                    <a:pt x="6930" y="5859"/>
                  </a:cubicBezTo>
                  <a:cubicBezTo>
                    <a:pt x="7799" y="5728"/>
                    <a:pt x="8656" y="5549"/>
                    <a:pt x="9466" y="5335"/>
                  </a:cubicBezTo>
                  <a:cubicBezTo>
                    <a:pt x="10740" y="5001"/>
                    <a:pt x="11787" y="4596"/>
                    <a:pt x="12680" y="4084"/>
                  </a:cubicBezTo>
                  <a:cubicBezTo>
                    <a:pt x="12716" y="4073"/>
                    <a:pt x="12740" y="4061"/>
                    <a:pt x="12764" y="4001"/>
                  </a:cubicBezTo>
                  <a:cubicBezTo>
                    <a:pt x="12776" y="3954"/>
                    <a:pt x="12776" y="3906"/>
                    <a:pt x="12764" y="3882"/>
                  </a:cubicBezTo>
                  <a:cubicBezTo>
                    <a:pt x="12764" y="3870"/>
                    <a:pt x="12740" y="3846"/>
                    <a:pt x="12728" y="3834"/>
                  </a:cubicBezTo>
                  <a:cubicBezTo>
                    <a:pt x="12549" y="3334"/>
                    <a:pt x="12264" y="2870"/>
                    <a:pt x="11906" y="2453"/>
                  </a:cubicBezTo>
                  <a:cubicBezTo>
                    <a:pt x="11573" y="2049"/>
                    <a:pt x="11156" y="1691"/>
                    <a:pt x="10656" y="1382"/>
                  </a:cubicBezTo>
                  <a:cubicBezTo>
                    <a:pt x="9751" y="798"/>
                    <a:pt x="8656" y="394"/>
                    <a:pt x="7382" y="179"/>
                  </a:cubicBezTo>
                  <a:cubicBezTo>
                    <a:pt x="6811" y="72"/>
                    <a:pt x="6215" y="13"/>
                    <a:pt x="5620"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03;p56"/>
            <p:cNvSpPr/>
            <p:nvPr/>
          </p:nvSpPr>
          <p:spPr>
            <a:xfrm rot="-4252015">
              <a:off x="4798548" y="2626165"/>
              <a:ext cx="383695" cy="471785"/>
            </a:xfrm>
            <a:custGeom>
              <a:avLst/>
              <a:gdLst/>
              <a:ahLst/>
              <a:cxnLst/>
              <a:rect l="l" t="t" r="r" b="b"/>
              <a:pathLst>
                <a:path w="8633" h="10615" extrusionOk="0">
                  <a:moveTo>
                    <a:pt x="8029" y="0"/>
                  </a:moveTo>
                  <a:cubicBezTo>
                    <a:pt x="8008" y="0"/>
                    <a:pt x="7990" y="6"/>
                    <a:pt x="7978" y="18"/>
                  </a:cubicBezTo>
                  <a:cubicBezTo>
                    <a:pt x="6978" y="292"/>
                    <a:pt x="5954" y="745"/>
                    <a:pt x="4823" y="1399"/>
                  </a:cubicBezTo>
                  <a:cubicBezTo>
                    <a:pt x="3549" y="2126"/>
                    <a:pt x="2287" y="3031"/>
                    <a:pt x="1049" y="4090"/>
                  </a:cubicBezTo>
                  <a:cubicBezTo>
                    <a:pt x="1025" y="4090"/>
                    <a:pt x="989" y="4102"/>
                    <a:pt x="965" y="4126"/>
                  </a:cubicBezTo>
                  <a:lnTo>
                    <a:pt x="953" y="4138"/>
                  </a:lnTo>
                  <a:cubicBezTo>
                    <a:pt x="918" y="4150"/>
                    <a:pt x="906" y="4186"/>
                    <a:pt x="906" y="4221"/>
                  </a:cubicBezTo>
                  <a:lnTo>
                    <a:pt x="894" y="4245"/>
                  </a:lnTo>
                  <a:lnTo>
                    <a:pt x="870" y="4257"/>
                  </a:lnTo>
                  <a:cubicBezTo>
                    <a:pt x="846" y="4281"/>
                    <a:pt x="834" y="4316"/>
                    <a:pt x="834" y="4340"/>
                  </a:cubicBezTo>
                  <a:cubicBezTo>
                    <a:pt x="834" y="4376"/>
                    <a:pt x="834" y="4424"/>
                    <a:pt x="858" y="4447"/>
                  </a:cubicBezTo>
                  <a:cubicBezTo>
                    <a:pt x="886" y="4494"/>
                    <a:pt x="935" y="4511"/>
                    <a:pt x="984" y="4511"/>
                  </a:cubicBezTo>
                  <a:cubicBezTo>
                    <a:pt x="998" y="4511"/>
                    <a:pt x="1012" y="4510"/>
                    <a:pt x="1025" y="4507"/>
                  </a:cubicBezTo>
                  <a:cubicBezTo>
                    <a:pt x="1323" y="5055"/>
                    <a:pt x="1501" y="5519"/>
                    <a:pt x="1620" y="5983"/>
                  </a:cubicBezTo>
                  <a:cubicBezTo>
                    <a:pt x="1692" y="6281"/>
                    <a:pt x="1727" y="6591"/>
                    <a:pt x="1727" y="6900"/>
                  </a:cubicBezTo>
                  <a:cubicBezTo>
                    <a:pt x="1727" y="7162"/>
                    <a:pt x="1692" y="7364"/>
                    <a:pt x="1632" y="7579"/>
                  </a:cubicBezTo>
                  <a:cubicBezTo>
                    <a:pt x="1573" y="7745"/>
                    <a:pt x="1501" y="7900"/>
                    <a:pt x="1406" y="8079"/>
                  </a:cubicBezTo>
                  <a:cubicBezTo>
                    <a:pt x="1323" y="8234"/>
                    <a:pt x="1227" y="8353"/>
                    <a:pt x="1132" y="8448"/>
                  </a:cubicBezTo>
                  <a:cubicBezTo>
                    <a:pt x="1025" y="8555"/>
                    <a:pt x="906" y="8650"/>
                    <a:pt x="799" y="8734"/>
                  </a:cubicBezTo>
                  <a:cubicBezTo>
                    <a:pt x="751" y="8769"/>
                    <a:pt x="715" y="8805"/>
                    <a:pt x="668" y="8841"/>
                  </a:cubicBezTo>
                  <a:cubicBezTo>
                    <a:pt x="572" y="8912"/>
                    <a:pt x="501" y="8972"/>
                    <a:pt x="430" y="9043"/>
                  </a:cubicBezTo>
                  <a:lnTo>
                    <a:pt x="370" y="9103"/>
                  </a:lnTo>
                  <a:cubicBezTo>
                    <a:pt x="311" y="9162"/>
                    <a:pt x="263" y="9234"/>
                    <a:pt x="215" y="9269"/>
                  </a:cubicBezTo>
                  <a:cubicBezTo>
                    <a:pt x="96" y="9424"/>
                    <a:pt x="37" y="9567"/>
                    <a:pt x="13" y="9722"/>
                  </a:cubicBezTo>
                  <a:cubicBezTo>
                    <a:pt x="1" y="9793"/>
                    <a:pt x="1" y="9865"/>
                    <a:pt x="1" y="9936"/>
                  </a:cubicBezTo>
                  <a:cubicBezTo>
                    <a:pt x="1" y="10008"/>
                    <a:pt x="13" y="10067"/>
                    <a:pt x="25" y="10127"/>
                  </a:cubicBezTo>
                  <a:cubicBezTo>
                    <a:pt x="84" y="10317"/>
                    <a:pt x="251" y="10472"/>
                    <a:pt x="453" y="10555"/>
                  </a:cubicBezTo>
                  <a:cubicBezTo>
                    <a:pt x="579" y="10597"/>
                    <a:pt x="709" y="10615"/>
                    <a:pt x="854" y="10615"/>
                  </a:cubicBezTo>
                  <a:cubicBezTo>
                    <a:pt x="957" y="10615"/>
                    <a:pt x="1068" y="10606"/>
                    <a:pt x="1192" y="10591"/>
                  </a:cubicBezTo>
                  <a:cubicBezTo>
                    <a:pt x="1430" y="10567"/>
                    <a:pt x="1692" y="10508"/>
                    <a:pt x="1989" y="10412"/>
                  </a:cubicBezTo>
                  <a:cubicBezTo>
                    <a:pt x="2442" y="10282"/>
                    <a:pt x="2858" y="10115"/>
                    <a:pt x="3239" y="9912"/>
                  </a:cubicBezTo>
                  <a:cubicBezTo>
                    <a:pt x="3704" y="9674"/>
                    <a:pt x="4144" y="9389"/>
                    <a:pt x="4585" y="9043"/>
                  </a:cubicBezTo>
                  <a:cubicBezTo>
                    <a:pt x="4954" y="8746"/>
                    <a:pt x="5311" y="8436"/>
                    <a:pt x="5656" y="8091"/>
                  </a:cubicBezTo>
                  <a:cubicBezTo>
                    <a:pt x="5716" y="8019"/>
                    <a:pt x="5787" y="7960"/>
                    <a:pt x="5871" y="7888"/>
                  </a:cubicBezTo>
                  <a:cubicBezTo>
                    <a:pt x="6287" y="7460"/>
                    <a:pt x="6680" y="6995"/>
                    <a:pt x="7002" y="6519"/>
                  </a:cubicBezTo>
                  <a:cubicBezTo>
                    <a:pt x="7752" y="5459"/>
                    <a:pt x="8240" y="4388"/>
                    <a:pt x="8466" y="3352"/>
                  </a:cubicBezTo>
                  <a:cubicBezTo>
                    <a:pt x="8585" y="2781"/>
                    <a:pt x="8633" y="2233"/>
                    <a:pt x="8585" y="1709"/>
                  </a:cubicBezTo>
                  <a:cubicBezTo>
                    <a:pt x="8538" y="1161"/>
                    <a:pt x="8407" y="637"/>
                    <a:pt x="8181" y="149"/>
                  </a:cubicBezTo>
                  <a:cubicBezTo>
                    <a:pt x="8181" y="137"/>
                    <a:pt x="8169" y="114"/>
                    <a:pt x="8169" y="102"/>
                  </a:cubicBezTo>
                  <a:cubicBezTo>
                    <a:pt x="8157" y="54"/>
                    <a:pt x="8133" y="30"/>
                    <a:pt x="8097" y="18"/>
                  </a:cubicBezTo>
                  <a:cubicBezTo>
                    <a:pt x="8073" y="6"/>
                    <a:pt x="8050" y="0"/>
                    <a:pt x="80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04;p56"/>
            <p:cNvSpPr/>
            <p:nvPr/>
          </p:nvSpPr>
          <p:spPr>
            <a:xfrm rot="-4252015">
              <a:off x="4815867" y="2612262"/>
              <a:ext cx="357206" cy="473252"/>
            </a:xfrm>
            <a:custGeom>
              <a:avLst/>
              <a:gdLst/>
              <a:ahLst/>
              <a:cxnLst/>
              <a:rect l="l" t="t" r="r" b="b"/>
              <a:pathLst>
                <a:path w="8037" h="10648" extrusionOk="0">
                  <a:moveTo>
                    <a:pt x="7421" y="1"/>
                  </a:moveTo>
                  <a:cubicBezTo>
                    <a:pt x="7400" y="1"/>
                    <a:pt x="7382" y="4"/>
                    <a:pt x="7370" y="10"/>
                  </a:cubicBezTo>
                  <a:cubicBezTo>
                    <a:pt x="6382" y="295"/>
                    <a:pt x="5346" y="736"/>
                    <a:pt x="4215" y="1391"/>
                  </a:cubicBezTo>
                  <a:cubicBezTo>
                    <a:pt x="3477" y="1819"/>
                    <a:pt x="2751" y="2284"/>
                    <a:pt x="2036" y="2820"/>
                  </a:cubicBezTo>
                  <a:cubicBezTo>
                    <a:pt x="2084" y="2879"/>
                    <a:pt x="2108" y="2962"/>
                    <a:pt x="2155" y="3034"/>
                  </a:cubicBezTo>
                  <a:cubicBezTo>
                    <a:pt x="2322" y="3331"/>
                    <a:pt x="2441" y="3653"/>
                    <a:pt x="2524" y="3986"/>
                  </a:cubicBezTo>
                  <a:cubicBezTo>
                    <a:pt x="2620" y="4308"/>
                    <a:pt x="2679" y="4665"/>
                    <a:pt x="2703" y="5010"/>
                  </a:cubicBezTo>
                  <a:cubicBezTo>
                    <a:pt x="2739" y="5356"/>
                    <a:pt x="2739" y="5701"/>
                    <a:pt x="2703" y="6034"/>
                  </a:cubicBezTo>
                  <a:cubicBezTo>
                    <a:pt x="2679" y="6368"/>
                    <a:pt x="2631" y="6689"/>
                    <a:pt x="2560" y="7010"/>
                  </a:cubicBezTo>
                  <a:cubicBezTo>
                    <a:pt x="2524" y="7153"/>
                    <a:pt x="2477" y="7308"/>
                    <a:pt x="2441" y="7439"/>
                  </a:cubicBezTo>
                  <a:cubicBezTo>
                    <a:pt x="2358" y="7630"/>
                    <a:pt x="2262" y="7820"/>
                    <a:pt x="2155" y="8023"/>
                  </a:cubicBezTo>
                  <a:cubicBezTo>
                    <a:pt x="1929" y="8392"/>
                    <a:pt x="1655" y="8701"/>
                    <a:pt x="1334" y="8999"/>
                  </a:cubicBezTo>
                  <a:cubicBezTo>
                    <a:pt x="1274" y="9058"/>
                    <a:pt x="1215" y="9106"/>
                    <a:pt x="1155" y="9166"/>
                  </a:cubicBezTo>
                  <a:cubicBezTo>
                    <a:pt x="1096" y="9213"/>
                    <a:pt x="1036" y="9273"/>
                    <a:pt x="977" y="9308"/>
                  </a:cubicBezTo>
                  <a:cubicBezTo>
                    <a:pt x="917" y="9356"/>
                    <a:pt x="846" y="9416"/>
                    <a:pt x="786" y="9463"/>
                  </a:cubicBezTo>
                  <a:cubicBezTo>
                    <a:pt x="619" y="9582"/>
                    <a:pt x="441" y="9713"/>
                    <a:pt x="298" y="9868"/>
                  </a:cubicBezTo>
                  <a:cubicBezTo>
                    <a:pt x="203" y="9939"/>
                    <a:pt x="131" y="10023"/>
                    <a:pt x="72" y="10130"/>
                  </a:cubicBezTo>
                  <a:cubicBezTo>
                    <a:pt x="48" y="10178"/>
                    <a:pt x="24" y="10237"/>
                    <a:pt x="12" y="10285"/>
                  </a:cubicBezTo>
                  <a:cubicBezTo>
                    <a:pt x="12" y="10309"/>
                    <a:pt x="0" y="10356"/>
                    <a:pt x="0" y="10380"/>
                  </a:cubicBezTo>
                  <a:lnTo>
                    <a:pt x="0" y="10404"/>
                  </a:lnTo>
                  <a:cubicBezTo>
                    <a:pt x="0" y="10428"/>
                    <a:pt x="0" y="10475"/>
                    <a:pt x="12" y="10499"/>
                  </a:cubicBezTo>
                  <a:cubicBezTo>
                    <a:pt x="24" y="10547"/>
                    <a:pt x="48" y="10582"/>
                    <a:pt x="60" y="10606"/>
                  </a:cubicBezTo>
                  <a:cubicBezTo>
                    <a:pt x="72" y="10606"/>
                    <a:pt x="72" y="10630"/>
                    <a:pt x="72" y="10630"/>
                  </a:cubicBezTo>
                  <a:cubicBezTo>
                    <a:pt x="149" y="10642"/>
                    <a:pt x="226" y="10648"/>
                    <a:pt x="310" y="10648"/>
                  </a:cubicBezTo>
                  <a:cubicBezTo>
                    <a:pt x="393" y="10648"/>
                    <a:pt x="482" y="10642"/>
                    <a:pt x="584" y="10630"/>
                  </a:cubicBezTo>
                  <a:cubicBezTo>
                    <a:pt x="822" y="10594"/>
                    <a:pt x="1084" y="10535"/>
                    <a:pt x="1381" y="10451"/>
                  </a:cubicBezTo>
                  <a:cubicBezTo>
                    <a:pt x="1834" y="10309"/>
                    <a:pt x="2239" y="10154"/>
                    <a:pt x="2631" y="9939"/>
                  </a:cubicBezTo>
                  <a:cubicBezTo>
                    <a:pt x="3096" y="9701"/>
                    <a:pt x="3536" y="9404"/>
                    <a:pt x="3965" y="9082"/>
                  </a:cubicBezTo>
                  <a:cubicBezTo>
                    <a:pt x="4346" y="8796"/>
                    <a:pt x="4703" y="8463"/>
                    <a:pt x="5060" y="8106"/>
                  </a:cubicBezTo>
                  <a:cubicBezTo>
                    <a:pt x="5120" y="8034"/>
                    <a:pt x="5191" y="7963"/>
                    <a:pt x="5263" y="7880"/>
                  </a:cubicBezTo>
                  <a:cubicBezTo>
                    <a:pt x="5679" y="7451"/>
                    <a:pt x="6072" y="6987"/>
                    <a:pt x="6394" y="6510"/>
                  </a:cubicBezTo>
                  <a:cubicBezTo>
                    <a:pt x="7132" y="5463"/>
                    <a:pt x="7632" y="4391"/>
                    <a:pt x="7858" y="3343"/>
                  </a:cubicBezTo>
                  <a:cubicBezTo>
                    <a:pt x="7989" y="2784"/>
                    <a:pt x="8037" y="2224"/>
                    <a:pt x="7989" y="1712"/>
                  </a:cubicBezTo>
                  <a:cubicBezTo>
                    <a:pt x="7942" y="1153"/>
                    <a:pt x="7811" y="629"/>
                    <a:pt x="7584" y="141"/>
                  </a:cubicBezTo>
                  <a:cubicBezTo>
                    <a:pt x="7584" y="129"/>
                    <a:pt x="7573" y="117"/>
                    <a:pt x="7573" y="105"/>
                  </a:cubicBezTo>
                  <a:cubicBezTo>
                    <a:pt x="7561" y="57"/>
                    <a:pt x="7525" y="33"/>
                    <a:pt x="7489" y="10"/>
                  </a:cubicBezTo>
                  <a:cubicBezTo>
                    <a:pt x="7465" y="4"/>
                    <a:pt x="7442" y="1"/>
                    <a:pt x="742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05;p56"/>
            <p:cNvSpPr/>
            <p:nvPr/>
          </p:nvSpPr>
          <p:spPr>
            <a:xfrm rot="-4252015">
              <a:off x="5154878" y="3092971"/>
              <a:ext cx="44" cy="44"/>
            </a:xfrm>
            <a:custGeom>
              <a:avLst/>
              <a:gdLst/>
              <a:ahLst/>
              <a:cxnLst/>
              <a:rect l="l" t="t" r="r" b="b"/>
              <a:pathLst>
                <a:path w="1" h="1" extrusionOk="0">
                  <a:moveTo>
                    <a:pt x="0" y="1"/>
                  </a:moveTo>
                  <a:lnTo>
                    <a:pt x="0" y="1"/>
                  </a:lnTo>
                  <a:lnTo>
                    <a:pt x="0" y="1"/>
                  </a:lnTo>
                  <a:lnTo>
                    <a:pt x="0" y="1"/>
                  </a:lnTo>
                  <a:close/>
                </a:path>
              </a:pathLst>
            </a:custGeom>
            <a:solidFill>
              <a:srgbClr val="00B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06;p56"/>
            <p:cNvSpPr/>
            <p:nvPr/>
          </p:nvSpPr>
          <p:spPr>
            <a:xfrm rot="-4252015">
              <a:off x="5154626" y="3092617"/>
              <a:ext cx="44" cy="578"/>
            </a:xfrm>
            <a:custGeom>
              <a:avLst/>
              <a:gdLst/>
              <a:ahLst/>
              <a:cxnLst/>
              <a:rect l="l" t="t" r="r" b="b"/>
              <a:pathLst>
                <a:path w="1" h="13" extrusionOk="0">
                  <a:moveTo>
                    <a:pt x="0" y="1"/>
                  </a:moveTo>
                  <a:cubicBezTo>
                    <a:pt x="0" y="1"/>
                    <a:pt x="0" y="13"/>
                    <a:pt x="0" y="1"/>
                  </a:cubicBezTo>
                  <a:cubicBezTo>
                    <a:pt x="0" y="13"/>
                    <a:pt x="0" y="1"/>
                    <a:pt x="0" y="1"/>
                  </a:cubicBezTo>
                  <a:close/>
                </a:path>
              </a:pathLst>
            </a:custGeom>
            <a:solidFill>
              <a:srgbClr val="00B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07;p56"/>
            <p:cNvSpPr/>
            <p:nvPr/>
          </p:nvSpPr>
          <p:spPr>
            <a:xfrm rot="-4252015">
              <a:off x="4325658" y="3224963"/>
              <a:ext cx="160936" cy="103779"/>
            </a:xfrm>
            <a:custGeom>
              <a:avLst/>
              <a:gdLst/>
              <a:ahLst/>
              <a:cxnLst/>
              <a:rect l="l" t="t" r="r" b="b"/>
              <a:pathLst>
                <a:path w="3621" h="2335" extrusionOk="0">
                  <a:moveTo>
                    <a:pt x="1751" y="1"/>
                  </a:moveTo>
                  <a:cubicBezTo>
                    <a:pt x="1429" y="1"/>
                    <a:pt x="1167" y="24"/>
                    <a:pt x="929" y="72"/>
                  </a:cubicBezTo>
                  <a:cubicBezTo>
                    <a:pt x="810" y="108"/>
                    <a:pt x="691" y="132"/>
                    <a:pt x="584" y="167"/>
                  </a:cubicBezTo>
                  <a:cubicBezTo>
                    <a:pt x="465" y="203"/>
                    <a:pt x="358" y="251"/>
                    <a:pt x="286" y="310"/>
                  </a:cubicBezTo>
                  <a:cubicBezTo>
                    <a:pt x="179" y="382"/>
                    <a:pt x="120" y="465"/>
                    <a:pt x="84" y="536"/>
                  </a:cubicBezTo>
                  <a:cubicBezTo>
                    <a:pt x="48" y="572"/>
                    <a:pt x="36" y="620"/>
                    <a:pt x="13" y="667"/>
                  </a:cubicBezTo>
                  <a:cubicBezTo>
                    <a:pt x="1" y="715"/>
                    <a:pt x="1" y="763"/>
                    <a:pt x="1" y="810"/>
                  </a:cubicBezTo>
                  <a:cubicBezTo>
                    <a:pt x="13" y="905"/>
                    <a:pt x="60" y="977"/>
                    <a:pt x="108" y="1025"/>
                  </a:cubicBezTo>
                  <a:cubicBezTo>
                    <a:pt x="167" y="1096"/>
                    <a:pt x="227" y="1144"/>
                    <a:pt x="286" y="1203"/>
                  </a:cubicBezTo>
                  <a:cubicBezTo>
                    <a:pt x="453" y="1334"/>
                    <a:pt x="644" y="1429"/>
                    <a:pt x="846" y="1513"/>
                  </a:cubicBezTo>
                  <a:cubicBezTo>
                    <a:pt x="1060" y="1608"/>
                    <a:pt x="1286" y="1691"/>
                    <a:pt x="1572" y="1787"/>
                  </a:cubicBezTo>
                  <a:cubicBezTo>
                    <a:pt x="1906" y="1906"/>
                    <a:pt x="2251" y="1989"/>
                    <a:pt x="2644" y="2108"/>
                  </a:cubicBezTo>
                  <a:lnTo>
                    <a:pt x="2775" y="2144"/>
                  </a:lnTo>
                  <a:cubicBezTo>
                    <a:pt x="2858" y="2168"/>
                    <a:pt x="2965" y="2203"/>
                    <a:pt x="3049" y="2227"/>
                  </a:cubicBezTo>
                  <a:lnTo>
                    <a:pt x="3084" y="2251"/>
                  </a:lnTo>
                  <a:cubicBezTo>
                    <a:pt x="3156" y="2275"/>
                    <a:pt x="3227" y="2287"/>
                    <a:pt x="3311" y="2322"/>
                  </a:cubicBezTo>
                  <a:lnTo>
                    <a:pt x="3287" y="2310"/>
                  </a:lnTo>
                  <a:lnTo>
                    <a:pt x="3287" y="2310"/>
                  </a:lnTo>
                  <a:cubicBezTo>
                    <a:pt x="3311" y="2322"/>
                    <a:pt x="3334" y="2322"/>
                    <a:pt x="3346" y="2322"/>
                  </a:cubicBezTo>
                  <a:cubicBezTo>
                    <a:pt x="3370" y="2334"/>
                    <a:pt x="3382" y="2334"/>
                    <a:pt x="3406" y="2334"/>
                  </a:cubicBezTo>
                  <a:lnTo>
                    <a:pt x="3430" y="2334"/>
                  </a:lnTo>
                  <a:cubicBezTo>
                    <a:pt x="3489" y="2334"/>
                    <a:pt x="3572" y="2287"/>
                    <a:pt x="3572" y="2203"/>
                  </a:cubicBezTo>
                  <a:cubicBezTo>
                    <a:pt x="3620" y="1667"/>
                    <a:pt x="3584" y="894"/>
                    <a:pt x="3168" y="203"/>
                  </a:cubicBezTo>
                  <a:cubicBezTo>
                    <a:pt x="3168" y="179"/>
                    <a:pt x="3168" y="167"/>
                    <a:pt x="3156" y="143"/>
                  </a:cubicBezTo>
                  <a:cubicBezTo>
                    <a:pt x="3144" y="120"/>
                    <a:pt x="3108" y="84"/>
                    <a:pt x="3072" y="72"/>
                  </a:cubicBezTo>
                  <a:cubicBezTo>
                    <a:pt x="2906" y="48"/>
                    <a:pt x="2739" y="24"/>
                    <a:pt x="2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08;p56"/>
            <p:cNvSpPr/>
            <p:nvPr/>
          </p:nvSpPr>
          <p:spPr>
            <a:xfrm rot="-4252015">
              <a:off x="4339337" y="3244187"/>
              <a:ext cx="160403" cy="75201"/>
            </a:xfrm>
            <a:custGeom>
              <a:avLst/>
              <a:gdLst/>
              <a:ahLst/>
              <a:cxnLst/>
              <a:rect l="l" t="t" r="r" b="b"/>
              <a:pathLst>
                <a:path w="3609" h="1692" extrusionOk="0">
                  <a:moveTo>
                    <a:pt x="36" y="1"/>
                  </a:moveTo>
                  <a:cubicBezTo>
                    <a:pt x="36" y="12"/>
                    <a:pt x="24" y="24"/>
                    <a:pt x="24" y="24"/>
                  </a:cubicBezTo>
                  <a:cubicBezTo>
                    <a:pt x="1" y="72"/>
                    <a:pt x="1" y="120"/>
                    <a:pt x="1" y="167"/>
                  </a:cubicBezTo>
                  <a:cubicBezTo>
                    <a:pt x="24" y="262"/>
                    <a:pt x="60" y="322"/>
                    <a:pt x="108" y="382"/>
                  </a:cubicBezTo>
                  <a:cubicBezTo>
                    <a:pt x="167" y="453"/>
                    <a:pt x="227" y="501"/>
                    <a:pt x="286" y="548"/>
                  </a:cubicBezTo>
                  <a:cubicBezTo>
                    <a:pt x="453" y="679"/>
                    <a:pt x="644" y="763"/>
                    <a:pt x="858" y="858"/>
                  </a:cubicBezTo>
                  <a:cubicBezTo>
                    <a:pt x="1060" y="953"/>
                    <a:pt x="1286" y="1036"/>
                    <a:pt x="1572" y="1120"/>
                  </a:cubicBezTo>
                  <a:cubicBezTo>
                    <a:pt x="1906" y="1239"/>
                    <a:pt x="2251" y="1334"/>
                    <a:pt x="2644" y="1453"/>
                  </a:cubicBezTo>
                  <a:lnTo>
                    <a:pt x="2775" y="1489"/>
                  </a:lnTo>
                  <a:lnTo>
                    <a:pt x="2858" y="1513"/>
                  </a:lnTo>
                  <a:lnTo>
                    <a:pt x="2918" y="1525"/>
                  </a:lnTo>
                  <a:cubicBezTo>
                    <a:pt x="2965" y="1548"/>
                    <a:pt x="3025" y="1560"/>
                    <a:pt x="3072" y="1572"/>
                  </a:cubicBezTo>
                  <a:lnTo>
                    <a:pt x="3096" y="1584"/>
                  </a:lnTo>
                  <a:cubicBezTo>
                    <a:pt x="3191" y="1620"/>
                    <a:pt x="3263" y="1632"/>
                    <a:pt x="3322" y="1667"/>
                  </a:cubicBezTo>
                  <a:lnTo>
                    <a:pt x="3311" y="1644"/>
                  </a:lnTo>
                  <a:lnTo>
                    <a:pt x="3311" y="1644"/>
                  </a:lnTo>
                  <a:cubicBezTo>
                    <a:pt x="3322" y="1667"/>
                    <a:pt x="3334" y="1667"/>
                    <a:pt x="3370" y="1679"/>
                  </a:cubicBezTo>
                  <a:cubicBezTo>
                    <a:pt x="3382" y="1691"/>
                    <a:pt x="3394" y="1691"/>
                    <a:pt x="3430" y="1691"/>
                  </a:cubicBezTo>
                  <a:lnTo>
                    <a:pt x="3442" y="1691"/>
                  </a:lnTo>
                  <a:cubicBezTo>
                    <a:pt x="3513" y="1691"/>
                    <a:pt x="3584" y="1644"/>
                    <a:pt x="3584" y="1560"/>
                  </a:cubicBezTo>
                  <a:cubicBezTo>
                    <a:pt x="3608" y="1405"/>
                    <a:pt x="3608" y="1251"/>
                    <a:pt x="3608" y="1084"/>
                  </a:cubicBezTo>
                  <a:cubicBezTo>
                    <a:pt x="2953" y="1048"/>
                    <a:pt x="2299" y="905"/>
                    <a:pt x="1667" y="691"/>
                  </a:cubicBezTo>
                  <a:cubicBezTo>
                    <a:pt x="1108" y="501"/>
                    <a:pt x="548" y="262"/>
                    <a:pt x="36"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09;p56"/>
            <p:cNvSpPr/>
            <p:nvPr/>
          </p:nvSpPr>
          <p:spPr>
            <a:xfrm rot="-4252015">
              <a:off x="4801054" y="3183875"/>
              <a:ext cx="136047" cy="151514"/>
            </a:xfrm>
            <a:custGeom>
              <a:avLst/>
              <a:gdLst/>
              <a:ahLst/>
              <a:cxnLst/>
              <a:rect l="l" t="t" r="r" b="b"/>
              <a:pathLst>
                <a:path w="3061" h="3409" extrusionOk="0">
                  <a:moveTo>
                    <a:pt x="2244" y="0"/>
                  </a:moveTo>
                  <a:cubicBezTo>
                    <a:pt x="2217" y="0"/>
                    <a:pt x="2191" y="6"/>
                    <a:pt x="2168" y="15"/>
                  </a:cubicBezTo>
                  <a:lnTo>
                    <a:pt x="2144" y="27"/>
                  </a:lnTo>
                  <a:cubicBezTo>
                    <a:pt x="2132" y="51"/>
                    <a:pt x="2132" y="63"/>
                    <a:pt x="2120" y="75"/>
                  </a:cubicBezTo>
                  <a:lnTo>
                    <a:pt x="2084" y="110"/>
                  </a:lnTo>
                  <a:lnTo>
                    <a:pt x="2084" y="110"/>
                  </a:lnTo>
                  <a:cubicBezTo>
                    <a:pt x="2048" y="170"/>
                    <a:pt x="1989" y="230"/>
                    <a:pt x="1941" y="289"/>
                  </a:cubicBezTo>
                  <a:lnTo>
                    <a:pt x="1929" y="313"/>
                  </a:lnTo>
                  <a:cubicBezTo>
                    <a:pt x="1846" y="384"/>
                    <a:pt x="1787" y="468"/>
                    <a:pt x="1715" y="539"/>
                  </a:cubicBezTo>
                  <a:lnTo>
                    <a:pt x="1632" y="646"/>
                  </a:lnTo>
                  <a:cubicBezTo>
                    <a:pt x="1358" y="944"/>
                    <a:pt x="1120" y="1206"/>
                    <a:pt x="882" y="1480"/>
                  </a:cubicBezTo>
                  <a:cubicBezTo>
                    <a:pt x="679" y="1718"/>
                    <a:pt x="536" y="1908"/>
                    <a:pt x="405" y="2087"/>
                  </a:cubicBezTo>
                  <a:cubicBezTo>
                    <a:pt x="274" y="2265"/>
                    <a:pt x="155" y="2444"/>
                    <a:pt x="84" y="2635"/>
                  </a:cubicBezTo>
                  <a:cubicBezTo>
                    <a:pt x="48" y="2718"/>
                    <a:pt x="24" y="2789"/>
                    <a:pt x="1" y="2873"/>
                  </a:cubicBezTo>
                  <a:cubicBezTo>
                    <a:pt x="1" y="2956"/>
                    <a:pt x="1" y="3039"/>
                    <a:pt x="36" y="3111"/>
                  </a:cubicBezTo>
                  <a:cubicBezTo>
                    <a:pt x="72" y="3158"/>
                    <a:pt x="96" y="3206"/>
                    <a:pt x="120" y="3230"/>
                  </a:cubicBezTo>
                  <a:cubicBezTo>
                    <a:pt x="155" y="3266"/>
                    <a:pt x="203" y="3289"/>
                    <a:pt x="251" y="3325"/>
                  </a:cubicBezTo>
                  <a:cubicBezTo>
                    <a:pt x="322" y="3385"/>
                    <a:pt x="417" y="3397"/>
                    <a:pt x="548" y="3408"/>
                  </a:cubicBezTo>
                  <a:cubicBezTo>
                    <a:pt x="632" y="3408"/>
                    <a:pt x="739" y="3408"/>
                    <a:pt x="870" y="3385"/>
                  </a:cubicBezTo>
                  <a:cubicBezTo>
                    <a:pt x="989" y="3373"/>
                    <a:pt x="1096" y="3337"/>
                    <a:pt x="1215" y="3289"/>
                  </a:cubicBezTo>
                  <a:cubicBezTo>
                    <a:pt x="1453" y="3206"/>
                    <a:pt x="1691" y="3087"/>
                    <a:pt x="1953" y="2932"/>
                  </a:cubicBezTo>
                  <a:cubicBezTo>
                    <a:pt x="1989" y="2908"/>
                    <a:pt x="2037" y="2897"/>
                    <a:pt x="2072" y="2861"/>
                  </a:cubicBezTo>
                  <a:cubicBezTo>
                    <a:pt x="2251" y="2754"/>
                    <a:pt x="2418" y="2635"/>
                    <a:pt x="2572" y="2468"/>
                  </a:cubicBezTo>
                  <a:cubicBezTo>
                    <a:pt x="2763" y="2337"/>
                    <a:pt x="2894" y="2242"/>
                    <a:pt x="3013" y="2135"/>
                  </a:cubicBezTo>
                  <a:cubicBezTo>
                    <a:pt x="3049" y="2099"/>
                    <a:pt x="3061" y="2051"/>
                    <a:pt x="3061" y="2027"/>
                  </a:cubicBezTo>
                  <a:cubicBezTo>
                    <a:pt x="3061" y="2015"/>
                    <a:pt x="3061" y="1980"/>
                    <a:pt x="3049" y="1968"/>
                  </a:cubicBezTo>
                  <a:cubicBezTo>
                    <a:pt x="3049" y="1158"/>
                    <a:pt x="2668" y="480"/>
                    <a:pt x="2358" y="51"/>
                  </a:cubicBezTo>
                  <a:cubicBezTo>
                    <a:pt x="2329" y="14"/>
                    <a:pt x="2286" y="0"/>
                    <a:pt x="22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10;p56"/>
            <p:cNvSpPr/>
            <p:nvPr/>
          </p:nvSpPr>
          <p:spPr>
            <a:xfrm rot="-4252015">
              <a:off x="4805349" y="3196268"/>
              <a:ext cx="115957" cy="144002"/>
            </a:xfrm>
            <a:custGeom>
              <a:avLst/>
              <a:gdLst/>
              <a:ahLst/>
              <a:cxnLst/>
              <a:rect l="l" t="t" r="r" b="b"/>
              <a:pathLst>
                <a:path w="2609" h="3240" extrusionOk="0">
                  <a:moveTo>
                    <a:pt x="2235" y="1"/>
                  </a:moveTo>
                  <a:cubicBezTo>
                    <a:pt x="2203" y="1"/>
                    <a:pt x="2170" y="9"/>
                    <a:pt x="2144" y="25"/>
                  </a:cubicBezTo>
                  <a:lnTo>
                    <a:pt x="2132" y="37"/>
                  </a:lnTo>
                  <a:cubicBezTo>
                    <a:pt x="2120" y="49"/>
                    <a:pt x="2108" y="61"/>
                    <a:pt x="2108" y="84"/>
                  </a:cubicBezTo>
                  <a:cubicBezTo>
                    <a:pt x="2096" y="90"/>
                    <a:pt x="2087" y="96"/>
                    <a:pt x="2081" y="102"/>
                  </a:cubicBezTo>
                  <a:lnTo>
                    <a:pt x="2081" y="102"/>
                  </a:lnTo>
                  <a:lnTo>
                    <a:pt x="2084" y="96"/>
                  </a:lnTo>
                  <a:lnTo>
                    <a:pt x="2084" y="96"/>
                  </a:lnTo>
                  <a:cubicBezTo>
                    <a:pt x="2083" y="99"/>
                    <a:pt x="2081" y="102"/>
                    <a:pt x="2079" y="104"/>
                  </a:cubicBezTo>
                  <a:lnTo>
                    <a:pt x="2079" y="104"/>
                  </a:lnTo>
                  <a:cubicBezTo>
                    <a:pt x="2077" y="107"/>
                    <a:pt x="2075" y="110"/>
                    <a:pt x="2074" y="113"/>
                  </a:cubicBezTo>
                  <a:lnTo>
                    <a:pt x="2074" y="113"/>
                  </a:lnTo>
                  <a:cubicBezTo>
                    <a:pt x="2039" y="165"/>
                    <a:pt x="1995" y="210"/>
                    <a:pt x="1941" y="275"/>
                  </a:cubicBezTo>
                  <a:lnTo>
                    <a:pt x="1929" y="299"/>
                  </a:lnTo>
                  <a:cubicBezTo>
                    <a:pt x="1894" y="346"/>
                    <a:pt x="1846" y="382"/>
                    <a:pt x="1822" y="418"/>
                  </a:cubicBezTo>
                  <a:lnTo>
                    <a:pt x="1775" y="465"/>
                  </a:lnTo>
                  <a:lnTo>
                    <a:pt x="1715" y="525"/>
                  </a:lnTo>
                  <a:lnTo>
                    <a:pt x="1632" y="632"/>
                  </a:lnTo>
                  <a:cubicBezTo>
                    <a:pt x="1358" y="930"/>
                    <a:pt x="1120" y="1192"/>
                    <a:pt x="882" y="1466"/>
                  </a:cubicBezTo>
                  <a:cubicBezTo>
                    <a:pt x="679" y="1704"/>
                    <a:pt x="536" y="1894"/>
                    <a:pt x="405" y="2073"/>
                  </a:cubicBezTo>
                  <a:cubicBezTo>
                    <a:pt x="274" y="2251"/>
                    <a:pt x="155" y="2430"/>
                    <a:pt x="84" y="2620"/>
                  </a:cubicBezTo>
                  <a:cubicBezTo>
                    <a:pt x="48" y="2704"/>
                    <a:pt x="24" y="2775"/>
                    <a:pt x="1" y="2871"/>
                  </a:cubicBezTo>
                  <a:cubicBezTo>
                    <a:pt x="1" y="2942"/>
                    <a:pt x="1" y="3025"/>
                    <a:pt x="36" y="3109"/>
                  </a:cubicBezTo>
                  <a:cubicBezTo>
                    <a:pt x="72" y="3144"/>
                    <a:pt x="96" y="3192"/>
                    <a:pt x="120" y="3216"/>
                  </a:cubicBezTo>
                  <a:cubicBezTo>
                    <a:pt x="120" y="3216"/>
                    <a:pt x="125" y="3221"/>
                    <a:pt x="128" y="3226"/>
                  </a:cubicBezTo>
                  <a:lnTo>
                    <a:pt x="128" y="3226"/>
                  </a:lnTo>
                  <a:cubicBezTo>
                    <a:pt x="447" y="2719"/>
                    <a:pt x="778" y="2236"/>
                    <a:pt x="1167" y="1799"/>
                  </a:cubicBezTo>
                  <a:cubicBezTo>
                    <a:pt x="1584" y="1287"/>
                    <a:pt x="2060" y="823"/>
                    <a:pt x="2608" y="454"/>
                  </a:cubicBezTo>
                  <a:cubicBezTo>
                    <a:pt x="2525" y="311"/>
                    <a:pt x="2430" y="168"/>
                    <a:pt x="2346" y="49"/>
                  </a:cubicBezTo>
                  <a:cubicBezTo>
                    <a:pt x="2319" y="15"/>
                    <a:pt x="2277" y="1"/>
                    <a:pt x="2235" y="1"/>
                  </a:cubicBezTo>
                  <a:close/>
                  <a:moveTo>
                    <a:pt x="128" y="3226"/>
                  </a:moveTo>
                  <a:lnTo>
                    <a:pt x="128" y="3226"/>
                  </a:lnTo>
                  <a:cubicBezTo>
                    <a:pt x="125" y="3231"/>
                    <a:pt x="122" y="3235"/>
                    <a:pt x="120" y="3240"/>
                  </a:cubicBezTo>
                  <a:cubicBezTo>
                    <a:pt x="132" y="3240"/>
                    <a:pt x="132" y="3233"/>
                    <a:pt x="128" y="3226"/>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11;p56"/>
            <p:cNvSpPr/>
            <p:nvPr/>
          </p:nvSpPr>
          <p:spPr>
            <a:xfrm rot="-4252015">
              <a:off x="4526482" y="3135188"/>
              <a:ext cx="257737" cy="359339"/>
            </a:xfrm>
            <a:custGeom>
              <a:avLst/>
              <a:gdLst/>
              <a:ahLst/>
              <a:cxnLst/>
              <a:rect l="l" t="t" r="r" b="b"/>
              <a:pathLst>
                <a:path w="5799" h="8085" extrusionOk="0">
                  <a:moveTo>
                    <a:pt x="1822" y="0"/>
                  </a:moveTo>
                  <a:cubicBezTo>
                    <a:pt x="1429" y="0"/>
                    <a:pt x="1012" y="24"/>
                    <a:pt x="536" y="36"/>
                  </a:cubicBezTo>
                  <a:cubicBezTo>
                    <a:pt x="476" y="36"/>
                    <a:pt x="417" y="84"/>
                    <a:pt x="393" y="119"/>
                  </a:cubicBezTo>
                  <a:lnTo>
                    <a:pt x="357" y="155"/>
                  </a:lnTo>
                  <a:cubicBezTo>
                    <a:pt x="119" y="536"/>
                    <a:pt x="60" y="1000"/>
                    <a:pt x="36" y="1310"/>
                  </a:cubicBezTo>
                  <a:cubicBezTo>
                    <a:pt x="0" y="1691"/>
                    <a:pt x="24" y="2084"/>
                    <a:pt x="95" y="2596"/>
                  </a:cubicBezTo>
                  <a:cubicBezTo>
                    <a:pt x="202" y="3358"/>
                    <a:pt x="417" y="4156"/>
                    <a:pt x="750" y="4977"/>
                  </a:cubicBezTo>
                  <a:cubicBezTo>
                    <a:pt x="1107" y="5870"/>
                    <a:pt x="1536" y="6596"/>
                    <a:pt x="2048" y="7204"/>
                  </a:cubicBezTo>
                  <a:cubicBezTo>
                    <a:pt x="2084" y="7263"/>
                    <a:pt x="2131" y="7323"/>
                    <a:pt x="2191" y="7370"/>
                  </a:cubicBezTo>
                  <a:cubicBezTo>
                    <a:pt x="2262" y="7442"/>
                    <a:pt x="2346" y="7537"/>
                    <a:pt x="2417" y="7596"/>
                  </a:cubicBezTo>
                  <a:cubicBezTo>
                    <a:pt x="2536" y="7704"/>
                    <a:pt x="2643" y="7787"/>
                    <a:pt x="2739" y="7882"/>
                  </a:cubicBezTo>
                  <a:lnTo>
                    <a:pt x="2762" y="7894"/>
                  </a:lnTo>
                  <a:lnTo>
                    <a:pt x="2774" y="7906"/>
                  </a:lnTo>
                  <a:lnTo>
                    <a:pt x="2786" y="7918"/>
                  </a:lnTo>
                  <a:lnTo>
                    <a:pt x="2798" y="7942"/>
                  </a:lnTo>
                  <a:cubicBezTo>
                    <a:pt x="2846" y="7966"/>
                    <a:pt x="2881" y="7977"/>
                    <a:pt x="2905" y="8001"/>
                  </a:cubicBezTo>
                  <a:lnTo>
                    <a:pt x="2917" y="8013"/>
                  </a:lnTo>
                  <a:lnTo>
                    <a:pt x="2941" y="8025"/>
                  </a:lnTo>
                  <a:lnTo>
                    <a:pt x="2953" y="8037"/>
                  </a:lnTo>
                  <a:lnTo>
                    <a:pt x="2965" y="8061"/>
                  </a:lnTo>
                  <a:cubicBezTo>
                    <a:pt x="2977" y="8073"/>
                    <a:pt x="3012" y="8085"/>
                    <a:pt x="3036" y="8085"/>
                  </a:cubicBezTo>
                  <a:cubicBezTo>
                    <a:pt x="3084" y="8085"/>
                    <a:pt x="3131" y="8073"/>
                    <a:pt x="3155" y="8037"/>
                  </a:cubicBezTo>
                  <a:cubicBezTo>
                    <a:pt x="3179" y="8037"/>
                    <a:pt x="3203" y="8025"/>
                    <a:pt x="3215" y="8025"/>
                  </a:cubicBezTo>
                  <a:cubicBezTo>
                    <a:pt x="3679" y="7704"/>
                    <a:pt x="4155" y="7323"/>
                    <a:pt x="4524" y="7025"/>
                  </a:cubicBezTo>
                  <a:lnTo>
                    <a:pt x="4667" y="6930"/>
                  </a:lnTo>
                  <a:cubicBezTo>
                    <a:pt x="4798" y="6823"/>
                    <a:pt x="4941" y="6704"/>
                    <a:pt x="5084" y="6596"/>
                  </a:cubicBezTo>
                  <a:lnTo>
                    <a:pt x="5060" y="6596"/>
                  </a:lnTo>
                  <a:lnTo>
                    <a:pt x="5227" y="6477"/>
                  </a:lnTo>
                  <a:cubicBezTo>
                    <a:pt x="5394" y="6358"/>
                    <a:pt x="5560" y="6239"/>
                    <a:pt x="5703" y="6132"/>
                  </a:cubicBezTo>
                  <a:cubicBezTo>
                    <a:pt x="5739" y="6120"/>
                    <a:pt x="5763" y="6096"/>
                    <a:pt x="5775" y="6049"/>
                  </a:cubicBezTo>
                  <a:cubicBezTo>
                    <a:pt x="5798" y="6001"/>
                    <a:pt x="5775" y="5953"/>
                    <a:pt x="5763" y="5930"/>
                  </a:cubicBezTo>
                  <a:cubicBezTo>
                    <a:pt x="5763" y="5918"/>
                    <a:pt x="5751" y="5918"/>
                    <a:pt x="5739" y="5894"/>
                  </a:cubicBezTo>
                  <a:cubicBezTo>
                    <a:pt x="5798" y="5180"/>
                    <a:pt x="5703" y="4406"/>
                    <a:pt x="5465" y="3596"/>
                  </a:cubicBezTo>
                  <a:cubicBezTo>
                    <a:pt x="5239" y="2834"/>
                    <a:pt x="4905" y="2060"/>
                    <a:pt x="4441" y="1286"/>
                  </a:cubicBezTo>
                  <a:cubicBezTo>
                    <a:pt x="4215" y="893"/>
                    <a:pt x="3953" y="524"/>
                    <a:pt x="3655" y="155"/>
                  </a:cubicBezTo>
                  <a:cubicBezTo>
                    <a:pt x="3620" y="119"/>
                    <a:pt x="3572" y="107"/>
                    <a:pt x="3548" y="107"/>
                  </a:cubicBezTo>
                  <a:cubicBezTo>
                    <a:pt x="3501" y="107"/>
                    <a:pt x="3477" y="119"/>
                    <a:pt x="3441" y="155"/>
                  </a:cubicBezTo>
                  <a:cubicBezTo>
                    <a:pt x="2917" y="24"/>
                    <a:pt x="2381" y="0"/>
                    <a:pt x="18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12;p56"/>
            <p:cNvSpPr/>
            <p:nvPr/>
          </p:nvSpPr>
          <p:spPr>
            <a:xfrm rot="-4252015">
              <a:off x="4607690" y="3231513"/>
              <a:ext cx="245604" cy="204848"/>
            </a:xfrm>
            <a:custGeom>
              <a:avLst/>
              <a:gdLst/>
              <a:ahLst/>
              <a:cxnLst/>
              <a:rect l="l" t="t" r="r" b="b"/>
              <a:pathLst>
                <a:path w="5526" h="4609" extrusionOk="0">
                  <a:moveTo>
                    <a:pt x="1" y="1"/>
                  </a:moveTo>
                  <a:lnTo>
                    <a:pt x="1" y="1"/>
                  </a:lnTo>
                  <a:cubicBezTo>
                    <a:pt x="96" y="477"/>
                    <a:pt x="251" y="989"/>
                    <a:pt x="465" y="1501"/>
                  </a:cubicBezTo>
                  <a:cubicBezTo>
                    <a:pt x="822" y="2394"/>
                    <a:pt x="1251" y="3120"/>
                    <a:pt x="1763" y="3728"/>
                  </a:cubicBezTo>
                  <a:cubicBezTo>
                    <a:pt x="1799" y="3787"/>
                    <a:pt x="1846" y="3847"/>
                    <a:pt x="1906" y="3894"/>
                  </a:cubicBezTo>
                  <a:cubicBezTo>
                    <a:pt x="1977" y="3990"/>
                    <a:pt x="2061" y="4061"/>
                    <a:pt x="2132" y="4120"/>
                  </a:cubicBezTo>
                  <a:cubicBezTo>
                    <a:pt x="2239" y="4228"/>
                    <a:pt x="2358" y="4311"/>
                    <a:pt x="2454" y="4406"/>
                  </a:cubicBezTo>
                  <a:lnTo>
                    <a:pt x="2477" y="4418"/>
                  </a:lnTo>
                  <a:lnTo>
                    <a:pt x="2489" y="4430"/>
                  </a:lnTo>
                  <a:lnTo>
                    <a:pt x="2501" y="4442"/>
                  </a:lnTo>
                  <a:cubicBezTo>
                    <a:pt x="2549" y="4478"/>
                    <a:pt x="2573" y="4501"/>
                    <a:pt x="2608" y="4525"/>
                  </a:cubicBezTo>
                  <a:lnTo>
                    <a:pt x="2620" y="4537"/>
                  </a:lnTo>
                  <a:lnTo>
                    <a:pt x="2632" y="4549"/>
                  </a:lnTo>
                  <a:lnTo>
                    <a:pt x="2656" y="4561"/>
                  </a:lnTo>
                  <a:lnTo>
                    <a:pt x="2668" y="4585"/>
                  </a:lnTo>
                  <a:cubicBezTo>
                    <a:pt x="2692" y="4597"/>
                    <a:pt x="2715" y="4609"/>
                    <a:pt x="2739" y="4609"/>
                  </a:cubicBezTo>
                  <a:cubicBezTo>
                    <a:pt x="2787" y="4609"/>
                    <a:pt x="2835" y="4597"/>
                    <a:pt x="2858" y="4549"/>
                  </a:cubicBezTo>
                  <a:cubicBezTo>
                    <a:pt x="2870" y="4549"/>
                    <a:pt x="2894" y="4537"/>
                    <a:pt x="2918" y="4537"/>
                  </a:cubicBezTo>
                  <a:cubicBezTo>
                    <a:pt x="3394" y="4204"/>
                    <a:pt x="3870" y="3823"/>
                    <a:pt x="4228" y="3549"/>
                  </a:cubicBezTo>
                  <a:lnTo>
                    <a:pt x="4382" y="3430"/>
                  </a:lnTo>
                  <a:cubicBezTo>
                    <a:pt x="4513" y="3335"/>
                    <a:pt x="4656" y="3216"/>
                    <a:pt x="4799" y="3108"/>
                  </a:cubicBezTo>
                  <a:lnTo>
                    <a:pt x="4775" y="3108"/>
                  </a:lnTo>
                  <a:lnTo>
                    <a:pt x="4954" y="2989"/>
                  </a:lnTo>
                  <a:lnTo>
                    <a:pt x="5013" y="2942"/>
                  </a:lnTo>
                  <a:cubicBezTo>
                    <a:pt x="5168" y="2835"/>
                    <a:pt x="5299" y="2739"/>
                    <a:pt x="5430" y="2632"/>
                  </a:cubicBezTo>
                  <a:cubicBezTo>
                    <a:pt x="5466" y="2620"/>
                    <a:pt x="5490" y="2585"/>
                    <a:pt x="5513" y="2537"/>
                  </a:cubicBezTo>
                  <a:cubicBezTo>
                    <a:pt x="5525" y="2501"/>
                    <a:pt x="5513" y="2454"/>
                    <a:pt x="5490" y="2418"/>
                  </a:cubicBezTo>
                  <a:cubicBezTo>
                    <a:pt x="5490" y="2406"/>
                    <a:pt x="5478" y="2406"/>
                    <a:pt x="5466" y="2394"/>
                  </a:cubicBezTo>
                  <a:cubicBezTo>
                    <a:pt x="5513" y="1858"/>
                    <a:pt x="5466" y="1287"/>
                    <a:pt x="5347" y="692"/>
                  </a:cubicBezTo>
                  <a:cubicBezTo>
                    <a:pt x="5216" y="775"/>
                    <a:pt x="5073" y="834"/>
                    <a:pt x="4942" y="870"/>
                  </a:cubicBezTo>
                  <a:cubicBezTo>
                    <a:pt x="4656" y="989"/>
                    <a:pt x="4359" y="1073"/>
                    <a:pt x="4049" y="1132"/>
                  </a:cubicBezTo>
                  <a:cubicBezTo>
                    <a:pt x="3791" y="1163"/>
                    <a:pt x="3524" y="1194"/>
                    <a:pt x="3264" y="1194"/>
                  </a:cubicBezTo>
                  <a:cubicBezTo>
                    <a:pt x="3224" y="1194"/>
                    <a:pt x="3184" y="1193"/>
                    <a:pt x="3144" y="1192"/>
                  </a:cubicBezTo>
                  <a:cubicBezTo>
                    <a:pt x="2846" y="1168"/>
                    <a:pt x="2537" y="1144"/>
                    <a:pt x="2251" y="1073"/>
                  </a:cubicBezTo>
                  <a:cubicBezTo>
                    <a:pt x="1953" y="989"/>
                    <a:pt x="1656" y="906"/>
                    <a:pt x="1370" y="787"/>
                  </a:cubicBezTo>
                  <a:cubicBezTo>
                    <a:pt x="882" y="572"/>
                    <a:pt x="418" y="311"/>
                    <a:pt x="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13;p56"/>
            <p:cNvSpPr/>
            <p:nvPr/>
          </p:nvSpPr>
          <p:spPr>
            <a:xfrm rot="-4252015">
              <a:off x="4437876" y="3303432"/>
              <a:ext cx="127602" cy="15956"/>
            </a:xfrm>
            <a:custGeom>
              <a:avLst/>
              <a:gdLst/>
              <a:ahLst/>
              <a:cxnLst/>
              <a:rect l="l" t="t" r="r" b="b"/>
              <a:pathLst>
                <a:path w="2871" h="359" extrusionOk="0">
                  <a:moveTo>
                    <a:pt x="2644" y="1"/>
                  </a:moveTo>
                  <a:cubicBezTo>
                    <a:pt x="2573" y="13"/>
                    <a:pt x="2489" y="13"/>
                    <a:pt x="2406" y="25"/>
                  </a:cubicBezTo>
                  <a:lnTo>
                    <a:pt x="2394" y="25"/>
                  </a:lnTo>
                  <a:cubicBezTo>
                    <a:pt x="2077" y="56"/>
                    <a:pt x="1759" y="67"/>
                    <a:pt x="1442" y="67"/>
                  </a:cubicBezTo>
                  <a:cubicBezTo>
                    <a:pt x="1283" y="67"/>
                    <a:pt x="1124" y="64"/>
                    <a:pt x="965" y="60"/>
                  </a:cubicBezTo>
                  <a:lnTo>
                    <a:pt x="156" y="60"/>
                  </a:lnTo>
                  <a:cubicBezTo>
                    <a:pt x="72" y="60"/>
                    <a:pt x="1" y="120"/>
                    <a:pt x="1" y="203"/>
                  </a:cubicBezTo>
                  <a:cubicBezTo>
                    <a:pt x="1" y="287"/>
                    <a:pt x="60" y="358"/>
                    <a:pt x="156" y="358"/>
                  </a:cubicBezTo>
                  <a:lnTo>
                    <a:pt x="965" y="358"/>
                  </a:lnTo>
                  <a:cubicBezTo>
                    <a:pt x="1098" y="358"/>
                    <a:pt x="1229" y="359"/>
                    <a:pt x="1361" y="359"/>
                  </a:cubicBezTo>
                  <a:cubicBezTo>
                    <a:pt x="1820" y="359"/>
                    <a:pt x="2276" y="351"/>
                    <a:pt x="2739" y="287"/>
                  </a:cubicBezTo>
                  <a:cubicBezTo>
                    <a:pt x="2811" y="263"/>
                    <a:pt x="2870" y="179"/>
                    <a:pt x="2846" y="108"/>
                  </a:cubicBezTo>
                  <a:cubicBezTo>
                    <a:pt x="2823" y="60"/>
                    <a:pt x="2811" y="25"/>
                    <a:pt x="2787" y="13"/>
                  </a:cubicBezTo>
                  <a:cubicBezTo>
                    <a:pt x="2751" y="1"/>
                    <a:pt x="2739" y="1"/>
                    <a:pt x="27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14;p56"/>
            <p:cNvSpPr/>
            <p:nvPr/>
          </p:nvSpPr>
          <p:spPr>
            <a:xfrm rot="-4252015">
              <a:off x="4577484" y="3293588"/>
              <a:ext cx="138669" cy="58490"/>
            </a:xfrm>
            <a:custGeom>
              <a:avLst/>
              <a:gdLst/>
              <a:ahLst/>
              <a:cxnLst/>
              <a:rect l="l" t="t" r="r" b="b"/>
              <a:pathLst>
                <a:path w="3120" h="1316" extrusionOk="0">
                  <a:moveTo>
                    <a:pt x="2941" y="1"/>
                  </a:moveTo>
                  <a:cubicBezTo>
                    <a:pt x="2929" y="13"/>
                    <a:pt x="2917" y="13"/>
                    <a:pt x="2917" y="13"/>
                  </a:cubicBezTo>
                  <a:cubicBezTo>
                    <a:pt x="1965" y="298"/>
                    <a:pt x="1048" y="703"/>
                    <a:pt x="119" y="1025"/>
                  </a:cubicBezTo>
                  <a:cubicBezTo>
                    <a:pt x="72" y="1048"/>
                    <a:pt x="36" y="1060"/>
                    <a:pt x="24" y="1084"/>
                  </a:cubicBezTo>
                  <a:cubicBezTo>
                    <a:pt x="12" y="1120"/>
                    <a:pt x="0" y="1156"/>
                    <a:pt x="12" y="1203"/>
                  </a:cubicBezTo>
                  <a:cubicBezTo>
                    <a:pt x="24" y="1251"/>
                    <a:pt x="36" y="1275"/>
                    <a:pt x="72" y="1298"/>
                  </a:cubicBezTo>
                  <a:cubicBezTo>
                    <a:pt x="89" y="1307"/>
                    <a:pt x="117" y="1315"/>
                    <a:pt x="150" y="1315"/>
                  </a:cubicBezTo>
                  <a:cubicBezTo>
                    <a:pt x="163" y="1315"/>
                    <a:pt x="177" y="1314"/>
                    <a:pt x="191" y="1310"/>
                  </a:cubicBezTo>
                  <a:cubicBezTo>
                    <a:pt x="1131" y="977"/>
                    <a:pt x="2036" y="596"/>
                    <a:pt x="2989" y="298"/>
                  </a:cubicBezTo>
                  <a:cubicBezTo>
                    <a:pt x="3060" y="263"/>
                    <a:pt x="3120" y="203"/>
                    <a:pt x="3096" y="120"/>
                  </a:cubicBezTo>
                  <a:cubicBezTo>
                    <a:pt x="3072" y="60"/>
                    <a:pt x="3013" y="1"/>
                    <a:pt x="29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15;p56"/>
            <p:cNvSpPr/>
            <p:nvPr/>
          </p:nvSpPr>
          <p:spPr>
            <a:xfrm rot="-4252015">
              <a:off x="4717852" y="3267376"/>
              <a:ext cx="107468" cy="78179"/>
            </a:xfrm>
            <a:custGeom>
              <a:avLst/>
              <a:gdLst/>
              <a:ahLst/>
              <a:cxnLst/>
              <a:rect l="l" t="t" r="r" b="b"/>
              <a:pathLst>
                <a:path w="2418" h="1759" extrusionOk="0">
                  <a:moveTo>
                    <a:pt x="2251" y="0"/>
                  </a:moveTo>
                  <a:cubicBezTo>
                    <a:pt x="2215" y="0"/>
                    <a:pt x="2191" y="0"/>
                    <a:pt x="2179" y="12"/>
                  </a:cubicBezTo>
                  <a:cubicBezTo>
                    <a:pt x="1489" y="500"/>
                    <a:pt x="786" y="977"/>
                    <a:pt x="96" y="1465"/>
                  </a:cubicBezTo>
                  <a:cubicBezTo>
                    <a:pt x="60" y="1501"/>
                    <a:pt x="36" y="1513"/>
                    <a:pt x="13" y="1560"/>
                  </a:cubicBezTo>
                  <a:cubicBezTo>
                    <a:pt x="1" y="1608"/>
                    <a:pt x="1" y="1632"/>
                    <a:pt x="36" y="1679"/>
                  </a:cubicBezTo>
                  <a:cubicBezTo>
                    <a:pt x="48" y="1715"/>
                    <a:pt x="72" y="1739"/>
                    <a:pt x="120" y="1751"/>
                  </a:cubicBezTo>
                  <a:cubicBezTo>
                    <a:pt x="134" y="1756"/>
                    <a:pt x="153" y="1758"/>
                    <a:pt x="172" y="1758"/>
                  </a:cubicBezTo>
                  <a:cubicBezTo>
                    <a:pt x="199" y="1758"/>
                    <a:pt x="225" y="1753"/>
                    <a:pt x="239" y="1739"/>
                  </a:cubicBezTo>
                  <a:cubicBezTo>
                    <a:pt x="929" y="1251"/>
                    <a:pt x="1644" y="774"/>
                    <a:pt x="2322" y="274"/>
                  </a:cubicBezTo>
                  <a:cubicBezTo>
                    <a:pt x="2358" y="250"/>
                    <a:pt x="2382" y="239"/>
                    <a:pt x="2394" y="191"/>
                  </a:cubicBezTo>
                  <a:cubicBezTo>
                    <a:pt x="2418" y="143"/>
                    <a:pt x="2418" y="119"/>
                    <a:pt x="2382" y="72"/>
                  </a:cubicBezTo>
                  <a:cubicBezTo>
                    <a:pt x="2370" y="36"/>
                    <a:pt x="2334" y="12"/>
                    <a:pt x="2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16;p56"/>
            <p:cNvSpPr/>
            <p:nvPr/>
          </p:nvSpPr>
          <p:spPr>
            <a:xfrm rot="-4252015">
              <a:off x="4494074" y="3295203"/>
              <a:ext cx="145558" cy="38401"/>
            </a:xfrm>
            <a:custGeom>
              <a:avLst/>
              <a:gdLst/>
              <a:ahLst/>
              <a:cxnLst/>
              <a:rect l="l" t="t" r="r" b="b"/>
              <a:pathLst>
                <a:path w="3275" h="864" extrusionOk="0">
                  <a:moveTo>
                    <a:pt x="3096" y="1"/>
                  </a:moveTo>
                  <a:cubicBezTo>
                    <a:pt x="3096" y="25"/>
                    <a:pt x="3072" y="25"/>
                    <a:pt x="3060" y="25"/>
                  </a:cubicBezTo>
                  <a:cubicBezTo>
                    <a:pt x="2096" y="227"/>
                    <a:pt x="1107" y="382"/>
                    <a:pt x="131" y="572"/>
                  </a:cubicBezTo>
                  <a:cubicBezTo>
                    <a:pt x="60" y="584"/>
                    <a:pt x="0" y="679"/>
                    <a:pt x="24" y="751"/>
                  </a:cubicBezTo>
                  <a:cubicBezTo>
                    <a:pt x="34" y="811"/>
                    <a:pt x="104" y="863"/>
                    <a:pt x="169" y="863"/>
                  </a:cubicBezTo>
                  <a:cubicBezTo>
                    <a:pt x="180" y="863"/>
                    <a:pt x="192" y="862"/>
                    <a:pt x="203" y="858"/>
                  </a:cubicBezTo>
                  <a:cubicBezTo>
                    <a:pt x="1167" y="656"/>
                    <a:pt x="2155" y="513"/>
                    <a:pt x="3132" y="298"/>
                  </a:cubicBezTo>
                  <a:cubicBezTo>
                    <a:pt x="3215" y="286"/>
                    <a:pt x="3274" y="203"/>
                    <a:pt x="3239" y="120"/>
                  </a:cubicBezTo>
                  <a:cubicBezTo>
                    <a:pt x="3227" y="48"/>
                    <a:pt x="3167" y="1"/>
                    <a:pt x="3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17;p56"/>
            <p:cNvSpPr/>
            <p:nvPr/>
          </p:nvSpPr>
          <p:spPr>
            <a:xfrm rot="-4252015">
              <a:off x="4653683" y="3279531"/>
              <a:ext cx="124402" cy="76801"/>
            </a:xfrm>
            <a:custGeom>
              <a:avLst/>
              <a:gdLst/>
              <a:ahLst/>
              <a:cxnLst/>
              <a:rect l="l" t="t" r="r" b="b"/>
              <a:pathLst>
                <a:path w="2799" h="1728" extrusionOk="0">
                  <a:moveTo>
                    <a:pt x="2632" y="1"/>
                  </a:moveTo>
                  <a:cubicBezTo>
                    <a:pt x="2608" y="1"/>
                    <a:pt x="2584" y="1"/>
                    <a:pt x="2560" y="13"/>
                  </a:cubicBezTo>
                  <a:cubicBezTo>
                    <a:pt x="1762" y="537"/>
                    <a:pt x="917" y="953"/>
                    <a:pt x="107" y="1442"/>
                  </a:cubicBezTo>
                  <a:cubicBezTo>
                    <a:pt x="24" y="1489"/>
                    <a:pt x="0" y="1573"/>
                    <a:pt x="48" y="1644"/>
                  </a:cubicBezTo>
                  <a:cubicBezTo>
                    <a:pt x="71" y="1699"/>
                    <a:pt x="120" y="1728"/>
                    <a:pt x="172" y="1728"/>
                  </a:cubicBezTo>
                  <a:cubicBezTo>
                    <a:pt x="198" y="1728"/>
                    <a:pt x="226" y="1720"/>
                    <a:pt x="250" y="1704"/>
                  </a:cubicBezTo>
                  <a:cubicBezTo>
                    <a:pt x="1048" y="1215"/>
                    <a:pt x="1905" y="799"/>
                    <a:pt x="2703" y="275"/>
                  </a:cubicBezTo>
                  <a:cubicBezTo>
                    <a:pt x="2739" y="263"/>
                    <a:pt x="2763" y="239"/>
                    <a:pt x="2786" y="191"/>
                  </a:cubicBezTo>
                  <a:cubicBezTo>
                    <a:pt x="2798" y="144"/>
                    <a:pt x="2786" y="120"/>
                    <a:pt x="2763" y="72"/>
                  </a:cubicBezTo>
                  <a:cubicBezTo>
                    <a:pt x="2739" y="25"/>
                    <a:pt x="2691" y="1"/>
                    <a:pt x="26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18;p56"/>
            <p:cNvSpPr/>
            <p:nvPr/>
          </p:nvSpPr>
          <p:spPr>
            <a:xfrm rot="-4252015">
              <a:off x="4170311" y="2437078"/>
              <a:ext cx="1037217" cy="709656"/>
            </a:xfrm>
            <a:custGeom>
              <a:avLst/>
              <a:gdLst/>
              <a:ahLst/>
              <a:cxnLst/>
              <a:rect l="l" t="t" r="r" b="b"/>
              <a:pathLst>
                <a:path w="23337" h="15967" extrusionOk="0">
                  <a:moveTo>
                    <a:pt x="13621" y="0"/>
                  </a:moveTo>
                  <a:cubicBezTo>
                    <a:pt x="12395" y="0"/>
                    <a:pt x="11133" y="95"/>
                    <a:pt x="9871" y="286"/>
                  </a:cubicBezTo>
                  <a:cubicBezTo>
                    <a:pt x="7573" y="631"/>
                    <a:pt x="5406" y="1238"/>
                    <a:pt x="3382" y="2131"/>
                  </a:cubicBezTo>
                  <a:cubicBezTo>
                    <a:pt x="2787" y="2393"/>
                    <a:pt x="2239" y="2667"/>
                    <a:pt x="1739" y="2953"/>
                  </a:cubicBezTo>
                  <a:cubicBezTo>
                    <a:pt x="1191" y="3274"/>
                    <a:pt x="667" y="3655"/>
                    <a:pt x="191" y="4048"/>
                  </a:cubicBezTo>
                  <a:cubicBezTo>
                    <a:pt x="144" y="4084"/>
                    <a:pt x="132" y="4143"/>
                    <a:pt x="167" y="4203"/>
                  </a:cubicBezTo>
                  <a:cubicBezTo>
                    <a:pt x="13" y="4917"/>
                    <a:pt x="1" y="5703"/>
                    <a:pt x="72" y="6584"/>
                  </a:cubicBezTo>
                  <a:cubicBezTo>
                    <a:pt x="144" y="7358"/>
                    <a:pt x="310" y="8156"/>
                    <a:pt x="584" y="9085"/>
                  </a:cubicBezTo>
                  <a:cubicBezTo>
                    <a:pt x="798" y="9835"/>
                    <a:pt x="1084" y="10597"/>
                    <a:pt x="1441" y="11430"/>
                  </a:cubicBezTo>
                  <a:cubicBezTo>
                    <a:pt x="1596" y="11775"/>
                    <a:pt x="1751" y="12121"/>
                    <a:pt x="1929" y="12502"/>
                  </a:cubicBezTo>
                  <a:cubicBezTo>
                    <a:pt x="2144" y="12930"/>
                    <a:pt x="2322" y="13287"/>
                    <a:pt x="2513" y="13621"/>
                  </a:cubicBezTo>
                  <a:cubicBezTo>
                    <a:pt x="2787" y="14097"/>
                    <a:pt x="3049" y="14502"/>
                    <a:pt x="3311" y="14859"/>
                  </a:cubicBezTo>
                  <a:cubicBezTo>
                    <a:pt x="3465" y="15050"/>
                    <a:pt x="3632" y="15228"/>
                    <a:pt x="3787" y="15395"/>
                  </a:cubicBezTo>
                  <a:cubicBezTo>
                    <a:pt x="4001" y="15597"/>
                    <a:pt x="4192" y="15764"/>
                    <a:pt x="4382" y="15895"/>
                  </a:cubicBezTo>
                  <a:cubicBezTo>
                    <a:pt x="4418" y="15943"/>
                    <a:pt x="4465" y="15966"/>
                    <a:pt x="4501" y="15966"/>
                  </a:cubicBezTo>
                  <a:lnTo>
                    <a:pt x="4704" y="15966"/>
                  </a:lnTo>
                  <a:cubicBezTo>
                    <a:pt x="5263" y="15966"/>
                    <a:pt x="5835" y="15931"/>
                    <a:pt x="6394" y="15835"/>
                  </a:cubicBezTo>
                  <a:cubicBezTo>
                    <a:pt x="6966" y="15752"/>
                    <a:pt x="7537" y="15633"/>
                    <a:pt x="8180" y="15454"/>
                  </a:cubicBezTo>
                  <a:cubicBezTo>
                    <a:pt x="10311" y="14859"/>
                    <a:pt x="12395" y="13966"/>
                    <a:pt x="14371" y="12787"/>
                  </a:cubicBezTo>
                  <a:cubicBezTo>
                    <a:pt x="15479" y="12133"/>
                    <a:pt x="16515" y="11406"/>
                    <a:pt x="17455" y="10632"/>
                  </a:cubicBezTo>
                  <a:cubicBezTo>
                    <a:pt x="18312" y="9930"/>
                    <a:pt x="19110" y="9180"/>
                    <a:pt x="19825" y="8394"/>
                  </a:cubicBezTo>
                  <a:cubicBezTo>
                    <a:pt x="21456" y="6596"/>
                    <a:pt x="22634" y="4691"/>
                    <a:pt x="23301" y="2691"/>
                  </a:cubicBezTo>
                  <a:cubicBezTo>
                    <a:pt x="23337" y="2619"/>
                    <a:pt x="23289" y="2536"/>
                    <a:pt x="23218" y="2500"/>
                  </a:cubicBezTo>
                  <a:cubicBezTo>
                    <a:pt x="23194" y="2500"/>
                    <a:pt x="23182" y="2489"/>
                    <a:pt x="23170" y="2489"/>
                  </a:cubicBezTo>
                  <a:lnTo>
                    <a:pt x="23134" y="2453"/>
                  </a:lnTo>
                  <a:cubicBezTo>
                    <a:pt x="21372" y="1346"/>
                    <a:pt x="19241" y="584"/>
                    <a:pt x="16824" y="238"/>
                  </a:cubicBezTo>
                  <a:cubicBezTo>
                    <a:pt x="15824" y="83"/>
                    <a:pt x="14729" y="0"/>
                    <a:pt x="13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19;p56"/>
            <p:cNvSpPr/>
            <p:nvPr/>
          </p:nvSpPr>
          <p:spPr>
            <a:xfrm rot="-4252015">
              <a:off x="4533869" y="2198094"/>
              <a:ext cx="233382" cy="309072"/>
            </a:xfrm>
            <a:custGeom>
              <a:avLst/>
              <a:gdLst/>
              <a:ahLst/>
              <a:cxnLst/>
              <a:rect l="l" t="t" r="r" b="b"/>
              <a:pathLst>
                <a:path w="5251" h="6954" extrusionOk="0">
                  <a:moveTo>
                    <a:pt x="0" y="1"/>
                  </a:moveTo>
                  <a:lnTo>
                    <a:pt x="0" y="1"/>
                  </a:lnTo>
                  <a:cubicBezTo>
                    <a:pt x="369" y="620"/>
                    <a:pt x="703" y="1263"/>
                    <a:pt x="976" y="1917"/>
                  </a:cubicBezTo>
                  <a:cubicBezTo>
                    <a:pt x="1369" y="2775"/>
                    <a:pt x="1691" y="3656"/>
                    <a:pt x="1977" y="4549"/>
                  </a:cubicBezTo>
                  <a:cubicBezTo>
                    <a:pt x="2227" y="5335"/>
                    <a:pt x="2441" y="6144"/>
                    <a:pt x="2584" y="6954"/>
                  </a:cubicBezTo>
                  <a:cubicBezTo>
                    <a:pt x="3798" y="5442"/>
                    <a:pt x="4667" y="3870"/>
                    <a:pt x="5227" y="2227"/>
                  </a:cubicBezTo>
                  <a:cubicBezTo>
                    <a:pt x="5251" y="2144"/>
                    <a:pt x="5203" y="2060"/>
                    <a:pt x="5132" y="2037"/>
                  </a:cubicBezTo>
                  <a:cubicBezTo>
                    <a:pt x="5120" y="2037"/>
                    <a:pt x="5108" y="2025"/>
                    <a:pt x="5084" y="2025"/>
                  </a:cubicBezTo>
                  <a:cubicBezTo>
                    <a:pt x="5084" y="2013"/>
                    <a:pt x="5072" y="2013"/>
                    <a:pt x="5060" y="1989"/>
                  </a:cubicBezTo>
                  <a:cubicBezTo>
                    <a:pt x="3596" y="1072"/>
                    <a:pt x="1905" y="39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20;p56"/>
            <p:cNvSpPr/>
            <p:nvPr/>
          </p:nvSpPr>
          <p:spPr>
            <a:xfrm rot="-4252015">
              <a:off x="4473328" y="2861119"/>
              <a:ext cx="311738" cy="586898"/>
            </a:xfrm>
            <a:custGeom>
              <a:avLst/>
              <a:gdLst/>
              <a:ahLst/>
              <a:cxnLst/>
              <a:rect l="l" t="t" r="r" b="b"/>
              <a:pathLst>
                <a:path w="7014" h="13205" extrusionOk="0">
                  <a:moveTo>
                    <a:pt x="2132" y="0"/>
                  </a:moveTo>
                  <a:cubicBezTo>
                    <a:pt x="1977" y="12"/>
                    <a:pt x="1858" y="95"/>
                    <a:pt x="1739" y="167"/>
                  </a:cubicBezTo>
                  <a:cubicBezTo>
                    <a:pt x="1191" y="488"/>
                    <a:pt x="667" y="869"/>
                    <a:pt x="191" y="1262"/>
                  </a:cubicBezTo>
                  <a:cubicBezTo>
                    <a:pt x="155" y="1298"/>
                    <a:pt x="132" y="1357"/>
                    <a:pt x="167" y="1417"/>
                  </a:cubicBezTo>
                  <a:cubicBezTo>
                    <a:pt x="12" y="2131"/>
                    <a:pt x="1" y="2917"/>
                    <a:pt x="72" y="3798"/>
                  </a:cubicBezTo>
                  <a:cubicBezTo>
                    <a:pt x="155" y="4572"/>
                    <a:pt x="310" y="5394"/>
                    <a:pt x="584" y="6299"/>
                  </a:cubicBezTo>
                  <a:cubicBezTo>
                    <a:pt x="810" y="7037"/>
                    <a:pt x="1084" y="7811"/>
                    <a:pt x="1441" y="8644"/>
                  </a:cubicBezTo>
                  <a:cubicBezTo>
                    <a:pt x="1596" y="8989"/>
                    <a:pt x="1763" y="9335"/>
                    <a:pt x="1941" y="9716"/>
                  </a:cubicBezTo>
                  <a:cubicBezTo>
                    <a:pt x="2144" y="10168"/>
                    <a:pt x="2334" y="10525"/>
                    <a:pt x="2513" y="10835"/>
                  </a:cubicBezTo>
                  <a:cubicBezTo>
                    <a:pt x="2787" y="11311"/>
                    <a:pt x="3049" y="11716"/>
                    <a:pt x="3322" y="12073"/>
                  </a:cubicBezTo>
                  <a:cubicBezTo>
                    <a:pt x="3465" y="12264"/>
                    <a:pt x="3632" y="12442"/>
                    <a:pt x="3799" y="12609"/>
                  </a:cubicBezTo>
                  <a:cubicBezTo>
                    <a:pt x="4001" y="12811"/>
                    <a:pt x="4192" y="12978"/>
                    <a:pt x="4394" y="13109"/>
                  </a:cubicBezTo>
                  <a:cubicBezTo>
                    <a:pt x="4418" y="13157"/>
                    <a:pt x="4465" y="13180"/>
                    <a:pt x="4513" y="13204"/>
                  </a:cubicBezTo>
                  <a:lnTo>
                    <a:pt x="4704" y="13204"/>
                  </a:lnTo>
                  <a:cubicBezTo>
                    <a:pt x="5275" y="13204"/>
                    <a:pt x="5835" y="13157"/>
                    <a:pt x="6394" y="13073"/>
                  </a:cubicBezTo>
                  <a:cubicBezTo>
                    <a:pt x="6597" y="13037"/>
                    <a:pt x="6799" y="13014"/>
                    <a:pt x="7013" y="12966"/>
                  </a:cubicBezTo>
                  <a:cubicBezTo>
                    <a:pt x="6680" y="12621"/>
                    <a:pt x="6370" y="12252"/>
                    <a:pt x="6085" y="11859"/>
                  </a:cubicBezTo>
                  <a:cubicBezTo>
                    <a:pt x="5787" y="11442"/>
                    <a:pt x="5513" y="11025"/>
                    <a:pt x="5239" y="10597"/>
                  </a:cubicBezTo>
                  <a:cubicBezTo>
                    <a:pt x="4977" y="10168"/>
                    <a:pt x="4739" y="9716"/>
                    <a:pt x="4501" y="9251"/>
                  </a:cubicBezTo>
                  <a:cubicBezTo>
                    <a:pt x="4037" y="8346"/>
                    <a:pt x="3644" y="7418"/>
                    <a:pt x="3322" y="6465"/>
                  </a:cubicBezTo>
                  <a:cubicBezTo>
                    <a:pt x="3108" y="5846"/>
                    <a:pt x="2918" y="5215"/>
                    <a:pt x="2751" y="4584"/>
                  </a:cubicBezTo>
                  <a:cubicBezTo>
                    <a:pt x="2620" y="4084"/>
                    <a:pt x="2513" y="3584"/>
                    <a:pt x="2429" y="3084"/>
                  </a:cubicBezTo>
                  <a:cubicBezTo>
                    <a:pt x="2334" y="2572"/>
                    <a:pt x="2263" y="2084"/>
                    <a:pt x="2203" y="1572"/>
                  </a:cubicBezTo>
                  <a:cubicBezTo>
                    <a:pt x="2156" y="1072"/>
                    <a:pt x="2132" y="572"/>
                    <a:pt x="2132" y="48"/>
                  </a:cubicBezTo>
                  <a:lnTo>
                    <a:pt x="2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21;p56"/>
            <p:cNvSpPr/>
            <p:nvPr/>
          </p:nvSpPr>
          <p:spPr>
            <a:xfrm rot="-4252015">
              <a:off x="4643863" y="3051688"/>
              <a:ext cx="275738" cy="275738"/>
            </a:xfrm>
            <a:custGeom>
              <a:avLst/>
              <a:gdLst/>
              <a:ahLst/>
              <a:cxnLst/>
              <a:rect l="l" t="t" r="r" b="b"/>
              <a:pathLst>
                <a:path w="6204" h="6204" extrusionOk="0">
                  <a:moveTo>
                    <a:pt x="0" y="0"/>
                  </a:moveTo>
                  <a:lnTo>
                    <a:pt x="0" y="0"/>
                  </a:lnTo>
                  <a:cubicBezTo>
                    <a:pt x="179" y="512"/>
                    <a:pt x="393" y="1060"/>
                    <a:pt x="643" y="1643"/>
                  </a:cubicBezTo>
                  <a:cubicBezTo>
                    <a:pt x="798" y="1988"/>
                    <a:pt x="953" y="2334"/>
                    <a:pt x="1131" y="2715"/>
                  </a:cubicBezTo>
                  <a:cubicBezTo>
                    <a:pt x="1346" y="3167"/>
                    <a:pt x="1536" y="3524"/>
                    <a:pt x="1715" y="3834"/>
                  </a:cubicBezTo>
                  <a:cubicBezTo>
                    <a:pt x="1989" y="4310"/>
                    <a:pt x="2251" y="4715"/>
                    <a:pt x="2513" y="5072"/>
                  </a:cubicBezTo>
                  <a:cubicBezTo>
                    <a:pt x="2679" y="5263"/>
                    <a:pt x="2834" y="5441"/>
                    <a:pt x="2989" y="5608"/>
                  </a:cubicBezTo>
                  <a:cubicBezTo>
                    <a:pt x="3203" y="5810"/>
                    <a:pt x="3394" y="5977"/>
                    <a:pt x="3584" y="6108"/>
                  </a:cubicBezTo>
                  <a:cubicBezTo>
                    <a:pt x="3620" y="6156"/>
                    <a:pt x="3667" y="6191"/>
                    <a:pt x="3703" y="6203"/>
                  </a:cubicBezTo>
                  <a:lnTo>
                    <a:pt x="3906" y="6203"/>
                  </a:lnTo>
                  <a:cubicBezTo>
                    <a:pt x="4453" y="6203"/>
                    <a:pt x="5037" y="6156"/>
                    <a:pt x="5596" y="6072"/>
                  </a:cubicBezTo>
                  <a:cubicBezTo>
                    <a:pt x="5787" y="6036"/>
                    <a:pt x="6001" y="5989"/>
                    <a:pt x="6204" y="5965"/>
                  </a:cubicBezTo>
                  <a:cubicBezTo>
                    <a:pt x="6037" y="5775"/>
                    <a:pt x="5870" y="5572"/>
                    <a:pt x="5703" y="5370"/>
                  </a:cubicBezTo>
                  <a:lnTo>
                    <a:pt x="5692" y="5358"/>
                  </a:lnTo>
                  <a:lnTo>
                    <a:pt x="5668" y="5334"/>
                  </a:lnTo>
                  <a:cubicBezTo>
                    <a:pt x="5537" y="5179"/>
                    <a:pt x="5418" y="5013"/>
                    <a:pt x="5299" y="4846"/>
                  </a:cubicBezTo>
                  <a:cubicBezTo>
                    <a:pt x="5037" y="4489"/>
                    <a:pt x="4775" y="4108"/>
                    <a:pt x="4525" y="3703"/>
                  </a:cubicBezTo>
                  <a:lnTo>
                    <a:pt x="4453" y="3584"/>
                  </a:lnTo>
                  <a:cubicBezTo>
                    <a:pt x="4179" y="3155"/>
                    <a:pt x="3953" y="2703"/>
                    <a:pt x="3703" y="2238"/>
                  </a:cubicBezTo>
                  <a:cubicBezTo>
                    <a:pt x="3632" y="2084"/>
                    <a:pt x="3560" y="1929"/>
                    <a:pt x="3465" y="1762"/>
                  </a:cubicBezTo>
                  <a:cubicBezTo>
                    <a:pt x="2786" y="1512"/>
                    <a:pt x="2096" y="1214"/>
                    <a:pt x="1465" y="869"/>
                  </a:cubicBezTo>
                  <a:cubicBezTo>
                    <a:pt x="953" y="607"/>
                    <a:pt x="477" y="310"/>
                    <a:pt x="0"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22;p56"/>
            <p:cNvSpPr/>
            <p:nvPr/>
          </p:nvSpPr>
          <p:spPr>
            <a:xfrm rot="-4252015">
              <a:off x="4648428" y="2214870"/>
              <a:ext cx="130224" cy="211159"/>
            </a:xfrm>
            <a:custGeom>
              <a:avLst/>
              <a:gdLst/>
              <a:ahLst/>
              <a:cxnLst/>
              <a:rect l="l" t="t" r="r" b="b"/>
              <a:pathLst>
                <a:path w="2930" h="4751" extrusionOk="0">
                  <a:moveTo>
                    <a:pt x="2930" y="0"/>
                  </a:moveTo>
                  <a:cubicBezTo>
                    <a:pt x="2477" y="679"/>
                    <a:pt x="2001" y="1322"/>
                    <a:pt x="1465" y="1929"/>
                  </a:cubicBezTo>
                  <a:cubicBezTo>
                    <a:pt x="1013" y="2489"/>
                    <a:pt x="501" y="3001"/>
                    <a:pt x="1" y="3501"/>
                  </a:cubicBezTo>
                  <a:cubicBezTo>
                    <a:pt x="72" y="3774"/>
                    <a:pt x="132" y="4060"/>
                    <a:pt x="191" y="4334"/>
                  </a:cubicBezTo>
                  <a:cubicBezTo>
                    <a:pt x="215" y="4465"/>
                    <a:pt x="251" y="4608"/>
                    <a:pt x="275" y="4751"/>
                  </a:cubicBezTo>
                  <a:cubicBezTo>
                    <a:pt x="1489" y="3239"/>
                    <a:pt x="2382" y="1667"/>
                    <a:pt x="2930" y="24"/>
                  </a:cubicBezTo>
                  <a:lnTo>
                    <a:pt x="2930" y="0"/>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23;p56"/>
            <p:cNvSpPr/>
            <p:nvPr/>
          </p:nvSpPr>
          <p:spPr>
            <a:xfrm rot="-4252015">
              <a:off x="4461313" y="2588599"/>
              <a:ext cx="729256" cy="425518"/>
            </a:xfrm>
            <a:custGeom>
              <a:avLst/>
              <a:gdLst/>
              <a:ahLst/>
              <a:cxnLst/>
              <a:rect l="l" t="t" r="r" b="b"/>
              <a:pathLst>
                <a:path w="16408" h="9574" extrusionOk="0">
                  <a:moveTo>
                    <a:pt x="16122" y="0"/>
                  </a:moveTo>
                  <a:cubicBezTo>
                    <a:pt x="15860" y="227"/>
                    <a:pt x="15598" y="477"/>
                    <a:pt x="15324" y="715"/>
                  </a:cubicBezTo>
                  <a:cubicBezTo>
                    <a:pt x="14741" y="1227"/>
                    <a:pt x="14134" y="1715"/>
                    <a:pt x="13515" y="2179"/>
                  </a:cubicBezTo>
                  <a:cubicBezTo>
                    <a:pt x="12872" y="2632"/>
                    <a:pt x="12217" y="3072"/>
                    <a:pt x="11550" y="3453"/>
                  </a:cubicBezTo>
                  <a:cubicBezTo>
                    <a:pt x="10895" y="3846"/>
                    <a:pt x="10217" y="4203"/>
                    <a:pt x="9526" y="4525"/>
                  </a:cubicBezTo>
                  <a:cubicBezTo>
                    <a:pt x="9181" y="4692"/>
                    <a:pt x="8824" y="4834"/>
                    <a:pt x="8466" y="4989"/>
                  </a:cubicBezTo>
                  <a:cubicBezTo>
                    <a:pt x="8062" y="5156"/>
                    <a:pt x="7657" y="5299"/>
                    <a:pt x="7240" y="5430"/>
                  </a:cubicBezTo>
                  <a:cubicBezTo>
                    <a:pt x="6466" y="5668"/>
                    <a:pt x="5680" y="5870"/>
                    <a:pt x="4883" y="5965"/>
                  </a:cubicBezTo>
                  <a:cubicBezTo>
                    <a:pt x="4478" y="6013"/>
                    <a:pt x="4073" y="6049"/>
                    <a:pt x="3668" y="6049"/>
                  </a:cubicBezTo>
                  <a:cubicBezTo>
                    <a:pt x="3251" y="6049"/>
                    <a:pt x="2858" y="6013"/>
                    <a:pt x="2430" y="5965"/>
                  </a:cubicBezTo>
                  <a:cubicBezTo>
                    <a:pt x="2013" y="5930"/>
                    <a:pt x="1620" y="5846"/>
                    <a:pt x="1215" y="5751"/>
                  </a:cubicBezTo>
                  <a:cubicBezTo>
                    <a:pt x="811" y="5644"/>
                    <a:pt x="430" y="5525"/>
                    <a:pt x="37" y="5394"/>
                  </a:cubicBezTo>
                  <a:cubicBezTo>
                    <a:pt x="25" y="5394"/>
                    <a:pt x="13" y="5370"/>
                    <a:pt x="1" y="5370"/>
                  </a:cubicBezTo>
                  <a:lnTo>
                    <a:pt x="1" y="5370"/>
                  </a:lnTo>
                  <a:cubicBezTo>
                    <a:pt x="72" y="5537"/>
                    <a:pt x="144" y="5692"/>
                    <a:pt x="239" y="5846"/>
                  </a:cubicBezTo>
                  <a:cubicBezTo>
                    <a:pt x="453" y="6311"/>
                    <a:pt x="715" y="6763"/>
                    <a:pt x="977" y="7192"/>
                  </a:cubicBezTo>
                  <a:lnTo>
                    <a:pt x="1049" y="7311"/>
                  </a:lnTo>
                  <a:cubicBezTo>
                    <a:pt x="1311" y="7716"/>
                    <a:pt x="1561" y="8097"/>
                    <a:pt x="1823" y="8454"/>
                  </a:cubicBezTo>
                  <a:cubicBezTo>
                    <a:pt x="1942" y="8621"/>
                    <a:pt x="2061" y="8787"/>
                    <a:pt x="2204" y="8942"/>
                  </a:cubicBezTo>
                  <a:lnTo>
                    <a:pt x="2216" y="8966"/>
                  </a:lnTo>
                  <a:lnTo>
                    <a:pt x="2227" y="8978"/>
                  </a:lnTo>
                  <a:cubicBezTo>
                    <a:pt x="2394" y="9180"/>
                    <a:pt x="2573" y="9383"/>
                    <a:pt x="2739" y="9573"/>
                  </a:cubicBezTo>
                  <a:cubicBezTo>
                    <a:pt x="3109" y="9502"/>
                    <a:pt x="3490" y="9406"/>
                    <a:pt x="3930" y="9287"/>
                  </a:cubicBezTo>
                  <a:cubicBezTo>
                    <a:pt x="6049" y="8692"/>
                    <a:pt x="8133" y="7799"/>
                    <a:pt x="10121" y="6620"/>
                  </a:cubicBezTo>
                  <a:cubicBezTo>
                    <a:pt x="11217" y="5965"/>
                    <a:pt x="12264" y="5239"/>
                    <a:pt x="13193" y="4465"/>
                  </a:cubicBezTo>
                  <a:cubicBezTo>
                    <a:pt x="14062" y="3763"/>
                    <a:pt x="14848" y="3025"/>
                    <a:pt x="15562" y="2239"/>
                  </a:cubicBezTo>
                  <a:cubicBezTo>
                    <a:pt x="15860" y="1905"/>
                    <a:pt x="16146" y="1584"/>
                    <a:pt x="16408" y="1251"/>
                  </a:cubicBezTo>
                  <a:cubicBezTo>
                    <a:pt x="16384" y="1120"/>
                    <a:pt x="16348" y="965"/>
                    <a:pt x="16324" y="834"/>
                  </a:cubicBezTo>
                  <a:cubicBezTo>
                    <a:pt x="16265" y="572"/>
                    <a:pt x="16205" y="286"/>
                    <a:pt x="16122"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24;p56"/>
            <p:cNvSpPr/>
            <p:nvPr/>
          </p:nvSpPr>
          <p:spPr>
            <a:xfrm rot="-4252015">
              <a:off x="4477137" y="2547236"/>
              <a:ext cx="329161" cy="293027"/>
            </a:xfrm>
            <a:custGeom>
              <a:avLst/>
              <a:gdLst/>
              <a:ahLst/>
              <a:cxnLst/>
              <a:rect l="l" t="t" r="r" b="b"/>
              <a:pathLst>
                <a:path w="7406" h="6593" extrusionOk="0">
                  <a:moveTo>
                    <a:pt x="3705" y="0"/>
                  </a:moveTo>
                  <a:cubicBezTo>
                    <a:pt x="3345" y="0"/>
                    <a:pt x="2979" y="59"/>
                    <a:pt x="2620" y="183"/>
                  </a:cubicBezTo>
                  <a:cubicBezTo>
                    <a:pt x="905" y="779"/>
                    <a:pt x="0" y="2660"/>
                    <a:pt x="596" y="4386"/>
                  </a:cubicBezTo>
                  <a:cubicBezTo>
                    <a:pt x="1068" y="5736"/>
                    <a:pt x="2340" y="6592"/>
                    <a:pt x="3708" y="6592"/>
                  </a:cubicBezTo>
                  <a:cubicBezTo>
                    <a:pt x="4065" y="6592"/>
                    <a:pt x="4429" y="6534"/>
                    <a:pt x="4787" y="6410"/>
                  </a:cubicBezTo>
                  <a:cubicBezTo>
                    <a:pt x="6501" y="5791"/>
                    <a:pt x="7406" y="3922"/>
                    <a:pt x="6811" y="2207"/>
                  </a:cubicBezTo>
                  <a:cubicBezTo>
                    <a:pt x="6339" y="850"/>
                    <a:pt x="5070" y="0"/>
                    <a:pt x="3705" y="0"/>
                  </a:cubicBezTo>
                  <a:close/>
                </a:path>
              </a:pathLst>
            </a:custGeom>
            <a:solidFill>
              <a:srgbClr val="002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25;p56"/>
            <p:cNvSpPr/>
            <p:nvPr/>
          </p:nvSpPr>
          <p:spPr>
            <a:xfrm rot="-4252015">
              <a:off x="4516824" y="2571771"/>
              <a:ext cx="247160" cy="240271"/>
            </a:xfrm>
            <a:custGeom>
              <a:avLst/>
              <a:gdLst/>
              <a:ahLst/>
              <a:cxnLst/>
              <a:rect l="l" t="t" r="r" b="b"/>
              <a:pathLst>
                <a:path w="5561" h="5406" extrusionOk="0">
                  <a:moveTo>
                    <a:pt x="2799" y="0"/>
                  </a:moveTo>
                  <a:cubicBezTo>
                    <a:pt x="2501" y="0"/>
                    <a:pt x="2203" y="48"/>
                    <a:pt x="1906" y="155"/>
                  </a:cubicBezTo>
                  <a:cubicBezTo>
                    <a:pt x="1215" y="393"/>
                    <a:pt x="679" y="882"/>
                    <a:pt x="358" y="1524"/>
                  </a:cubicBezTo>
                  <a:cubicBezTo>
                    <a:pt x="48" y="2179"/>
                    <a:pt x="1" y="2906"/>
                    <a:pt x="239" y="3596"/>
                  </a:cubicBezTo>
                  <a:cubicBezTo>
                    <a:pt x="608" y="4680"/>
                    <a:pt x="1632" y="5406"/>
                    <a:pt x="2787" y="5406"/>
                  </a:cubicBezTo>
                  <a:cubicBezTo>
                    <a:pt x="3084" y="5406"/>
                    <a:pt x="3382" y="5358"/>
                    <a:pt x="3680" y="5263"/>
                  </a:cubicBezTo>
                  <a:cubicBezTo>
                    <a:pt x="4358" y="5025"/>
                    <a:pt x="4894" y="4525"/>
                    <a:pt x="5204" y="3894"/>
                  </a:cubicBezTo>
                  <a:cubicBezTo>
                    <a:pt x="5525" y="3239"/>
                    <a:pt x="5561" y="2501"/>
                    <a:pt x="5323" y="1822"/>
                  </a:cubicBezTo>
                  <a:cubicBezTo>
                    <a:pt x="4966" y="739"/>
                    <a:pt x="3942" y="0"/>
                    <a:pt x="2799" y="0"/>
                  </a:cubicBezTo>
                  <a:close/>
                </a:path>
              </a:pathLst>
            </a:custGeom>
            <a:solidFill>
              <a:srgbClr val="73B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26;p56"/>
            <p:cNvSpPr/>
            <p:nvPr/>
          </p:nvSpPr>
          <p:spPr>
            <a:xfrm rot="-4252015">
              <a:off x="4543138" y="2585170"/>
              <a:ext cx="233959" cy="206403"/>
            </a:xfrm>
            <a:custGeom>
              <a:avLst/>
              <a:gdLst/>
              <a:ahLst/>
              <a:cxnLst/>
              <a:rect l="l" t="t" r="r" b="b"/>
              <a:pathLst>
                <a:path w="5264" h="4644" extrusionOk="0">
                  <a:moveTo>
                    <a:pt x="1" y="3036"/>
                  </a:moveTo>
                  <a:cubicBezTo>
                    <a:pt x="1" y="3047"/>
                    <a:pt x="10" y="3066"/>
                    <a:pt x="20" y="3078"/>
                  </a:cubicBezTo>
                  <a:lnTo>
                    <a:pt x="20" y="3078"/>
                  </a:lnTo>
                  <a:cubicBezTo>
                    <a:pt x="13" y="3065"/>
                    <a:pt x="7" y="3051"/>
                    <a:pt x="1" y="3036"/>
                  </a:cubicBezTo>
                  <a:close/>
                  <a:moveTo>
                    <a:pt x="4347" y="0"/>
                  </a:moveTo>
                  <a:lnTo>
                    <a:pt x="4347" y="0"/>
                  </a:lnTo>
                  <a:cubicBezTo>
                    <a:pt x="4359" y="84"/>
                    <a:pt x="4406" y="167"/>
                    <a:pt x="4466" y="262"/>
                  </a:cubicBezTo>
                  <a:cubicBezTo>
                    <a:pt x="4573" y="453"/>
                    <a:pt x="4644" y="655"/>
                    <a:pt x="4704" y="881"/>
                  </a:cubicBezTo>
                  <a:cubicBezTo>
                    <a:pt x="4751" y="1108"/>
                    <a:pt x="4775" y="1334"/>
                    <a:pt x="4763" y="1548"/>
                  </a:cubicBezTo>
                  <a:cubicBezTo>
                    <a:pt x="4763" y="1774"/>
                    <a:pt x="4716" y="2013"/>
                    <a:pt x="4656" y="2227"/>
                  </a:cubicBezTo>
                  <a:cubicBezTo>
                    <a:pt x="4597" y="2429"/>
                    <a:pt x="4513" y="2620"/>
                    <a:pt x="4406" y="2822"/>
                  </a:cubicBezTo>
                  <a:cubicBezTo>
                    <a:pt x="4299" y="3001"/>
                    <a:pt x="4180" y="3156"/>
                    <a:pt x="4037" y="3310"/>
                  </a:cubicBezTo>
                  <a:cubicBezTo>
                    <a:pt x="3882" y="3453"/>
                    <a:pt x="3716" y="3608"/>
                    <a:pt x="3549" y="3715"/>
                  </a:cubicBezTo>
                  <a:cubicBezTo>
                    <a:pt x="3370" y="3834"/>
                    <a:pt x="3168" y="3918"/>
                    <a:pt x="2977" y="3977"/>
                  </a:cubicBezTo>
                  <a:cubicBezTo>
                    <a:pt x="2775" y="4048"/>
                    <a:pt x="2549" y="4096"/>
                    <a:pt x="2334" y="4108"/>
                  </a:cubicBezTo>
                  <a:cubicBezTo>
                    <a:pt x="2268" y="4115"/>
                    <a:pt x="2203" y="4118"/>
                    <a:pt x="2138" y="4118"/>
                  </a:cubicBezTo>
                  <a:cubicBezTo>
                    <a:pt x="1982" y="4118"/>
                    <a:pt x="1828" y="4101"/>
                    <a:pt x="1668" y="4084"/>
                  </a:cubicBezTo>
                  <a:cubicBezTo>
                    <a:pt x="1441" y="4037"/>
                    <a:pt x="1239" y="3977"/>
                    <a:pt x="1037" y="3882"/>
                  </a:cubicBezTo>
                  <a:cubicBezTo>
                    <a:pt x="834" y="3798"/>
                    <a:pt x="656" y="3679"/>
                    <a:pt x="477" y="3548"/>
                  </a:cubicBezTo>
                  <a:cubicBezTo>
                    <a:pt x="310" y="3417"/>
                    <a:pt x="144" y="3251"/>
                    <a:pt x="25" y="3084"/>
                  </a:cubicBezTo>
                  <a:cubicBezTo>
                    <a:pt x="23" y="3082"/>
                    <a:pt x="21" y="3081"/>
                    <a:pt x="20" y="3078"/>
                  </a:cubicBezTo>
                  <a:lnTo>
                    <a:pt x="20" y="3078"/>
                  </a:lnTo>
                  <a:cubicBezTo>
                    <a:pt x="457" y="4031"/>
                    <a:pt x="1409" y="4644"/>
                    <a:pt x="2477" y="4644"/>
                  </a:cubicBezTo>
                  <a:cubicBezTo>
                    <a:pt x="2775" y="4644"/>
                    <a:pt x="3073" y="4608"/>
                    <a:pt x="3370" y="4501"/>
                  </a:cubicBezTo>
                  <a:cubicBezTo>
                    <a:pt x="4049" y="4263"/>
                    <a:pt x="4585" y="3775"/>
                    <a:pt x="4906" y="3132"/>
                  </a:cubicBezTo>
                  <a:cubicBezTo>
                    <a:pt x="5228" y="2477"/>
                    <a:pt x="5263" y="1751"/>
                    <a:pt x="5037" y="1060"/>
                  </a:cubicBezTo>
                  <a:cubicBezTo>
                    <a:pt x="4882" y="643"/>
                    <a:pt x="4656" y="286"/>
                    <a:pt x="4347" y="0"/>
                  </a:cubicBezTo>
                  <a:close/>
                </a:path>
              </a:pathLst>
            </a:custGeom>
            <a:solidFill>
              <a:srgbClr val="61A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27;p56"/>
            <p:cNvSpPr/>
            <p:nvPr/>
          </p:nvSpPr>
          <p:spPr>
            <a:xfrm rot="-4252015">
              <a:off x="4526063" y="2627416"/>
              <a:ext cx="121735" cy="49823"/>
            </a:xfrm>
            <a:custGeom>
              <a:avLst/>
              <a:gdLst/>
              <a:ahLst/>
              <a:cxnLst/>
              <a:rect l="l" t="t" r="r" b="b"/>
              <a:pathLst>
                <a:path w="2739" h="1121" extrusionOk="0">
                  <a:moveTo>
                    <a:pt x="72" y="1"/>
                  </a:moveTo>
                  <a:cubicBezTo>
                    <a:pt x="72" y="25"/>
                    <a:pt x="72" y="25"/>
                    <a:pt x="60" y="25"/>
                  </a:cubicBezTo>
                  <a:cubicBezTo>
                    <a:pt x="48" y="37"/>
                    <a:pt x="36" y="37"/>
                    <a:pt x="12" y="60"/>
                  </a:cubicBezTo>
                  <a:cubicBezTo>
                    <a:pt x="0" y="72"/>
                    <a:pt x="0" y="108"/>
                    <a:pt x="12" y="120"/>
                  </a:cubicBezTo>
                  <a:cubicBezTo>
                    <a:pt x="12" y="132"/>
                    <a:pt x="36" y="168"/>
                    <a:pt x="60" y="168"/>
                  </a:cubicBezTo>
                  <a:cubicBezTo>
                    <a:pt x="286" y="239"/>
                    <a:pt x="512" y="334"/>
                    <a:pt x="714" y="406"/>
                  </a:cubicBezTo>
                  <a:cubicBezTo>
                    <a:pt x="941" y="477"/>
                    <a:pt x="1143" y="572"/>
                    <a:pt x="1369" y="644"/>
                  </a:cubicBezTo>
                  <a:cubicBezTo>
                    <a:pt x="1596" y="715"/>
                    <a:pt x="1798" y="810"/>
                    <a:pt x="2024" y="882"/>
                  </a:cubicBezTo>
                  <a:cubicBezTo>
                    <a:pt x="2250" y="953"/>
                    <a:pt x="2453" y="1049"/>
                    <a:pt x="2679" y="1120"/>
                  </a:cubicBezTo>
                  <a:cubicBezTo>
                    <a:pt x="2691" y="1120"/>
                    <a:pt x="2727" y="1120"/>
                    <a:pt x="2727" y="1108"/>
                  </a:cubicBezTo>
                  <a:cubicBezTo>
                    <a:pt x="2739" y="1084"/>
                    <a:pt x="2727" y="1060"/>
                    <a:pt x="2703" y="1060"/>
                  </a:cubicBezTo>
                  <a:cubicBezTo>
                    <a:pt x="2489" y="989"/>
                    <a:pt x="2274" y="894"/>
                    <a:pt x="2048" y="810"/>
                  </a:cubicBezTo>
                  <a:cubicBezTo>
                    <a:pt x="1846" y="715"/>
                    <a:pt x="1619" y="632"/>
                    <a:pt x="1417" y="537"/>
                  </a:cubicBezTo>
                  <a:cubicBezTo>
                    <a:pt x="976" y="358"/>
                    <a:pt x="548" y="179"/>
                    <a:pt x="119" y="25"/>
                  </a:cubicBezTo>
                  <a:cubicBezTo>
                    <a:pt x="107" y="25"/>
                    <a:pt x="8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28;p56"/>
            <p:cNvSpPr/>
            <p:nvPr/>
          </p:nvSpPr>
          <p:spPr>
            <a:xfrm rot="-4252015">
              <a:off x="4599697" y="2627853"/>
              <a:ext cx="93690" cy="40490"/>
            </a:xfrm>
            <a:custGeom>
              <a:avLst/>
              <a:gdLst/>
              <a:ahLst/>
              <a:cxnLst/>
              <a:rect l="l" t="t" r="r" b="b"/>
              <a:pathLst>
                <a:path w="2108" h="911" extrusionOk="0">
                  <a:moveTo>
                    <a:pt x="74" y="1"/>
                  </a:moveTo>
                  <a:cubicBezTo>
                    <a:pt x="48" y="1"/>
                    <a:pt x="33" y="12"/>
                    <a:pt x="24" y="29"/>
                  </a:cubicBezTo>
                  <a:cubicBezTo>
                    <a:pt x="0" y="53"/>
                    <a:pt x="0" y="77"/>
                    <a:pt x="24" y="89"/>
                  </a:cubicBezTo>
                  <a:cubicBezTo>
                    <a:pt x="24" y="112"/>
                    <a:pt x="36" y="124"/>
                    <a:pt x="60" y="136"/>
                  </a:cubicBezTo>
                  <a:lnTo>
                    <a:pt x="560" y="315"/>
                  </a:lnTo>
                  <a:cubicBezTo>
                    <a:pt x="715" y="374"/>
                    <a:pt x="882" y="434"/>
                    <a:pt x="1048" y="505"/>
                  </a:cubicBezTo>
                  <a:cubicBezTo>
                    <a:pt x="1215" y="565"/>
                    <a:pt x="1370" y="636"/>
                    <a:pt x="1536" y="696"/>
                  </a:cubicBezTo>
                  <a:cubicBezTo>
                    <a:pt x="1703" y="779"/>
                    <a:pt x="1882" y="839"/>
                    <a:pt x="2048" y="910"/>
                  </a:cubicBezTo>
                  <a:cubicBezTo>
                    <a:pt x="2060" y="910"/>
                    <a:pt x="2084" y="910"/>
                    <a:pt x="2084" y="898"/>
                  </a:cubicBezTo>
                  <a:cubicBezTo>
                    <a:pt x="2108" y="874"/>
                    <a:pt x="2084" y="851"/>
                    <a:pt x="2072" y="851"/>
                  </a:cubicBezTo>
                  <a:cubicBezTo>
                    <a:pt x="1905" y="779"/>
                    <a:pt x="1751" y="720"/>
                    <a:pt x="1596" y="636"/>
                  </a:cubicBezTo>
                  <a:cubicBezTo>
                    <a:pt x="1524" y="612"/>
                    <a:pt x="1429" y="565"/>
                    <a:pt x="1358" y="541"/>
                  </a:cubicBezTo>
                  <a:cubicBezTo>
                    <a:pt x="1286" y="505"/>
                    <a:pt x="1191" y="458"/>
                    <a:pt x="1120" y="434"/>
                  </a:cubicBezTo>
                  <a:cubicBezTo>
                    <a:pt x="953" y="362"/>
                    <a:pt x="810" y="279"/>
                    <a:pt x="643" y="220"/>
                  </a:cubicBezTo>
                  <a:cubicBezTo>
                    <a:pt x="477" y="148"/>
                    <a:pt x="298" y="77"/>
                    <a:pt x="143" y="5"/>
                  </a:cubicBezTo>
                  <a:lnTo>
                    <a:pt x="108" y="5"/>
                  </a:lnTo>
                  <a:cubicBezTo>
                    <a:pt x="95" y="2"/>
                    <a:pt x="84" y="1"/>
                    <a:pt x="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29;p56"/>
            <p:cNvSpPr/>
            <p:nvPr/>
          </p:nvSpPr>
          <p:spPr>
            <a:xfrm rot="-4252015">
              <a:off x="4553358" y="2712671"/>
              <a:ext cx="57690" cy="26712"/>
            </a:xfrm>
            <a:custGeom>
              <a:avLst/>
              <a:gdLst/>
              <a:ahLst/>
              <a:cxnLst/>
              <a:rect l="l" t="t" r="r" b="b"/>
              <a:pathLst>
                <a:path w="1298" h="601" extrusionOk="0">
                  <a:moveTo>
                    <a:pt x="60" y="0"/>
                  </a:moveTo>
                  <a:cubicBezTo>
                    <a:pt x="60" y="0"/>
                    <a:pt x="36" y="12"/>
                    <a:pt x="24" y="48"/>
                  </a:cubicBezTo>
                  <a:cubicBezTo>
                    <a:pt x="0" y="72"/>
                    <a:pt x="24" y="119"/>
                    <a:pt x="48" y="131"/>
                  </a:cubicBezTo>
                  <a:lnTo>
                    <a:pt x="631" y="357"/>
                  </a:lnTo>
                  <a:cubicBezTo>
                    <a:pt x="833" y="429"/>
                    <a:pt x="1048" y="512"/>
                    <a:pt x="1238" y="596"/>
                  </a:cubicBezTo>
                  <a:cubicBezTo>
                    <a:pt x="1242" y="599"/>
                    <a:pt x="1247" y="601"/>
                    <a:pt x="1253" y="601"/>
                  </a:cubicBezTo>
                  <a:cubicBezTo>
                    <a:pt x="1268" y="601"/>
                    <a:pt x="1286" y="592"/>
                    <a:pt x="1286" y="584"/>
                  </a:cubicBezTo>
                  <a:cubicBezTo>
                    <a:pt x="1298" y="560"/>
                    <a:pt x="1286" y="536"/>
                    <a:pt x="1274" y="536"/>
                  </a:cubicBezTo>
                  <a:cubicBezTo>
                    <a:pt x="1072" y="453"/>
                    <a:pt x="881" y="369"/>
                    <a:pt x="691" y="286"/>
                  </a:cubicBezTo>
                  <a:cubicBezTo>
                    <a:pt x="476" y="191"/>
                    <a:pt x="286" y="107"/>
                    <a:pt x="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430;p56"/>
            <p:cNvSpPr/>
            <p:nvPr/>
          </p:nvSpPr>
          <p:spPr>
            <a:xfrm rot="-4252015">
              <a:off x="4611584" y="2674794"/>
              <a:ext cx="92668" cy="45245"/>
            </a:xfrm>
            <a:custGeom>
              <a:avLst/>
              <a:gdLst/>
              <a:ahLst/>
              <a:cxnLst/>
              <a:rect l="l" t="t" r="r" b="b"/>
              <a:pathLst>
                <a:path w="2085" h="1018" extrusionOk="0">
                  <a:moveTo>
                    <a:pt x="96" y="1"/>
                  </a:moveTo>
                  <a:cubicBezTo>
                    <a:pt x="60" y="13"/>
                    <a:pt x="37" y="37"/>
                    <a:pt x="25" y="60"/>
                  </a:cubicBezTo>
                  <a:cubicBezTo>
                    <a:pt x="1" y="96"/>
                    <a:pt x="25" y="156"/>
                    <a:pt x="49" y="168"/>
                  </a:cubicBezTo>
                  <a:cubicBezTo>
                    <a:pt x="382" y="299"/>
                    <a:pt x="715" y="430"/>
                    <a:pt x="1049" y="584"/>
                  </a:cubicBezTo>
                  <a:cubicBezTo>
                    <a:pt x="1215" y="656"/>
                    <a:pt x="1358" y="727"/>
                    <a:pt x="1525" y="787"/>
                  </a:cubicBezTo>
                  <a:cubicBezTo>
                    <a:pt x="1596" y="822"/>
                    <a:pt x="1692" y="858"/>
                    <a:pt x="1763" y="894"/>
                  </a:cubicBezTo>
                  <a:cubicBezTo>
                    <a:pt x="1846" y="942"/>
                    <a:pt x="1942" y="965"/>
                    <a:pt x="2025" y="1013"/>
                  </a:cubicBezTo>
                  <a:cubicBezTo>
                    <a:pt x="2032" y="1016"/>
                    <a:pt x="2039" y="1018"/>
                    <a:pt x="2045" y="1018"/>
                  </a:cubicBezTo>
                  <a:cubicBezTo>
                    <a:pt x="2061" y="1018"/>
                    <a:pt x="2073" y="1009"/>
                    <a:pt x="2073" y="1001"/>
                  </a:cubicBezTo>
                  <a:cubicBezTo>
                    <a:pt x="2085" y="977"/>
                    <a:pt x="2073" y="953"/>
                    <a:pt x="2061" y="953"/>
                  </a:cubicBezTo>
                  <a:cubicBezTo>
                    <a:pt x="1894" y="882"/>
                    <a:pt x="1739" y="811"/>
                    <a:pt x="1584" y="727"/>
                  </a:cubicBezTo>
                  <a:cubicBezTo>
                    <a:pt x="1418" y="656"/>
                    <a:pt x="1251" y="561"/>
                    <a:pt x="1096" y="489"/>
                  </a:cubicBezTo>
                  <a:cubicBezTo>
                    <a:pt x="763" y="322"/>
                    <a:pt x="453" y="180"/>
                    <a:pt x="120" y="13"/>
                  </a:cubicBezTo>
                  <a:cubicBezTo>
                    <a:pt x="108" y="13"/>
                    <a:pt x="108" y="1"/>
                    <a:pt x="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431;p56"/>
            <p:cNvSpPr/>
            <p:nvPr/>
          </p:nvSpPr>
          <p:spPr>
            <a:xfrm rot="-4252015">
              <a:off x="4607763" y="2725429"/>
              <a:ext cx="101646" cy="49156"/>
            </a:xfrm>
            <a:custGeom>
              <a:avLst/>
              <a:gdLst/>
              <a:ahLst/>
              <a:cxnLst/>
              <a:rect l="l" t="t" r="r" b="b"/>
              <a:pathLst>
                <a:path w="2287" h="1106" extrusionOk="0">
                  <a:moveTo>
                    <a:pt x="120" y="0"/>
                  </a:moveTo>
                  <a:cubicBezTo>
                    <a:pt x="72" y="0"/>
                    <a:pt x="48" y="36"/>
                    <a:pt x="12" y="60"/>
                  </a:cubicBezTo>
                  <a:cubicBezTo>
                    <a:pt x="1" y="95"/>
                    <a:pt x="1" y="119"/>
                    <a:pt x="12" y="131"/>
                  </a:cubicBezTo>
                  <a:cubicBezTo>
                    <a:pt x="24" y="155"/>
                    <a:pt x="48" y="179"/>
                    <a:pt x="60" y="191"/>
                  </a:cubicBezTo>
                  <a:cubicBezTo>
                    <a:pt x="239" y="250"/>
                    <a:pt x="417" y="322"/>
                    <a:pt x="596" y="405"/>
                  </a:cubicBezTo>
                  <a:cubicBezTo>
                    <a:pt x="774" y="476"/>
                    <a:pt x="953" y="560"/>
                    <a:pt x="1144" y="643"/>
                  </a:cubicBezTo>
                  <a:cubicBezTo>
                    <a:pt x="1322" y="714"/>
                    <a:pt x="1489" y="786"/>
                    <a:pt x="1667" y="881"/>
                  </a:cubicBezTo>
                  <a:cubicBezTo>
                    <a:pt x="1846" y="953"/>
                    <a:pt x="2025" y="1024"/>
                    <a:pt x="2215" y="1095"/>
                  </a:cubicBezTo>
                  <a:cubicBezTo>
                    <a:pt x="2219" y="1103"/>
                    <a:pt x="2225" y="1106"/>
                    <a:pt x="2232" y="1106"/>
                  </a:cubicBezTo>
                  <a:cubicBezTo>
                    <a:pt x="2247" y="1106"/>
                    <a:pt x="2266" y="1092"/>
                    <a:pt x="2275" y="1084"/>
                  </a:cubicBezTo>
                  <a:cubicBezTo>
                    <a:pt x="2287" y="1072"/>
                    <a:pt x="2275" y="1048"/>
                    <a:pt x="2263" y="1024"/>
                  </a:cubicBezTo>
                  <a:cubicBezTo>
                    <a:pt x="1906" y="881"/>
                    <a:pt x="1548" y="714"/>
                    <a:pt x="1203" y="536"/>
                  </a:cubicBezTo>
                  <a:cubicBezTo>
                    <a:pt x="1036" y="453"/>
                    <a:pt x="858" y="369"/>
                    <a:pt x="703" y="286"/>
                  </a:cubicBezTo>
                  <a:lnTo>
                    <a:pt x="155" y="12"/>
                  </a:lnTo>
                  <a:cubicBezTo>
                    <a:pt x="143" y="12"/>
                    <a:pt x="131" y="0"/>
                    <a:pt x="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432;p56"/>
            <p:cNvSpPr/>
            <p:nvPr/>
          </p:nvSpPr>
          <p:spPr>
            <a:xfrm rot="-4252015">
              <a:off x="4608180" y="3004543"/>
              <a:ext cx="51379" cy="89335"/>
            </a:xfrm>
            <a:custGeom>
              <a:avLst/>
              <a:gdLst/>
              <a:ahLst/>
              <a:cxnLst/>
              <a:rect l="l" t="t" r="r" b="b"/>
              <a:pathLst>
                <a:path w="1156" h="2010" extrusionOk="0">
                  <a:moveTo>
                    <a:pt x="149" y="0"/>
                  </a:moveTo>
                  <a:cubicBezTo>
                    <a:pt x="143" y="0"/>
                    <a:pt x="137" y="3"/>
                    <a:pt x="132" y="9"/>
                  </a:cubicBezTo>
                  <a:cubicBezTo>
                    <a:pt x="96" y="21"/>
                    <a:pt x="48" y="57"/>
                    <a:pt x="48" y="81"/>
                  </a:cubicBezTo>
                  <a:cubicBezTo>
                    <a:pt x="24" y="176"/>
                    <a:pt x="24" y="247"/>
                    <a:pt x="1" y="331"/>
                  </a:cubicBezTo>
                  <a:lnTo>
                    <a:pt x="1" y="688"/>
                  </a:lnTo>
                  <a:cubicBezTo>
                    <a:pt x="24" y="950"/>
                    <a:pt x="60" y="1200"/>
                    <a:pt x="155" y="1450"/>
                  </a:cubicBezTo>
                  <a:cubicBezTo>
                    <a:pt x="227" y="1664"/>
                    <a:pt x="346" y="1867"/>
                    <a:pt x="560" y="1974"/>
                  </a:cubicBezTo>
                  <a:cubicBezTo>
                    <a:pt x="608" y="1998"/>
                    <a:pt x="661" y="2010"/>
                    <a:pt x="716" y="2010"/>
                  </a:cubicBezTo>
                  <a:cubicBezTo>
                    <a:pt x="771" y="2010"/>
                    <a:pt x="828" y="1998"/>
                    <a:pt x="882" y="1974"/>
                  </a:cubicBezTo>
                  <a:cubicBezTo>
                    <a:pt x="1001" y="1938"/>
                    <a:pt x="1072" y="1843"/>
                    <a:pt x="1108" y="1724"/>
                  </a:cubicBezTo>
                  <a:cubicBezTo>
                    <a:pt x="1155" y="1605"/>
                    <a:pt x="1155" y="1462"/>
                    <a:pt x="1120" y="1331"/>
                  </a:cubicBezTo>
                  <a:cubicBezTo>
                    <a:pt x="1108" y="1200"/>
                    <a:pt x="1060" y="1045"/>
                    <a:pt x="1025" y="914"/>
                  </a:cubicBezTo>
                  <a:cubicBezTo>
                    <a:pt x="977" y="795"/>
                    <a:pt x="929" y="676"/>
                    <a:pt x="870" y="569"/>
                  </a:cubicBezTo>
                  <a:cubicBezTo>
                    <a:pt x="822" y="486"/>
                    <a:pt x="763" y="390"/>
                    <a:pt x="703" y="331"/>
                  </a:cubicBezTo>
                  <a:cubicBezTo>
                    <a:pt x="620" y="259"/>
                    <a:pt x="536" y="188"/>
                    <a:pt x="429" y="152"/>
                  </a:cubicBezTo>
                  <a:cubicBezTo>
                    <a:pt x="417" y="148"/>
                    <a:pt x="404" y="147"/>
                    <a:pt x="391" y="147"/>
                  </a:cubicBezTo>
                  <a:cubicBezTo>
                    <a:pt x="364" y="147"/>
                    <a:pt x="338" y="152"/>
                    <a:pt x="322" y="152"/>
                  </a:cubicBezTo>
                  <a:cubicBezTo>
                    <a:pt x="322" y="140"/>
                    <a:pt x="322" y="117"/>
                    <a:pt x="298" y="93"/>
                  </a:cubicBezTo>
                  <a:cubicBezTo>
                    <a:pt x="286" y="69"/>
                    <a:pt x="263" y="33"/>
                    <a:pt x="227" y="21"/>
                  </a:cubicBezTo>
                  <a:cubicBezTo>
                    <a:pt x="215" y="21"/>
                    <a:pt x="179" y="9"/>
                    <a:pt x="167" y="9"/>
                  </a:cubicBezTo>
                  <a:cubicBezTo>
                    <a:pt x="161" y="3"/>
                    <a:pt x="155" y="0"/>
                    <a:pt x="149" y="0"/>
                  </a:cubicBez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433;p56"/>
            <p:cNvSpPr/>
            <p:nvPr/>
          </p:nvSpPr>
          <p:spPr>
            <a:xfrm rot="-4252015">
              <a:off x="4570104" y="2961038"/>
              <a:ext cx="118580" cy="132313"/>
            </a:xfrm>
            <a:custGeom>
              <a:avLst/>
              <a:gdLst/>
              <a:ahLst/>
              <a:cxnLst/>
              <a:rect l="l" t="t" r="r" b="b"/>
              <a:pathLst>
                <a:path w="2668" h="2977" extrusionOk="0">
                  <a:moveTo>
                    <a:pt x="464" y="953"/>
                  </a:moveTo>
                  <a:cubicBezTo>
                    <a:pt x="512" y="977"/>
                    <a:pt x="548" y="977"/>
                    <a:pt x="607" y="988"/>
                  </a:cubicBezTo>
                  <a:cubicBezTo>
                    <a:pt x="667" y="1000"/>
                    <a:pt x="726" y="1036"/>
                    <a:pt x="786" y="1060"/>
                  </a:cubicBezTo>
                  <a:cubicBezTo>
                    <a:pt x="845" y="1108"/>
                    <a:pt x="905" y="1155"/>
                    <a:pt x="953" y="1191"/>
                  </a:cubicBezTo>
                  <a:cubicBezTo>
                    <a:pt x="1012" y="1250"/>
                    <a:pt x="1060" y="1334"/>
                    <a:pt x="1107" y="1405"/>
                  </a:cubicBezTo>
                  <a:cubicBezTo>
                    <a:pt x="1143" y="1489"/>
                    <a:pt x="1191" y="1596"/>
                    <a:pt x="1226" y="1715"/>
                  </a:cubicBezTo>
                  <a:cubicBezTo>
                    <a:pt x="1250" y="1834"/>
                    <a:pt x="1262" y="1965"/>
                    <a:pt x="1262" y="2084"/>
                  </a:cubicBezTo>
                  <a:cubicBezTo>
                    <a:pt x="1262" y="2203"/>
                    <a:pt x="1238" y="2310"/>
                    <a:pt x="1226" y="2417"/>
                  </a:cubicBezTo>
                  <a:lnTo>
                    <a:pt x="1131" y="2596"/>
                  </a:lnTo>
                  <a:cubicBezTo>
                    <a:pt x="1107" y="2584"/>
                    <a:pt x="1060" y="2560"/>
                    <a:pt x="1024" y="2548"/>
                  </a:cubicBezTo>
                  <a:cubicBezTo>
                    <a:pt x="953" y="2501"/>
                    <a:pt x="881" y="2441"/>
                    <a:pt x="810" y="2370"/>
                  </a:cubicBezTo>
                  <a:cubicBezTo>
                    <a:pt x="714" y="2286"/>
                    <a:pt x="643" y="2179"/>
                    <a:pt x="584" y="2072"/>
                  </a:cubicBezTo>
                  <a:cubicBezTo>
                    <a:pt x="524" y="1953"/>
                    <a:pt x="476" y="1822"/>
                    <a:pt x="429" y="1703"/>
                  </a:cubicBezTo>
                  <a:cubicBezTo>
                    <a:pt x="405" y="1584"/>
                    <a:pt x="393" y="1465"/>
                    <a:pt x="393" y="1346"/>
                  </a:cubicBezTo>
                  <a:cubicBezTo>
                    <a:pt x="393" y="1239"/>
                    <a:pt x="405" y="1131"/>
                    <a:pt x="429" y="1036"/>
                  </a:cubicBezTo>
                  <a:cubicBezTo>
                    <a:pt x="453" y="1000"/>
                    <a:pt x="453" y="977"/>
                    <a:pt x="464" y="953"/>
                  </a:cubicBezTo>
                  <a:close/>
                  <a:moveTo>
                    <a:pt x="1417" y="0"/>
                  </a:moveTo>
                  <a:cubicBezTo>
                    <a:pt x="1346" y="0"/>
                    <a:pt x="1262" y="24"/>
                    <a:pt x="1167" y="36"/>
                  </a:cubicBezTo>
                  <a:cubicBezTo>
                    <a:pt x="1072" y="48"/>
                    <a:pt x="988" y="84"/>
                    <a:pt x="917" y="96"/>
                  </a:cubicBezTo>
                  <a:cubicBezTo>
                    <a:pt x="834" y="119"/>
                    <a:pt x="762" y="167"/>
                    <a:pt x="703" y="203"/>
                  </a:cubicBezTo>
                  <a:cubicBezTo>
                    <a:pt x="476" y="334"/>
                    <a:pt x="286" y="560"/>
                    <a:pt x="191" y="834"/>
                  </a:cubicBezTo>
                  <a:cubicBezTo>
                    <a:pt x="0" y="1358"/>
                    <a:pt x="119" y="2001"/>
                    <a:pt x="488" y="2465"/>
                  </a:cubicBezTo>
                  <a:cubicBezTo>
                    <a:pt x="595" y="2584"/>
                    <a:pt x="703" y="2679"/>
                    <a:pt x="834" y="2774"/>
                  </a:cubicBezTo>
                  <a:cubicBezTo>
                    <a:pt x="953" y="2846"/>
                    <a:pt x="1084" y="2905"/>
                    <a:pt x="1238" y="2953"/>
                  </a:cubicBezTo>
                  <a:cubicBezTo>
                    <a:pt x="1322" y="2977"/>
                    <a:pt x="1417" y="2977"/>
                    <a:pt x="1512" y="2977"/>
                  </a:cubicBezTo>
                  <a:cubicBezTo>
                    <a:pt x="1679" y="2977"/>
                    <a:pt x="1834" y="2953"/>
                    <a:pt x="1977" y="2893"/>
                  </a:cubicBezTo>
                  <a:cubicBezTo>
                    <a:pt x="2298" y="2774"/>
                    <a:pt x="2619" y="2477"/>
                    <a:pt x="2655" y="2108"/>
                  </a:cubicBezTo>
                  <a:cubicBezTo>
                    <a:pt x="2667" y="1905"/>
                    <a:pt x="2608" y="1727"/>
                    <a:pt x="2477" y="1572"/>
                  </a:cubicBezTo>
                  <a:cubicBezTo>
                    <a:pt x="2358" y="1417"/>
                    <a:pt x="2191" y="1298"/>
                    <a:pt x="1977" y="1191"/>
                  </a:cubicBezTo>
                  <a:cubicBezTo>
                    <a:pt x="2024" y="1000"/>
                    <a:pt x="2060" y="774"/>
                    <a:pt x="2036" y="572"/>
                  </a:cubicBezTo>
                  <a:cubicBezTo>
                    <a:pt x="2024" y="453"/>
                    <a:pt x="1988" y="334"/>
                    <a:pt x="1941" y="238"/>
                  </a:cubicBezTo>
                  <a:cubicBezTo>
                    <a:pt x="1905" y="203"/>
                    <a:pt x="1881" y="167"/>
                    <a:pt x="1834" y="119"/>
                  </a:cubicBezTo>
                  <a:cubicBezTo>
                    <a:pt x="1774" y="84"/>
                    <a:pt x="1703" y="48"/>
                    <a:pt x="1643" y="36"/>
                  </a:cubicBezTo>
                  <a:cubicBezTo>
                    <a:pt x="1548" y="0"/>
                    <a:pt x="1488" y="0"/>
                    <a:pt x="1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434;p56"/>
            <p:cNvSpPr/>
            <p:nvPr/>
          </p:nvSpPr>
          <p:spPr>
            <a:xfrm rot="-4252015">
              <a:off x="4440529" y="2955718"/>
              <a:ext cx="91068" cy="89468"/>
            </a:xfrm>
            <a:custGeom>
              <a:avLst/>
              <a:gdLst/>
              <a:ahLst/>
              <a:cxnLst/>
              <a:rect l="l" t="t" r="r" b="b"/>
              <a:pathLst>
                <a:path w="2049" h="2013" extrusionOk="0">
                  <a:moveTo>
                    <a:pt x="1084" y="0"/>
                  </a:moveTo>
                  <a:cubicBezTo>
                    <a:pt x="989" y="0"/>
                    <a:pt x="882" y="12"/>
                    <a:pt x="763" y="24"/>
                  </a:cubicBezTo>
                  <a:cubicBezTo>
                    <a:pt x="548" y="60"/>
                    <a:pt x="334" y="119"/>
                    <a:pt x="96" y="202"/>
                  </a:cubicBezTo>
                  <a:cubicBezTo>
                    <a:pt x="60" y="226"/>
                    <a:pt x="36" y="250"/>
                    <a:pt x="12" y="286"/>
                  </a:cubicBezTo>
                  <a:cubicBezTo>
                    <a:pt x="1" y="321"/>
                    <a:pt x="1" y="369"/>
                    <a:pt x="12" y="405"/>
                  </a:cubicBezTo>
                  <a:cubicBezTo>
                    <a:pt x="48" y="464"/>
                    <a:pt x="96" y="488"/>
                    <a:pt x="155" y="488"/>
                  </a:cubicBezTo>
                  <a:cubicBezTo>
                    <a:pt x="167" y="488"/>
                    <a:pt x="191" y="488"/>
                    <a:pt x="203" y="476"/>
                  </a:cubicBezTo>
                  <a:cubicBezTo>
                    <a:pt x="286" y="441"/>
                    <a:pt x="370" y="417"/>
                    <a:pt x="453" y="405"/>
                  </a:cubicBezTo>
                  <a:cubicBezTo>
                    <a:pt x="691" y="345"/>
                    <a:pt x="882" y="298"/>
                    <a:pt x="1072" y="298"/>
                  </a:cubicBezTo>
                  <a:cubicBezTo>
                    <a:pt x="1179" y="298"/>
                    <a:pt x="1263" y="310"/>
                    <a:pt x="1358" y="321"/>
                  </a:cubicBezTo>
                  <a:cubicBezTo>
                    <a:pt x="1394" y="345"/>
                    <a:pt x="1441" y="357"/>
                    <a:pt x="1489" y="381"/>
                  </a:cubicBezTo>
                  <a:cubicBezTo>
                    <a:pt x="1513" y="417"/>
                    <a:pt x="1560" y="429"/>
                    <a:pt x="1572" y="464"/>
                  </a:cubicBezTo>
                  <a:cubicBezTo>
                    <a:pt x="1608" y="488"/>
                    <a:pt x="1620" y="524"/>
                    <a:pt x="1655" y="548"/>
                  </a:cubicBezTo>
                  <a:cubicBezTo>
                    <a:pt x="1667" y="595"/>
                    <a:pt x="1691" y="643"/>
                    <a:pt x="1715" y="679"/>
                  </a:cubicBezTo>
                  <a:cubicBezTo>
                    <a:pt x="1727" y="726"/>
                    <a:pt x="1727" y="774"/>
                    <a:pt x="1727" y="798"/>
                  </a:cubicBezTo>
                  <a:cubicBezTo>
                    <a:pt x="1727" y="833"/>
                    <a:pt x="1727" y="881"/>
                    <a:pt x="1715" y="905"/>
                  </a:cubicBezTo>
                  <a:cubicBezTo>
                    <a:pt x="1691" y="953"/>
                    <a:pt x="1679" y="976"/>
                    <a:pt x="1667" y="1024"/>
                  </a:cubicBezTo>
                  <a:cubicBezTo>
                    <a:pt x="1632" y="1083"/>
                    <a:pt x="1596" y="1143"/>
                    <a:pt x="1548" y="1191"/>
                  </a:cubicBezTo>
                  <a:cubicBezTo>
                    <a:pt x="1441" y="1298"/>
                    <a:pt x="1322" y="1381"/>
                    <a:pt x="1155" y="1488"/>
                  </a:cubicBezTo>
                  <a:cubicBezTo>
                    <a:pt x="1001" y="1572"/>
                    <a:pt x="834" y="1667"/>
                    <a:pt x="703" y="1726"/>
                  </a:cubicBezTo>
                  <a:cubicBezTo>
                    <a:pt x="620" y="1750"/>
                    <a:pt x="596" y="1845"/>
                    <a:pt x="620" y="1917"/>
                  </a:cubicBezTo>
                  <a:cubicBezTo>
                    <a:pt x="655" y="1976"/>
                    <a:pt x="703" y="2012"/>
                    <a:pt x="763" y="2012"/>
                  </a:cubicBezTo>
                  <a:cubicBezTo>
                    <a:pt x="774" y="2012"/>
                    <a:pt x="798" y="2012"/>
                    <a:pt x="822" y="1988"/>
                  </a:cubicBezTo>
                  <a:cubicBezTo>
                    <a:pt x="1072" y="1869"/>
                    <a:pt x="1322" y="1738"/>
                    <a:pt x="1560" y="1572"/>
                  </a:cubicBezTo>
                  <a:cubicBezTo>
                    <a:pt x="1846" y="1369"/>
                    <a:pt x="2013" y="1119"/>
                    <a:pt x="2036" y="857"/>
                  </a:cubicBezTo>
                  <a:cubicBezTo>
                    <a:pt x="2048" y="714"/>
                    <a:pt x="2025" y="548"/>
                    <a:pt x="1953" y="417"/>
                  </a:cubicBezTo>
                  <a:cubicBezTo>
                    <a:pt x="1917" y="345"/>
                    <a:pt x="1870" y="298"/>
                    <a:pt x="1810" y="238"/>
                  </a:cubicBezTo>
                  <a:cubicBezTo>
                    <a:pt x="1786" y="202"/>
                    <a:pt x="1751" y="179"/>
                    <a:pt x="1727" y="167"/>
                  </a:cubicBezTo>
                  <a:cubicBezTo>
                    <a:pt x="1691" y="131"/>
                    <a:pt x="1655" y="119"/>
                    <a:pt x="1620" y="107"/>
                  </a:cubicBezTo>
                  <a:cubicBezTo>
                    <a:pt x="1572" y="71"/>
                    <a:pt x="1513" y="60"/>
                    <a:pt x="1441" y="48"/>
                  </a:cubicBezTo>
                  <a:cubicBezTo>
                    <a:pt x="1370" y="24"/>
                    <a:pt x="1298" y="12"/>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435;p56"/>
            <p:cNvSpPr/>
            <p:nvPr/>
          </p:nvSpPr>
          <p:spPr>
            <a:xfrm rot="-4252015">
              <a:off x="4747613" y="2945555"/>
              <a:ext cx="87335" cy="85779"/>
            </a:xfrm>
            <a:custGeom>
              <a:avLst/>
              <a:gdLst/>
              <a:ahLst/>
              <a:cxnLst/>
              <a:rect l="l" t="t" r="r" b="b"/>
              <a:pathLst>
                <a:path w="1965" h="1930" extrusionOk="0">
                  <a:moveTo>
                    <a:pt x="893" y="0"/>
                  </a:moveTo>
                  <a:cubicBezTo>
                    <a:pt x="762" y="0"/>
                    <a:pt x="620" y="12"/>
                    <a:pt x="477" y="48"/>
                  </a:cubicBezTo>
                  <a:cubicBezTo>
                    <a:pt x="322" y="72"/>
                    <a:pt x="191" y="119"/>
                    <a:pt x="84" y="167"/>
                  </a:cubicBezTo>
                  <a:cubicBezTo>
                    <a:pt x="60" y="179"/>
                    <a:pt x="24" y="203"/>
                    <a:pt x="12" y="250"/>
                  </a:cubicBezTo>
                  <a:cubicBezTo>
                    <a:pt x="0" y="298"/>
                    <a:pt x="0" y="322"/>
                    <a:pt x="12" y="369"/>
                  </a:cubicBezTo>
                  <a:cubicBezTo>
                    <a:pt x="36" y="429"/>
                    <a:pt x="84" y="465"/>
                    <a:pt x="143" y="465"/>
                  </a:cubicBezTo>
                  <a:cubicBezTo>
                    <a:pt x="155" y="465"/>
                    <a:pt x="191" y="465"/>
                    <a:pt x="203" y="441"/>
                  </a:cubicBezTo>
                  <a:cubicBezTo>
                    <a:pt x="250" y="429"/>
                    <a:pt x="310" y="405"/>
                    <a:pt x="381" y="381"/>
                  </a:cubicBezTo>
                  <a:cubicBezTo>
                    <a:pt x="560" y="346"/>
                    <a:pt x="751" y="310"/>
                    <a:pt x="953" y="310"/>
                  </a:cubicBezTo>
                  <a:cubicBezTo>
                    <a:pt x="1072" y="310"/>
                    <a:pt x="1155" y="322"/>
                    <a:pt x="1263" y="346"/>
                  </a:cubicBezTo>
                  <a:cubicBezTo>
                    <a:pt x="1322" y="357"/>
                    <a:pt x="1382" y="381"/>
                    <a:pt x="1429" y="405"/>
                  </a:cubicBezTo>
                  <a:cubicBezTo>
                    <a:pt x="1453" y="417"/>
                    <a:pt x="1489" y="441"/>
                    <a:pt x="1513" y="465"/>
                  </a:cubicBezTo>
                  <a:cubicBezTo>
                    <a:pt x="1548" y="488"/>
                    <a:pt x="1560" y="500"/>
                    <a:pt x="1572" y="536"/>
                  </a:cubicBezTo>
                  <a:cubicBezTo>
                    <a:pt x="1584" y="560"/>
                    <a:pt x="1608" y="596"/>
                    <a:pt x="1608" y="619"/>
                  </a:cubicBezTo>
                  <a:cubicBezTo>
                    <a:pt x="1608" y="655"/>
                    <a:pt x="1620" y="679"/>
                    <a:pt x="1620" y="715"/>
                  </a:cubicBezTo>
                  <a:cubicBezTo>
                    <a:pt x="1620" y="750"/>
                    <a:pt x="1620" y="786"/>
                    <a:pt x="1608" y="822"/>
                  </a:cubicBezTo>
                  <a:cubicBezTo>
                    <a:pt x="1584" y="858"/>
                    <a:pt x="1572" y="905"/>
                    <a:pt x="1548" y="953"/>
                  </a:cubicBezTo>
                  <a:cubicBezTo>
                    <a:pt x="1501" y="1024"/>
                    <a:pt x="1453" y="1084"/>
                    <a:pt x="1382" y="1155"/>
                  </a:cubicBezTo>
                  <a:cubicBezTo>
                    <a:pt x="1263" y="1274"/>
                    <a:pt x="1108" y="1393"/>
                    <a:pt x="929" y="1500"/>
                  </a:cubicBezTo>
                  <a:cubicBezTo>
                    <a:pt x="834" y="1560"/>
                    <a:pt x="739" y="1608"/>
                    <a:pt x="655" y="1655"/>
                  </a:cubicBezTo>
                  <a:cubicBezTo>
                    <a:pt x="572" y="1679"/>
                    <a:pt x="536" y="1774"/>
                    <a:pt x="572" y="1846"/>
                  </a:cubicBezTo>
                  <a:cubicBezTo>
                    <a:pt x="608" y="1905"/>
                    <a:pt x="655" y="1929"/>
                    <a:pt x="715" y="1929"/>
                  </a:cubicBezTo>
                  <a:cubicBezTo>
                    <a:pt x="727" y="1929"/>
                    <a:pt x="751" y="1929"/>
                    <a:pt x="774" y="1917"/>
                  </a:cubicBezTo>
                  <a:cubicBezTo>
                    <a:pt x="893" y="1870"/>
                    <a:pt x="1012" y="1798"/>
                    <a:pt x="1143" y="1715"/>
                  </a:cubicBezTo>
                  <a:cubicBezTo>
                    <a:pt x="1286" y="1620"/>
                    <a:pt x="1405" y="1536"/>
                    <a:pt x="1524" y="1429"/>
                  </a:cubicBezTo>
                  <a:cubicBezTo>
                    <a:pt x="1739" y="1239"/>
                    <a:pt x="1965" y="941"/>
                    <a:pt x="1905" y="596"/>
                  </a:cubicBezTo>
                  <a:cubicBezTo>
                    <a:pt x="1882" y="524"/>
                    <a:pt x="1858" y="465"/>
                    <a:pt x="1822" y="405"/>
                  </a:cubicBezTo>
                  <a:cubicBezTo>
                    <a:pt x="1798" y="346"/>
                    <a:pt x="1739" y="286"/>
                    <a:pt x="1679" y="227"/>
                  </a:cubicBezTo>
                  <a:cubicBezTo>
                    <a:pt x="1584" y="143"/>
                    <a:pt x="1465" y="84"/>
                    <a:pt x="1310" y="48"/>
                  </a:cubicBezTo>
                  <a:cubicBezTo>
                    <a:pt x="1203" y="12"/>
                    <a:pt x="1084" y="0"/>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436;p56"/>
            <p:cNvSpPr/>
            <p:nvPr/>
          </p:nvSpPr>
          <p:spPr>
            <a:xfrm rot="-4252015">
              <a:off x="4425883" y="2843075"/>
              <a:ext cx="69912" cy="70979"/>
            </a:xfrm>
            <a:custGeom>
              <a:avLst/>
              <a:gdLst/>
              <a:ahLst/>
              <a:cxnLst/>
              <a:rect l="l" t="t" r="r" b="b"/>
              <a:pathLst>
                <a:path w="1573" h="1597" extrusionOk="0">
                  <a:moveTo>
                    <a:pt x="394" y="1"/>
                  </a:moveTo>
                  <a:cubicBezTo>
                    <a:pt x="298" y="1"/>
                    <a:pt x="215" y="36"/>
                    <a:pt x="155" y="84"/>
                  </a:cubicBezTo>
                  <a:cubicBezTo>
                    <a:pt x="48" y="167"/>
                    <a:pt x="1" y="334"/>
                    <a:pt x="36" y="536"/>
                  </a:cubicBezTo>
                  <a:cubicBezTo>
                    <a:pt x="60" y="727"/>
                    <a:pt x="179" y="953"/>
                    <a:pt x="334" y="1156"/>
                  </a:cubicBezTo>
                  <a:cubicBezTo>
                    <a:pt x="572" y="1418"/>
                    <a:pt x="858" y="1596"/>
                    <a:pt x="1108" y="1596"/>
                  </a:cubicBezTo>
                  <a:cubicBezTo>
                    <a:pt x="1191" y="1596"/>
                    <a:pt x="1287" y="1572"/>
                    <a:pt x="1346" y="1525"/>
                  </a:cubicBezTo>
                  <a:cubicBezTo>
                    <a:pt x="1572" y="1334"/>
                    <a:pt x="1477" y="858"/>
                    <a:pt x="1156" y="465"/>
                  </a:cubicBezTo>
                  <a:cubicBezTo>
                    <a:pt x="941" y="179"/>
                    <a:pt x="644" y="1"/>
                    <a:pt x="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437;p56"/>
            <p:cNvSpPr/>
            <p:nvPr/>
          </p:nvSpPr>
          <p:spPr>
            <a:xfrm rot="-4252015">
              <a:off x="4763627" y="2832552"/>
              <a:ext cx="51868" cy="82624"/>
            </a:xfrm>
            <a:custGeom>
              <a:avLst/>
              <a:gdLst/>
              <a:ahLst/>
              <a:cxnLst/>
              <a:rect l="l" t="t" r="r" b="b"/>
              <a:pathLst>
                <a:path w="1167" h="1859" extrusionOk="0">
                  <a:moveTo>
                    <a:pt x="476" y="1"/>
                  </a:moveTo>
                  <a:cubicBezTo>
                    <a:pt x="393" y="13"/>
                    <a:pt x="298" y="60"/>
                    <a:pt x="226" y="144"/>
                  </a:cubicBezTo>
                  <a:cubicBezTo>
                    <a:pt x="84" y="322"/>
                    <a:pt x="0" y="644"/>
                    <a:pt x="36" y="977"/>
                  </a:cubicBezTo>
                  <a:cubicBezTo>
                    <a:pt x="84" y="1477"/>
                    <a:pt x="346" y="1858"/>
                    <a:pt x="631" y="1858"/>
                  </a:cubicBezTo>
                  <a:lnTo>
                    <a:pt x="655" y="1858"/>
                  </a:lnTo>
                  <a:cubicBezTo>
                    <a:pt x="953" y="1835"/>
                    <a:pt x="1167" y="1394"/>
                    <a:pt x="1108" y="882"/>
                  </a:cubicBezTo>
                  <a:cubicBezTo>
                    <a:pt x="1048" y="382"/>
                    <a:pt x="786" y="1"/>
                    <a:pt x="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38;p56"/>
            <p:cNvSpPr/>
            <p:nvPr/>
          </p:nvSpPr>
          <p:spPr>
            <a:xfrm rot="-4252015">
              <a:off x="3938982" y="3477954"/>
              <a:ext cx="296894" cy="114357"/>
            </a:xfrm>
            <a:custGeom>
              <a:avLst/>
              <a:gdLst/>
              <a:ahLst/>
              <a:cxnLst/>
              <a:rect l="l" t="t" r="r" b="b"/>
              <a:pathLst>
                <a:path w="6680" h="2573" extrusionOk="0">
                  <a:moveTo>
                    <a:pt x="2632" y="1"/>
                  </a:moveTo>
                  <a:cubicBezTo>
                    <a:pt x="2346" y="1"/>
                    <a:pt x="2084" y="37"/>
                    <a:pt x="1810" y="96"/>
                  </a:cubicBezTo>
                  <a:cubicBezTo>
                    <a:pt x="1667" y="120"/>
                    <a:pt x="1512" y="168"/>
                    <a:pt x="1358" y="227"/>
                  </a:cubicBezTo>
                  <a:cubicBezTo>
                    <a:pt x="1203" y="287"/>
                    <a:pt x="1084" y="334"/>
                    <a:pt x="953" y="406"/>
                  </a:cubicBezTo>
                  <a:cubicBezTo>
                    <a:pt x="834" y="465"/>
                    <a:pt x="715" y="549"/>
                    <a:pt x="584" y="656"/>
                  </a:cubicBezTo>
                  <a:cubicBezTo>
                    <a:pt x="441" y="763"/>
                    <a:pt x="346" y="870"/>
                    <a:pt x="250" y="989"/>
                  </a:cubicBezTo>
                  <a:cubicBezTo>
                    <a:pt x="143" y="1120"/>
                    <a:pt x="72" y="1251"/>
                    <a:pt x="48" y="1370"/>
                  </a:cubicBezTo>
                  <a:cubicBezTo>
                    <a:pt x="0" y="1501"/>
                    <a:pt x="0" y="1656"/>
                    <a:pt x="60" y="1787"/>
                  </a:cubicBezTo>
                  <a:cubicBezTo>
                    <a:pt x="108" y="1942"/>
                    <a:pt x="203" y="2073"/>
                    <a:pt x="358" y="2180"/>
                  </a:cubicBezTo>
                  <a:cubicBezTo>
                    <a:pt x="477" y="2263"/>
                    <a:pt x="620" y="2323"/>
                    <a:pt x="774" y="2358"/>
                  </a:cubicBezTo>
                  <a:cubicBezTo>
                    <a:pt x="846" y="2370"/>
                    <a:pt x="917" y="2370"/>
                    <a:pt x="1001" y="2370"/>
                  </a:cubicBezTo>
                  <a:cubicBezTo>
                    <a:pt x="1072" y="2370"/>
                    <a:pt x="1155" y="2370"/>
                    <a:pt x="1262" y="2358"/>
                  </a:cubicBezTo>
                  <a:cubicBezTo>
                    <a:pt x="1417" y="2335"/>
                    <a:pt x="1596" y="2299"/>
                    <a:pt x="1774" y="2251"/>
                  </a:cubicBezTo>
                  <a:cubicBezTo>
                    <a:pt x="1929" y="2204"/>
                    <a:pt x="2096" y="2144"/>
                    <a:pt x="2251" y="2084"/>
                  </a:cubicBezTo>
                  <a:cubicBezTo>
                    <a:pt x="2382" y="2037"/>
                    <a:pt x="2525" y="2001"/>
                    <a:pt x="2667" y="1954"/>
                  </a:cubicBezTo>
                  <a:cubicBezTo>
                    <a:pt x="2941" y="1858"/>
                    <a:pt x="3227" y="1799"/>
                    <a:pt x="3525" y="1763"/>
                  </a:cubicBezTo>
                  <a:lnTo>
                    <a:pt x="3513" y="1739"/>
                  </a:lnTo>
                  <a:cubicBezTo>
                    <a:pt x="3751" y="1715"/>
                    <a:pt x="3941" y="1715"/>
                    <a:pt x="4120" y="1703"/>
                  </a:cubicBezTo>
                  <a:lnTo>
                    <a:pt x="4179" y="1703"/>
                  </a:lnTo>
                  <a:cubicBezTo>
                    <a:pt x="4370" y="1703"/>
                    <a:pt x="4572" y="1715"/>
                    <a:pt x="4751" y="1727"/>
                  </a:cubicBezTo>
                  <a:cubicBezTo>
                    <a:pt x="5072" y="1775"/>
                    <a:pt x="5382" y="1858"/>
                    <a:pt x="5668" y="1965"/>
                  </a:cubicBezTo>
                  <a:cubicBezTo>
                    <a:pt x="5906" y="2073"/>
                    <a:pt x="6120" y="2192"/>
                    <a:pt x="6311" y="2335"/>
                  </a:cubicBezTo>
                  <a:cubicBezTo>
                    <a:pt x="6358" y="2370"/>
                    <a:pt x="6382" y="2394"/>
                    <a:pt x="6430" y="2430"/>
                  </a:cubicBezTo>
                  <a:cubicBezTo>
                    <a:pt x="6442" y="2442"/>
                    <a:pt x="6477" y="2454"/>
                    <a:pt x="6489" y="2489"/>
                  </a:cubicBezTo>
                  <a:lnTo>
                    <a:pt x="6501" y="2501"/>
                  </a:lnTo>
                  <a:lnTo>
                    <a:pt x="6537" y="2537"/>
                  </a:lnTo>
                  <a:cubicBezTo>
                    <a:pt x="6549" y="2561"/>
                    <a:pt x="6561" y="2561"/>
                    <a:pt x="6573" y="2573"/>
                  </a:cubicBezTo>
                  <a:lnTo>
                    <a:pt x="6608" y="2573"/>
                  </a:lnTo>
                  <a:cubicBezTo>
                    <a:pt x="6620" y="2573"/>
                    <a:pt x="6632" y="2573"/>
                    <a:pt x="6656" y="2561"/>
                  </a:cubicBezTo>
                  <a:cubicBezTo>
                    <a:pt x="6680" y="2537"/>
                    <a:pt x="6680" y="2501"/>
                    <a:pt x="6656" y="2477"/>
                  </a:cubicBezTo>
                  <a:cubicBezTo>
                    <a:pt x="6596" y="2323"/>
                    <a:pt x="6513" y="2192"/>
                    <a:pt x="6430" y="2061"/>
                  </a:cubicBezTo>
                  <a:cubicBezTo>
                    <a:pt x="6358" y="1942"/>
                    <a:pt x="6263" y="1799"/>
                    <a:pt x="6156" y="1668"/>
                  </a:cubicBezTo>
                  <a:cubicBezTo>
                    <a:pt x="5965" y="1430"/>
                    <a:pt x="5739" y="1203"/>
                    <a:pt x="5477" y="1001"/>
                  </a:cubicBezTo>
                  <a:cubicBezTo>
                    <a:pt x="4965" y="596"/>
                    <a:pt x="4358" y="299"/>
                    <a:pt x="3715" y="132"/>
                  </a:cubicBezTo>
                  <a:cubicBezTo>
                    <a:pt x="3382" y="60"/>
                    <a:pt x="3001" y="1"/>
                    <a:pt x="2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39;p56"/>
            <p:cNvSpPr/>
            <p:nvPr/>
          </p:nvSpPr>
          <p:spPr>
            <a:xfrm rot="-4252015">
              <a:off x="3839965" y="3787203"/>
              <a:ext cx="49245" cy="49245"/>
            </a:xfrm>
            <a:custGeom>
              <a:avLst/>
              <a:gdLst/>
              <a:ahLst/>
              <a:cxnLst/>
              <a:rect l="l" t="t" r="r" b="b"/>
              <a:pathLst>
                <a:path w="1108" h="1108" extrusionOk="0">
                  <a:moveTo>
                    <a:pt x="560" y="0"/>
                  </a:moveTo>
                  <a:cubicBezTo>
                    <a:pt x="263" y="12"/>
                    <a:pt x="1" y="250"/>
                    <a:pt x="1" y="548"/>
                  </a:cubicBezTo>
                  <a:cubicBezTo>
                    <a:pt x="1" y="846"/>
                    <a:pt x="263" y="1108"/>
                    <a:pt x="560" y="1108"/>
                  </a:cubicBezTo>
                  <a:cubicBezTo>
                    <a:pt x="858" y="1108"/>
                    <a:pt x="1108" y="846"/>
                    <a:pt x="1108" y="548"/>
                  </a:cubicBezTo>
                  <a:cubicBezTo>
                    <a:pt x="1108" y="250"/>
                    <a:pt x="858" y="0"/>
                    <a:pt x="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40;p56"/>
            <p:cNvSpPr/>
            <p:nvPr/>
          </p:nvSpPr>
          <p:spPr>
            <a:xfrm rot="-4252015">
              <a:off x="4086612" y="3318050"/>
              <a:ext cx="34445" cy="34445"/>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41;p56"/>
            <p:cNvSpPr/>
            <p:nvPr/>
          </p:nvSpPr>
          <p:spPr>
            <a:xfrm rot="-4252015">
              <a:off x="5044224" y="3326110"/>
              <a:ext cx="43423" cy="43423"/>
            </a:xfrm>
            <a:custGeom>
              <a:avLst/>
              <a:gdLst/>
              <a:ahLst/>
              <a:cxnLst/>
              <a:rect l="l" t="t" r="r" b="b"/>
              <a:pathLst>
                <a:path w="977" h="977" extrusionOk="0">
                  <a:moveTo>
                    <a:pt x="489" y="1"/>
                  </a:moveTo>
                  <a:cubicBezTo>
                    <a:pt x="227" y="1"/>
                    <a:pt x="1" y="215"/>
                    <a:pt x="1" y="489"/>
                  </a:cubicBezTo>
                  <a:cubicBezTo>
                    <a:pt x="1" y="751"/>
                    <a:pt x="227" y="977"/>
                    <a:pt x="489" y="977"/>
                  </a:cubicBezTo>
                  <a:cubicBezTo>
                    <a:pt x="763" y="977"/>
                    <a:pt x="977" y="751"/>
                    <a:pt x="977" y="489"/>
                  </a:cubicBezTo>
                  <a:cubicBezTo>
                    <a:pt x="977" y="215"/>
                    <a:pt x="763" y="1"/>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2;p56"/>
            <p:cNvSpPr/>
            <p:nvPr/>
          </p:nvSpPr>
          <p:spPr>
            <a:xfrm rot="930588" flipH="1">
              <a:off x="5096677" y="2647215"/>
              <a:ext cx="206941" cy="260943"/>
            </a:xfrm>
            <a:custGeom>
              <a:avLst/>
              <a:gdLst/>
              <a:ahLst/>
              <a:cxnLst/>
              <a:rect l="l" t="t" r="r" b="b"/>
              <a:pathLst>
                <a:path w="4656" h="5871" extrusionOk="0">
                  <a:moveTo>
                    <a:pt x="3679" y="1"/>
                  </a:moveTo>
                  <a:cubicBezTo>
                    <a:pt x="3441" y="1"/>
                    <a:pt x="3203" y="36"/>
                    <a:pt x="2977" y="132"/>
                  </a:cubicBezTo>
                  <a:cubicBezTo>
                    <a:pt x="2572" y="274"/>
                    <a:pt x="2191" y="572"/>
                    <a:pt x="1834" y="1013"/>
                  </a:cubicBezTo>
                  <a:cubicBezTo>
                    <a:pt x="1524" y="1394"/>
                    <a:pt x="1239" y="1858"/>
                    <a:pt x="988" y="2418"/>
                  </a:cubicBezTo>
                  <a:cubicBezTo>
                    <a:pt x="762" y="2906"/>
                    <a:pt x="584" y="3430"/>
                    <a:pt x="417" y="4001"/>
                  </a:cubicBezTo>
                  <a:cubicBezTo>
                    <a:pt x="286" y="4465"/>
                    <a:pt x="179" y="4942"/>
                    <a:pt x="96" y="5406"/>
                  </a:cubicBezTo>
                  <a:cubicBezTo>
                    <a:pt x="72" y="5477"/>
                    <a:pt x="60" y="5561"/>
                    <a:pt x="48" y="5644"/>
                  </a:cubicBezTo>
                  <a:lnTo>
                    <a:pt x="36" y="5680"/>
                  </a:lnTo>
                  <a:lnTo>
                    <a:pt x="12" y="5728"/>
                  </a:lnTo>
                  <a:cubicBezTo>
                    <a:pt x="0" y="5739"/>
                    <a:pt x="0" y="5775"/>
                    <a:pt x="0" y="5799"/>
                  </a:cubicBezTo>
                  <a:cubicBezTo>
                    <a:pt x="12" y="5835"/>
                    <a:pt x="24" y="5847"/>
                    <a:pt x="48" y="5858"/>
                  </a:cubicBezTo>
                  <a:cubicBezTo>
                    <a:pt x="60" y="5870"/>
                    <a:pt x="72" y="5870"/>
                    <a:pt x="84" y="5870"/>
                  </a:cubicBezTo>
                  <a:cubicBezTo>
                    <a:pt x="131" y="5870"/>
                    <a:pt x="167" y="5858"/>
                    <a:pt x="179" y="5835"/>
                  </a:cubicBezTo>
                  <a:cubicBezTo>
                    <a:pt x="334" y="5501"/>
                    <a:pt x="524" y="5192"/>
                    <a:pt x="774" y="4882"/>
                  </a:cubicBezTo>
                  <a:lnTo>
                    <a:pt x="774" y="4882"/>
                  </a:lnTo>
                  <a:lnTo>
                    <a:pt x="750" y="4894"/>
                  </a:lnTo>
                  <a:cubicBezTo>
                    <a:pt x="988" y="4596"/>
                    <a:pt x="1262" y="4311"/>
                    <a:pt x="1596" y="3989"/>
                  </a:cubicBezTo>
                  <a:cubicBezTo>
                    <a:pt x="1727" y="3858"/>
                    <a:pt x="1917" y="3668"/>
                    <a:pt x="2120" y="3525"/>
                  </a:cubicBezTo>
                  <a:lnTo>
                    <a:pt x="2298" y="3370"/>
                  </a:lnTo>
                  <a:lnTo>
                    <a:pt x="2322" y="3358"/>
                  </a:lnTo>
                  <a:cubicBezTo>
                    <a:pt x="2524" y="3191"/>
                    <a:pt x="2751" y="3001"/>
                    <a:pt x="2965" y="2822"/>
                  </a:cubicBezTo>
                  <a:cubicBezTo>
                    <a:pt x="3394" y="2453"/>
                    <a:pt x="3703" y="2156"/>
                    <a:pt x="3977" y="1858"/>
                  </a:cubicBezTo>
                  <a:cubicBezTo>
                    <a:pt x="4144" y="1667"/>
                    <a:pt x="4275" y="1501"/>
                    <a:pt x="4394" y="1334"/>
                  </a:cubicBezTo>
                  <a:cubicBezTo>
                    <a:pt x="4513" y="1167"/>
                    <a:pt x="4584" y="1013"/>
                    <a:pt x="4632" y="858"/>
                  </a:cubicBezTo>
                  <a:cubicBezTo>
                    <a:pt x="4656" y="786"/>
                    <a:pt x="4656" y="715"/>
                    <a:pt x="4656" y="632"/>
                  </a:cubicBezTo>
                  <a:cubicBezTo>
                    <a:pt x="4656" y="560"/>
                    <a:pt x="4644" y="489"/>
                    <a:pt x="4620" y="417"/>
                  </a:cubicBezTo>
                  <a:cubicBezTo>
                    <a:pt x="4572" y="298"/>
                    <a:pt x="4453" y="191"/>
                    <a:pt x="4287" y="120"/>
                  </a:cubicBezTo>
                  <a:cubicBezTo>
                    <a:pt x="4203" y="84"/>
                    <a:pt x="4108" y="60"/>
                    <a:pt x="3989" y="24"/>
                  </a:cubicBezTo>
                  <a:cubicBezTo>
                    <a:pt x="3917" y="13"/>
                    <a:pt x="3798" y="1"/>
                    <a:pt x="3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43;p56"/>
            <p:cNvSpPr/>
            <p:nvPr/>
          </p:nvSpPr>
          <p:spPr>
            <a:xfrm rot="-4252015">
              <a:off x="4042032" y="3712494"/>
              <a:ext cx="99024" cy="99557"/>
            </a:xfrm>
            <a:custGeom>
              <a:avLst/>
              <a:gdLst/>
              <a:ahLst/>
              <a:cxnLst/>
              <a:rect l="l" t="t" r="r" b="b"/>
              <a:pathLst>
                <a:path w="2228" h="2240" extrusionOk="0">
                  <a:moveTo>
                    <a:pt x="1108" y="1"/>
                  </a:moveTo>
                  <a:cubicBezTo>
                    <a:pt x="501" y="1"/>
                    <a:pt x="1" y="513"/>
                    <a:pt x="1" y="1120"/>
                  </a:cubicBezTo>
                  <a:cubicBezTo>
                    <a:pt x="1" y="1739"/>
                    <a:pt x="501" y="2239"/>
                    <a:pt x="1108" y="2239"/>
                  </a:cubicBezTo>
                  <a:cubicBezTo>
                    <a:pt x="1727" y="2239"/>
                    <a:pt x="2227" y="1739"/>
                    <a:pt x="2227" y="1120"/>
                  </a:cubicBezTo>
                  <a:cubicBezTo>
                    <a:pt x="2227" y="525"/>
                    <a:pt x="1727" y="1"/>
                    <a:pt x="1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44;p56"/>
            <p:cNvSpPr/>
            <p:nvPr/>
          </p:nvSpPr>
          <p:spPr>
            <a:xfrm rot="-4252015">
              <a:off x="5248662" y="2954200"/>
              <a:ext cx="34445" cy="34445"/>
            </a:xfrm>
            <a:custGeom>
              <a:avLst/>
              <a:gdLst/>
              <a:ahLst/>
              <a:cxnLst/>
              <a:rect l="l" t="t" r="r" b="b"/>
              <a:pathLst>
                <a:path w="775" h="775" extrusionOk="0">
                  <a:moveTo>
                    <a:pt x="382" y="1"/>
                  </a:moveTo>
                  <a:cubicBezTo>
                    <a:pt x="179" y="1"/>
                    <a:pt x="1" y="179"/>
                    <a:pt x="1" y="394"/>
                  </a:cubicBezTo>
                  <a:cubicBezTo>
                    <a:pt x="1" y="596"/>
                    <a:pt x="179" y="775"/>
                    <a:pt x="382" y="775"/>
                  </a:cubicBezTo>
                  <a:cubicBezTo>
                    <a:pt x="596" y="775"/>
                    <a:pt x="775" y="596"/>
                    <a:pt x="775" y="394"/>
                  </a:cubicBezTo>
                  <a:cubicBezTo>
                    <a:pt x="775" y="179"/>
                    <a:pt x="596"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292;p54"/>
          <p:cNvGrpSpPr/>
          <p:nvPr/>
        </p:nvGrpSpPr>
        <p:grpSpPr>
          <a:xfrm>
            <a:off x="79200" y="60150"/>
            <a:ext cx="1216200" cy="1216200"/>
            <a:chOff x="786685" y="213847"/>
            <a:chExt cx="1216200" cy="1216200"/>
          </a:xfrm>
        </p:grpSpPr>
        <p:sp>
          <p:nvSpPr>
            <p:cNvPr id="148" name="Google Shape;1293;p54"/>
            <p:cNvSpPr/>
            <p:nvPr/>
          </p:nvSpPr>
          <p:spPr>
            <a:xfrm>
              <a:off x="786685" y="213847"/>
              <a:ext cx="1216200" cy="1216200"/>
            </a:xfrm>
            <a:prstGeom prst="sun">
              <a:avLst>
                <a:gd name="adj" fmla="val 25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294;p54"/>
            <p:cNvGrpSpPr/>
            <p:nvPr/>
          </p:nvGrpSpPr>
          <p:grpSpPr>
            <a:xfrm>
              <a:off x="1120050" y="556963"/>
              <a:ext cx="549450" cy="529975"/>
              <a:chOff x="720000" y="1682150"/>
              <a:chExt cx="549450" cy="529975"/>
            </a:xfrm>
          </p:grpSpPr>
          <p:sp>
            <p:nvSpPr>
              <p:cNvPr id="150" name="Google Shape;1295;p54"/>
              <p:cNvSpPr/>
              <p:nvPr/>
            </p:nvSpPr>
            <p:spPr>
              <a:xfrm>
                <a:off x="720000" y="1682150"/>
                <a:ext cx="549450" cy="529975"/>
              </a:xfrm>
              <a:custGeom>
                <a:avLst/>
                <a:gdLst/>
                <a:ahLst/>
                <a:cxnLst/>
                <a:rect l="l" t="t" r="r" b="b"/>
                <a:pathLst>
                  <a:path w="21978" h="21199" extrusionOk="0">
                    <a:moveTo>
                      <a:pt x="10549" y="1"/>
                    </a:moveTo>
                    <a:cubicBezTo>
                      <a:pt x="10105" y="1"/>
                      <a:pt x="9659" y="28"/>
                      <a:pt x="9216" y="85"/>
                    </a:cubicBezTo>
                    <a:cubicBezTo>
                      <a:pt x="6644" y="407"/>
                      <a:pt x="3989" y="1383"/>
                      <a:pt x="2358" y="3514"/>
                    </a:cubicBezTo>
                    <a:cubicBezTo>
                      <a:pt x="1072" y="5193"/>
                      <a:pt x="572" y="7384"/>
                      <a:pt x="298" y="9527"/>
                    </a:cubicBezTo>
                    <a:cubicBezTo>
                      <a:pt x="84" y="11337"/>
                      <a:pt x="0" y="13194"/>
                      <a:pt x="536" y="14920"/>
                    </a:cubicBezTo>
                    <a:cubicBezTo>
                      <a:pt x="1334" y="17468"/>
                      <a:pt x="3417" y="19421"/>
                      <a:pt x="5787" y="20373"/>
                    </a:cubicBezTo>
                    <a:cubicBezTo>
                      <a:pt x="7238" y="20960"/>
                      <a:pt x="8787" y="21198"/>
                      <a:pt x="10351" y="21198"/>
                    </a:cubicBezTo>
                    <a:cubicBezTo>
                      <a:pt x="11327" y="21198"/>
                      <a:pt x="12310" y="21105"/>
                      <a:pt x="13276" y="20945"/>
                    </a:cubicBezTo>
                    <a:cubicBezTo>
                      <a:pt x="17717" y="20219"/>
                      <a:pt x="21408" y="16039"/>
                      <a:pt x="21646" y="11253"/>
                    </a:cubicBezTo>
                    <a:cubicBezTo>
                      <a:pt x="21978" y="4718"/>
                      <a:pt x="16342" y="1"/>
                      <a:pt x="10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96;p54"/>
              <p:cNvSpPr/>
              <p:nvPr/>
            </p:nvSpPr>
            <p:spPr>
              <a:xfrm>
                <a:off x="1003075" y="1708475"/>
                <a:ext cx="146375" cy="72200"/>
              </a:xfrm>
              <a:custGeom>
                <a:avLst/>
                <a:gdLst/>
                <a:ahLst/>
                <a:cxnLst/>
                <a:rect l="l" t="t" r="r" b="b"/>
                <a:pathLst>
                  <a:path w="5855" h="2888" extrusionOk="0">
                    <a:moveTo>
                      <a:pt x="1034" y="1"/>
                    </a:moveTo>
                    <a:cubicBezTo>
                      <a:pt x="765" y="1"/>
                      <a:pt x="509" y="19"/>
                      <a:pt x="274" y="56"/>
                    </a:cubicBezTo>
                    <a:cubicBezTo>
                      <a:pt x="0" y="92"/>
                      <a:pt x="107" y="485"/>
                      <a:pt x="334" y="520"/>
                    </a:cubicBezTo>
                    <a:cubicBezTo>
                      <a:pt x="1358" y="651"/>
                      <a:pt x="2274" y="842"/>
                      <a:pt x="3215" y="1330"/>
                    </a:cubicBezTo>
                    <a:cubicBezTo>
                      <a:pt x="3977" y="1735"/>
                      <a:pt x="4536" y="2437"/>
                      <a:pt x="5298" y="2842"/>
                    </a:cubicBezTo>
                    <a:cubicBezTo>
                      <a:pt x="5355" y="2874"/>
                      <a:pt x="5410" y="2888"/>
                      <a:pt x="5463" y="2888"/>
                    </a:cubicBezTo>
                    <a:cubicBezTo>
                      <a:pt x="5689" y="2888"/>
                      <a:pt x="5855" y="2627"/>
                      <a:pt x="5739" y="2366"/>
                    </a:cubicBezTo>
                    <a:cubicBezTo>
                      <a:pt x="5018" y="769"/>
                      <a:pt x="2762" y="1"/>
                      <a:pt x="1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97;p54"/>
              <p:cNvSpPr/>
              <p:nvPr/>
            </p:nvSpPr>
            <p:spPr>
              <a:xfrm>
                <a:off x="1156200" y="1791400"/>
                <a:ext cx="59725" cy="65725"/>
              </a:xfrm>
              <a:custGeom>
                <a:avLst/>
                <a:gdLst/>
                <a:ahLst/>
                <a:cxnLst/>
                <a:rect l="l" t="t" r="r" b="b"/>
                <a:pathLst>
                  <a:path w="2389" h="2629" extrusionOk="0">
                    <a:moveTo>
                      <a:pt x="305" y="0"/>
                    </a:moveTo>
                    <a:cubicBezTo>
                      <a:pt x="95" y="0"/>
                      <a:pt x="0" y="305"/>
                      <a:pt x="150" y="454"/>
                    </a:cubicBezTo>
                    <a:cubicBezTo>
                      <a:pt x="447" y="751"/>
                      <a:pt x="793" y="990"/>
                      <a:pt x="1067" y="1335"/>
                    </a:cubicBezTo>
                    <a:cubicBezTo>
                      <a:pt x="1329" y="1680"/>
                      <a:pt x="1507" y="2156"/>
                      <a:pt x="1805" y="2526"/>
                    </a:cubicBezTo>
                    <a:cubicBezTo>
                      <a:pt x="1863" y="2598"/>
                      <a:pt x="1933" y="2629"/>
                      <a:pt x="2002" y="2629"/>
                    </a:cubicBezTo>
                    <a:cubicBezTo>
                      <a:pt x="2158" y="2629"/>
                      <a:pt x="2312" y="2473"/>
                      <a:pt x="2329" y="2299"/>
                    </a:cubicBezTo>
                    <a:cubicBezTo>
                      <a:pt x="2388" y="1263"/>
                      <a:pt x="1257" y="120"/>
                      <a:pt x="328" y="1"/>
                    </a:cubicBezTo>
                    <a:cubicBezTo>
                      <a:pt x="320" y="1"/>
                      <a:pt x="313" y="0"/>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98;p54"/>
              <p:cNvSpPr/>
              <p:nvPr/>
            </p:nvSpPr>
            <p:spPr>
              <a:xfrm>
                <a:off x="720300" y="1754800"/>
                <a:ext cx="507825" cy="457225"/>
              </a:xfrm>
              <a:custGeom>
                <a:avLst/>
                <a:gdLst/>
                <a:ahLst/>
                <a:cxnLst/>
                <a:rect l="l" t="t" r="r" b="b"/>
                <a:pathLst>
                  <a:path w="20313" h="18289" extrusionOk="0">
                    <a:moveTo>
                      <a:pt x="2870" y="1"/>
                    </a:moveTo>
                    <a:lnTo>
                      <a:pt x="2870" y="1"/>
                    </a:lnTo>
                    <a:cubicBezTo>
                      <a:pt x="2691" y="191"/>
                      <a:pt x="2512" y="394"/>
                      <a:pt x="2346" y="596"/>
                    </a:cubicBezTo>
                    <a:cubicBezTo>
                      <a:pt x="1060" y="2275"/>
                      <a:pt x="560" y="4478"/>
                      <a:pt x="298" y="6621"/>
                    </a:cubicBezTo>
                    <a:cubicBezTo>
                      <a:pt x="72" y="8419"/>
                      <a:pt x="0" y="10288"/>
                      <a:pt x="536" y="12014"/>
                    </a:cubicBezTo>
                    <a:cubicBezTo>
                      <a:pt x="1322" y="14550"/>
                      <a:pt x="3405" y="16503"/>
                      <a:pt x="5775" y="17455"/>
                    </a:cubicBezTo>
                    <a:cubicBezTo>
                      <a:pt x="7243" y="18046"/>
                      <a:pt x="8803" y="18289"/>
                      <a:pt x="10376" y="18289"/>
                    </a:cubicBezTo>
                    <a:cubicBezTo>
                      <a:pt x="11340" y="18289"/>
                      <a:pt x="12309" y="18197"/>
                      <a:pt x="13264" y="18039"/>
                    </a:cubicBezTo>
                    <a:cubicBezTo>
                      <a:pt x="16205" y="17563"/>
                      <a:pt x="18812" y="15562"/>
                      <a:pt x="20312" y="12872"/>
                    </a:cubicBezTo>
                    <a:lnTo>
                      <a:pt x="20312" y="12872"/>
                    </a:lnTo>
                    <a:cubicBezTo>
                      <a:pt x="18348" y="14300"/>
                      <a:pt x="16038" y="15181"/>
                      <a:pt x="13669" y="15300"/>
                    </a:cubicBezTo>
                    <a:cubicBezTo>
                      <a:pt x="13491" y="15309"/>
                      <a:pt x="13314" y="15314"/>
                      <a:pt x="13136" y="15314"/>
                    </a:cubicBezTo>
                    <a:cubicBezTo>
                      <a:pt x="9524" y="15314"/>
                      <a:pt x="5911" y="13480"/>
                      <a:pt x="3846" y="10347"/>
                    </a:cubicBezTo>
                    <a:cubicBezTo>
                      <a:pt x="1881" y="7371"/>
                      <a:pt x="1477" y="3287"/>
                      <a:pt x="2870"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299;p54"/>
              <p:cNvSpPr/>
              <p:nvPr/>
            </p:nvSpPr>
            <p:spPr>
              <a:xfrm>
                <a:off x="808050" y="1849575"/>
                <a:ext cx="115875" cy="62850"/>
              </a:xfrm>
              <a:custGeom>
                <a:avLst/>
                <a:gdLst/>
                <a:ahLst/>
                <a:cxnLst/>
                <a:rect l="l" t="t" r="r" b="b"/>
                <a:pathLst>
                  <a:path w="4635" h="2514" extrusionOk="0">
                    <a:moveTo>
                      <a:pt x="2313" y="0"/>
                    </a:moveTo>
                    <a:cubicBezTo>
                      <a:pt x="1153" y="0"/>
                      <a:pt x="196" y="983"/>
                      <a:pt x="26" y="2127"/>
                    </a:cubicBezTo>
                    <a:cubicBezTo>
                      <a:pt x="1" y="2264"/>
                      <a:pt x="111" y="2371"/>
                      <a:pt x="228" y="2371"/>
                    </a:cubicBezTo>
                    <a:cubicBezTo>
                      <a:pt x="273" y="2371"/>
                      <a:pt x="320" y="2355"/>
                      <a:pt x="360" y="2318"/>
                    </a:cubicBezTo>
                    <a:cubicBezTo>
                      <a:pt x="979" y="1770"/>
                      <a:pt x="1288" y="901"/>
                      <a:pt x="2241" y="841"/>
                    </a:cubicBezTo>
                    <a:cubicBezTo>
                      <a:pt x="2272" y="839"/>
                      <a:pt x="2303" y="838"/>
                      <a:pt x="2332" y="838"/>
                    </a:cubicBezTo>
                    <a:cubicBezTo>
                      <a:pt x="3214" y="838"/>
                      <a:pt x="3518" y="1837"/>
                      <a:pt x="3967" y="2401"/>
                    </a:cubicBezTo>
                    <a:cubicBezTo>
                      <a:pt x="4027" y="2480"/>
                      <a:pt x="4116" y="2514"/>
                      <a:pt x="4209" y="2514"/>
                    </a:cubicBezTo>
                    <a:cubicBezTo>
                      <a:pt x="4413" y="2514"/>
                      <a:pt x="4635" y="2352"/>
                      <a:pt x="4610" y="2139"/>
                    </a:cubicBezTo>
                    <a:cubicBezTo>
                      <a:pt x="4491" y="1127"/>
                      <a:pt x="3539" y="91"/>
                      <a:pt x="2491" y="8"/>
                    </a:cubicBezTo>
                    <a:cubicBezTo>
                      <a:pt x="2431" y="3"/>
                      <a:pt x="2372" y="0"/>
                      <a:pt x="2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300;p54"/>
              <p:cNvSpPr/>
              <p:nvPr/>
            </p:nvSpPr>
            <p:spPr>
              <a:xfrm>
                <a:off x="1048900" y="1849575"/>
                <a:ext cx="115775" cy="62850"/>
              </a:xfrm>
              <a:custGeom>
                <a:avLst/>
                <a:gdLst/>
                <a:ahLst/>
                <a:cxnLst/>
                <a:rect l="l" t="t" r="r" b="b"/>
                <a:pathLst>
                  <a:path w="4631" h="2514" extrusionOk="0">
                    <a:moveTo>
                      <a:pt x="2310" y="0"/>
                    </a:moveTo>
                    <a:cubicBezTo>
                      <a:pt x="2251" y="0"/>
                      <a:pt x="2192" y="3"/>
                      <a:pt x="2132" y="8"/>
                    </a:cubicBezTo>
                    <a:cubicBezTo>
                      <a:pt x="1096" y="91"/>
                      <a:pt x="144" y="1127"/>
                      <a:pt x="25" y="2139"/>
                    </a:cubicBezTo>
                    <a:cubicBezTo>
                      <a:pt x="0" y="2352"/>
                      <a:pt x="217" y="2514"/>
                      <a:pt x="420" y="2514"/>
                    </a:cubicBezTo>
                    <a:cubicBezTo>
                      <a:pt x="513" y="2514"/>
                      <a:pt x="604" y="2480"/>
                      <a:pt x="668" y="2401"/>
                    </a:cubicBezTo>
                    <a:cubicBezTo>
                      <a:pt x="1105" y="1837"/>
                      <a:pt x="1431" y="838"/>
                      <a:pt x="2304" y="838"/>
                    </a:cubicBezTo>
                    <a:cubicBezTo>
                      <a:pt x="2333" y="838"/>
                      <a:pt x="2363" y="839"/>
                      <a:pt x="2394" y="841"/>
                    </a:cubicBezTo>
                    <a:cubicBezTo>
                      <a:pt x="3346" y="901"/>
                      <a:pt x="3644" y="1770"/>
                      <a:pt x="4275" y="2318"/>
                    </a:cubicBezTo>
                    <a:cubicBezTo>
                      <a:pt x="4315" y="2355"/>
                      <a:pt x="4362" y="2371"/>
                      <a:pt x="4407" y="2371"/>
                    </a:cubicBezTo>
                    <a:cubicBezTo>
                      <a:pt x="4523" y="2371"/>
                      <a:pt x="4631" y="2264"/>
                      <a:pt x="4597" y="2127"/>
                    </a:cubicBezTo>
                    <a:cubicBezTo>
                      <a:pt x="4438" y="983"/>
                      <a:pt x="3471" y="0"/>
                      <a:pt x="2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01;p54"/>
              <p:cNvSpPr/>
              <p:nvPr/>
            </p:nvSpPr>
            <p:spPr>
              <a:xfrm>
                <a:off x="828650" y="1988650"/>
                <a:ext cx="319400" cy="134100"/>
              </a:xfrm>
              <a:custGeom>
                <a:avLst/>
                <a:gdLst/>
                <a:ahLst/>
                <a:cxnLst/>
                <a:rect l="l" t="t" r="r" b="b"/>
                <a:pathLst>
                  <a:path w="12776" h="5364" extrusionOk="0">
                    <a:moveTo>
                      <a:pt x="7412" y="0"/>
                    </a:moveTo>
                    <a:cubicBezTo>
                      <a:pt x="4040" y="0"/>
                      <a:pt x="297" y="156"/>
                      <a:pt x="238" y="470"/>
                    </a:cubicBezTo>
                    <a:cubicBezTo>
                      <a:pt x="0" y="1767"/>
                      <a:pt x="1596" y="5315"/>
                      <a:pt x="6382" y="5363"/>
                    </a:cubicBezTo>
                    <a:cubicBezTo>
                      <a:pt x="6412" y="5363"/>
                      <a:pt x="6443" y="5364"/>
                      <a:pt x="6473" y="5364"/>
                    </a:cubicBezTo>
                    <a:cubicBezTo>
                      <a:pt x="11189" y="5364"/>
                      <a:pt x="12775" y="788"/>
                      <a:pt x="12728" y="315"/>
                    </a:cubicBezTo>
                    <a:cubicBezTo>
                      <a:pt x="12706" y="105"/>
                      <a:pt x="10184" y="0"/>
                      <a:pt x="7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02;p54"/>
              <p:cNvSpPr/>
              <p:nvPr/>
            </p:nvSpPr>
            <p:spPr>
              <a:xfrm>
                <a:off x="832500" y="1988675"/>
                <a:ext cx="314950" cy="60850"/>
              </a:xfrm>
              <a:custGeom>
                <a:avLst/>
                <a:gdLst/>
                <a:ahLst/>
                <a:cxnLst/>
                <a:rect l="l" t="t" r="r" b="b"/>
                <a:pathLst>
                  <a:path w="12598" h="2434" extrusionOk="0">
                    <a:moveTo>
                      <a:pt x="7197" y="1"/>
                    </a:moveTo>
                    <a:cubicBezTo>
                      <a:pt x="3839" y="1"/>
                      <a:pt x="143" y="157"/>
                      <a:pt x="84" y="469"/>
                    </a:cubicBezTo>
                    <a:cubicBezTo>
                      <a:pt x="1" y="933"/>
                      <a:pt x="156" y="1659"/>
                      <a:pt x="584" y="2421"/>
                    </a:cubicBezTo>
                    <a:cubicBezTo>
                      <a:pt x="2180" y="1671"/>
                      <a:pt x="4061" y="1385"/>
                      <a:pt x="5847" y="1231"/>
                    </a:cubicBezTo>
                    <a:cubicBezTo>
                      <a:pt x="6379" y="1181"/>
                      <a:pt x="6920" y="1140"/>
                      <a:pt x="7456" y="1140"/>
                    </a:cubicBezTo>
                    <a:cubicBezTo>
                      <a:pt x="7820" y="1140"/>
                      <a:pt x="8182" y="1159"/>
                      <a:pt x="8538" y="1207"/>
                    </a:cubicBezTo>
                    <a:cubicBezTo>
                      <a:pt x="9657" y="1385"/>
                      <a:pt x="10728" y="1814"/>
                      <a:pt x="11669" y="2433"/>
                    </a:cubicBezTo>
                    <a:cubicBezTo>
                      <a:pt x="12336" y="1433"/>
                      <a:pt x="12598" y="516"/>
                      <a:pt x="12586" y="326"/>
                    </a:cubicBezTo>
                    <a:cubicBezTo>
                      <a:pt x="12559" y="109"/>
                      <a:pt x="9995" y="1"/>
                      <a:pt x="719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493165" y="1643955"/>
            <a:ext cx="4168129" cy="1478418"/>
          </a:xfrm>
          <a:prstGeom prst="rect">
            <a:avLst/>
          </a:prstGeom>
        </p:spPr>
        <p:txBody>
          <a:bodyPr wrap="none">
            <a:spAutoFit/>
          </a:bodyPr>
          <a:lstStyle/>
          <a:p>
            <a:pPr algn="ctr">
              <a:lnSpc>
                <a:spcPct val="150000"/>
              </a:lnSpc>
            </a:pPr>
            <a:r>
              <a:rPr lang="de-DE" sz="3200" b="1" dirty="0">
                <a:solidFill>
                  <a:schemeClr val="accent5">
                    <a:lumMod val="75000"/>
                  </a:schemeClr>
                </a:solidFill>
              </a:rPr>
              <a:t>4. Trải nghiệm nghề </a:t>
            </a:r>
            <a:endParaRPr lang="de-DE" sz="3200" b="1" dirty="0" smtClean="0">
              <a:solidFill>
                <a:schemeClr val="accent5">
                  <a:lumMod val="75000"/>
                </a:schemeClr>
              </a:solidFill>
            </a:endParaRPr>
          </a:p>
          <a:p>
            <a:pPr algn="ctr">
              <a:lnSpc>
                <a:spcPct val="150000"/>
              </a:lnSpc>
            </a:pPr>
            <a:r>
              <a:rPr lang="de-DE" sz="3200" b="1" dirty="0" smtClean="0">
                <a:solidFill>
                  <a:schemeClr val="accent5">
                    <a:lumMod val="75000"/>
                  </a:schemeClr>
                </a:solidFill>
              </a:rPr>
              <a:t>ở </a:t>
            </a:r>
            <a:r>
              <a:rPr lang="de-DE" sz="3200" b="1" dirty="0">
                <a:solidFill>
                  <a:schemeClr val="accent5">
                    <a:lumMod val="75000"/>
                  </a:schemeClr>
                </a:solidFill>
              </a:rPr>
              <a:t>địa phương.</a:t>
            </a:r>
            <a:endParaRPr lang="en-US" sz="3200" dirty="0">
              <a:solidFill>
                <a:schemeClr val="accent5">
                  <a:lumMod val="75000"/>
                </a:schemeClr>
              </a:solidFill>
            </a:endParaRPr>
          </a:p>
        </p:txBody>
      </p:sp>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9"/>
        <p:cNvGrpSpPr/>
        <p:nvPr/>
      </p:nvGrpSpPr>
      <p:grpSpPr>
        <a:xfrm>
          <a:off x="0" y="0"/>
          <a:ext cx="0" cy="0"/>
          <a:chOff x="0" y="0"/>
          <a:chExt cx="0" cy="0"/>
        </a:xfrm>
      </p:grpSpPr>
      <p:sp>
        <p:nvSpPr>
          <p:cNvPr id="2107" name="Google Shape;2107;p64"/>
          <p:cNvSpPr/>
          <p:nvPr/>
        </p:nvSpPr>
        <p:spPr>
          <a:xfrm rot="4500056">
            <a:off x="275702" y="92291"/>
            <a:ext cx="642590" cy="1221713"/>
          </a:xfrm>
          <a:custGeom>
            <a:avLst/>
            <a:gdLst/>
            <a:ahLst/>
            <a:cxnLst/>
            <a:rect l="l" t="t" r="r" b="b"/>
            <a:pathLst>
              <a:path w="8444" h="16054" extrusionOk="0">
                <a:moveTo>
                  <a:pt x="5518" y="1"/>
                </a:moveTo>
                <a:cubicBezTo>
                  <a:pt x="5441" y="1"/>
                  <a:pt x="5390" y="76"/>
                  <a:pt x="5348" y="160"/>
                </a:cubicBezTo>
                <a:cubicBezTo>
                  <a:pt x="4812" y="1338"/>
                  <a:pt x="4812" y="2731"/>
                  <a:pt x="5336" y="3910"/>
                </a:cubicBezTo>
                <a:cubicBezTo>
                  <a:pt x="5277" y="4613"/>
                  <a:pt x="5181" y="5303"/>
                  <a:pt x="5050" y="5994"/>
                </a:cubicBezTo>
                <a:cubicBezTo>
                  <a:pt x="5015" y="5339"/>
                  <a:pt x="4836" y="4684"/>
                  <a:pt x="4515" y="4089"/>
                </a:cubicBezTo>
                <a:cubicBezTo>
                  <a:pt x="4241" y="3541"/>
                  <a:pt x="3800" y="3005"/>
                  <a:pt x="3193" y="2862"/>
                </a:cubicBezTo>
                <a:cubicBezTo>
                  <a:pt x="3098" y="2886"/>
                  <a:pt x="3086" y="3005"/>
                  <a:pt x="3086" y="3089"/>
                </a:cubicBezTo>
                <a:cubicBezTo>
                  <a:pt x="3145" y="4446"/>
                  <a:pt x="3848" y="5744"/>
                  <a:pt x="4931" y="6541"/>
                </a:cubicBezTo>
                <a:cubicBezTo>
                  <a:pt x="4741" y="7423"/>
                  <a:pt x="4491" y="8268"/>
                  <a:pt x="4193" y="9101"/>
                </a:cubicBezTo>
                <a:cubicBezTo>
                  <a:pt x="4265" y="8363"/>
                  <a:pt x="4193" y="7613"/>
                  <a:pt x="3943" y="6911"/>
                </a:cubicBezTo>
                <a:cubicBezTo>
                  <a:pt x="3729" y="6339"/>
                  <a:pt x="3372" y="5744"/>
                  <a:pt x="2776" y="5529"/>
                </a:cubicBezTo>
                <a:cubicBezTo>
                  <a:pt x="2681" y="5529"/>
                  <a:pt x="2657" y="5648"/>
                  <a:pt x="2645" y="5744"/>
                </a:cubicBezTo>
                <a:cubicBezTo>
                  <a:pt x="2526" y="7089"/>
                  <a:pt x="3062" y="8494"/>
                  <a:pt x="4062" y="9435"/>
                </a:cubicBezTo>
                <a:lnTo>
                  <a:pt x="4074" y="9447"/>
                </a:lnTo>
                <a:cubicBezTo>
                  <a:pt x="3717" y="10387"/>
                  <a:pt x="3288" y="11292"/>
                  <a:pt x="2776" y="12149"/>
                </a:cubicBezTo>
                <a:cubicBezTo>
                  <a:pt x="3062" y="11352"/>
                  <a:pt x="3133" y="10459"/>
                  <a:pt x="2967" y="9613"/>
                </a:cubicBezTo>
                <a:cubicBezTo>
                  <a:pt x="2848" y="8994"/>
                  <a:pt x="2586" y="8363"/>
                  <a:pt x="2050" y="8065"/>
                </a:cubicBezTo>
                <a:cubicBezTo>
                  <a:pt x="2041" y="8063"/>
                  <a:pt x="2032" y="8062"/>
                  <a:pt x="2024" y="8062"/>
                </a:cubicBezTo>
                <a:cubicBezTo>
                  <a:pt x="1948" y="8062"/>
                  <a:pt x="1916" y="8158"/>
                  <a:pt x="1883" y="8244"/>
                </a:cubicBezTo>
                <a:cubicBezTo>
                  <a:pt x="1562" y="9566"/>
                  <a:pt x="1859" y="11018"/>
                  <a:pt x="2705" y="12114"/>
                </a:cubicBezTo>
                <a:lnTo>
                  <a:pt x="2752" y="12209"/>
                </a:lnTo>
                <a:cubicBezTo>
                  <a:pt x="2371" y="12852"/>
                  <a:pt x="1979" y="13483"/>
                  <a:pt x="1526" y="14078"/>
                </a:cubicBezTo>
                <a:cubicBezTo>
                  <a:pt x="1705" y="13388"/>
                  <a:pt x="1740" y="12661"/>
                  <a:pt x="1598" y="11947"/>
                </a:cubicBezTo>
                <a:cubicBezTo>
                  <a:pt x="1478" y="11340"/>
                  <a:pt x="1217" y="10697"/>
                  <a:pt x="681" y="10399"/>
                </a:cubicBezTo>
                <a:cubicBezTo>
                  <a:pt x="675" y="10398"/>
                  <a:pt x="670" y="10398"/>
                  <a:pt x="665" y="10398"/>
                </a:cubicBezTo>
                <a:cubicBezTo>
                  <a:pt x="581" y="10398"/>
                  <a:pt x="548" y="10488"/>
                  <a:pt x="514" y="10578"/>
                </a:cubicBezTo>
                <a:cubicBezTo>
                  <a:pt x="193" y="11875"/>
                  <a:pt x="490" y="13316"/>
                  <a:pt x="1288" y="14388"/>
                </a:cubicBezTo>
                <a:cubicBezTo>
                  <a:pt x="907" y="14888"/>
                  <a:pt x="490" y="15388"/>
                  <a:pt x="38" y="15840"/>
                </a:cubicBezTo>
                <a:cubicBezTo>
                  <a:pt x="1" y="15932"/>
                  <a:pt x="78" y="16053"/>
                  <a:pt x="154" y="16053"/>
                </a:cubicBezTo>
                <a:cubicBezTo>
                  <a:pt x="176" y="16053"/>
                  <a:pt x="198" y="16043"/>
                  <a:pt x="216" y="16019"/>
                </a:cubicBezTo>
                <a:cubicBezTo>
                  <a:pt x="669" y="15543"/>
                  <a:pt x="1097" y="15042"/>
                  <a:pt x="1502" y="14519"/>
                </a:cubicBezTo>
                <a:cubicBezTo>
                  <a:pt x="1761" y="14559"/>
                  <a:pt x="2022" y="14579"/>
                  <a:pt x="2283" y="14579"/>
                </a:cubicBezTo>
                <a:cubicBezTo>
                  <a:pt x="2877" y="14579"/>
                  <a:pt x="3469" y="14475"/>
                  <a:pt x="4015" y="14269"/>
                </a:cubicBezTo>
                <a:cubicBezTo>
                  <a:pt x="4586" y="14042"/>
                  <a:pt x="5169" y="13673"/>
                  <a:pt x="5372" y="13090"/>
                </a:cubicBezTo>
                <a:cubicBezTo>
                  <a:pt x="5372" y="13007"/>
                  <a:pt x="5253" y="12971"/>
                  <a:pt x="5158" y="12959"/>
                </a:cubicBezTo>
                <a:cubicBezTo>
                  <a:pt x="5052" y="12951"/>
                  <a:pt x="4946" y="12947"/>
                  <a:pt x="4841" y="12947"/>
                </a:cubicBezTo>
                <a:cubicBezTo>
                  <a:pt x="3695" y="12947"/>
                  <a:pt x="2556" y="13414"/>
                  <a:pt x="1717" y="14221"/>
                </a:cubicBezTo>
                <a:cubicBezTo>
                  <a:pt x="2193" y="13578"/>
                  <a:pt x="2633" y="12911"/>
                  <a:pt x="3014" y="12233"/>
                </a:cubicBezTo>
                <a:cubicBezTo>
                  <a:pt x="3206" y="12253"/>
                  <a:pt x="3399" y="12263"/>
                  <a:pt x="3594" y="12263"/>
                </a:cubicBezTo>
                <a:cubicBezTo>
                  <a:pt x="4196" y="12263"/>
                  <a:pt x="4804" y="12163"/>
                  <a:pt x="5372" y="11947"/>
                </a:cubicBezTo>
                <a:cubicBezTo>
                  <a:pt x="5943" y="11721"/>
                  <a:pt x="6527" y="11352"/>
                  <a:pt x="6717" y="10768"/>
                </a:cubicBezTo>
                <a:cubicBezTo>
                  <a:pt x="6717" y="10685"/>
                  <a:pt x="6598" y="10649"/>
                  <a:pt x="6515" y="10637"/>
                </a:cubicBezTo>
                <a:cubicBezTo>
                  <a:pt x="6422" y="10632"/>
                  <a:pt x="6329" y="10629"/>
                  <a:pt x="6237" y="10629"/>
                </a:cubicBezTo>
                <a:cubicBezTo>
                  <a:pt x="5164" y="10629"/>
                  <a:pt x="4111" y="11006"/>
                  <a:pt x="3300" y="11697"/>
                </a:cubicBezTo>
                <a:cubicBezTo>
                  <a:pt x="3669" y="10982"/>
                  <a:pt x="4015" y="10244"/>
                  <a:pt x="4300" y="9494"/>
                </a:cubicBezTo>
                <a:cubicBezTo>
                  <a:pt x="5110" y="9470"/>
                  <a:pt x="5931" y="9256"/>
                  <a:pt x="6658" y="8839"/>
                </a:cubicBezTo>
                <a:cubicBezTo>
                  <a:pt x="7193" y="8518"/>
                  <a:pt x="7717" y="8065"/>
                  <a:pt x="7825" y="7446"/>
                </a:cubicBezTo>
                <a:cubicBezTo>
                  <a:pt x="7815" y="7380"/>
                  <a:pt x="7738" y="7359"/>
                  <a:pt x="7659" y="7359"/>
                </a:cubicBezTo>
                <a:cubicBezTo>
                  <a:pt x="7639" y="7359"/>
                  <a:pt x="7618" y="7361"/>
                  <a:pt x="7598" y="7363"/>
                </a:cubicBezTo>
                <a:cubicBezTo>
                  <a:pt x="6384" y="7470"/>
                  <a:pt x="5217" y="8101"/>
                  <a:pt x="4455" y="9077"/>
                </a:cubicBezTo>
                <a:cubicBezTo>
                  <a:pt x="4741" y="8268"/>
                  <a:pt x="4979" y="7446"/>
                  <a:pt x="5169" y="6601"/>
                </a:cubicBezTo>
                <a:cubicBezTo>
                  <a:pt x="6003" y="6482"/>
                  <a:pt x="6812" y="6160"/>
                  <a:pt x="7479" y="5637"/>
                </a:cubicBezTo>
                <a:cubicBezTo>
                  <a:pt x="7967" y="5267"/>
                  <a:pt x="8420" y="4744"/>
                  <a:pt x="8444" y="4113"/>
                </a:cubicBezTo>
                <a:cubicBezTo>
                  <a:pt x="8428" y="4058"/>
                  <a:pt x="8372" y="4039"/>
                  <a:pt x="8309" y="4039"/>
                </a:cubicBezTo>
                <a:cubicBezTo>
                  <a:pt x="8275" y="4039"/>
                  <a:pt x="8239" y="4045"/>
                  <a:pt x="8206" y="4053"/>
                </a:cubicBezTo>
                <a:cubicBezTo>
                  <a:pt x="6955" y="4339"/>
                  <a:pt x="5848" y="5184"/>
                  <a:pt x="5229" y="6315"/>
                </a:cubicBezTo>
                <a:cubicBezTo>
                  <a:pt x="5384" y="5577"/>
                  <a:pt x="5503" y="4827"/>
                  <a:pt x="5562" y="4089"/>
                </a:cubicBezTo>
                <a:cubicBezTo>
                  <a:pt x="5955" y="3362"/>
                  <a:pt x="6170" y="2541"/>
                  <a:pt x="6170" y="1708"/>
                </a:cubicBezTo>
                <a:cubicBezTo>
                  <a:pt x="6170" y="1076"/>
                  <a:pt x="6027" y="410"/>
                  <a:pt x="5550" y="5"/>
                </a:cubicBezTo>
                <a:cubicBezTo>
                  <a:pt x="5539" y="2"/>
                  <a:pt x="5529" y="1"/>
                  <a:pt x="5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8" name="Google Shape;2108;p64"/>
          <p:cNvGrpSpPr/>
          <p:nvPr/>
        </p:nvGrpSpPr>
        <p:grpSpPr>
          <a:xfrm>
            <a:off x="41889" y="3199173"/>
            <a:ext cx="2105018" cy="2076192"/>
            <a:chOff x="-1" y="2585775"/>
            <a:chExt cx="2105018" cy="2076192"/>
          </a:xfrm>
        </p:grpSpPr>
        <p:sp>
          <p:nvSpPr>
            <p:cNvPr id="2109" name="Google Shape;2109;p64"/>
            <p:cNvSpPr/>
            <p:nvPr/>
          </p:nvSpPr>
          <p:spPr>
            <a:xfrm rot="-1712044" flipH="1">
              <a:off x="622299" y="2728298"/>
              <a:ext cx="944198" cy="1366447"/>
            </a:xfrm>
            <a:custGeom>
              <a:avLst/>
              <a:gdLst/>
              <a:ahLst/>
              <a:cxnLst/>
              <a:rect l="l" t="t" r="r" b="b"/>
              <a:pathLst>
                <a:path w="11109" h="16077" extrusionOk="0">
                  <a:moveTo>
                    <a:pt x="323" y="0"/>
                  </a:moveTo>
                  <a:cubicBezTo>
                    <a:pt x="244" y="0"/>
                    <a:pt x="164" y="6"/>
                    <a:pt x="83" y="19"/>
                  </a:cubicBezTo>
                  <a:cubicBezTo>
                    <a:pt x="0" y="55"/>
                    <a:pt x="24" y="198"/>
                    <a:pt x="71" y="281"/>
                  </a:cubicBezTo>
                  <a:cubicBezTo>
                    <a:pt x="655" y="1579"/>
                    <a:pt x="1810" y="2591"/>
                    <a:pt x="3167" y="2996"/>
                  </a:cubicBezTo>
                  <a:cubicBezTo>
                    <a:pt x="3703" y="3543"/>
                    <a:pt x="4215" y="4127"/>
                    <a:pt x="4691" y="4734"/>
                  </a:cubicBezTo>
                  <a:cubicBezTo>
                    <a:pt x="4108" y="4305"/>
                    <a:pt x="3441" y="3972"/>
                    <a:pt x="2738" y="3793"/>
                  </a:cubicBezTo>
                  <a:cubicBezTo>
                    <a:pt x="2466" y="3729"/>
                    <a:pt x="2175" y="3685"/>
                    <a:pt x="1888" y="3685"/>
                  </a:cubicBezTo>
                  <a:cubicBezTo>
                    <a:pt x="1486" y="3685"/>
                    <a:pt x="1094" y="3771"/>
                    <a:pt x="774" y="4008"/>
                  </a:cubicBezTo>
                  <a:cubicBezTo>
                    <a:pt x="714" y="4079"/>
                    <a:pt x="798" y="4186"/>
                    <a:pt x="881" y="4246"/>
                  </a:cubicBezTo>
                  <a:cubicBezTo>
                    <a:pt x="1757" y="4941"/>
                    <a:pt x="2878" y="5314"/>
                    <a:pt x="3997" y="5314"/>
                  </a:cubicBezTo>
                  <a:cubicBezTo>
                    <a:pt x="4355" y="5314"/>
                    <a:pt x="4712" y="5276"/>
                    <a:pt x="5060" y="5198"/>
                  </a:cubicBezTo>
                  <a:cubicBezTo>
                    <a:pt x="5644" y="5984"/>
                    <a:pt x="6179" y="6806"/>
                    <a:pt x="6632" y="7663"/>
                  </a:cubicBezTo>
                  <a:cubicBezTo>
                    <a:pt x="6084" y="7068"/>
                    <a:pt x="5405" y="6591"/>
                    <a:pt x="4643" y="6294"/>
                  </a:cubicBezTo>
                  <a:cubicBezTo>
                    <a:pt x="4281" y="6153"/>
                    <a:pt x="3888" y="6053"/>
                    <a:pt x="3507" y="6053"/>
                  </a:cubicBezTo>
                  <a:cubicBezTo>
                    <a:pt x="3213" y="6053"/>
                    <a:pt x="2927" y="6113"/>
                    <a:pt x="2667" y="6258"/>
                  </a:cubicBezTo>
                  <a:cubicBezTo>
                    <a:pt x="2608" y="6329"/>
                    <a:pt x="2667" y="6437"/>
                    <a:pt x="2738" y="6508"/>
                  </a:cubicBezTo>
                  <a:cubicBezTo>
                    <a:pt x="3651" y="7463"/>
                    <a:pt x="4981" y="8021"/>
                    <a:pt x="6313" y="8021"/>
                  </a:cubicBezTo>
                  <a:cubicBezTo>
                    <a:pt x="6475" y="8021"/>
                    <a:pt x="6637" y="8013"/>
                    <a:pt x="6799" y="7996"/>
                  </a:cubicBezTo>
                  <a:lnTo>
                    <a:pt x="6810" y="7996"/>
                  </a:lnTo>
                  <a:cubicBezTo>
                    <a:pt x="7322" y="8961"/>
                    <a:pt x="7763" y="9973"/>
                    <a:pt x="8120" y="11020"/>
                  </a:cubicBezTo>
                  <a:cubicBezTo>
                    <a:pt x="7668" y="10199"/>
                    <a:pt x="6977" y="9496"/>
                    <a:pt x="6156" y="9020"/>
                  </a:cubicBezTo>
                  <a:cubicBezTo>
                    <a:pt x="5740" y="8769"/>
                    <a:pt x="5235" y="8574"/>
                    <a:pt x="4748" y="8574"/>
                  </a:cubicBezTo>
                  <a:cubicBezTo>
                    <a:pt x="4566" y="8574"/>
                    <a:pt x="4387" y="8602"/>
                    <a:pt x="4215" y="8663"/>
                  </a:cubicBezTo>
                  <a:cubicBezTo>
                    <a:pt x="4132" y="8723"/>
                    <a:pt x="4179" y="8842"/>
                    <a:pt x="4239" y="8925"/>
                  </a:cubicBezTo>
                  <a:cubicBezTo>
                    <a:pt x="5084" y="10151"/>
                    <a:pt x="6537" y="10949"/>
                    <a:pt x="8025" y="11044"/>
                  </a:cubicBezTo>
                  <a:lnTo>
                    <a:pt x="8144" y="11068"/>
                  </a:lnTo>
                  <a:cubicBezTo>
                    <a:pt x="8406" y="11842"/>
                    <a:pt x="8620" y="12616"/>
                    <a:pt x="8799" y="13426"/>
                  </a:cubicBezTo>
                  <a:cubicBezTo>
                    <a:pt x="8346" y="12783"/>
                    <a:pt x="7763" y="12235"/>
                    <a:pt x="7096" y="11830"/>
                  </a:cubicBezTo>
                  <a:cubicBezTo>
                    <a:pt x="6671" y="11579"/>
                    <a:pt x="6171" y="11384"/>
                    <a:pt x="5682" y="11384"/>
                  </a:cubicBezTo>
                  <a:cubicBezTo>
                    <a:pt x="5500" y="11384"/>
                    <a:pt x="5318" y="11411"/>
                    <a:pt x="5144" y="11473"/>
                  </a:cubicBezTo>
                  <a:cubicBezTo>
                    <a:pt x="5072" y="11532"/>
                    <a:pt x="5120" y="11652"/>
                    <a:pt x="5179" y="11747"/>
                  </a:cubicBezTo>
                  <a:cubicBezTo>
                    <a:pt x="6013" y="12949"/>
                    <a:pt x="7430" y="13747"/>
                    <a:pt x="8882" y="13854"/>
                  </a:cubicBezTo>
                  <a:cubicBezTo>
                    <a:pt x="9013" y="14545"/>
                    <a:pt x="9120" y="15235"/>
                    <a:pt x="9192" y="15938"/>
                  </a:cubicBezTo>
                  <a:cubicBezTo>
                    <a:pt x="9229" y="16032"/>
                    <a:pt x="9314" y="16077"/>
                    <a:pt x="9381" y="16077"/>
                  </a:cubicBezTo>
                  <a:cubicBezTo>
                    <a:pt x="9442" y="16077"/>
                    <a:pt x="9489" y="16041"/>
                    <a:pt x="9477" y="15973"/>
                  </a:cubicBezTo>
                  <a:cubicBezTo>
                    <a:pt x="9406" y="15259"/>
                    <a:pt x="9299" y="14545"/>
                    <a:pt x="9168" y="13842"/>
                  </a:cubicBezTo>
                  <a:cubicBezTo>
                    <a:pt x="9882" y="13247"/>
                    <a:pt x="10454" y="12461"/>
                    <a:pt x="10763" y="11580"/>
                  </a:cubicBezTo>
                  <a:cubicBezTo>
                    <a:pt x="11001" y="10937"/>
                    <a:pt x="11109" y="10199"/>
                    <a:pt x="10763" y="9604"/>
                  </a:cubicBezTo>
                  <a:cubicBezTo>
                    <a:pt x="10744" y="9588"/>
                    <a:pt x="10723" y="9581"/>
                    <a:pt x="10700" y="9581"/>
                  </a:cubicBezTo>
                  <a:cubicBezTo>
                    <a:pt x="10637" y="9581"/>
                    <a:pt x="10566" y="9631"/>
                    <a:pt x="10513" y="9675"/>
                  </a:cubicBezTo>
                  <a:cubicBezTo>
                    <a:pt x="9525" y="10663"/>
                    <a:pt x="9001" y="12056"/>
                    <a:pt x="9061" y="13426"/>
                  </a:cubicBezTo>
                  <a:cubicBezTo>
                    <a:pt x="8870" y="12580"/>
                    <a:pt x="8632" y="11735"/>
                    <a:pt x="8346" y="10913"/>
                  </a:cubicBezTo>
                  <a:cubicBezTo>
                    <a:pt x="9001" y="10330"/>
                    <a:pt x="9513" y="9592"/>
                    <a:pt x="9811" y="8770"/>
                  </a:cubicBezTo>
                  <a:cubicBezTo>
                    <a:pt x="10049" y="8127"/>
                    <a:pt x="10144" y="7389"/>
                    <a:pt x="9811" y="6794"/>
                  </a:cubicBezTo>
                  <a:cubicBezTo>
                    <a:pt x="9792" y="6778"/>
                    <a:pt x="9770" y="6771"/>
                    <a:pt x="9747" y="6771"/>
                  </a:cubicBezTo>
                  <a:cubicBezTo>
                    <a:pt x="9684" y="6771"/>
                    <a:pt x="9610" y="6822"/>
                    <a:pt x="9549" y="6865"/>
                  </a:cubicBezTo>
                  <a:cubicBezTo>
                    <a:pt x="8656" y="7758"/>
                    <a:pt x="8144" y="9020"/>
                    <a:pt x="8108" y="10282"/>
                  </a:cubicBezTo>
                  <a:cubicBezTo>
                    <a:pt x="7799" y="9473"/>
                    <a:pt x="7430" y="8651"/>
                    <a:pt x="7025" y="7877"/>
                  </a:cubicBezTo>
                  <a:cubicBezTo>
                    <a:pt x="7608" y="7175"/>
                    <a:pt x="8013" y="6341"/>
                    <a:pt x="8180" y="5448"/>
                  </a:cubicBezTo>
                  <a:cubicBezTo>
                    <a:pt x="8323" y="4782"/>
                    <a:pt x="8299" y="4020"/>
                    <a:pt x="7870" y="3496"/>
                  </a:cubicBezTo>
                  <a:cubicBezTo>
                    <a:pt x="7855" y="3489"/>
                    <a:pt x="7839" y="3486"/>
                    <a:pt x="7824" y="3486"/>
                  </a:cubicBezTo>
                  <a:cubicBezTo>
                    <a:pt x="7753" y="3486"/>
                    <a:pt x="7681" y="3547"/>
                    <a:pt x="7632" y="3615"/>
                  </a:cubicBezTo>
                  <a:cubicBezTo>
                    <a:pt x="6846" y="4710"/>
                    <a:pt x="6537" y="6139"/>
                    <a:pt x="6787" y="7461"/>
                  </a:cubicBezTo>
                  <a:cubicBezTo>
                    <a:pt x="6322" y="6639"/>
                    <a:pt x="5822" y="5853"/>
                    <a:pt x="5263" y="5091"/>
                  </a:cubicBezTo>
                  <a:cubicBezTo>
                    <a:pt x="5775" y="4317"/>
                    <a:pt x="6072" y="3412"/>
                    <a:pt x="6132" y="2484"/>
                  </a:cubicBezTo>
                  <a:cubicBezTo>
                    <a:pt x="6179" y="1805"/>
                    <a:pt x="6072" y="1055"/>
                    <a:pt x="5560" y="603"/>
                  </a:cubicBezTo>
                  <a:cubicBezTo>
                    <a:pt x="5548" y="597"/>
                    <a:pt x="5535" y="595"/>
                    <a:pt x="5523" y="595"/>
                  </a:cubicBezTo>
                  <a:cubicBezTo>
                    <a:pt x="5450" y="595"/>
                    <a:pt x="5376" y="674"/>
                    <a:pt x="5346" y="745"/>
                  </a:cubicBezTo>
                  <a:cubicBezTo>
                    <a:pt x="4667" y="1984"/>
                    <a:pt x="4572" y="3531"/>
                    <a:pt x="5060" y="4841"/>
                  </a:cubicBezTo>
                  <a:cubicBezTo>
                    <a:pt x="4548" y="4186"/>
                    <a:pt x="4012" y="3543"/>
                    <a:pt x="3453" y="2948"/>
                  </a:cubicBezTo>
                  <a:cubicBezTo>
                    <a:pt x="3143" y="2103"/>
                    <a:pt x="2619" y="1329"/>
                    <a:pt x="1929" y="734"/>
                  </a:cubicBezTo>
                  <a:cubicBezTo>
                    <a:pt x="1488" y="335"/>
                    <a:pt x="917"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4"/>
            <p:cNvSpPr/>
            <p:nvPr/>
          </p:nvSpPr>
          <p:spPr>
            <a:xfrm rot="1813753">
              <a:off x="1087039" y="3550853"/>
              <a:ext cx="830854" cy="967761"/>
            </a:xfrm>
            <a:custGeom>
              <a:avLst/>
              <a:gdLst/>
              <a:ahLst/>
              <a:cxnLst/>
              <a:rect l="l" t="t" r="r" b="b"/>
              <a:pathLst>
                <a:path w="10062" h="11720" extrusionOk="0">
                  <a:moveTo>
                    <a:pt x="6189" y="1"/>
                  </a:moveTo>
                  <a:cubicBezTo>
                    <a:pt x="6027" y="1"/>
                    <a:pt x="5865" y="10"/>
                    <a:pt x="5704" y="27"/>
                  </a:cubicBezTo>
                  <a:cubicBezTo>
                    <a:pt x="4561" y="123"/>
                    <a:pt x="3799" y="396"/>
                    <a:pt x="2953" y="1182"/>
                  </a:cubicBezTo>
                  <a:cubicBezTo>
                    <a:pt x="2036" y="2028"/>
                    <a:pt x="1346" y="3135"/>
                    <a:pt x="929" y="4314"/>
                  </a:cubicBezTo>
                  <a:cubicBezTo>
                    <a:pt x="167" y="6409"/>
                    <a:pt x="1" y="9183"/>
                    <a:pt x="1227" y="11136"/>
                  </a:cubicBezTo>
                  <a:lnTo>
                    <a:pt x="4453" y="11719"/>
                  </a:lnTo>
                  <a:cubicBezTo>
                    <a:pt x="6882" y="10767"/>
                    <a:pt x="8823" y="8683"/>
                    <a:pt x="9597" y="6195"/>
                  </a:cubicBezTo>
                  <a:cubicBezTo>
                    <a:pt x="9930" y="5159"/>
                    <a:pt x="10061" y="4028"/>
                    <a:pt x="9811" y="2968"/>
                  </a:cubicBezTo>
                  <a:cubicBezTo>
                    <a:pt x="9561" y="1908"/>
                    <a:pt x="8883" y="920"/>
                    <a:pt x="7918" y="408"/>
                  </a:cubicBezTo>
                  <a:cubicBezTo>
                    <a:pt x="7393" y="127"/>
                    <a:pt x="6793" y="1"/>
                    <a:pt x="6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4"/>
            <p:cNvSpPr/>
            <p:nvPr/>
          </p:nvSpPr>
          <p:spPr>
            <a:xfrm rot="1813753">
              <a:off x="1115860" y="3638273"/>
              <a:ext cx="773796" cy="858351"/>
            </a:xfrm>
            <a:custGeom>
              <a:avLst/>
              <a:gdLst/>
              <a:ahLst/>
              <a:cxnLst/>
              <a:rect l="l" t="t" r="r" b="b"/>
              <a:pathLst>
                <a:path w="9371" h="10395" extrusionOk="0">
                  <a:moveTo>
                    <a:pt x="2536" y="1"/>
                  </a:moveTo>
                  <a:cubicBezTo>
                    <a:pt x="2477" y="48"/>
                    <a:pt x="2429" y="108"/>
                    <a:pt x="2370" y="155"/>
                  </a:cubicBezTo>
                  <a:lnTo>
                    <a:pt x="2346" y="179"/>
                  </a:lnTo>
                  <a:cubicBezTo>
                    <a:pt x="2477" y="417"/>
                    <a:pt x="2620" y="691"/>
                    <a:pt x="2774" y="941"/>
                  </a:cubicBezTo>
                  <a:cubicBezTo>
                    <a:pt x="3513" y="2239"/>
                    <a:pt x="4191" y="3322"/>
                    <a:pt x="4453" y="3680"/>
                  </a:cubicBezTo>
                  <a:cubicBezTo>
                    <a:pt x="4155" y="4275"/>
                    <a:pt x="3846" y="4918"/>
                    <a:pt x="3548" y="5608"/>
                  </a:cubicBezTo>
                  <a:cubicBezTo>
                    <a:pt x="3251" y="6347"/>
                    <a:pt x="2977" y="7037"/>
                    <a:pt x="2762" y="7680"/>
                  </a:cubicBezTo>
                  <a:cubicBezTo>
                    <a:pt x="2655" y="7990"/>
                    <a:pt x="2560" y="8287"/>
                    <a:pt x="2477" y="8573"/>
                  </a:cubicBezTo>
                  <a:cubicBezTo>
                    <a:pt x="2381" y="8383"/>
                    <a:pt x="2227" y="8073"/>
                    <a:pt x="2012" y="7668"/>
                  </a:cubicBezTo>
                  <a:cubicBezTo>
                    <a:pt x="1572" y="6823"/>
                    <a:pt x="1096" y="5954"/>
                    <a:pt x="596" y="5013"/>
                  </a:cubicBezTo>
                  <a:cubicBezTo>
                    <a:pt x="417" y="4692"/>
                    <a:pt x="250" y="4382"/>
                    <a:pt x="95" y="4061"/>
                  </a:cubicBezTo>
                  <a:cubicBezTo>
                    <a:pt x="60" y="4180"/>
                    <a:pt x="36" y="4323"/>
                    <a:pt x="0" y="4454"/>
                  </a:cubicBezTo>
                  <a:cubicBezTo>
                    <a:pt x="119" y="4680"/>
                    <a:pt x="238" y="4918"/>
                    <a:pt x="357" y="5156"/>
                  </a:cubicBezTo>
                  <a:cubicBezTo>
                    <a:pt x="905" y="6192"/>
                    <a:pt x="1441" y="7121"/>
                    <a:pt x="1846" y="7775"/>
                  </a:cubicBezTo>
                  <a:cubicBezTo>
                    <a:pt x="2120" y="8204"/>
                    <a:pt x="2322" y="8525"/>
                    <a:pt x="2441" y="8680"/>
                  </a:cubicBezTo>
                  <a:cubicBezTo>
                    <a:pt x="2370" y="8942"/>
                    <a:pt x="2298" y="9180"/>
                    <a:pt x="2239" y="9418"/>
                  </a:cubicBezTo>
                  <a:cubicBezTo>
                    <a:pt x="2131" y="9799"/>
                    <a:pt x="2060" y="10109"/>
                    <a:pt x="2012" y="10371"/>
                  </a:cubicBezTo>
                  <a:lnTo>
                    <a:pt x="2131" y="10395"/>
                  </a:lnTo>
                  <a:cubicBezTo>
                    <a:pt x="2203" y="10133"/>
                    <a:pt x="2298" y="9835"/>
                    <a:pt x="2417" y="9466"/>
                  </a:cubicBezTo>
                  <a:cubicBezTo>
                    <a:pt x="2477" y="9276"/>
                    <a:pt x="2548" y="9061"/>
                    <a:pt x="2620" y="8847"/>
                  </a:cubicBezTo>
                  <a:cubicBezTo>
                    <a:pt x="3072" y="8823"/>
                    <a:pt x="4358" y="8645"/>
                    <a:pt x="5882" y="8395"/>
                  </a:cubicBezTo>
                  <a:cubicBezTo>
                    <a:pt x="6418" y="8311"/>
                    <a:pt x="6918" y="8216"/>
                    <a:pt x="7370" y="8133"/>
                  </a:cubicBezTo>
                  <a:cubicBezTo>
                    <a:pt x="7442" y="8037"/>
                    <a:pt x="7513" y="7954"/>
                    <a:pt x="7573" y="7859"/>
                  </a:cubicBezTo>
                  <a:lnTo>
                    <a:pt x="7573" y="7859"/>
                  </a:lnTo>
                  <a:cubicBezTo>
                    <a:pt x="7120" y="7954"/>
                    <a:pt x="6525" y="8037"/>
                    <a:pt x="5882" y="8144"/>
                  </a:cubicBezTo>
                  <a:cubicBezTo>
                    <a:pt x="4406" y="8395"/>
                    <a:pt x="3155" y="8633"/>
                    <a:pt x="2703" y="8776"/>
                  </a:cubicBezTo>
                  <a:cubicBezTo>
                    <a:pt x="2798" y="8454"/>
                    <a:pt x="2905" y="8133"/>
                    <a:pt x="3036" y="7787"/>
                  </a:cubicBezTo>
                  <a:cubicBezTo>
                    <a:pt x="3263" y="7144"/>
                    <a:pt x="3536" y="6466"/>
                    <a:pt x="3834" y="5728"/>
                  </a:cubicBezTo>
                  <a:cubicBezTo>
                    <a:pt x="4096" y="5096"/>
                    <a:pt x="4382" y="4501"/>
                    <a:pt x="4632" y="3942"/>
                  </a:cubicBezTo>
                  <a:cubicBezTo>
                    <a:pt x="4810" y="3930"/>
                    <a:pt x="5120" y="3882"/>
                    <a:pt x="5525" y="3811"/>
                  </a:cubicBezTo>
                  <a:cubicBezTo>
                    <a:pt x="6191" y="3703"/>
                    <a:pt x="7108" y="3525"/>
                    <a:pt x="8096" y="3322"/>
                  </a:cubicBezTo>
                  <a:cubicBezTo>
                    <a:pt x="8549" y="3227"/>
                    <a:pt x="8978" y="3144"/>
                    <a:pt x="9370" y="3049"/>
                  </a:cubicBezTo>
                  <a:cubicBezTo>
                    <a:pt x="9370" y="2965"/>
                    <a:pt x="9370" y="2894"/>
                    <a:pt x="9347" y="2799"/>
                  </a:cubicBezTo>
                  <a:cubicBezTo>
                    <a:pt x="8954" y="2870"/>
                    <a:pt x="8501" y="2965"/>
                    <a:pt x="8037" y="3049"/>
                  </a:cubicBezTo>
                  <a:cubicBezTo>
                    <a:pt x="7049" y="3263"/>
                    <a:pt x="6132" y="3453"/>
                    <a:pt x="5477" y="3620"/>
                  </a:cubicBezTo>
                  <a:cubicBezTo>
                    <a:pt x="5120" y="3703"/>
                    <a:pt x="4846" y="3787"/>
                    <a:pt x="4667" y="3823"/>
                  </a:cubicBezTo>
                  <a:cubicBezTo>
                    <a:pt x="4679" y="3787"/>
                    <a:pt x="4703" y="3751"/>
                    <a:pt x="4727" y="3703"/>
                  </a:cubicBezTo>
                  <a:cubicBezTo>
                    <a:pt x="5025" y="3096"/>
                    <a:pt x="5298" y="2560"/>
                    <a:pt x="5537" y="2120"/>
                  </a:cubicBezTo>
                  <a:cubicBezTo>
                    <a:pt x="6037" y="1227"/>
                    <a:pt x="6346" y="667"/>
                    <a:pt x="6311" y="644"/>
                  </a:cubicBezTo>
                  <a:cubicBezTo>
                    <a:pt x="6310" y="643"/>
                    <a:pt x="6309" y="643"/>
                    <a:pt x="6309" y="643"/>
                  </a:cubicBezTo>
                  <a:cubicBezTo>
                    <a:pt x="6290" y="643"/>
                    <a:pt x="6185" y="773"/>
                    <a:pt x="6037" y="1001"/>
                  </a:cubicBezTo>
                  <a:cubicBezTo>
                    <a:pt x="5870" y="1239"/>
                    <a:pt x="5644" y="1584"/>
                    <a:pt x="5382" y="2025"/>
                  </a:cubicBezTo>
                  <a:cubicBezTo>
                    <a:pt x="5108" y="2453"/>
                    <a:pt x="4822" y="2989"/>
                    <a:pt x="4513" y="3572"/>
                  </a:cubicBezTo>
                  <a:cubicBezTo>
                    <a:pt x="4322" y="3132"/>
                    <a:pt x="3739" y="2060"/>
                    <a:pt x="3012" y="810"/>
                  </a:cubicBezTo>
                  <a:cubicBezTo>
                    <a:pt x="2846" y="524"/>
                    <a:pt x="2703" y="251"/>
                    <a:pt x="2536"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4"/>
            <p:cNvSpPr/>
            <p:nvPr/>
          </p:nvSpPr>
          <p:spPr>
            <a:xfrm>
              <a:off x="-1" y="3419682"/>
              <a:ext cx="1328773" cy="1164856"/>
            </a:xfrm>
            <a:custGeom>
              <a:avLst/>
              <a:gdLst/>
              <a:ahLst/>
              <a:cxnLst/>
              <a:rect l="l" t="t" r="r" b="b"/>
              <a:pathLst>
                <a:path w="15634" h="13705" extrusionOk="0">
                  <a:moveTo>
                    <a:pt x="15634" y="13672"/>
                  </a:moveTo>
                  <a:lnTo>
                    <a:pt x="15634" y="13672"/>
                  </a:lnTo>
                  <a:cubicBezTo>
                    <a:pt x="15633" y="13672"/>
                    <a:pt x="15632" y="13672"/>
                    <a:pt x="15631" y="13672"/>
                  </a:cubicBezTo>
                  <a:lnTo>
                    <a:pt x="15631" y="13672"/>
                  </a:lnTo>
                  <a:cubicBezTo>
                    <a:pt x="15632" y="13672"/>
                    <a:pt x="15633" y="13672"/>
                    <a:pt x="15634" y="13672"/>
                  </a:cubicBezTo>
                  <a:close/>
                  <a:moveTo>
                    <a:pt x="1353" y="1"/>
                  </a:moveTo>
                  <a:cubicBezTo>
                    <a:pt x="934" y="1"/>
                    <a:pt x="569" y="86"/>
                    <a:pt x="334" y="313"/>
                  </a:cubicBezTo>
                  <a:cubicBezTo>
                    <a:pt x="179" y="456"/>
                    <a:pt x="144" y="683"/>
                    <a:pt x="120" y="897"/>
                  </a:cubicBezTo>
                  <a:cubicBezTo>
                    <a:pt x="1" y="2028"/>
                    <a:pt x="263" y="3159"/>
                    <a:pt x="584" y="4243"/>
                  </a:cubicBezTo>
                  <a:cubicBezTo>
                    <a:pt x="1394" y="6886"/>
                    <a:pt x="2823" y="9422"/>
                    <a:pt x="5025" y="11101"/>
                  </a:cubicBezTo>
                  <a:cubicBezTo>
                    <a:pt x="7686" y="13125"/>
                    <a:pt x="10988" y="13704"/>
                    <a:pt x="14256" y="13704"/>
                  </a:cubicBezTo>
                  <a:cubicBezTo>
                    <a:pt x="14716" y="13704"/>
                    <a:pt x="15175" y="13693"/>
                    <a:pt x="15631" y="13672"/>
                  </a:cubicBezTo>
                  <a:lnTo>
                    <a:pt x="15631" y="13672"/>
                  </a:lnTo>
                  <a:cubicBezTo>
                    <a:pt x="15630" y="13672"/>
                    <a:pt x="15629" y="13672"/>
                    <a:pt x="15627" y="13672"/>
                  </a:cubicBezTo>
                  <a:cubicBezTo>
                    <a:pt x="15195" y="13672"/>
                    <a:pt x="14192" y="11265"/>
                    <a:pt x="14026" y="10898"/>
                  </a:cubicBezTo>
                  <a:cubicBezTo>
                    <a:pt x="13621" y="9958"/>
                    <a:pt x="13193" y="9172"/>
                    <a:pt x="12729" y="8255"/>
                  </a:cubicBezTo>
                  <a:cubicBezTo>
                    <a:pt x="11967" y="6767"/>
                    <a:pt x="10954" y="5386"/>
                    <a:pt x="9752" y="4195"/>
                  </a:cubicBezTo>
                  <a:cubicBezTo>
                    <a:pt x="9109" y="3552"/>
                    <a:pt x="8395" y="2957"/>
                    <a:pt x="7621" y="2468"/>
                  </a:cubicBezTo>
                  <a:cubicBezTo>
                    <a:pt x="6537" y="1730"/>
                    <a:pt x="5359" y="1111"/>
                    <a:pt x="4132" y="659"/>
                  </a:cubicBezTo>
                  <a:cubicBezTo>
                    <a:pt x="3560" y="451"/>
                    <a:pt x="2316"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4"/>
            <p:cNvSpPr/>
            <p:nvPr/>
          </p:nvSpPr>
          <p:spPr>
            <a:xfrm>
              <a:off x="79979" y="3494817"/>
              <a:ext cx="1238681" cy="1079861"/>
            </a:xfrm>
            <a:custGeom>
              <a:avLst/>
              <a:gdLst/>
              <a:ahLst/>
              <a:cxnLst/>
              <a:rect l="l" t="t" r="r" b="b"/>
              <a:pathLst>
                <a:path w="14574" h="12705" extrusionOk="0">
                  <a:moveTo>
                    <a:pt x="3941" y="1"/>
                  </a:moveTo>
                  <a:cubicBezTo>
                    <a:pt x="3941" y="311"/>
                    <a:pt x="3941" y="584"/>
                    <a:pt x="3965" y="882"/>
                  </a:cubicBezTo>
                  <a:cubicBezTo>
                    <a:pt x="3977" y="1858"/>
                    <a:pt x="3989" y="2716"/>
                    <a:pt x="3989" y="3561"/>
                  </a:cubicBezTo>
                  <a:cubicBezTo>
                    <a:pt x="3989" y="3882"/>
                    <a:pt x="4001" y="4132"/>
                    <a:pt x="4001" y="4323"/>
                  </a:cubicBezTo>
                  <a:cubicBezTo>
                    <a:pt x="3965" y="4263"/>
                    <a:pt x="3917" y="4216"/>
                    <a:pt x="3882" y="4156"/>
                  </a:cubicBezTo>
                  <a:cubicBezTo>
                    <a:pt x="3382" y="3525"/>
                    <a:pt x="2989" y="2989"/>
                    <a:pt x="2727" y="2608"/>
                  </a:cubicBezTo>
                  <a:cubicBezTo>
                    <a:pt x="2453" y="2239"/>
                    <a:pt x="2310" y="2049"/>
                    <a:pt x="2274" y="2049"/>
                  </a:cubicBezTo>
                  <a:cubicBezTo>
                    <a:pt x="2263" y="2061"/>
                    <a:pt x="2382" y="2287"/>
                    <a:pt x="2620" y="2668"/>
                  </a:cubicBezTo>
                  <a:cubicBezTo>
                    <a:pt x="2858" y="3061"/>
                    <a:pt x="3227" y="3609"/>
                    <a:pt x="3727" y="4275"/>
                  </a:cubicBezTo>
                  <a:cubicBezTo>
                    <a:pt x="3787" y="4371"/>
                    <a:pt x="3858" y="4454"/>
                    <a:pt x="3929" y="4549"/>
                  </a:cubicBezTo>
                  <a:cubicBezTo>
                    <a:pt x="3787" y="4537"/>
                    <a:pt x="3584" y="4513"/>
                    <a:pt x="3346" y="4513"/>
                  </a:cubicBezTo>
                  <a:cubicBezTo>
                    <a:pt x="2834" y="4490"/>
                    <a:pt x="2096" y="4442"/>
                    <a:pt x="1310" y="4382"/>
                  </a:cubicBezTo>
                  <a:cubicBezTo>
                    <a:pt x="834" y="4347"/>
                    <a:pt x="393" y="4311"/>
                    <a:pt x="0" y="4275"/>
                  </a:cubicBezTo>
                  <a:lnTo>
                    <a:pt x="0" y="4275"/>
                  </a:lnTo>
                  <a:lnTo>
                    <a:pt x="48" y="4418"/>
                  </a:lnTo>
                  <a:cubicBezTo>
                    <a:pt x="417" y="4454"/>
                    <a:pt x="846" y="4502"/>
                    <a:pt x="1298" y="4525"/>
                  </a:cubicBezTo>
                  <a:cubicBezTo>
                    <a:pt x="2096" y="4597"/>
                    <a:pt x="2834" y="4621"/>
                    <a:pt x="3346" y="4621"/>
                  </a:cubicBezTo>
                  <a:lnTo>
                    <a:pt x="3977" y="4621"/>
                  </a:lnTo>
                  <a:cubicBezTo>
                    <a:pt x="4751" y="5645"/>
                    <a:pt x="5775" y="6871"/>
                    <a:pt x="7061" y="8085"/>
                  </a:cubicBezTo>
                  <a:cubicBezTo>
                    <a:pt x="7025" y="8085"/>
                    <a:pt x="6977" y="8097"/>
                    <a:pt x="6942" y="8097"/>
                  </a:cubicBezTo>
                  <a:cubicBezTo>
                    <a:pt x="6656" y="8133"/>
                    <a:pt x="6382" y="8181"/>
                    <a:pt x="6084" y="8204"/>
                  </a:cubicBezTo>
                  <a:cubicBezTo>
                    <a:pt x="5370" y="8300"/>
                    <a:pt x="4382" y="8395"/>
                    <a:pt x="3286" y="8478"/>
                  </a:cubicBezTo>
                  <a:cubicBezTo>
                    <a:pt x="2965" y="8490"/>
                    <a:pt x="2655" y="8514"/>
                    <a:pt x="2358" y="8514"/>
                  </a:cubicBezTo>
                  <a:cubicBezTo>
                    <a:pt x="2393" y="8562"/>
                    <a:pt x="2429" y="8609"/>
                    <a:pt x="2477" y="8657"/>
                  </a:cubicBezTo>
                  <a:cubicBezTo>
                    <a:pt x="2739" y="8633"/>
                    <a:pt x="3025" y="8621"/>
                    <a:pt x="3310" y="8609"/>
                  </a:cubicBezTo>
                  <a:cubicBezTo>
                    <a:pt x="4406" y="8538"/>
                    <a:pt x="5406" y="8419"/>
                    <a:pt x="6120" y="8300"/>
                  </a:cubicBezTo>
                  <a:cubicBezTo>
                    <a:pt x="6477" y="8240"/>
                    <a:pt x="6763" y="8192"/>
                    <a:pt x="6965" y="8145"/>
                  </a:cubicBezTo>
                  <a:cubicBezTo>
                    <a:pt x="7025" y="8133"/>
                    <a:pt x="7073" y="8121"/>
                    <a:pt x="7120" y="8121"/>
                  </a:cubicBezTo>
                  <a:cubicBezTo>
                    <a:pt x="7430" y="8419"/>
                    <a:pt x="7751" y="8693"/>
                    <a:pt x="8097" y="8990"/>
                  </a:cubicBezTo>
                  <a:cubicBezTo>
                    <a:pt x="8978" y="9740"/>
                    <a:pt x="9883" y="10383"/>
                    <a:pt x="10752" y="10919"/>
                  </a:cubicBezTo>
                  <a:cubicBezTo>
                    <a:pt x="10525" y="10967"/>
                    <a:pt x="10299" y="11026"/>
                    <a:pt x="10061" y="11062"/>
                  </a:cubicBezTo>
                  <a:cubicBezTo>
                    <a:pt x="9347" y="11229"/>
                    <a:pt x="8370" y="11455"/>
                    <a:pt x="7275" y="11669"/>
                  </a:cubicBezTo>
                  <a:cubicBezTo>
                    <a:pt x="7144" y="11705"/>
                    <a:pt x="7025" y="11741"/>
                    <a:pt x="6894" y="11752"/>
                  </a:cubicBezTo>
                  <a:cubicBezTo>
                    <a:pt x="6977" y="11776"/>
                    <a:pt x="7061" y="11812"/>
                    <a:pt x="7144" y="11836"/>
                  </a:cubicBezTo>
                  <a:cubicBezTo>
                    <a:pt x="7204" y="11824"/>
                    <a:pt x="7251" y="11824"/>
                    <a:pt x="7311" y="11812"/>
                  </a:cubicBezTo>
                  <a:cubicBezTo>
                    <a:pt x="8394" y="11586"/>
                    <a:pt x="9382" y="11348"/>
                    <a:pt x="10097" y="11157"/>
                  </a:cubicBezTo>
                  <a:cubicBezTo>
                    <a:pt x="10394" y="11074"/>
                    <a:pt x="10645" y="11002"/>
                    <a:pt x="10835" y="10943"/>
                  </a:cubicBezTo>
                  <a:cubicBezTo>
                    <a:pt x="10883" y="10979"/>
                    <a:pt x="10942" y="11002"/>
                    <a:pt x="10990" y="11038"/>
                  </a:cubicBezTo>
                  <a:cubicBezTo>
                    <a:pt x="11918" y="11586"/>
                    <a:pt x="12800" y="12014"/>
                    <a:pt x="13573" y="12324"/>
                  </a:cubicBezTo>
                  <a:cubicBezTo>
                    <a:pt x="13943" y="12479"/>
                    <a:pt x="14276" y="12598"/>
                    <a:pt x="14574" y="12705"/>
                  </a:cubicBezTo>
                  <a:cubicBezTo>
                    <a:pt x="14502" y="12645"/>
                    <a:pt x="14419" y="12550"/>
                    <a:pt x="14335" y="12431"/>
                  </a:cubicBezTo>
                  <a:cubicBezTo>
                    <a:pt x="14121" y="12348"/>
                    <a:pt x="13883" y="12252"/>
                    <a:pt x="13645" y="12133"/>
                  </a:cubicBezTo>
                  <a:cubicBezTo>
                    <a:pt x="12919" y="11812"/>
                    <a:pt x="12073" y="11371"/>
                    <a:pt x="11168" y="10824"/>
                  </a:cubicBezTo>
                  <a:lnTo>
                    <a:pt x="11228" y="10800"/>
                  </a:lnTo>
                  <a:lnTo>
                    <a:pt x="11133" y="10800"/>
                  </a:lnTo>
                  <a:cubicBezTo>
                    <a:pt x="11133" y="10800"/>
                    <a:pt x="11121" y="10800"/>
                    <a:pt x="11121" y="10776"/>
                  </a:cubicBezTo>
                  <a:cubicBezTo>
                    <a:pt x="11073" y="10752"/>
                    <a:pt x="11014" y="10717"/>
                    <a:pt x="10966" y="10693"/>
                  </a:cubicBezTo>
                  <a:cubicBezTo>
                    <a:pt x="10966" y="10657"/>
                    <a:pt x="10966" y="10633"/>
                    <a:pt x="10990" y="10586"/>
                  </a:cubicBezTo>
                  <a:cubicBezTo>
                    <a:pt x="11002" y="10395"/>
                    <a:pt x="11026" y="10097"/>
                    <a:pt x="11049" y="9740"/>
                  </a:cubicBezTo>
                  <a:cubicBezTo>
                    <a:pt x="11109" y="8871"/>
                    <a:pt x="11168" y="7954"/>
                    <a:pt x="11228" y="6942"/>
                  </a:cubicBezTo>
                  <a:cubicBezTo>
                    <a:pt x="11240" y="6728"/>
                    <a:pt x="11252" y="6537"/>
                    <a:pt x="11264" y="6347"/>
                  </a:cubicBezTo>
                  <a:cubicBezTo>
                    <a:pt x="11228" y="6276"/>
                    <a:pt x="11180" y="6216"/>
                    <a:pt x="11133" y="6133"/>
                  </a:cubicBezTo>
                  <a:cubicBezTo>
                    <a:pt x="11121" y="6395"/>
                    <a:pt x="11109" y="6657"/>
                    <a:pt x="11073" y="6930"/>
                  </a:cubicBezTo>
                  <a:cubicBezTo>
                    <a:pt x="11002" y="8014"/>
                    <a:pt x="10954" y="9014"/>
                    <a:pt x="10930" y="9728"/>
                  </a:cubicBezTo>
                  <a:cubicBezTo>
                    <a:pt x="10906" y="10086"/>
                    <a:pt x="10906" y="10383"/>
                    <a:pt x="10906" y="10574"/>
                  </a:cubicBezTo>
                  <a:lnTo>
                    <a:pt x="10906" y="10645"/>
                  </a:lnTo>
                  <a:cubicBezTo>
                    <a:pt x="10049" y="10109"/>
                    <a:pt x="9156" y="9455"/>
                    <a:pt x="8275" y="8716"/>
                  </a:cubicBezTo>
                  <a:cubicBezTo>
                    <a:pt x="7858" y="8371"/>
                    <a:pt x="7477" y="8014"/>
                    <a:pt x="7096" y="7657"/>
                  </a:cubicBezTo>
                  <a:lnTo>
                    <a:pt x="7096" y="6716"/>
                  </a:lnTo>
                  <a:cubicBezTo>
                    <a:pt x="7085" y="5883"/>
                    <a:pt x="7061" y="4740"/>
                    <a:pt x="7001" y="3478"/>
                  </a:cubicBezTo>
                  <a:cubicBezTo>
                    <a:pt x="6965" y="2823"/>
                    <a:pt x="6942" y="2204"/>
                    <a:pt x="6906" y="1656"/>
                  </a:cubicBezTo>
                  <a:cubicBezTo>
                    <a:pt x="6858" y="1632"/>
                    <a:pt x="6811" y="1596"/>
                    <a:pt x="6775" y="1549"/>
                  </a:cubicBezTo>
                  <a:lnTo>
                    <a:pt x="6775" y="1549"/>
                  </a:lnTo>
                  <a:cubicBezTo>
                    <a:pt x="6799" y="2168"/>
                    <a:pt x="6835" y="2799"/>
                    <a:pt x="6846" y="3489"/>
                  </a:cubicBezTo>
                  <a:cubicBezTo>
                    <a:pt x="6894" y="4680"/>
                    <a:pt x="6954" y="5764"/>
                    <a:pt x="6977" y="6728"/>
                  </a:cubicBezTo>
                  <a:cubicBezTo>
                    <a:pt x="7001" y="7085"/>
                    <a:pt x="7013" y="7383"/>
                    <a:pt x="7025" y="7609"/>
                  </a:cubicBezTo>
                  <a:cubicBezTo>
                    <a:pt x="5822" y="6454"/>
                    <a:pt x="4822" y="5299"/>
                    <a:pt x="4072" y="4347"/>
                  </a:cubicBezTo>
                  <a:lnTo>
                    <a:pt x="4072" y="4335"/>
                  </a:lnTo>
                  <a:cubicBezTo>
                    <a:pt x="4096" y="4144"/>
                    <a:pt x="4096" y="3870"/>
                    <a:pt x="4108" y="3537"/>
                  </a:cubicBezTo>
                  <a:cubicBezTo>
                    <a:pt x="4120" y="2847"/>
                    <a:pt x="4120" y="1894"/>
                    <a:pt x="4108" y="858"/>
                  </a:cubicBezTo>
                  <a:cubicBezTo>
                    <a:pt x="4108" y="584"/>
                    <a:pt x="4096" y="322"/>
                    <a:pt x="4096" y="60"/>
                  </a:cubicBezTo>
                  <a:cubicBezTo>
                    <a:pt x="4048" y="49"/>
                    <a:pt x="4001" y="25"/>
                    <a:pt x="394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64"/>
          <p:cNvGrpSpPr/>
          <p:nvPr/>
        </p:nvGrpSpPr>
        <p:grpSpPr>
          <a:xfrm>
            <a:off x="7139110" y="3162558"/>
            <a:ext cx="2105018" cy="2076192"/>
            <a:chOff x="7038999" y="2585775"/>
            <a:chExt cx="2105018" cy="2076192"/>
          </a:xfrm>
        </p:grpSpPr>
        <p:sp>
          <p:nvSpPr>
            <p:cNvPr id="2115" name="Google Shape;2115;p64"/>
            <p:cNvSpPr/>
            <p:nvPr/>
          </p:nvSpPr>
          <p:spPr>
            <a:xfrm rot="1712044">
              <a:off x="7577521" y="2728298"/>
              <a:ext cx="944198" cy="1366447"/>
            </a:xfrm>
            <a:custGeom>
              <a:avLst/>
              <a:gdLst/>
              <a:ahLst/>
              <a:cxnLst/>
              <a:rect l="l" t="t" r="r" b="b"/>
              <a:pathLst>
                <a:path w="11109" h="16077" extrusionOk="0">
                  <a:moveTo>
                    <a:pt x="323" y="0"/>
                  </a:moveTo>
                  <a:cubicBezTo>
                    <a:pt x="244" y="0"/>
                    <a:pt x="164" y="6"/>
                    <a:pt x="83" y="19"/>
                  </a:cubicBezTo>
                  <a:cubicBezTo>
                    <a:pt x="0" y="55"/>
                    <a:pt x="24" y="198"/>
                    <a:pt x="71" y="281"/>
                  </a:cubicBezTo>
                  <a:cubicBezTo>
                    <a:pt x="655" y="1579"/>
                    <a:pt x="1810" y="2591"/>
                    <a:pt x="3167" y="2996"/>
                  </a:cubicBezTo>
                  <a:cubicBezTo>
                    <a:pt x="3703" y="3543"/>
                    <a:pt x="4215" y="4127"/>
                    <a:pt x="4691" y="4734"/>
                  </a:cubicBezTo>
                  <a:cubicBezTo>
                    <a:pt x="4108" y="4305"/>
                    <a:pt x="3441" y="3972"/>
                    <a:pt x="2738" y="3793"/>
                  </a:cubicBezTo>
                  <a:cubicBezTo>
                    <a:pt x="2466" y="3729"/>
                    <a:pt x="2175" y="3685"/>
                    <a:pt x="1888" y="3685"/>
                  </a:cubicBezTo>
                  <a:cubicBezTo>
                    <a:pt x="1486" y="3685"/>
                    <a:pt x="1094" y="3771"/>
                    <a:pt x="774" y="4008"/>
                  </a:cubicBezTo>
                  <a:cubicBezTo>
                    <a:pt x="714" y="4079"/>
                    <a:pt x="798" y="4186"/>
                    <a:pt x="881" y="4246"/>
                  </a:cubicBezTo>
                  <a:cubicBezTo>
                    <a:pt x="1757" y="4941"/>
                    <a:pt x="2878" y="5314"/>
                    <a:pt x="3997" y="5314"/>
                  </a:cubicBezTo>
                  <a:cubicBezTo>
                    <a:pt x="4355" y="5314"/>
                    <a:pt x="4712" y="5276"/>
                    <a:pt x="5060" y="5198"/>
                  </a:cubicBezTo>
                  <a:cubicBezTo>
                    <a:pt x="5644" y="5984"/>
                    <a:pt x="6179" y="6806"/>
                    <a:pt x="6632" y="7663"/>
                  </a:cubicBezTo>
                  <a:cubicBezTo>
                    <a:pt x="6084" y="7068"/>
                    <a:pt x="5405" y="6591"/>
                    <a:pt x="4643" y="6294"/>
                  </a:cubicBezTo>
                  <a:cubicBezTo>
                    <a:pt x="4281" y="6153"/>
                    <a:pt x="3888" y="6053"/>
                    <a:pt x="3507" y="6053"/>
                  </a:cubicBezTo>
                  <a:cubicBezTo>
                    <a:pt x="3213" y="6053"/>
                    <a:pt x="2927" y="6113"/>
                    <a:pt x="2667" y="6258"/>
                  </a:cubicBezTo>
                  <a:cubicBezTo>
                    <a:pt x="2608" y="6329"/>
                    <a:pt x="2667" y="6437"/>
                    <a:pt x="2738" y="6508"/>
                  </a:cubicBezTo>
                  <a:cubicBezTo>
                    <a:pt x="3651" y="7463"/>
                    <a:pt x="4981" y="8021"/>
                    <a:pt x="6313" y="8021"/>
                  </a:cubicBezTo>
                  <a:cubicBezTo>
                    <a:pt x="6475" y="8021"/>
                    <a:pt x="6637" y="8013"/>
                    <a:pt x="6799" y="7996"/>
                  </a:cubicBezTo>
                  <a:lnTo>
                    <a:pt x="6810" y="7996"/>
                  </a:lnTo>
                  <a:cubicBezTo>
                    <a:pt x="7322" y="8961"/>
                    <a:pt x="7763" y="9973"/>
                    <a:pt x="8120" y="11020"/>
                  </a:cubicBezTo>
                  <a:cubicBezTo>
                    <a:pt x="7668" y="10199"/>
                    <a:pt x="6977" y="9496"/>
                    <a:pt x="6156" y="9020"/>
                  </a:cubicBezTo>
                  <a:cubicBezTo>
                    <a:pt x="5740" y="8769"/>
                    <a:pt x="5235" y="8574"/>
                    <a:pt x="4748" y="8574"/>
                  </a:cubicBezTo>
                  <a:cubicBezTo>
                    <a:pt x="4566" y="8574"/>
                    <a:pt x="4387" y="8602"/>
                    <a:pt x="4215" y="8663"/>
                  </a:cubicBezTo>
                  <a:cubicBezTo>
                    <a:pt x="4132" y="8723"/>
                    <a:pt x="4179" y="8842"/>
                    <a:pt x="4239" y="8925"/>
                  </a:cubicBezTo>
                  <a:cubicBezTo>
                    <a:pt x="5084" y="10151"/>
                    <a:pt x="6537" y="10949"/>
                    <a:pt x="8025" y="11044"/>
                  </a:cubicBezTo>
                  <a:lnTo>
                    <a:pt x="8144" y="11068"/>
                  </a:lnTo>
                  <a:cubicBezTo>
                    <a:pt x="8406" y="11842"/>
                    <a:pt x="8620" y="12616"/>
                    <a:pt x="8799" y="13426"/>
                  </a:cubicBezTo>
                  <a:cubicBezTo>
                    <a:pt x="8346" y="12783"/>
                    <a:pt x="7763" y="12235"/>
                    <a:pt x="7096" y="11830"/>
                  </a:cubicBezTo>
                  <a:cubicBezTo>
                    <a:pt x="6671" y="11579"/>
                    <a:pt x="6171" y="11384"/>
                    <a:pt x="5682" y="11384"/>
                  </a:cubicBezTo>
                  <a:cubicBezTo>
                    <a:pt x="5500" y="11384"/>
                    <a:pt x="5318" y="11411"/>
                    <a:pt x="5144" y="11473"/>
                  </a:cubicBezTo>
                  <a:cubicBezTo>
                    <a:pt x="5072" y="11532"/>
                    <a:pt x="5120" y="11652"/>
                    <a:pt x="5179" y="11747"/>
                  </a:cubicBezTo>
                  <a:cubicBezTo>
                    <a:pt x="6013" y="12949"/>
                    <a:pt x="7430" y="13747"/>
                    <a:pt x="8882" y="13854"/>
                  </a:cubicBezTo>
                  <a:cubicBezTo>
                    <a:pt x="9013" y="14545"/>
                    <a:pt x="9120" y="15235"/>
                    <a:pt x="9192" y="15938"/>
                  </a:cubicBezTo>
                  <a:cubicBezTo>
                    <a:pt x="9229" y="16032"/>
                    <a:pt x="9314" y="16077"/>
                    <a:pt x="9381" y="16077"/>
                  </a:cubicBezTo>
                  <a:cubicBezTo>
                    <a:pt x="9442" y="16077"/>
                    <a:pt x="9489" y="16041"/>
                    <a:pt x="9477" y="15973"/>
                  </a:cubicBezTo>
                  <a:cubicBezTo>
                    <a:pt x="9406" y="15259"/>
                    <a:pt x="9299" y="14545"/>
                    <a:pt x="9168" y="13842"/>
                  </a:cubicBezTo>
                  <a:cubicBezTo>
                    <a:pt x="9882" y="13247"/>
                    <a:pt x="10454" y="12461"/>
                    <a:pt x="10763" y="11580"/>
                  </a:cubicBezTo>
                  <a:cubicBezTo>
                    <a:pt x="11001" y="10937"/>
                    <a:pt x="11109" y="10199"/>
                    <a:pt x="10763" y="9604"/>
                  </a:cubicBezTo>
                  <a:cubicBezTo>
                    <a:pt x="10744" y="9588"/>
                    <a:pt x="10723" y="9581"/>
                    <a:pt x="10700" y="9581"/>
                  </a:cubicBezTo>
                  <a:cubicBezTo>
                    <a:pt x="10637" y="9581"/>
                    <a:pt x="10566" y="9631"/>
                    <a:pt x="10513" y="9675"/>
                  </a:cubicBezTo>
                  <a:cubicBezTo>
                    <a:pt x="9525" y="10663"/>
                    <a:pt x="9001" y="12056"/>
                    <a:pt x="9061" y="13426"/>
                  </a:cubicBezTo>
                  <a:cubicBezTo>
                    <a:pt x="8870" y="12580"/>
                    <a:pt x="8632" y="11735"/>
                    <a:pt x="8346" y="10913"/>
                  </a:cubicBezTo>
                  <a:cubicBezTo>
                    <a:pt x="9001" y="10330"/>
                    <a:pt x="9513" y="9592"/>
                    <a:pt x="9811" y="8770"/>
                  </a:cubicBezTo>
                  <a:cubicBezTo>
                    <a:pt x="10049" y="8127"/>
                    <a:pt x="10144" y="7389"/>
                    <a:pt x="9811" y="6794"/>
                  </a:cubicBezTo>
                  <a:cubicBezTo>
                    <a:pt x="9792" y="6778"/>
                    <a:pt x="9770" y="6771"/>
                    <a:pt x="9747" y="6771"/>
                  </a:cubicBezTo>
                  <a:cubicBezTo>
                    <a:pt x="9684" y="6771"/>
                    <a:pt x="9610" y="6822"/>
                    <a:pt x="9549" y="6865"/>
                  </a:cubicBezTo>
                  <a:cubicBezTo>
                    <a:pt x="8656" y="7758"/>
                    <a:pt x="8144" y="9020"/>
                    <a:pt x="8108" y="10282"/>
                  </a:cubicBezTo>
                  <a:cubicBezTo>
                    <a:pt x="7799" y="9473"/>
                    <a:pt x="7430" y="8651"/>
                    <a:pt x="7025" y="7877"/>
                  </a:cubicBezTo>
                  <a:cubicBezTo>
                    <a:pt x="7608" y="7175"/>
                    <a:pt x="8013" y="6341"/>
                    <a:pt x="8180" y="5448"/>
                  </a:cubicBezTo>
                  <a:cubicBezTo>
                    <a:pt x="8323" y="4782"/>
                    <a:pt x="8299" y="4020"/>
                    <a:pt x="7870" y="3496"/>
                  </a:cubicBezTo>
                  <a:cubicBezTo>
                    <a:pt x="7855" y="3489"/>
                    <a:pt x="7839" y="3486"/>
                    <a:pt x="7824" y="3486"/>
                  </a:cubicBezTo>
                  <a:cubicBezTo>
                    <a:pt x="7753" y="3486"/>
                    <a:pt x="7681" y="3547"/>
                    <a:pt x="7632" y="3615"/>
                  </a:cubicBezTo>
                  <a:cubicBezTo>
                    <a:pt x="6846" y="4710"/>
                    <a:pt x="6537" y="6139"/>
                    <a:pt x="6787" y="7461"/>
                  </a:cubicBezTo>
                  <a:cubicBezTo>
                    <a:pt x="6322" y="6639"/>
                    <a:pt x="5822" y="5853"/>
                    <a:pt x="5263" y="5091"/>
                  </a:cubicBezTo>
                  <a:cubicBezTo>
                    <a:pt x="5775" y="4317"/>
                    <a:pt x="6072" y="3412"/>
                    <a:pt x="6132" y="2484"/>
                  </a:cubicBezTo>
                  <a:cubicBezTo>
                    <a:pt x="6179" y="1805"/>
                    <a:pt x="6072" y="1055"/>
                    <a:pt x="5560" y="603"/>
                  </a:cubicBezTo>
                  <a:cubicBezTo>
                    <a:pt x="5548" y="597"/>
                    <a:pt x="5535" y="595"/>
                    <a:pt x="5523" y="595"/>
                  </a:cubicBezTo>
                  <a:cubicBezTo>
                    <a:pt x="5450" y="595"/>
                    <a:pt x="5376" y="674"/>
                    <a:pt x="5346" y="745"/>
                  </a:cubicBezTo>
                  <a:cubicBezTo>
                    <a:pt x="4667" y="1984"/>
                    <a:pt x="4572" y="3531"/>
                    <a:pt x="5060" y="4841"/>
                  </a:cubicBezTo>
                  <a:cubicBezTo>
                    <a:pt x="4548" y="4186"/>
                    <a:pt x="4012" y="3543"/>
                    <a:pt x="3453" y="2948"/>
                  </a:cubicBezTo>
                  <a:cubicBezTo>
                    <a:pt x="3143" y="2103"/>
                    <a:pt x="2619" y="1329"/>
                    <a:pt x="1929" y="734"/>
                  </a:cubicBezTo>
                  <a:cubicBezTo>
                    <a:pt x="1488" y="335"/>
                    <a:pt x="917"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4"/>
            <p:cNvSpPr/>
            <p:nvPr/>
          </p:nvSpPr>
          <p:spPr>
            <a:xfrm rot="-1813753" flipH="1">
              <a:off x="7226124" y="3550853"/>
              <a:ext cx="830854" cy="967761"/>
            </a:xfrm>
            <a:custGeom>
              <a:avLst/>
              <a:gdLst/>
              <a:ahLst/>
              <a:cxnLst/>
              <a:rect l="l" t="t" r="r" b="b"/>
              <a:pathLst>
                <a:path w="10062" h="11720" extrusionOk="0">
                  <a:moveTo>
                    <a:pt x="6189" y="1"/>
                  </a:moveTo>
                  <a:cubicBezTo>
                    <a:pt x="6027" y="1"/>
                    <a:pt x="5865" y="10"/>
                    <a:pt x="5704" y="27"/>
                  </a:cubicBezTo>
                  <a:cubicBezTo>
                    <a:pt x="4561" y="123"/>
                    <a:pt x="3799" y="396"/>
                    <a:pt x="2953" y="1182"/>
                  </a:cubicBezTo>
                  <a:cubicBezTo>
                    <a:pt x="2036" y="2028"/>
                    <a:pt x="1346" y="3135"/>
                    <a:pt x="929" y="4314"/>
                  </a:cubicBezTo>
                  <a:cubicBezTo>
                    <a:pt x="167" y="6409"/>
                    <a:pt x="1" y="9183"/>
                    <a:pt x="1227" y="11136"/>
                  </a:cubicBezTo>
                  <a:lnTo>
                    <a:pt x="4453" y="11719"/>
                  </a:lnTo>
                  <a:cubicBezTo>
                    <a:pt x="6882" y="10767"/>
                    <a:pt x="8823" y="8683"/>
                    <a:pt x="9597" y="6195"/>
                  </a:cubicBezTo>
                  <a:cubicBezTo>
                    <a:pt x="9930" y="5159"/>
                    <a:pt x="10061" y="4028"/>
                    <a:pt x="9811" y="2968"/>
                  </a:cubicBezTo>
                  <a:cubicBezTo>
                    <a:pt x="9561" y="1908"/>
                    <a:pt x="8883" y="920"/>
                    <a:pt x="7918" y="408"/>
                  </a:cubicBezTo>
                  <a:cubicBezTo>
                    <a:pt x="7393" y="127"/>
                    <a:pt x="6793" y="1"/>
                    <a:pt x="6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4"/>
            <p:cNvSpPr/>
            <p:nvPr/>
          </p:nvSpPr>
          <p:spPr>
            <a:xfrm rot="-1813753" flipH="1">
              <a:off x="7254361" y="3638273"/>
              <a:ext cx="773796" cy="858351"/>
            </a:xfrm>
            <a:custGeom>
              <a:avLst/>
              <a:gdLst/>
              <a:ahLst/>
              <a:cxnLst/>
              <a:rect l="l" t="t" r="r" b="b"/>
              <a:pathLst>
                <a:path w="9371" h="10395" extrusionOk="0">
                  <a:moveTo>
                    <a:pt x="2536" y="1"/>
                  </a:moveTo>
                  <a:cubicBezTo>
                    <a:pt x="2477" y="48"/>
                    <a:pt x="2429" y="108"/>
                    <a:pt x="2370" y="155"/>
                  </a:cubicBezTo>
                  <a:lnTo>
                    <a:pt x="2346" y="179"/>
                  </a:lnTo>
                  <a:cubicBezTo>
                    <a:pt x="2477" y="417"/>
                    <a:pt x="2620" y="691"/>
                    <a:pt x="2774" y="941"/>
                  </a:cubicBezTo>
                  <a:cubicBezTo>
                    <a:pt x="3513" y="2239"/>
                    <a:pt x="4191" y="3322"/>
                    <a:pt x="4453" y="3680"/>
                  </a:cubicBezTo>
                  <a:cubicBezTo>
                    <a:pt x="4155" y="4275"/>
                    <a:pt x="3846" y="4918"/>
                    <a:pt x="3548" y="5608"/>
                  </a:cubicBezTo>
                  <a:cubicBezTo>
                    <a:pt x="3251" y="6347"/>
                    <a:pt x="2977" y="7037"/>
                    <a:pt x="2762" y="7680"/>
                  </a:cubicBezTo>
                  <a:cubicBezTo>
                    <a:pt x="2655" y="7990"/>
                    <a:pt x="2560" y="8287"/>
                    <a:pt x="2477" y="8573"/>
                  </a:cubicBezTo>
                  <a:cubicBezTo>
                    <a:pt x="2381" y="8383"/>
                    <a:pt x="2227" y="8073"/>
                    <a:pt x="2012" y="7668"/>
                  </a:cubicBezTo>
                  <a:cubicBezTo>
                    <a:pt x="1572" y="6823"/>
                    <a:pt x="1096" y="5954"/>
                    <a:pt x="596" y="5013"/>
                  </a:cubicBezTo>
                  <a:cubicBezTo>
                    <a:pt x="417" y="4692"/>
                    <a:pt x="250" y="4382"/>
                    <a:pt x="95" y="4061"/>
                  </a:cubicBezTo>
                  <a:cubicBezTo>
                    <a:pt x="60" y="4180"/>
                    <a:pt x="36" y="4323"/>
                    <a:pt x="0" y="4454"/>
                  </a:cubicBezTo>
                  <a:cubicBezTo>
                    <a:pt x="119" y="4680"/>
                    <a:pt x="238" y="4918"/>
                    <a:pt x="357" y="5156"/>
                  </a:cubicBezTo>
                  <a:cubicBezTo>
                    <a:pt x="905" y="6192"/>
                    <a:pt x="1441" y="7121"/>
                    <a:pt x="1846" y="7775"/>
                  </a:cubicBezTo>
                  <a:cubicBezTo>
                    <a:pt x="2120" y="8204"/>
                    <a:pt x="2322" y="8525"/>
                    <a:pt x="2441" y="8680"/>
                  </a:cubicBezTo>
                  <a:cubicBezTo>
                    <a:pt x="2370" y="8942"/>
                    <a:pt x="2298" y="9180"/>
                    <a:pt x="2239" y="9418"/>
                  </a:cubicBezTo>
                  <a:cubicBezTo>
                    <a:pt x="2131" y="9799"/>
                    <a:pt x="2060" y="10109"/>
                    <a:pt x="2012" y="10371"/>
                  </a:cubicBezTo>
                  <a:lnTo>
                    <a:pt x="2131" y="10395"/>
                  </a:lnTo>
                  <a:cubicBezTo>
                    <a:pt x="2203" y="10133"/>
                    <a:pt x="2298" y="9835"/>
                    <a:pt x="2417" y="9466"/>
                  </a:cubicBezTo>
                  <a:cubicBezTo>
                    <a:pt x="2477" y="9276"/>
                    <a:pt x="2548" y="9061"/>
                    <a:pt x="2620" y="8847"/>
                  </a:cubicBezTo>
                  <a:cubicBezTo>
                    <a:pt x="3072" y="8823"/>
                    <a:pt x="4358" y="8645"/>
                    <a:pt x="5882" y="8395"/>
                  </a:cubicBezTo>
                  <a:cubicBezTo>
                    <a:pt x="6418" y="8311"/>
                    <a:pt x="6918" y="8216"/>
                    <a:pt x="7370" y="8133"/>
                  </a:cubicBezTo>
                  <a:cubicBezTo>
                    <a:pt x="7442" y="8037"/>
                    <a:pt x="7513" y="7954"/>
                    <a:pt x="7573" y="7859"/>
                  </a:cubicBezTo>
                  <a:lnTo>
                    <a:pt x="7573" y="7859"/>
                  </a:lnTo>
                  <a:cubicBezTo>
                    <a:pt x="7120" y="7954"/>
                    <a:pt x="6525" y="8037"/>
                    <a:pt x="5882" y="8144"/>
                  </a:cubicBezTo>
                  <a:cubicBezTo>
                    <a:pt x="4406" y="8395"/>
                    <a:pt x="3155" y="8633"/>
                    <a:pt x="2703" y="8776"/>
                  </a:cubicBezTo>
                  <a:cubicBezTo>
                    <a:pt x="2798" y="8454"/>
                    <a:pt x="2905" y="8133"/>
                    <a:pt x="3036" y="7787"/>
                  </a:cubicBezTo>
                  <a:cubicBezTo>
                    <a:pt x="3263" y="7144"/>
                    <a:pt x="3536" y="6466"/>
                    <a:pt x="3834" y="5728"/>
                  </a:cubicBezTo>
                  <a:cubicBezTo>
                    <a:pt x="4096" y="5096"/>
                    <a:pt x="4382" y="4501"/>
                    <a:pt x="4632" y="3942"/>
                  </a:cubicBezTo>
                  <a:cubicBezTo>
                    <a:pt x="4810" y="3930"/>
                    <a:pt x="5120" y="3882"/>
                    <a:pt x="5525" y="3811"/>
                  </a:cubicBezTo>
                  <a:cubicBezTo>
                    <a:pt x="6191" y="3703"/>
                    <a:pt x="7108" y="3525"/>
                    <a:pt x="8096" y="3322"/>
                  </a:cubicBezTo>
                  <a:cubicBezTo>
                    <a:pt x="8549" y="3227"/>
                    <a:pt x="8978" y="3144"/>
                    <a:pt x="9370" y="3049"/>
                  </a:cubicBezTo>
                  <a:cubicBezTo>
                    <a:pt x="9370" y="2965"/>
                    <a:pt x="9370" y="2894"/>
                    <a:pt x="9347" y="2799"/>
                  </a:cubicBezTo>
                  <a:cubicBezTo>
                    <a:pt x="8954" y="2870"/>
                    <a:pt x="8501" y="2965"/>
                    <a:pt x="8037" y="3049"/>
                  </a:cubicBezTo>
                  <a:cubicBezTo>
                    <a:pt x="7049" y="3263"/>
                    <a:pt x="6132" y="3453"/>
                    <a:pt x="5477" y="3620"/>
                  </a:cubicBezTo>
                  <a:cubicBezTo>
                    <a:pt x="5120" y="3703"/>
                    <a:pt x="4846" y="3787"/>
                    <a:pt x="4667" y="3823"/>
                  </a:cubicBezTo>
                  <a:cubicBezTo>
                    <a:pt x="4679" y="3787"/>
                    <a:pt x="4703" y="3751"/>
                    <a:pt x="4727" y="3703"/>
                  </a:cubicBezTo>
                  <a:cubicBezTo>
                    <a:pt x="5025" y="3096"/>
                    <a:pt x="5298" y="2560"/>
                    <a:pt x="5537" y="2120"/>
                  </a:cubicBezTo>
                  <a:cubicBezTo>
                    <a:pt x="6037" y="1227"/>
                    <a:pt x="6346" y="667"/>
                    <a:pt x="6311" y="644"/>
                  </a:cubicBezTo>
                  <a:cubicBezTo>
                    <a:pt x="6310" y="643"/>
                    <a:pt x="6309" y="643"/>
                    <a:pt x="6309" y="643"/>
                  </a:cubicBezTo>
                  <a:cubicBezTo>
                    <a:pt x="6290" y="643"/>
                    <a:pt x="6185" y="773"/>
                    <a:pt x="6037" y="1001"/>
                  </a:cubicBezTo>
                  <a:cubicBezTo>
                    <a:pt x="5870" y="1239"/>
                    <a:pt x="5644" y="1584"/>
                    <a:pt x="5382" y="2025"/>
                  </a:cubicBezTo>
                  <a:cubicBezTo>
                    <a:pt x="5108" y="2453"/>
                    <a:pt x="4822" y="2989"/>
                    <a:pt x="4513" y="3572"/>
                  </a:cubicBezTo>
                  <a:cubicBezTo>
                    <a:pt x="4322" y="3132"/>
                    <a:pt x="3739" y="2060"/>
                    <a:pt x="3012" y="810"/>
                  </a:cubicBezTo>
                  <a:cubicBezTo>
                    <a:pt x="2846" y="524"/>
                    <a:pt x="2703" y="251"/>
                    <a:pt x="2536"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4"/>
            <p:cNvSpPr/>
            <p:nvPr/>
          </p:nvSpPr>
          <p:spPr>
            <a:xfrm flipH="1">
              <a:off x="7815245" y="3419682"/>
              <a:ext cx="1328773" cy="1164856"/>
            </a:xfrm>
            <a:custGeom>
              <a:avLst/>
              <a:gdLst/>
              <a:ahLst/>
              <a:cxnLst/>
              <a:rect l="l" t="t" r="r" b="b"/>
              <a:pathLst>
                <a:path w="15634" h="13705" extrusionOk="0">
                  <a:moveTo>
                    <a:pt x="15634" y="13672"/>
                  </a:moveTo>
                  <a:lnTo>
                    <a:pt x="15634" y="13672"/>
                  </a:lnTo>
                  <a:cubicBezTo>
                    <a:pt x="15633" y="13672"/>
                    <a:pt x="15632" y="13672"/>
                    <a:pt x="15631" y="13672"/>
                  </a:cubicBezTo>
                  <a:lnTo>
                    <a:pt x="15631" y="13672"/>
                  </a:lnTo>
                  <a:cubicBezTo>
                    <a:pt x="15632" y="13672"/>
                    <a:pt x="15633" y="13672"/>
                    <a:pt x="15634" y="13672"/>
                  </a:cubicBezTo>
                  <a:close/>
                  <a:moveTo>
                    <a:pt x="1353" y="1"/>
                  </a:moveTo>
                  <a:cubicBezTo>
                    <a:pt x="934" y="1"/>
                    <a:pt x="569" y="86"/>
                    <a:pt x="334" y="313"/>
                  </a:cubicBezTo>
                  <a:cubicBezTo>
                    <a:pt x="179" y="456"/>
                    <a:pt x="144" y="683"/>
                    <a:pt x="120" y="897"/>
                  </a:cubicBezTo>
                  <a:cubicBezTo>
                    <a:pt x="1" y="2028"/>
                    <a:pt x="263" y="3159"/>
                    <a:pt x="584" y="4243"/>
                  </a:cubicBezTo>
                  <a:cubicBezTo>
                    <a:pt x="1394" y="6886"/>
                    <a:pt x="2823" y="9422"/>
                    <a:pt x="5025" y="11101"/>
                  </a:cubicBezTo>
                  <a:cubicBezTo>
                    <a:pt x="7686" y="13125"/>
                    <a:pt x="10988" y="13704"/>
                    <a:pt x="14256" y="13704"/>
                  </a:cubicBezTo>
                  <a:cubicBezTo>
                    <a:pt x="14716" y="13704"/>
                    <a:pt x="15175" y="13693"/>
                    <a:pt x="15631" y="13672"/>
                  </a:cubicBezTo>
                  <a:lnTo>
                    <a:pt x="15631" y="13672"/>
                  </a:lnTo>
                  <a:cubicBezTo>
                    <a:pt x="15630" y="13672"/>
                    <a:pt x="15629" y="13672"/>
                    <a:pt x="15627" y="13672"/>
                  </a:cubicBezTo>
                  <a:cubicBezTo>
                    <a:pt x="15195" y="13672"/>
                    <a:pt x="14192" y="11265"/>
                    <a:pt x="14026" y="10898"/>
                  </a:cubicBezTo>
                  <a:cubicBezTo>
                    <a:pt x="13621" y="9958"/>
                    <a:pt x="13193" y="9172"/>
                    <a:pt x="12729" y="8255"/>
                  </a:cubicBezTo>
                  <a:cubicBezTo>
                    <a:pt x="11967" y="6767"/>
                    <a:pt x="10954" y="5386"/>
                    <a:pt x="9752" y="4195"/>
                  </a:cubicBezTo>
                  <a:cubicBezTo>
                    <a:pt x="9109" y="3552"/>
                    <a:pt x="8395" y="2957"/>
                    <a:pt x="7621" y="2468"/>
                  </a:cubicBezTo>
                  <a:cubicBezTo>
                    <a:pt x="6537" y="1730"/>
                    <a:pt x="5359" y="1111"/>
                    <a:pt x="4132" y="659"/>
                  </a:cubicBezTo>
                  <a:cubicBezTo>
                    <a:pt x="3560" y="451"/>
                    <a:pt x="2316"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4"/>
            <p:cNvSpPr/>
            <p:nvPr/>
          </p:nvSpPr>
          <p:spPr>
            <a:xfrm flipH="1">
              <a:off x="7825357" y="3494817"/>
              <a:ext cx="1238681" cy="1079861"/>
            </a:xfrm>
            <a:custGeom>
              <a:avLst/>
              <a:gdLst/>
              <a:ahLst/>
              <a:cxnLst/>
              <a:rect l="l" t="t" r="r" b="b"/>
              <a:pathLst>
                <a:path w="14574" h="12705" extrusionOk="0">
                  <a:moveTo>
                    <a:pt x="3941" y="1"/>
                  </a:moveTo>
                  <a:cubicBezTo>
                    <a:pt x="3941" y="311"/>
                    <a:pt x="3941" y="584"/>
                    <a:pt x="3965" y="882"/>
                  </a:cubicBezTo>
                  <a:cubicBezTo>
                    <a:pt x="3977" y="1858"/>
                    <a:pt x="3989" y="2716"/>
                    <a:pt x="3989" y="3561"/>
                  </a:cubicBezTo>
                  <a:cubicBezTo>
                    <a:pt x="3989" y="3882"/>
                    <a:pt x="4001" y="4132"/>
                    <a:pt x="4001" y="4323"/>
                  </a:cubicBezTo>
                  <a:cubicBezTo>
                    <a:pt x="3965" y="4263"/>
                    <a:pt x="3917" y="4216"/>
                    <a:pt x="3882" y="4156"/>
                  </a:cubicBezTo>
                  <a:cubicBezTo>
                    <a:pt x="3382" y="3525"/>
                    <a:pt x="2989" y="2989"/>
                    <a:pt x="2727" y="2608"/>
                  </a:cubicBezTo>
                  <a:cubicBezTo>
                    <a:pt x="2453" y="2239"/>
                    <a:pt x="2310" y="2049"/>
                    <a:pt x="2274" y="2049"/>
                  </a:cubicBezTo>
                  <a:cubicBezTo>
                    <a:pt x="2263" y="2061"/>
                    <a:pt x="2382" y="2287"/>
                    <a:pt x="2620" y="2668"/>
                  </a:cubicBezTo>
                  <a:cubicBezTo>
                    <a:pt x="2858" y="3061"/>
                    <a:pt x="3227" y="3609"/>
                    <a:pt x="3727" y="4275"/>
                  </a:cubicBezTo>
                  <a:cubicBezTo>
                    <a:pt x="3787" y="4371"/>
                    <a:pt x="3858" y="4454"/>
                    <a:pt x="3929" y="4549"/>
                  </a:cubicBezTo>
                  <a:cubicBezTo>
                    <a:pt x="3787" y="4537"/>
                    <a:pt x="3584" y="4513"/>
                    <a:pt x="3346" y="4513"/>
                  </a:cubicBezTo>
                  <a:cubicBezTo>
                    <a:pt x="2834" y="4490"/>
                    <a:pt x="2096" y="4442"/>
                    <a:pt x="1310" y="4382"/>
                  </a:cubicBezTo>
                  <a:cubicBezTo>
                    <a:pt x="834" y="4347"/>
                    <a:pt x="393" y="4311"/>
                    <a:pt x="0" y="4275"/>
                  </a:cubicBezTo>
                  <a:lnTo>
                    <a:pt x="0" y="4275"/>
                  </a:lnTo>
                  <a:lnTo>
                    <a:pt x="48" y="4418"/>
                  </a:lnTo>
                  <a:cubicBezTo>
                    <a:pt x="417" y="4454"/>
                    <a:pt x="846" y="4502"/>
                    <a:pt x="1298" y="4525"/>
                  </a:cubicBezTo>
                  <a:cubicBezTo>
                    <a:pt x="2096" y="4597"/>
                    <a:pt x="2834" y="4621"/>
                    <a:pt x="3346" y="4621"/>
                  </a:cubicBezTo>
                  <a:lnTo>
                    <a:pt x="3977" y="4621"/>
                  </a:lnTo>
                  <a:cubicBezTo>
                    <a:pt x="4751" y="5645"/>
                    <a:pt x="5775" y="6871"/>
                    <a:pt x="7061" y="8085"/>
                  </a:cubicBezTo>
                  <a:cubicBezTo>
                    <a:pt x="7025" y="8085"/>
                    <a:pt x="6977" y="8097"/>
                    <a:pt x="6942" y="8097"/>
                  </a:cubicBezTo>
                  <a:cubicBezTo>
                    <a:pt x="6656" y="8133"/>
                    <a:pt x="6382" y="8181"/>
                    <a:pt x="6084" y="8204"/>
                  </a:cubicBezTo>
                  <a:cubicBezTo>
                    <a:pt x="5370" y="8300"/>
                    <a:pt x="4382" y="8395"/>
                    <a:pt x="3286" y="8478"/>
                  </a:cubicBezTo>
                  <a:cubicBezTo>
                    <a:pt x="2965" y="8490"/>
                    <a:pt x="2655" y="8514"/>
                    <a:pt x="2358" y="8514"/>
                  </a:cubicBezTo>
                  <a:cubicBezTo>
                    <a:pt x="2393" y="8562"/>
                    <a:pt x="2429" y="8609"/>
                    <a:pt x="2477" y="8657"/>
                  </a:cubicBezTo>
                  <a:cubicBezTo>
                    <a:pt x="2739" y="8633"/>
                    <a:pt x="3025" y="8621"/>
                    <a:pt x="3310" y="8609"/>
                  </a:cubicBezTo>
                  <a:cubicBezTo>
                    <a:pt x="4406" y="8538"/>
                    <a:pt x="5406" y="8419"/>
                    <a:pt x="6120" y="8300"/>
                  </a:cubicBezTo>
                  <a:cubicBezTo>
                    <a:pt x="6477" y="8240"/>
                    <a:pt x="6763" y="8192"/>
                    <a:pt x="6965" y="8145"/>
                  </a:cubicBezTo>
                  <a:cubicBezTo>
                    <a:pt x="7025" y="8133"/>
                    <a:pt x="7073" y="8121"/>
                    <a:pt x="7120" y="8121"/>
                  </a:cubicBezTo>
                  <a:cubicBezTo>
                    <a:pt x="7430" y="8419"/>
                    <a:pt x="7751" y="8693"/>
                    <a:pt x="8097" y="8990"/>
                  </a:cubicBezTo>
                  <a:cubicBezTo>
                    <a:pt x="8978" y="9740"/>
                    <a:pt x="9883" y="10383"/>
                    <a:pt x="10752" y="10919"/>
                  </a:cubicBezTo>
                  <a:cubicBezTo>
                    <a:pt x="10525" y="10967"/>
                    <a:pt x="10299" y="11026"/>
                    <a:pt x="10061" y="11062"/>
                  </a:cubicBezTo>
                  <a:cubicBezTo>
                    <a:pt x="9347" y="11229"/>
                    <a:pt x="8370" y="11455"/>
                    <a:pt x="7275" y="11669"/>
                  </a:cubicBezTo>
                  <a:cubicBezTo>
                    <a:pt x="7144" y="11705"/>
                    <a:pt x="7025" y="11741"/>
                    <a:pt x="6894" y="11752"/>
                  </a:cubicBezTo>
                  <a:cubicBezTo>
                    <a:pt x="6977" y="11776"/>
                    <a:pt x="7061" y="11812"/>
                    <a:pt x="7144" y="11836"/>
                  </a:cubicBezTo>
                  <a:cubicBezTo>
                    <a:pt x="7204" y="11824"/>
                    <a:pt x="7251" y="11824"/>
                    <a:pt x="7311" y="11812"/>
                  </a:cubicBezTo>
                  <a:cubicBezTo>
                    <a:pt x="8394" y="11586"/>
                    <a:pt x="9382" y="11348"/>
                    <a:pt x="10097" y="11157"/>
                  </a:cubicBezTo>
                  <a:cubicBezTo>
                    <a:pt x="10394" y="11074"/>
                    <a:pt x="10645" y="11002"/>
                    <a:pt x="10835" y="10943"/>
                  </a:cubicBezTo>
                  <a:cubicBezTo>
                    <a:pt x="10883" y="10979"/>
                    <a:pt x="10942" y="11002"/>
                    <a:pt x="10990" y="11038"/>
                  </a:cubicBezTo>
                  <a:cubicBezTo>
                    <a:pt x="11918" y="11586"/>
                    <a:pt x="12800" y="12014"/>
                    <a:pt x="13573" y="12324"/>
                  </a:cubicBezTo>
                  <a:cubicBezTo>
                    <a:pt x="13943" y="12479"/>
                    <a:pt x="14276" y="12598"/>
                    <a:pt x="14574" y="12705"/>
                  </a:cubicBezTo>
                  <a:cubicBezTo>
                    <a:pt x="14502" y="12645"/>
                    <a:pt x="14419" y="12550"/>
                    <a:pt x="14335" y="12431"/>
                  </a:cubicBezTo>
                  <a:cubicBezTo>
                    <a:pt x="14121" y="12348"/>
                    <a:pt x="13883" y="12252"/>
                    <a:pt x="13645" y="12133"/>
                  </a:cubicBezTo>
                  <a:cubicBezTo>
                    <a:pt x="12919" y="11812"/>
                    <a:pt x="12073" y="11371"/>
                    <a:pt x="11168" y="10824"/>
                  </a:cubicBezTo>
                  <a:lnTo>
                    <a:pt x="11228" y="10800"/>
                  </a:lnTo>
                  <a:lnTo>
                    <a:pt x="11133" y="10800"/>
                  </a:lnTo>
                  <a:cubicBezTo>
                    <a:pt x="11133" y="10800"/>
                    <a:pt x="11121" y="10800"/>
                    <a:pt x="11121" y="10776"/>
                  </a:cubicBezTo>
                  <a:cubicBezTo>
                    <a:pt x="11073" y="10752"/>
                    <a:pt x="11014" y="10717"/>
                    <a:pt x="10966" y="10693"/>
                  </a:cubicBezTo>
                  <a:cubicBezTo>
                    <a:pt x="10966" y="10657"/>
                    <a:pt x="10966" y="10633"/>
                    <a:pt x="10990" y="10586"/>
                  </a:cubicBezTo>
                  <a:cubicBezTo>
                    <a:pt x="11002" y="10395"/>
                    <a:pt x="11026" y="10097"/>
                    <a:pt x="11049" y="9740"/>
                  </a:cubicBezTo>
                  <a:cubicBezTo>
                    <a:pt x="11109" y="8871"/>
                    <a:pt x="11168" y="7954"/>
                    <a:pt x="11228" y="6942"/>
                  </a:cubicBezTo>
                  <a:cubicBezTo>
                    <a:pt x="11240" y="6728"/>
                    <a:pt x="11252" y="6537"/>
                    <a:pt x="11264" y="6347"/>
                  </a:cubicBezTo>
                  <a:cubicBezTo>
                    <a:pt x="11228" y="6276"/>
                    <a:pt x="11180" y="6216"/>
                    <a:pt x="11133" y="6133"/>
                  </a:cubicBezTo>
                  <a:cubicBezTo>
                    <a:pt x="11121" y="6395"/>
                    <a:pt x="11109" y="6657"/>
                    <a:pt x="11073" y="6930"/>
                  </a:cubicBezTo>
                  <a:cubicBezTo>
                    <a:pt x="11002" y="8014"/>
                    <a:pt x="10954" y="9014"/>
                    <a:pt x="10930" y="9728"/>
                  </a:cubicBezTo>
                  <a:cubicBezTo>
                    <a:pt x="10906" y="10086"/>
                    <a:pt x="10906" y="10383"/>
                    <a:pt x="10906" y="10574"/>
                  </a:cubicBezTo>
                  <a:lnTo>
                    <a:pt x="10906" y="10645"/>
                  </a:lnTo>
                  <a:cubicBezTo>
                    <a:pt x="10049" y="10109"/>
                    <a:pt x="9156" y="9455"/>
                    <a:pt x="8275" y="8716"/>
                  </a:cubicBezTo>
                  <a:cubicBezTo>
                    <a:pt x="7858" y="8371"/>
                    <a:pt x="7477" y="8014"/>
                    <a:pt x="7096" y="7657"/>
                  </a:cubicBezTo>
                  <a:lnTo>
                    <a:pt x="7096" y="6716"/>
                  </a:lnTo>
                  <a:cubicBezTo>
                    <a:pt x="7085" y="5883"/>
                    <a:pt x="7061" y="4740"/>
                    <a:pt x="7001" y="3478"/>
                  </a:cubicBezTo>
                  <a:cubicBezTo>
                    <a:pt x="6965" y="2823"/>
                    <a:pt x="6942" y="2204"/>
                    <a:pt x="6906" y="1656"/>
                  </a:cubicBezTo>
                  <a:cubicBezTo>
                    <a:pt x="6858" y="1632"/>
                    <a:pt x="6811" y="1596"/>
                    <a:pt x="6775" y="1549"/>
                  </a:cubicBezTo>
                  <a:lnTo>
                    <a:pt x="6775" y="1549"/>
                  </a:lnTo>
                  <a:cubicBezTo>
                    <a:pt x="6799" y="2168"/>
                    <a:pt x="6835" y="2799"/>
                    <a:pt x="6846" y="3489"/>
                  </a:cubicBezTo>
                  <a:cubicBezTo>
                    <a:pt x="6894" y="4680"/>
                    <a:pt x="6954" y="5764"/>
                    <a:pt x="6977" y="6728"/>
                  </a:cubicBezTo>
                  <a:cubicBezTo>
                    <a:pt x="7001" y="7085"/>
                    <a:pt x="7013" y="7383"/>
                    <a:pt x="7025" y="7609"/>
                  </a:cubicBezTo>
                  <a:cubicBezTo>
                    <a:pt x="5822" y="6454"/>
                    <a:pt x="4822" y="5299"/>
                    <a:pt x="4072" y="4347"/>
                  </a:cubicBezTo>
                  <a:lnTo>
                    <a:pt x="4072" y="4335"/>
                  </a:lnTo>
                  <a:cubicBezTo>
                    <a:pt x="4096" y="4144"/>
                    <a:pt x="4096" y="3870"/>
                    <a:pt x="4108" y="3537"/>
                  </a:cubicBezTo>
                  <a:cubicBezTo>
                    <a:pt x="4120" y="2847"/>
                    <a:pt x="4120" y="1894"/>
                    <a:pt x="4108" y="858"/>
                  </a:cubicBezTo>
                  <a:cubicBezTo>
                    <a:pt x="4108" y="584"/>
                    <a:pt x="4096" y="322"/>
                    <a:pt x="4096" y="60"/>
                  </a:cubicBezTo>
                  <a:cubicBezTo>
                    <a:pt x="4048" y="49"/>
                    <a:pt x="4001" y="25"/>
                    <a:pt x="394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0" name="Google Shape;2120;p64"/>
          <p:cNvSpPr/>
          <p:nvPr/>
        </p:nvSpPr>
        <p:spPr>
          <a:xfrm rot="-4500056" flipH="1">
            <a:off x="8149508" y="92291"/>
            <a:ext cx="642590" cy="1221713"/>
          </a:xfrm>
          <a:custGeom>
            <a:avLst/>
            <a:gdLst/>
            <a:ahLst/>
            <a:cxnLst/>
            <a:rect l="l" t="t" r="r" b="b"/>
            <a:pathLst>
              <a:path w="8444" h="16054" extrusionOk="0">
                <a:moveTo>
                  <a:pt x="5518" y="1"/>
                </a:moveTo>
                <a:cubicBezTo>
                  <a:pt x="5441" y="1"/>
                  <a:pt x="5390" y="76"/>
                  <a:pt x="5348" y="160"/>
                </a:cubicBezTo>
                <a:cubicBezTo>
                  <a:pt x="4812" y="1338"/>
                  <a:pt x="4812" y="2731"/>
                  <a:pt x="5336" y="3910"/>
                </a:cubicBezTo>
                <a:cubicBezTo>
                  <a:pt x="5277" y="4613"/>
                  <a:pt x="5181" y="5303"/>
                  <a:pt x="5050" y="5994"/>
                </a:cubicBezTo>
                <a:cubicBezTo>
                  <a:pt x="5015" y="5339"/>
                  <a:pt x="4836" y="4684"/>
                  <a:pt x="4515" y="4089"/>
                </a:cubicBezTo>
                <a:cubicBezTo>
                  <a:pt x="4241" y="3541"/>
                  <a:pt x="3800" y="3005"/>
                  <a:pt x="3193" y="2862"/>
                </a:cubicBezTo>
                <a:cubicBezTo>
                  <a:pt x="3098" y="2886"/>
                  <a:pt x="3086" y="3005"/>
                  <a:pt x="3086" y="3089"/>
                </a:cubicBezTo>
                <a:cubicBezTo>
                  <a:pt x="3145" y="4446"/>
                  <a:pt x="3848" y="5744"/>
                  <a:pt x="4931" y="6541"/>
                </a:cubicBezTo>
                <a:cubicBezTo>
                  <a:pt x="4741" y="7423"/>
                  <a:pt x="4491" y="8268"/>
                  <a:pt x="4193" y="9101"/>
                </a:cubicBezTo>
                <a:cubicBezTo>
                  <a:pt x="4265" y="8363"/>
                  <a:pt x="4193" y="7613"/>
                  <a:pt x="3943" y="6911"/>
                </a:cubicBezTo>
                <a:cubicBezTo>
                  <a:pt x="3729" y="6339"/>
                  <a:pt x="3372" y="5744"/>
                  <a:pt x="2776" y="5529"/>
                </a:cubicBezTo>
                <a:cubicBezTo>
                  <a:pt x="2681" y="5529"/>
                  <a:pt x="2657" y="5648"/>
                  <a:pt x="2645" y="5744"/>
                </a:cubicBezTo>
                <a:cubicBezTo>
                  <a:pt x="2526" y="7089"/>
                  <a:pt x="3062" y="8494"/>
                  <a:pt x="4062" y="9435"/>
                </a:cubicBezTo>
                <a:lnTo>
                  <a:pt x="4074" y="9447"/>
                </a:lnTo>
                <a:cubicBezTo>
                  <a:pt x="3717" y="10387"/>
                  <a:pt x="3288" y="11292"/>
                  <a:pt x="2776" y="12149"/>
                </a:cubicBezTo>
                <a:cubicBezTo>
                  <a:pt x="3062" y="11352"/>
                  <a:pt x="3133" y="10459"/>
                  <a:pt x="2967" y="9613"/>
                </a:cubicBezTo>
                <a:cubicBezTo>
                  <a:pt x="2848" y="8994"/>
                  <a:pt x="2586" y="8363"/>
                  <a:pt x="2050" y="8065"/>
                </a:cubicBezTo>
                <a:cubicBezTo>
                  <a:pt x="2041" y="8063"/>
                  <a:pt x="2032" y="8062"/>
                  <a:pt x="2024" y="8062"/>
                </a:cubicBezTo>
                <a:cubicBezTo>
                  <a:pt x="1948" y="8062"/>
                  <a:pt x="1916" y="8158"/>
                  <a:pt x="1883" y="8244"/>
                </a:cubicBezTo>
                <a:cubicBezTo>
                  <a:pt x="1562" y="9566"/>
                  <a:pt x="1859" y="11018"/>
                  <a:pt x="2705" y="12114"/>
                </a:cubicBezTo>
                <a:lnTo>
                  <a:pt x="2752" y="12209"/>
                </a:lnTo>
                <a:cubicBezTo>
                  <a:pt x="2371" y="12852"/>
                  <a:pt x="1979" y="13483"/>
                  <a:pt x="1526" y="14078"/>
                </a:cubicBezTo>
                <a:cubicBezTo>
                  <a:pt x="1705" y="13388"/>
                  <a:pt x="1740" y="12661"/>
                  <a:pt x="1598" y="11947"/>
                </a:cubicBezTo>
                <a:cubicBezTo>
                  <a:pt x="1478" y="11340"/>
                  <a:pt x="1217" y="10697"/>
                  <a:pt x="681" y="10399"/>
                </a:cubicBezTo>
                <a:cubicBezTo>
                  <a:pt x="675" y="10398"/>
                  <a:pt x="670" y="10398"/>
                  <a:pt x="665" y="10398"/>
                </a:cubicBezTo>
                <a:cubicBezTo>
                  <a:pt x="581" y="10398"/>
                  <a:pt x="548" y="10488"/>
                  <a:pt x="514" y="10578"/>
                </a:cubicBezTo>
                <a:cubicBezTo>
                  <a:pt x="193" y="11875"/>
                  <a:pt x="490" y="13316"/>
                  <a:pt x="1288" y="14388"/>
                </a:cubicBezTo>
                <a:cubicBezTo>
                  <a:pt x="907" y="14888"/>
                  <a:pt x="490" y="15388"/>
                  <a:pt x="38" y="15840"/>
                </a:cubicBezTo>
                <a:cubicBezTo>
                  <a:pt x="1" y="15932"/>
                  <a:pt x="78" y="16053"/>
                  <a:pt x="154" y="16053"/>
                </a:cubicBezTo>
                <a:cubicBezTo>
                  <a:pt x="176" y="16053"/>
                  <a:pt x="198" y="16043"/>
                  <a:pt x="216" y="16019"/>
                </a:cubicBezTo>
                <a:cubicBezTo>
                  <a:pt x="669" y="15543"/>
                  <a:pt x="1097" y="15042"/>
                  <a:pt x="1502" y="14519"/>
                </a:cubicBezTo>
                <a:cubicBezTo>
                  <a:pt x="1761" y="14559"/>
                  <a:pt x="2022" y="14579"/>
                  <a:pt x="2283" y="14579"/>
                </a:cubicBezTo>
                <a:cubicBezTo>
                  <a:pt x="2877" y="14579"/>
                  <a:pt x="3469" y="14475"/>
                  <a:pt x="4015" y="14269"/>
                </a:cubicBezTo>
                <a:cubicBezTo>
                  <a:pt x="4586" y="14042"/>
                  <a:pt x="5169" y="13673"/>
                  <a:pt x="5372" y="13090"/>
                </a:cubicBezTo>
                <a:cubicBezTo>
                  <a:pt x="5372" y="13007"/>
                  <a:pt x="5253" y="12971"/>
                  <a:pt x="5158" y="12959"/>
                </a:cubicBezTo>
                <a:cubicBezTo>
                  <a:pt x="5052" y="12951"/>
                  <a:pt x="4946" y="12947"/>
                  <a:pt x="4841" y="12947"/>
                </a:cubicBezTo>
                <a:cubicBezTo>
                  <a:pt x="3695" y="12947"/>
                  <a:pt x="2556" y="13414"/>
                  <a:pt x="1717" y="14221"/>
                </a:cubicBezTo>
                <a:cubicBezTo>
                  <a:pt x="2193" y="13578"/>
                  <a:pt x="2633" y="12911"/>
                  <a:pt x="3014" y="12233"/>
                </a:cubicBezTo>
                <a:cubicBezTo>
                  <a:pt x="3206" y="12253"/>
                  <a:pt x="3399" y="12263"/>
                  <a:pt x="3594" y="12263"/>
                </a:cubicBezTo>
                <a:cubicBezTo>
                  <a:pt x="4196" y="12263"/>
                  <a:pt x="4804" y="12163"/>
                  <a:pt x="5372" y="11947"/>
                </a:cubicBezTo>
                <a:cubicBezTo>
                  <a:pt x="5943" y="11721"/>
                  <a:pt x="6527" y="11352"/>
                  <a:pt x="6717" y="10768"/>
                </a:cubicBezTo>
                <a:cubicBezTo>
                  <a:pt x="6717" y="10685"/>
                  <a:pt x="6598" y="10649"/>
                  <a:pt x="6515" y="10637"/>
                </a:cubicBezTo>
                <a:cubicBezTo>
                  <a:pt x="6422" y="10632"/>
                  <a:pt x="6329" y="10629"/>
                  <a:pt x="6237" y="10629"/>
                </a:cubicBezTo>
                <a:cubicBezTo>
                  <a:pt x="5164" y="10629"/>
                  <a:pt x="4111" y="11006"/>
                  <a:pt x="3300" y="11697"/>
                </a:cubicBezTo>
                <a:cubicBezTo>
                  <a:pt x="3669" y="10982"/>
                  <a:pt x="4015" y="10244"/>
                  <a:pt x="4300" y="9494"/>
                </a:cubicBezTo>
                <a:cubicBezTo>
                  <a:pt x="5110" y="9470"/>
                  <a:pt x="5931" y="9256"/>
                  <a:pt x="6658" y="8839"/>
                </a:cubicBezTo>
                <a:cubicBezTo>
                  <a:pt x="7193" y="8518"/>
                  <a:pt x="7717" y="8065"/>
                  <a:pt x="7825" y="7446"/>
                </a:cubicBezTo>
                <a:cubicBezTo>
                  <a:pt x="7815" y="7380"/>
                  <a:pt x="7738" y="7359"/>
                  <a:pt x="7659" y="7359"/>
                </a:cubicBezTo>
                <a:cubicBezTo>
                  <a:pt x="7639" y="7359"/>
                  <a:pt x="7618" y="7361"/>
                  <a:pt x="7598" y="7363"/>
                </a:cubicBezTo>
                <a:cubicBezTo>
                  <a:pt x="6384" y="7470"/>
                  <a:pt x="5217" y="8101"/>
                  <a:pt x="4455" y="9077"/>
                </a:cubicBezTo>
                <a:cubicBezTo>
                  <a:pt x="4741" y="8268"/>
                  <a:pt x="4979" y="7446"/>
                  <a:pt x="5169" y="6601"/>
                </a:cubicBezTo>
                <a:cubicBezTo>
                  <a:pt x="6003" y="6482"/>
                  <a:pt x="6812" y="6160"/>
                  <a:pt x="7479" y="5637"/>
                </a:cubicBezTo>
                <a:cubicBezTo>
                  <a:pt x="7967" y="5267"/>
                  <a:pt x="8420" y="4744"/>
                  <a:pt x="8444" y="4113"/>
                </a:cubicBezTo>
                <a:cubicBezTo>
                  <a:pt x="8428" y="4058"/>
                  <a:pt x="8372" y="4039"/>
                  <a:pt x="8309" y="4039"/>
                </a:cubicBezTo>
                <a:cubicBezTo>
                  <a:pt x="8275" y="4039"/>
                  <a:pt x="8239" y="4045"/>
                  <a:pt x="8206" y="4053"/>
                </a:cubicBezTo>
                <a:cubicBezTo>
                  <a:pt x="6955" y="4339"/>
                  <a:pt x="5848" y="5184"/>
                  <a:pt x="5229" y="6315"/>
                </a:cubicBezTo>
                <a:cubicBezTo>
                  <a:pt x="5384" y="5577"/>
                  <a:pt x="5503" y="4827"/>
                  <a:pt x="5562" y="4089"/>
                </a:cubicBezTo>
                <a:cubicBezTo>
                  <a:pt x="5955" y="3362"/>
                  <a:pt x="6170" y="2541"/>
                  <a:pt x="6170" y="1708"/>
                </a:cubicBezTo>
                <a:cubicBezTo>
                  <a:pt x="6170" y="1076"/>
                  <a:pt x="6027" y="410"/>
                  <a:pt x="5550" y="5"/>
                </a:cubicBezTo>
                <a:cubicBezTo>
                  <a:pt x="5539" y="2"/>
                  <a:pt x="5529" y="1"/>
                  <a:pt x="5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299614" y="514350"/>
            <a:ext cx="6497992" cy="3877985"/>
          </a:xfrm>
          <a:prstGeom prst="rect">
            <a:avLst/>
          </a:prstGeom>
        </p:spPr>
        <p:txBody>
          <a:bodyPr wrap="square">
            <a:spAutoFit/>
          </a:bodyPr>
          <a:lstStyle/>
          <a:p>
            <a:pPr algn="ctr">
              <a:lnSpc>
                <a:spcPct val="150000"/>
              </a:lnSpc>
            </a:pPr>
            <a:r>
              <a:rPr lang="de-DE" sz="2400" dirty="0" smtClean="0">
                <a:solidFill>
                  <a:schemeClr val="accent4">
                    <a:lumMod val="75000"/>
                  </a:schemeClr>
                </a:solidFill>
              </a:rPr>
              <a:t>Học sinh </a:t>
            </a:r>
            <a:r>
              <a:rPr lang="de-DE" sz="2400" dirty="0">
                <a:solidFill>
                  <a:schemeClr val="accent4">
                    <a:lumMod val="75000"/>
                  </a:schemeClr>
                </a:solidFill>
              </a:rPr>
              <a:t>thực hiện những việc sau:</a:t>
            </a:r>
            <a:endParaRPr lang="en-US" sz="2400" dirty="0">
              <a:solidFill>
                <a:schemeClr val="accent4">
                  <a:lumMod val="75000"/>
                </a:schemeClr>
              </a:solidFill>
            </a:endParaRPr>
          </a:p>
          <a:p>
            <a:pPr marL="342900" indent="-342900" algn="just">
              <a:lnSpc>
                <a:spcPct val="150000"/>
              </a:lnSpc>
              <a:buFont typeface="Arial" pitchFamily="34" charset="0"/>
              <a:buChar char="•"/>
            </a:pPr>
            <a:r>
              <a:rPr lang="de-DE" sz="2000" dirty="0" smtClean="0"/>
              <a:t>Tiếp </a:t>
            </a:r>
            <a:r>
              <a:rPr lang="de-DE" sz="2000" dirty="0"/>
              <a:t>tục tìm hiểu, trải nghiệm nghề em quan tâm để bổ sung hiểu biết thực tế về nghề ở địa phương. Nếu có điều kiện, có thể tham quan hoặc tham gia làm một số công việc đơn giản của nghề. </a:t>
            </a:r>
            <a:endParaRPr lang="en-US" sz="2000" dirty="0"/>
          </a:p>
          <a:p>
            <a:pPr marL="342900" indent="-342900" algn="just">
              <a:lnSpc>
                <a:spcPct val="150000"/>
              </a:lnSpc>
              <a:buFont typeface="Arial" pitchFamily="34" charset="0"/>
              <a:buChar char="•"/>
            </a:pPr>
            <a:r>
              <a:rPr lang="de-DE" sz="2000" dirty="0" smtClean="0"/>
              <a:t>Bổ </a:t>
            </a:r>
            <a:r>
              <a:rPr lang="de-DE" sz="2000" dirty="0"/>
              <a:t>sung thông tin về nghề, đặc biệt là thông tin về yêu cầu phẩm chất, năng lực đối với người lao động của nghề mà </a:t>
            </a:r>
            <a:r>
              <a:rPr lang="de-DE" sz="2000" dirty="0" smtClean="0"/>
              <a:t>học sinh </a:t>
            </a:r>
            <a:r>
              <a:rPr lang="de-DE" sz="2000" dirty="0"/>
              <a:t>quan tâm. </a:t>
            </a:r>
            <a:endParaRPr lang="en-US" sz="2000" dirty="0"/>
          </a:p>
        </p:txBody>
      </p:sp>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8"/>
          <p:cNvSpPr/>
          <p:nvPr/>
        </p:nvSpPr>
        <p:spPr>
          <a:xfrm rot="-5400000">
            <a:off x="5660860" y="1503971"/>
            <a:ext cx="5383168" cy="2135539"/>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7" name="Google Shape;687;p48"/>
          <p:cNvGrpSpPr/>
          <p:nvPr/>
        </p:nvGrpSpPr>
        <p:grpSpPr>
          <a:xfrm>
            <a:off x="6865119" y="1730232"/>
            <a:ext cx="1857610" cy="2932651"/>
            <a:chOff x="6234537" y="1493371"/>
            <a:chExt cx="1857610" cy="2932651"/>
          </a:xfrm>
        </p:grpSpPr>
        <p:sp>
          <p:nvSpPr>
            <p:cNvPr id="688" name="Google Shape;688;p48"/>
            <p:cNvSpPr/>
            <p:nvPr/>
          </p:nvSpPr>
          <p:spPr>
            <a:xfrm>
              <a:off x="7507879" y="2640507"/>
              <a:ext cx="149924" cy="61941"/>
            </a:xfrm>
            <a:custGeom>
              <a:avLst/>
              <a:gdLst/>
              <a:ahLst/>
              <a:cxnLst/>
              <a:rect l="l" t="t" r="r" b="b"/>
              <a:pathLst>
                <a:path w="2585" h="1068" extrusionOk="0">
                  <a:moveTo>
                    <a:pt x="1166" y="0"/>
                  </a:moveTo>
                  <a:cubicBezTo>
                    <a:pt x="766" y="0"/>
                    <a:pt x="368" y="85"/>
                    <a:pt x="1" y="252"/>
                  </a:cubicBezTo>
                  <a:lnTo>
                    <a:pt x="1" y="526"/>
                  </a:lnTo>
                  <a:cubicBezTo>
                    <a:pt x="414" y="882"/>
                    <a:pt x="959" y="1067"/>
                    <a:pt x="1505" y="1067"/>
                  </a:cubicBezTo>
                  <a:cubicBezTo>
                    <a:pt x="1762" y="1067"/>
                    <a:pt x="2019" y="1026"/>
                    <a:pt x="2263" y="942"/>
                  </a:cubicBezTo>
                  <a:cubicBezTo>
                    <a:pt x="2358" y="895"/>
                    <a:pt x="2466" y="847"/>
                    <a:pt x="2525" y="752"/>
                  </a:cubicBezTo>
                  <a:cubicBezTo>
                    <a:pt x="2585" y="609"/>
                    <a:pt x="2537" y="466"/>
                    <a:pt x="2454" y="359"/>
                  </a:cubicBezTo>
                  <a:cubicBezTo>
                    <a:pt x="2358" y="252"/>
                    <a:pt x="2227" y="192"/>
                    <a:pt x="2096" y="156"/>
                  </a:cubicBezTo>
                  <a:cubicBezTo>
                    <a:pt x="1793" y="52"/>
                    <a:pt x="1479" y="0"/>
                    <a:pt x="1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6472096" y="4107964"/>
              <a:ext cx="463400" cy="318058"/>
            </a:xfrm>
            <a:custGeom>
              <a:avLst/>
              <a:gdLst/>
              <a:ahLst/>
              <a:cxnLst/>
              <a:rect l="l" t="t" r="r" b="b"/>
              <a:pathLst>
                <a:path w="7990" h="5484" extrusionOk="0">
                  <a:moveTo>
                    <a:pt x="7882" y="0"/>
                  </a:moveTo>
                  <a:lnTo>
                    <a:pt x="2168" y="953"/>
                  </a:lnTo>
                  <a:cubicBezTo>
                    <a:pt x="2037" y="1608"/>
                    <a:pt x="1965" y="2275"/>
                    <a:pt x="1965" y="2953"/>
                  </a:cubicBezTo>
                  <a:cubicBezTo>
                    <a:pt x="1895" y="2945"/>
                    <a:pt x="1825" y="2941"/>
                    <a:pt x="1755" y="2941"/>
                  </a:cubicBezTo>
                  <a:cubicBezTo>
                    <a:pt x="1324" y="2941"/>
                    <a:pt x="900" y="3097"/>
                    <a:pt x="572" y="3394"/>
                  </a:cubicBezTo>
                  <a:cubicBezTo>
                    <a:pt x="203" y="3739"/>
                    <a:pt x="1" y="4239"/>
                    <a:pt x="24" y="4739"/>
                  </a:cubicBezTo>
                  <a:cubicBezTo>
                    <a:pt x="24" y="4822"/>
                    <a:pt x="36" y="4930"/>
                    <a:pt x="84" y="5001"/>
                  </a:cubicBezTo>
                  <a:cubicBezTo>
                    <a:pt x="155" y="5120"/>
                    <a:pt x="310" y="5180"/>
                    <a:pt x="453" y="5215"/>
                  </a:cubicBezTo>
                  <a:cubicBezTo>
                    <a:pt x="1001" y="5358"/>
                    <a:pt x="1584" y="5406"/>
                    <a:pt x="2156" y="5430"/>
                  </a:cubicBezTo>
                  <a:cubicBezTo>
                    <a:pt x="2781" y="5466"/>
                    <a:pt x="3409" y="5483"/>
                    <a:pt x="4037" y="5483"/>
                  </a:cubicBezTo>
                  <a:cubicBezTo>
                    <a:pt x="5046" y="5483"/>
                    <a:pt x="6056" y="5439"/>
                    <a:pt x="7061" y="5358"/>
                  </a:cubicBezTo>
                  <a:cubicBezTo>
                    <a:pt x="7275" y="5346"/>
                    <a:pt x="7478" y="5311"/>
                    <a:pt x="7644" y="5192"/>
                  </a:cubicBezTo>
                  <a:cubicBezTo>
                    <a:pt x="7906" y="5001"/>
                    <a:pt x="7942" y="4632"/>
                    <a:pt x="7954" y="4299"/>
                  </a:cubicBezTo>
                  <a:cubicBezTo>
                    <a:pt x="7990" y="2870"/>
                    <a:pt x="7871" y="1429"/>
                    <a:pt x="7882" y="0"/>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6950636" y="2555077"/>
              <a:ext cx="835628" cy="992337"/>
            </a:xfrm>
            <a:custGeom>
              <a:avLst/>
              <a:gdLst/>
              <a:ahLst/>
              <a:cxnLst/>
              <a:rect l="l" t="t" r="r" b="b"/>
              <a:pathLst>
                <a:path w="14408" h="17110" extrusionOk="0">
                  <a:moveTo>
                    <a:pt x="5475" y="0"/>
                  </a:moveTo>
                  <a:cubicBezTo>
                    <a:pt x="4827" y="0"/>
                    <a:pt x="4178" y="87"/>
                    <a:pt x="3561" y="236"/>
                  </a:cubicBezTo>
                  <a:cubicBezTo>
                    <a:pt x="2465" y="522"/>
                    <a:pt x="143" y="1320"/>
                    <a:pt x="1" y="2701"/>
                  </a:cubicBezTo>
                  <a:lnTo>
                    <a:pt x="6049" y="17012"/>
                  </a:lnTo>
                  <a:cubicBezTo>
                    <a:pt x="6230" y="17084"/>
                    <a:pt x="6422" y="17110"/>
                    <a:pt x="6617" y="17110"/>
                  </a:cubicBezTo>
                  <a:cubicBezTo>
                    <a:pt x="6844" y="17110"/>
                    <a:pt x="7075" y="17075"/>
                    <a:pt x="7299" y="17036"/>
                  </a:cubicBezTo>
                  <a:cubicBezTo>
                    <a:pt x="8918" y="16715"/>
                    <a:pt x="10645" y="16036"/>
                    <a:pt x="12038" y="15155"/>
                  </a:cubicBezTo>
                  <a:cubicBezTo>
                    <a:pt x="13038" y="14536"/>
                    <a:pt x="13895" y="13536"/>
                    <a:pt x="14145" y="12369"/>
                  </a:cubicBezTo>
                  <a:cubicBezTo>
                    <a:pt x="14407" y="11095"/>
                    <a:pt x="13895" y="9797"/>
                    <a:pt x="13443" y="8618"/>
                  </a:cubicBezTo>
                  <a:cubicBezTo>
                    <a:pt x="12562" y="6344"/>
                    <a:pt x="11633" y="4023"/>
                    <a:pt x="10038" y="2165"/>
                  </a:cubicBezTo>
                  <a:cubicBezTo>
                    <a:pt x="9478" y="1522"/>
                    <a:pt x="8847" y="939"/>
                    <a:pt x="8085" y="570"/>
                  </a:cubicBezTo>
                  <a:cubicBezTo>
                    <a:pt x="7275" y="168"/>
                    <a:pt x="6376" y="0"/>
                    <a:pt x="5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6544594" y="3315890"/>
              <a:ext cx="515888" cy="920594"/>
            </a:xfrm>
            <a:custGeom>
              <a:avLst/>
              <a:gdLst/>
              <a:ahLst/>
              <a:cxnLst/>
              <a:rect l="l" t="t" r="r" b="b"/>
              <a:pathLst>
                <a:path w="8895" h="15873" extrusionOk="0">
                  <a:moveTo>
                    <a:pt x="2942" y="1"/>
                  </a:moveTo>
                  <a:cubicBezTo>
                    <a:pt x="2942" y="1"/>
                    <a:pt x="501" y="6573"/>
                    <a:pt x="1" y="14908"/>
                  </a:cubicBezTo>
                  <a:cubicBezTo>
                    <a:pt x="1" y="14908"/>
                    <a:pt x="2378" y="15872"/>
                    <a:pt x="5055" y="15872"/>
                  </a:cubicBezTo>
                  <a:cubicBezTo>
                    <a:pt x="5922" y="15872"/>
                    <a:pt x="6821" y="15771"/>
                    <a:pt x="7680" y="15503"/>
                  </a:cubicBezTo>
                  <a:cubicBezTo>
                    <a:pt x="7680" y="15503"/>
                    <a:pt x="8073" y="4013"/>
                    <a:pt x="8895" y="49"/>
                  </a:cubicBezTo>
                  <a:lnTo>
                    <a:pt x="29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6548073" y="3317282"/>
              <a:ext cx="469606" cy="910213"/>
            </a:xfrm>
            <a:custGeom>
              <a:avLst/>
              <a:gdLst/>
              <a:ahLst/>
              <a:cxnLst/>
              <a:rect l="l" t="t" r="r" b="b"/>
              <a:pathLst>
                <a:path w="8097" h="15694" extrusionOk="0">
                  <a:moveTo>
                    <a:pt x="8013" y="1"/>
                  </a:moveTo>
                  <a:cubicBezTo>
                    <a:pt x="7989" y="215"/>
                    <a:pt x="7942" y="418"/>
                    <a:pt x="7918" y="644"/>
                  </a:cubicBezTo>
                  <a:cubicBezTo>
                    <a:pt x="7763" y="1537"/>
                    <a:pt x="7596" y="2608"/>
                    <a:pt x="7442" y="3787"/>
                  </a:cubicBezTo>
                  <a:cubicBezTo>
                    <a:pt x="7287" y="4978"/>
                    <a:pt x="7144" y="6287"/>
                    <a:pt x="7001" y="7656"/>
                  </a:cubicBezTo>
                  <a:cubicBezTo>
                    <a:pt x="6882" y="9038"/>
                    <a:pt x="6799" y="10347"/>
                    <a:pt x="6751" y="11538"/>
                  </a:cubicBezTo>
                  <a:cubicBezTo>
                    <a:pt x="6703" y="12729"/>
                    <a:pt x="6680" y="13812"/>
                    <a:pt x="6680" y="14729"/>
                  </a:cubicBezTo>
                  <a:lnTo>
                    <a:pt x="6680" y="14860"/>
                  </a:lnTo>
                  <a:lnTo>
                    <a:pt x="6668" y="14860"/>
                  </a:lnTo>
                  <a:cubicBezTo>
                    <a:pt x="6366" y="14883"/>
                    <a:pt x="6050" y="14894"/>
                    <a:pt x="5724" y="14894"/>
                  </a:cubicBezTo>
                  <a:cubicBezTo>
                    <a:pt x="5213" y="14894"/>
                    <a:pt x="4677" y="14868"/>
                    <a:pt x="4132" y="14824"/>
                  </a:cubicBezTo>
                  <a:cubicBezTo>
                    <a:pt x="2524" y="14705"/>
                    <a:pt x="1084" y="14348"/>
                    <a:pt x="12" y="13979"/>
                  </a:cubicBezTo>
                  <a:cubicBezTo>
                    <a:pt x="12" y="14003"/>
                    <a:pt x="12" y="14038"/>
                    <a:pt x="0" y="14062"/>
                  </a:cubicBezTo>
                  <a:cubicBezTo>
                    <a:pt x="1072" y="14455"/>
                    <a:pt x="2512" y="14812"/>
                    <a:pt x="4120" y="14943"/>
                  </a:cubicBezTo>
                  <a:cubicBezTo>
                    <a:pt x="4593" y="14980"/>
                    <a:pt x="5056" y="14998"/>
                    <a:pt x="5501" y="14998"/>
                  </a:cubicBezTo>
                  <a:cubicBezTo>
                    <a:pt x="5907" y="14998"/>
                    <a:pt x="6298" y="14983"/>
                    <a:pt x="6668" y="14955"/>
                  </a:cubicBezTo>
                  <a:lnTo>
                    <a:pt x="6680" y="14955"/>
                  </a:lnTo>
                  <a:lnTo>
                    <a:pt x="6680" y="15693"/>
                  </a:lnTo>
                  <a:cubicBezTo>
                    <a:pt x="6703" y="15693"/>
                    <a:pt x="6727" y="15669"/>
                    <a:pt x="6751" y="15669"/>
                  </a:cubicBezTo>
                  <a:cubicBezTo>
                    <a:pt x="6751" y="15455"/>
                    <a:pt x="6751" y="15217"/>
                    <a:pt x="6763" y="14955"/>
                  </a:cubicBezTo>
                  <a:cubicBezTo>
                    <a:pt x="7084" y="14931"/>
                    <a:pt x="7358" y="14895"/>
                    <a:pt x="7644" y="14860"/>
                  </a:cubicBezTo>
                  <a:cubicBezTo>
                    <a:pt x="7632" y="14836"/>
                    <a:pt x="7632" y="14812"/>
                    <a:pt x="7632" y="14765"/>
                  </a:cubicBezTo>
                  <a:cubicBezTo>
                    <a:pt x="7346" y="14812"/>
                    <a:pt x="7061" y="14836"/>
                    <a:pt x="6751" y="14872"/>
                  </a:cubicBezTo>
                  <a:lnTo>
                    <a:pt x="6751" y="14753"/>
                  </a:lnTo>
                  <a:cubicBezTo>
                    <a:pt x="6763" y="13848"/>
                    <a:pt x="6799" y="12776"/>
                    <a:pt x="6858" y="11574"/>
                  </a:cubicBezTo>
                  <a:cubicBezTo>
                    <a:pt x="6918" y="10383"/>
                    <a:pt x="7001" y="9050"/>
                    <a:pt x="7120" y="7680"/>
                  </a:cubicBezTo>
                  <a:cubicBezTo>
                    <a:pt x="7239" y="6311"/>
                    <a:pt x="7394" y="5001"/>
                    <a:pt x="7537" y="3811"/>
                  </a:cubicBezTo>
                  <a:cubicBezTo>
                    <a:pt x="7692" y="2620"/>
                    <a:pt x="7858" y="1572"/>
                    <a:pt x="7989" y="656"/>
                  </a:cubicBezTo>
                  <a:cubicBezTo>
                    <a:pt x="8013" y="418"/>
                    <a:pt x="8061" y="215"/>
                    <a:pt x="80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6472792" y="4259860"/>
              <a:ext cx="462008" cy="165467"/>
            </a:xfrm>
            <a:custGeom>
              <a:avLst/>
              <a:gdLst/>
              <a:ahLst/>
              <a:cxnLst/>
              <a:rect l="l" t="t" r="r" b="b"/>
              <a:pathLst>
                <a:path w="7966" h="2853" extrusionOk="0">
                  <a:moveTo>
                    <a:pt x="7930" y="1"/>
                  </a:moveTo>
                  <a:cubicBezTo>
                    <a:pt x="6847" y="1"/>
                    <a:pt x="5751" y="394"/>
                    <a:pt x="4953" y="1120"/>
                  </a:cubicBezTo>
                  <a:cubicBezTo>
                    <a:pt x="3989" y="727"/>
                    <a:pt x="2977" y="346"/>
                    <a:pt x="1965" y="263"/>
                  </a:cubicBezTo>
                  <a:lnTo>
                    <a:pt x="1965" y="322"/>
                  </a:lnTo>
                  <a:cubicBezTo>
                    <a:pt x="1895" y="314"/>
                    <a:pt x="1825" y="310"/>
                    <a:pt x="1755" y="310"/>
                  </a:cubicBezTo>
                  <a:cubicBezTo>
                    <a:pt x="1324" y="310"/>
                    <a:pt x="900" y="466"/>
                    <a:pt x="572" y="763"/>
                  </a:cubicBezTo>
                  <a:cubicBezTo>
                    <a:pt x="203" y="1108"/>
                    <a:pt x="0" y="1608"/>
                    <a:pt x="24" y="2108"/>
                  </a:cubicBezTo>
                  <a:cubicBezTo>
                    <a:pt x="24" y="2192"/>
                    <a:pt x="48" y="2299"/>
                    <a:pt x="84" y="2370"/>
                  </a:cubicBezTo>
                  <a:cubicBezTo>
                    <a:pt x="155" y="2489"/>
                    <a:pt x="310" y="2549"/>
                    <a:pt x="453" y="2573"/>
                  </a:cubicBezTo>
                  <a:cubicBezTo>
                    <a:pt x="1013" y="2727"/>
                    <a:pt x="1584" y="2775"/>
                    <a:pt x="2156" y="2799"/>
                  </a:cubicBezTo>
                  <a:cubicBezTo>
                    <a:pt x="2781" y="2835"/>
                    <a:pt x="3409" y="2853"/>
                    <a:pt x="4037" y="2853"/>
                  </a:cubicBezTo>
                  <a:cubicBezTo>
                    <a:pt x="5046" y="2853"/>
                    <a:pt x="6056" y="2808"/>
                    <a:pt x="7061" y="2727"/>
                  </a:cubicBezTo>
                  <a:cubicBezTo>
                    <a:pt x="7263" y="2727"/>
                    <a:pt x="7466" y="2692"/>
                    <a:pt x="7632" y="2573"/>
                  </a:cubicBezTo>
                  <a:cubicBezTo>
                    <a:pt x="7906" y="2382"/>
                    <a:pt x="7930" y="2013"/>
                    <a:pt x="7942" y="1680"/>
                  </a:cubicBezTo>
                  <a:cubicBezTo>
                    <a:pt x="7966" y="1120"/>
                    <a:pt x="7942" y="572"/>
                    <a:pt x="7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7657049" y="3468772"/>
              <a:ext cx="434401" cy="435677"/>
            </a:xfrm>
            <a:custGeom>
              <a:avLst/>
              <a:gdLst/>
              <a:ahLst/>
              <a:cxnLst/>
              <a:rect l="l" t="t" r="r" b="b"/>
              <a:pathLst>
                <a:path w="7490" h="7512" extrusionOk="0">
                  <a:moveTo>
                    <a:pt x="4551" y="0"/>
                  </a:moveTo>
                  <a:cubicBezTo>
                    <a:pt x="4362" y="0"/>
                    <a:pt x="4163" y="58"/>
                    <a:pt x="3989" y="127"/>
                  </a:cubicBezTo>
                  <a:cubicBezTo>
                    <a:pt x="2644" y="603"/>
                    <a:pt x="1334" y="1211"/>
                    <a:pt x="1" y="1723"/>
                  </a:cubicBezTo>
                  <a:lnTo>
                    <a:pt x="2870" y="6711"/>
                  </a:lnTo>
                  <a:cubicBezTo>
                    <a:pt x="3525" y="6604"/>
                    <a:pt x="4180" y="6438"/>
                    <a:pt x="4811" y="6199"/>
                  </a:cubicBezTo>
                  <a:cubicBezTo>
                    <a:pt x="4930" y="6688"/>
                    <a:pt x="5263" y="7116"/>
                    <a:pt x="5716" y="7330"/>
                  </a:cubicBezTo>
                  <a:cubicBezTo>
                    <a:pt x="5952" y="7452"/>
                    <a:pt x="6222" y="7511"/>
                    <a:pt x="6491" y="7511"/>
                  </a:cubicBezTo>
                  <a:cubicBezTo>
                    <a:pt x="6725" y="7511"/>
                    <a:pt x="6958" y="7467"/>
                    <a:pt x="7168" y="7378"/>
                  </a:cubicBezTo>
                  <a:cubicBezTo>
                    <a:pt x="7264" y="7342"/>
                    <a:pt x="7347" y="7283"/>
                    <a:pt x="7394" y="7223"/>
                  </a:cubicBezTo>
                  <a:cubicBezTo>
                    <a:pt x="7490" y="7116"/>
                    <a:pt x="7490" y="6949"/>
                    <a:pt x="7466" y="6819"/>
                  </a:cubicBezTo>
                  <a:cubicBezTo>
                    <a:pt x="7406" y="6247"/>
                    <a:pt x="7264" y="5699"/>
                    <a:pt x="7085" y="5140"/>
                  </a:cubicBezTo>
                  <a:cubicBezTo>
                    <a:pt x="6573" y="3580"/>
                    <a:pt x="5978" y="2068"/>
                    <a:pt x="5287" y="580"/>
                  </a:cubicBezTo>
                  <a:cubicBezTo>
                    <a:pt x="5192" y="401"/>
                    <a:pt x="5108" y="199"/>
                    <a:pt x="4930" y="103"/>
                  </a:cubicBezTo>
                  <a:cubicBezTo>
                    <a:pt x="4816" y="29"/>
                    <a:pt x="4686" y="0"/>
                    <a:pt x="4551" y="0"/>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7007938" y="3268970"/>
              <a:ext cx="831452" cy="724215"/>
            </a:xfrm>
            <a:custGeom>
              <a:avLst/>
              <a:gdLst/>
              <a:ahLst/>
              <a:cxnLst/>
              <a:rect l="l" t="t" r="r" b="b"/>
              <a:pathLst>
                <a:path w="14336" h="12487" extrusionOk="0">
                  <a:moveTo>
                    <a:pt x="5525" y="0"/>
                  </a:moveTo>
                  <a:lnTo>
                    <a:pt x="5525" y="0"/>
                  </a:lnTo>
                  <a:cubicBezTo>
                    <a:pt x="3692" y="179"/>
                    <a:pt x="1894" y="679"/>
                    <a:pt x="203" y="1429"/>
                  </a:cubicBezTo>
                  <a:cubicBezTo>
                    <a:pt x="1" y="3953"/>
                    <a:pt x="537" y="6644"/>
                    <a:pt x="1549" y="8954"/>
                  </a:cubicBezTo>
                  <a:cubicBezTo>
                    <a:pt x="1775" y="9442"/>
                    <a:pt x="2013" y="9930"/>
                    <a:pt x="2334" y="10359"/>
                  </a:cubicBezTo>
                  <a:cubicBezTo>
                    <a:pt x="3025" y="11252"/>
                    <a:pt x="4049" y="11871"/>
                    <a:pt x="5121" y="12180"/>
                  </a:cubicBezTo>
                  <a:cubicBezTo>
                    <a:pt x="5883" y="12398"/>
                    <a:pt x="6674" y="12486"/>
                    <a:pt x="7470" y="12486"/>
                  </a:cubicBezTo>
                  <a:cubicBezTo>
                    <a:pt x="7806" y="12486"/>
                    <a:pt x="8143" y="12471"/>
                    <a:pt x="8478" y="12442"/>
                  </a:cubicBezTo>
                  <a:cubicBezTo>
                    <a:pt x="10490" y="12299"/>
                    <a:pt x="12467" y="11764"/>
                    <a:pt x="14336" y="10978"/>
                  </a:cubicBezTo>
                  <a:cubicBezTo>
                    <a:pt x="14050" y="8549"/>
                    <a:pt x="13383" y="6180"/>
                    <a:pt x="12157" y="4060"/>
                  </a:cubicBezTo>
                  <a:cubicBezTo>
                    <a:pt x="11931" y="4168"/>
                    <a:pt x="11717" y="4287"/>
                    <a:pt x="11490" y="4394"/>
                  </a:cubicBezTo>
                  <a:cubicBezTo>
                    <a:pt x="10621" y="4822"/>
                    <a:pt x="9728" y="5251"/>
                    <a:pt x="8764" y="5251"/>
                  </a:cubicBezTo>
                  <a:cubicBezTo>
                    <a:pt x="7156" y="5251"/>
                    <a:pt x="6430" y="3870"/>
                    <a:pt x="5978" y="2536"/>
                  </a:cubicBezTo>
                  <a:cubicBezTo>
                    <a:pt x="5906" y="2322"/>
                    <a:pt x="5144" y="48"/>
                    <a:pt x="5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7175088" y="3297273"/>
              <a:ext cx="622893" cy="629157"/>
            </a:xfrm>
            <a:custGeom>
              <a:avLst/>
              <a:gdLst/>
              <a:ahLst/>
              <a:cxnLst/>
              <a:rect l="l" t="t" r="r" b="b"/>
              <a:pathLst>
                <a:path w="10740" h="10848" extrusionOk="0">
                  <a:moveTo>
                    <a:pt x="60" y="1"/>
                  </a:moveTo>
                  <a:cubicBezTo>
                    <a:pt x="48" y="1"/>
                    <a:pt x="36" y="24"/>
                    <a:pt x="0" y="24"/>
                  </a:cubicBezTo>
                  <a:cubicBezTo>
                    <a:pt x="119" y="453"/>
                    <a:pt x="274" y="1001"/>
                    <a:pt x="464" y="1644"/>
                  </a:cubicBezTo>
                  <a:cubicBezTo>
                    <a:pt x="715" y="2477"/>
                    <a:pt x="1048" y="3441"/>
                    <a:pt x="1453" y="4513"/>
                  </a:cubicBezTo>
                  <a:cubicBezTo>
                    <a:pt x="1655" y="5049"/>
                    <a:pt x="1881" y="5596"/>
                    <a:pt x="2203" y="6156"/>
                  </a:cubicBezTo>
                  <a:cubicBezTo>
                    <a:pt x="2524" y="6692"/>
                    <a:pt x="2941" y="7204"/>
                    <a:pt x="3501" y="7585"/>
                  </a:cubicBezTo>
                  <a:cubicBezTo>
                    <a:pt x="4072" y="7966"/>
                    <a:pt x="4727" y="8121"/>
                    <a:pt x="5346" y="8132"/>
                  </a:cubicBezTo>
                  <a:cubicBezTo>
                    <a:pt x="5386" y="8133"/>
                    <a:pt x="5425" y="8134"/>
                    <a:pt x="5464" y="8134"/>
                  </a:cubicBezTo>
                  <a:cubicBezTo>
                    <a:pt x="6044" y="8134"/>
                    <a:pt x="6619" y="8053"/>
                    <a:pt x="7132" y="7942"/>
                  </a:cubicBezTo>
                  <a:cubicBezTo>
                    <a:pt x="8084" y="7751"/>
                    <a:pt x="8966" y="7525"/>
                    <a:pt x="9704" y="7299"/>
                  </a:cubicBezTo>
                  <a:cubicBezTo>
                    <a:pt x="9739" y="7370"/>
                    <a:pt x="9751" y="7454"/>
                    <a:pt x="9787" y="7525"/>
                  </a:cubicBezTo>
                  <a:cubicBezTo>
                    <a:pt x="10025" y="8311"/>
                    <a:pt x="10216" y="9085"/>
                    <a:pt x="10359" y="9787"/>
                  </a:cubicBezTo>
                  <a:cubicBezTo>
                    <a:pt x="10418" y="10145"/>
                    <a:pt x="10490" y="10466"/>
                    <a:pt x="10537" y="10788"/>
                  </a:cubicBezTo>
                  <a:cubicBezTo>
                    <a:pt x="10537" y="10799"/>
                    <a:pt x="10537" y="10823"/>
                    <a:pt x="10561" y="10847"/>
                  </a:cubicBezTo>
                  <a:cubicBezTo>
                    <a:pt x="10585" y="10823"/>
                    <a:pt x="10621" y="10811"/>
                    <a:pt x="10644" y="10811"/>
                  </a:cubicBezTo>
                  <a:lnTo>
                    <a:pt x="10644" y="10764"/>
                  </a:lnTo>
                  <a:cubicBezTo>
                    <a:pt x="10597" y="10454"/>
                    <a:pt x="10537" y="10109"/>
                    <a:pt x="10478" y="9752"/>
                  </a:cubicBezTo>
                  <a:cubicBezTo>
                    <a:pt x="10347" y="9037"/>
                    <a:pt x="10156" y="8263"/>
                    <a:pt x="9918" y="7478"/>
                  </a:cubicBezTo>
                  <a:cubicBezTo>
                    <a:pt x="9882" y="7406"/>
                    <a:pt x="9870" y="7335"/>
                    <a:pt x="9847" y="7251"/>
                  </a:cubicBezTo>
                  <a:cubicBezTo>
                    <a:pt x="9930" y="7228"/>
                    <a:pt x="10001" y="7216"/>
                    <a:pt x="10097" y="7180"/>
                  </a:cubicBezTo>
                  <a:cubicBezTo>
                    <a:pt x="10299" y="7109"/>
                    <a:pt x="10525" y="7025"/>
                    <a:pt x="10740" y="6966"/>
                  </a:cubicBezTo>
                  <a:cubicBezTo>
                    <a:pt x="10740" y="6942"/>
                    <a:pt x="10716" y="6930"/>
                    <a:pt x="10716" y="6894"/>
                  </a:cubicBezTo>
                  <a:cubicBezTo>
                    <a:pt x="10513" y="6954"/>
                    <a:pt x="10287" y="7025"/>
                    <a:pt x="10049" y="7109"/>
                  </a:cubicBezTo>
                  <a:cubicBezTo>
                    <a:pt x="9954" y="7132"/>
                    <a:pt x="9882" y="7144"/>
                    <a:pt x="9799" y="7180"/>
                  </a:cubicBezTo>
                  <a:cubicBezTo>
                    <a:pt x="9573" y="6513"/>
                    <a:pt x="9323" y="5870"/>
                    <a:pt x="9085" y="5287"/>
                  </a:cubicBezTo>
                  <a:cubicBezTo>
                    <a:pt x="8930" y="4965"/>
                    <a:pt x="8799" y="4644"/>
                    <a:pt x="8656" y="4370"/>
                  </a:cubicBezTo>
                  <a:cubicBezTo>
                    <a:pt x="8596" y="4227"/>
                    <a:pt x="8537" y="4108"/>
                    <a:pt x="8454" y="3989"/>
                  </a:cubicBezTo>
                  <a:lnTo>
                    <a:pt x="8370" y="4037"/>
                  </a:lnTo>
                  <a:cubicBezTo>
                    <a:pt x="8430" y="4156"/>
                    <a:pt x="8489" y="4275"/>
                    <a:pt x="8549" y="4406"/>
                  </a:cubicBezTo>
                  <a:cubicBezTo>
                    <a:pt x="8692" y="4692"/>
                    <a:pt x="8823" y="5001"/>
                    <a:pt x="8977" y="5335"/>
                  </a:cubicBezTo>
                  <a:cubicBezTo>
                    <a:pt x="9216" y="5894"/>
                    <a:pt x="9466" y="6537"/>
                    <a:pt x="9692" y="7204"/>
                  </a:cubicBezTo>
                  <a:cubicBezTo>
                    <a:pt x="8942" y="7418"/>
                    <a:pt x="8084" y="7644"/>
                    <a:pt x="7120" y="7835"/>
                  </a:cubicBezTo>
                  <a:cubicBezTo>
                    <a:pt x="6596" y="7935"/>
                    <a:pt x="6041" y="8015"/>
                    <a:pt x="5465" y="8015"/>
                  </a:cubicBezTo>
                  <a:cubicBezTo>
                    <a:pt x="5425" y="8015"/>
                    <a:pt x="5386" y="8014"/>
                    <a:pt x="5346" y="8013"/>
                  </a:cubicBezTo>
                  <a:cubicBezTo>
                    <a:pt x="4739" y="8001"/>
                    <a:pt x="4096" y="7847"/>
                    <a:pt x="3560" y="7478"/>
                  </a:cubicBezTo>
                  <a:cubicBezTo>
                    <a:pt x="3024" y="7120"/>
                    <a:pt x="2608" y="6608"/>
                    <a:pt x="2298" y="6073"/>
                  </a:cubicBezTo>
                  <a:cubicBezTo>
                    <a:pt x="1977" y="5537"/>
                    <a:pt x="1738" y="4989"/>
                    <a:pt x="1548" y="4465"/>
                  </a:cubicBezTo>
                  <a:cubicBezTo>
                    <a:pt x="1143" y="3394"/>
                    <a:pt x="822" y="2429"/>
                    <a:pt x="548" y="1608"/>
                  </a:cubicBezTo>
                  <a:cubicBezTo>
                    <a:pt x="345" y="977"/>
                    <a:pt x="191" y="417"/>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7796534" y="3468772"/>
              <a:ext cx="295613" cy="437765"/>
            </a:xfrm>
            <a:custGeom>
              <a:avLst/>
              <a:gdLst/>
              <a:ahLst/>
              <a:cxnLst/>
              <a:rect l="l" t="t" r="r" b="b"/>
              <a:pathLst>
                <a:path w="5097" h="7548" extrusionOk="0">
                  <a:moveTo>
                    <a:pt x="2146" y="0"/>
                  </a:moveTo>
                  <a:cubicBezTo>
                    <a:pt x="1957" y="0"/>
                    <a:pt x="1758" y="58"/>
                    <a:pt x="1584" y="127"/>
                  </a:cubicBezTo>
                  <a:cubicBezTo>
                    <a:pt x="1049" y="306"/>
                    <a:pt x="525" y="520"/>
                    <a:pt x="1" y="746"/>
                  </a:cubicBezTo>
                  <a:cubicBezTo>
                    <a:pt x="370" y="1758"/>
                    <a:pt x="1132" y="2651"/>
                    <a:pt x="2108" y="3140"/>
                  </a:cubicBezTo>
                  <a:cubicBezTo>
                    <a:pt x="2072" y="4175"/>
                    <a:pt x="2072" y="5271"/>
                    <a:pt x="2358" y="6247"/>
                  </a:cubicBezTo>
                  <a:cubicBezTo>
                    <a:pt x="2370" y="6247"/>
                    <a:pt x="2406" y="6235"/>
                    <a:pt x="2418" y="6235"/>
                  </a:cubicBezTo>
                  <a:cubicBezTo>
                    <a:pt x="2537" y="6723"/>
                    <a:pt x="2882" y="7140"/>
                    <a:pt x="3323" y="7366"/>
                  </a:cubicBezTo>
                  <a:cubicBezTo>
                    <a:pt x="3565" y="7487"/>
                    <a:pt x="3835" y="7547"/>
                    <a:pt x="4104" y="7547"/>
                  </a:cubicBezTo>
                  <a:cubicBezTo>
                    <a:pt x="4338" y="7547"/>
                    <a:pt x="4571" y="7502"/>
                    <a:pt x="4787" y="7414"/>
                  </a:cubicBezTo>
                  <a:cubicBezTo>
                    <a:pt x="4870" y="7378"/>
                    <a:pt x="4966" y="7319"/>
                    <a:pt x="5001" y="7259"/>
                  </a:cubicBezTo>
                  <a:cubicBezTo>
                    <a:pt x="5097" y="7140"/>
                    <a:pt x="5097" y="6973"/>
                    <a:pt x="5085" y="6842"/>
                  </a:cubicBezTo>
                  <a:cubicBezTo>
                    <a:pt x="5025" y="6283"/>
                    <a:pt x="4870" y="5723"/>
                    <a:pt x="4692" y="5175"/>
                  </a:cubicBezTo>
                  <a:cubicBezTo>
                    <a:pt x="4192" y="3616"/>
                    <a:pt x="3596" y="2092"/>
                    <a:pt x="2894" y="603"/>
                  </a:cubicBezTo>
                  <a:cubicBezTo>
                    <a:pt x="2787" y="401"/>
                    <a:pt x="2680" y="199"/>
                    <a:pt x="2525" y="103"/>
                  </a:cubicBezTo>
                  <a:cubicBezTo>
                    <a:pt x="2411" y="29"/>
                    <a:pt x="2281" y="0"/>
                    <a:pt x="2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7436774" y="2684063"/>
              <a:ext cx="309417" cy="660244"/>
            </a:xfrm>
            <a:custGeom>
              <a:avLst/>
              <a:gdLst/>
              <a:ahLst/>
              <a:cxnLst/>
              <a:rect l="l" t="t" r="r" b="b"/>
              <a:pathLst>
                <a:path w="5335" h="11384" extrusionOk="0">
                  <a:moveTo>
                    <a:pt x="1" y="1"/>
                  </a:moveTo>
                  <a:lnTo>
                    <a:pt x="96" y="132"/>
                  </a:lnTo>
                  <a:cubicBezTo>
                    <a:pt x="179" y="251"/>
                    <a:pt x="251" y="370"/>
                    <a:pt x="346" y="489"/>
                  </a:cubicBezTo>
                  <a:cubicBezTo>
                    <a:pt x="572" y="799"/>
                    <a:pt x="894" y="1263"/>
                    <a:pt x="1263" y="1846"/>
                  </a:cubicBezTo>
                  <a:cubicBezTo>
                    <a:pt x="2025" y="3001"/>
                    <a:pt x="3013" y="4644"/>
                    <a:pt x="3858" y="6573"/>
                  </a:cubicBezTo>
                  <a:cubicBezTo>
                    <a:pt x="4287" y="7549"/>
                    <a:pt x="4656" y="8478"/>
                    <a:pt x="4894" y="9359"/>
                  </a:cubicBezTo>
                  <a:cubicBezTo>
                    <a:pt x="5096" y="10085"/>
                    <a:pt x="5192" y="10776"/>
                    <a:pt x="5251" y="11383"/>
                  </a:cubicBezTo>
                  <a:cubicBezTo>
                    <a:pt x="5287" y="11336"/>
                    <a:pt x="5311" y="11300"/>
                    <a:pt x="5335" y="11252"/>
                  </a:cubicBezTo>
                  <a:cubicBezTo>
                    <a:pt x="5299" y="10657"/>
                    <a:pt x="5216" y="10002"/>
                    <a:pt x="5037" y="9311"/>
                  </a:cubicBezTo>
                  <a:cubicBezTo>
                    <a:pt x="4787" y="8418"/>
                    <a:pt x="4418" y="7490"/>
                    <a:pt x="3989" y="6513"/>
                  </a:cubicBezTo>
                  <a:cubicBezTo>
                    <a:pt x="3132" y="4585"/>
                    <a:pt x="2144" y="2930"/>
                    <a:pt x="1358" y="1787"/>
                  </a:cubicBezTo>
                  <a:cubicBezTo>
                    <a:pt x="965" y="1203"/>
                    <a:pt x="632" y="763"/>
                    <a:pt x="394" y="465"/>
                  </a:cubicBezTo>
                  <a:cubicBezTo>
                    <a:pt x="263" y="310"/>
                    <a:pt x="179" y="191"/>
                    <a:pt x="108" y="120"/>
                  </a:cubicBezTo>
                  <a:cubicBezTo>
                    <a:pt x="48" y="49"/>
                    <a:pt x="1" y="1"/>
                    <a:pt x="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7199969" y="2639637"/>
              <a:ext cx="313071" cy="232976"/>
            </a:xfrm>
            <a:custGeom>
              <a:avLst/>
              <a:gdLst/>
              <a:ahLst/>
              <a:cxnLst/>
              <a:rect l="l" t="t" r="r" b="b"/>
              <a:pathLst>
                <a:path w="5398" h="4017" extrusionOk="0">
                  <a:moveTo>
                    <a:pt x="5184" y="0"/>
                  </a:moveTo>
                  <a:cubicBezTo>
                    <a:pt x="5174" y="0"/>
                    <a:pt x="5165" y="2"/>
                    <a:pt x="5155" y="5"/>
                  </a:cubicBezTo>
                  <a:cubicBezTo>
                    <a:pt x="3273" y="711"/>
                    <a:pt x="984" y="1870"/>
                    <a:pt x="68" y="3793"/>
                  </a:cubicBezTo>
                  <a:lnTo>
                    <a:pt x="68" y="3793"/>
                  </a:lnTo>
                  <a:cubicBezTo>
                    <a:pt x="61" y="3800"/>
                    <a:pt x="54" y="3807"/>
                    <a:pt x="47" y="3815"/>
                  </a:cubicBezTo>
                  <a:cubicBezTo>
                    <a:pt x="50" y="3817"/>
                    <a:pt x="52" y="3819"/>
                    <a:pt x="55" y="3821"/>
                  </a:cubicBezTo>
                  <a:lnTo>
                    <a:pt x="55" y="3821"/>
                  </a:lnTo>
                  <a:cubicBezTo>
                    <a:pt x="48" y="3835"/>
                    <a:pt x="42" y="3848"/>
                    <a:pt x="35" y="3862"/>
                  </a:cubicBezTo>
                  <a:cubicBezTo>
                    <a:pt x="0" y="3933"/>
                    <a:pt x="56" y="4016"/>
                    <a:pt x="126" y="4016"/>
                  </a:cubicBezTo>
                  <a:cubicBezTo>
                    <a:pt x="151" y="4016"/>
                    <a:pt x="177" y="4006"/>
                    <a:pt x="202" y="3981"/>
                  </a:cubicBezTo>
                  <a:cubicBezTo>
                    <a:pt x="786" y="3350"/>
                    <a:pt x="1226" y="2684"/>
                    <a:pt x="1917" y="2112"/>
                  </a:cubicBezTo>
                  <a:cubicBezTo>
                    <a:pt x="2897" y="1309"/>
                    <a:pt x="4076" y="740"/>
                    <a:pt x="5281" y="278"/>
                  </a:cubicBezTo>
                  <a:lnTo>
                    <a:pt x="5281" y="278"/>
                  </a:lnTo>
                  <a:cubicBezTo>
                    <a:pt x="5291" y="282"/>
                    <a:pt x="5301" y="283"/>
                    <a:pt x="5310" y="283"/>
                  </a:cubicBezTo>
                  <a:cubicBezTo>
                    <a:pt x="5362" y="283"/>
                    <a:pt x="5398" y="231"/>
                    <a:pt x="5378" y="173"/>
                  </a:cubicBezTo>
                  <a:lnTo>
                    <a:pt x="5378" y="173"/>
                  </a:lnTo>
                  <a:cubicBezTo>
                    <a:pt x="5381" y="117"/>
                    <a:pt x="5347" y="58"/>
                    <a:pt x="5288" y="57"/>
                  </a:cubicBezTo>
                  <a:lnTo>
                    <a:pt x="5288" y="57"/>
                  </a:lnTo>
                  <a:lnTo>
                    <a:pt x="5262" y="29"/>
                  </a:lnTo>
                  <a:cubicBezTo>
                    <a:pt x="5236" y="11"/>
                    <a:pt x="5210" y="0"/>
                    <a:pt x="5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8"/>
            <p:cNvSpPr/>
            <p:nvPr/>
          </p:nvSpPr>
          <p:spPr>
            <a:xfrm>
              <a:off x="6695156" y="3280570"/>
              <a:ext cx="663665" cy="224798"/>
            </a:xfrm>
            <a:custGeom>
              <a:avLst/>
              <a:gdLst/>
              <a:ahLst/>
              <a:cxnLst/>
              <a:rect l="l" t="t" r="r" b="b"/>
              <a:pathLst>
                <a:path w="11443" h="3876" extrusionOk="0">
                  <a:moveTo>
                    <a:pt x="3996" y="0"/>
                  </a:moveTo>
                  <a:cubicBezTo>
                    <a:pt x="3386" y="0"/>
                    <a:pt x="2772" y="143"/>
                    <a:pt x="2310" y="515"/>
                  </a:cubicBezTo>
                  <a:lnTo>
                    <a:pt x="0" y="1443"/>
                  </a:lnTo>
                  <a:cubicBezTo>
                    <a:pt x="1489" y="2527"/>
                    <a:pt x="3322" y="3134"/>
                    <a:pt x="5168" y="3194"/>
                  </a:cubicBezTo>
                  <a:cubicBezTo>
                    <a:pt x="5561" y="3206"/>
                    <a:pt x="5953" y="3194"/>
                    <a:pt x="6346" y="3289"/>
                  </a:cubicBezTo>
                  <a:cubicBezTo>
                    <a:pt x="6727" y="3372"/>
                    <a:pt x="7085" y="3587"/>
                    <a:pt x="7454" y="3718"/>
                  </a:cubicBezTo>
                  <a:cubicBezTo>
                    <a:pt x="7763" y="3823"/>
                    <a:pt x="8089" y="3875"/>
                    <a:pt x="8416" y="3875"/>
                  </a:cubicBezTo>
                  <a:cubicBezTo>
                    <a:pt x="9006" y="3875"/>
                    <a:pt x="9598" y="3706"/>
                    <a:pt x="10097" y="3384"/>
                  </a:cubicBezTo>
                  <a:cubicBezTo>
                    <a:pt x="10847" y="2884"/>
                    <a:pt x="11371" y="2015"/>
                    <a:pt x="11442" y="1110"/>
                  </a:cubicBezTo>
                  <a:lnTo>
                    <a:pt x="11442" y="1110"/>
                  </a:lnTo>
                  <a:cubicBezTo>
                    <a:pt x="11274" y="1115"/>
                    <a:pt x="11106" y="1117"/>
                    <a:pt x="10938" y="1117"/>
                  </a:cubicBezTo>
                  <a:cubicBezTo>
                    <a:pt x="9412" y="1117"/>
                    <a:pt x="7875" y="921"/>
                    <a:pt x="6406" y="503"/>
                  </a:cubicBezTo>
                  <a:cubicBezTo>
                    <a:pt x="5715" y="312"/>
                    <a:pt x="5037" y="86"/>
                    <a:pt x="4334" y="15"/>
                  </a:cubicBezTo>
                  <a:cubicBezTo>
                    <a:pt x="4222" y="5"/>
                    <a:pt x="4109" y="0"/>
                    <a:pt x="399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8"/>
            <p:cNvSpPr/>
            <p:nvPr/>
          </p:nvSpPr>
          <p:spPr>
            <a:xfrm>
              <a:off x="6673755" y="2628154"/>
              <a:ext cx="829364" cy="780298"/>
            </a:xfrm>
            <a:custGeom>
              <a:avLst/>
              <a:gdLst/>
              <a:ahLst/>
              <a:cxnLst/>
              <a:rect l="l" t="t" r="r" b="b"/>
              <a:pathLst>
                <a:path w="14300" h="13454" extrusionOk="0">
                  <a:moveTo>
                    <a:pt x="8767" y="0"/>
                  </a:moveTo>
                  <a:cubicBezTo>
                    <a:pt x="7975" y="0"/>
                    <a:pt x="7191" y="214"/>
                    <a:pt x="6406" y="274"/>
                  </a:cubicBezTo>
                  <a:cubicBezTo>
                    <a:pt x="6284" y="285"/>
                    <a:pt x="6162" y="289"/>
                    <a:pt x="6039" y="289"/>
                  </a:cubicBezTo>
                  <a:cubicBezTo>
                    <a:pt x="5486" y="289"/>
                    <a:pt x="4920" y="202"/>
                    <a:pt x="4380" y="202"/>
                  </a:cubicBezTo>
                  <a:cubicBezTo>
                    <a:pt x="4227" y="202"/>
                    <a:pt x="4077" y="209"/>
                    <a:pt x="3929" y="227"/>
                  </a:cubicBezTo>
                  <a:cubicBezTo>
                    <a:pt x="3322" y="310"/>
                    <a:pt x="2679" y="691"/>
                    <a:pt x="2239" y="1096"/>
                  </a:cubicBezTo>
                  <a:cubicBezTo>
                    <a:pt x="1655" y="1632"/>
                    <a:pt x="1250" y="2310"/>
                    <a:pt x="846" y="2989"/>
                  </a:cubicBezTo>
                  <a:cubicBezTo>
                    <a:pt x="834" y="3001"/>
                    <a:pt x="1727" y="3763"/>
                    <a:pt x="1810" y="3798"/>
                  </a:cubicBezTo>
                  <a:cubicBezTo>
                    <a:pt x="1869" y="3846"/>
                    <a:pt x="1834" y="3846"/>
                    <a:pt x="1858" y="3918"/>
                  </a:cubicBezTo>
                  <a:cubicBezTo>
                    <a:pt x="1893" y="3977"/>
                    <a:pt x="1846" y="4025"/>
                    <a:pt x="1846" y="4084"/>
                  </a:cubicBezTo>
                  <a:cubicBezTo>
                    <a:pt x="1774" y="4846"/>
                    <a:pt x="1655" y="5525"/>
                    <a:pt x="1500" y="6239"/>
                  </a:cubicBezTo>
                  <a:cubicBezTo>
                    <a:pt x="1334" y="7037"/>
                    <a:pt x="1131" y="7811"/>
                    <a:pt x="881" y="8585"/>
                  </a:cubicBezTo>
                  <a:cubicBezTo>
                    <a:pt x="655" y="9252"/>
                    <a:pt x="417" y="9918"/>
                    <a:pt x="286" y="10621"/>
                  </a:cubicBezTo>
                  <a:cubicBezTo>
                    <a:pt x="203" y="11049"/>
                    <a:pt x="0" y="11942"/>
                    <a:pt x="286" y="12347"/>
                  </a:cubicBezTo>
                  <a:cubicBezTo>
                    <a:pt x="417" y="12490"/>
                    <a:pt x="596" y="12597"/>
                    <a:pt x="822" y="12692"/>
                  </a:cubicBezTo>
                  <a:cubicBezTo>
                    <a:pt x="1250" y="12871"/>
                    <a:pt x="1798" y="12954"/>
                    <a:pt x="2108" y="13026"/>
                  </a:cubicBezTo>
                  <a:cubicBezTo>
                    <a:pt x="2810" y="13204"/>
                    <a:pt x="3524" y="13312"/>
                    <a:pt x="4239" y="13371"/>
                  </a:cubicBezTo>
                  <a:cubicBezTo>
                    <a:pt x="4907" y="13422"/>
                    <a:pt x="5578" y="13453"/>
                    <a:pt x="6248" y="13453"/>
                  </a:cubicBezTo>
                  <a:cubicBezTo>
                    <a:pt x="8064" y="13453"/>
                    <a:pt x="9872" y="13229"/>
                    <a:pt x="11585" y="12585"/>
                  </a:cubicBezTo>
                  <a:cubicBezTo>
                    <a:pt x="12192" y="12359"/>
                    <a:pt x="12776" y="12073"/>
                    <a:pt x="13323" y="11752"/>
                  </a:cubicBezTo>
                  <a:cubicBezTo>
                    <a:pt x="13704" y="11526"/>
                    <a:pt x="13811" y="11538"/>
                    <a:pt x="13680" y="11109"/>
                  </a:cubicBezTo>
                  <a:cubicBezTo>
                    <a:pt x="13573" y="10787"/>
                    <a:pt x="13395" y="10454"/>
                    <a:pt x="13252" y="10144"/>
                  </a:cubicBezTo>
                  <a:cubicBezTo>
                    <a:pt x="12668" y="8847"/>
                    <a:pt x="12037" y="7585"/>
                    <a:pt x="11359" y="6346"/>
                  </a:cubicBezTo>
                  <a:cubicBezTo>
                    <a:pt x="12395" y="5870"/>
                    <a:pt x="13442" y="5382"/>
                    <a:pt x="14300" y="4632"/>
                  </a:cubicBezTo>
                  <a:cubicBezTo>
                    <a:pt x="13919" y="3953"/>
                    <a:pt x="13466" y="3298"/>
                    <a:pt x="12966" y="2667"/>
                  </a:cubicBezTo>
                  <a:cubicBezTo>
                    <a:pt x="12561" y="2167"/>
                    <a:pt x="12216" y="1596"/>
                    <a:pt x="11728" y="1179"/>
                  </a:cubicBezTo>
                  <a:cubicBezTo>
                    <a:pt x="11002" y="584"/>
                    <a:pt x="10132" y="108"/>
                    <a:pt x="9204" y="24"/>
                  </a:cubicBezTo>
                  <a:cubicBezTo>
                    <a:pt x="9058" y="8"/>
                    <a:pt x="8913" y="0"/>
                    <a:pt x="87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6869845" y="2630242"/>
              <a:ext cx="294221" cy="114487"/>
            </a:xfrm>
            <a:custGeom>
              <a:avLst/>
              <a:gdLst/>
              <a:ahLst/>
              <a:cxnLst/>
              <a:rect l="l" t="t" r="r" b="b"/>
              <a:pathLst>
                <a:path w="5073" h="1974" extrusionOk="0">
                  <a:moveTo>
                    <a:pt x="5073" y="0"/>
                  </a:moveTo>
                  <a:lnTo>
                    <a:pt x="5073" y="0"/>
                  </a:lnTo>
                  <a:cubicBezTo>
                    <a:pt x="4406" y="48"/>
                    <a:pt x="3739" y="214"/>
                    <a:pt x="3049" y="274"/>
                  </a:cubicBezTo>
                  <a:cubicBezTo>
                    <a:pt x="2933" y="284"/>
                    <a:pt x="2816" y="288"/>
                    <a:pt x="2699" y="288"/>
                  </a:cubicBezTo>
                  <a:cubicBezTo>
                    <a:pt x="2150" y="288"/>
                    <a:pt x="1592" y="197"/>
                    <a:pt x="1051" y="197"/>
                  </a:cubicBezTo>
                  <a:cubicBezTo>
                    <a:pt x="890" y="197"/>
                    <a:pt x="730" y="205"/>
                    <a:pt x="572" y="226"/>
                  </a:cubicBezTo>
                  <a:cubicBezTo>
                    <a:pt x="382" y="262"/>
                    <a:pt x="191" y="322"/>
                    <a:pt x="1" y="393"/>
                  </a:cubicBezTo>
                  <a:cubicBezTo>
                    <a:pt x="96" y="857"/>
                    <a:pt x="346" y="1286"/>
                    <a:pt x="715" y="1548"/>
                  </a:cubicBezTo>
                  <a:cubicBezTo>
                    <a:pt x="1084" y="1822"/>
                    <a:pt x="1548" y="1941"/>
                    <a:pt x="1989" y="1965"/>
                  </a:cubicBezTo>
                  <a:cubicBezTo>
                    <a:pt x="2074" y="1970"/>
                    <a:pt x="2159" y="1973"/>
                    <a:pt x="2244" y="1973"/>
                  </a:cubicBezTo>
                  <a:cubicBezTo>
                    <a:pt x="2872" y="1973"/>
                    <a:pt x="3494" y="1819"/>
                    <a:pt x="4061" y="1536"/>
                  </a:cubicBezTo>
                  <a:cubicBezTo>
                    <a:pt x="4275" y="1417"/>
                    <a:pt x="4465" y="1298"/>
                    <a:pt x="4596" y="1143"/>
                  </a:cubicBezTo>
                  <a:cubicBezTo>
                    <a:pt x="4775" y="953"/>
                    <a:pt x="4894" y="703"/>
                    <a:pt x="4965" y="429"/>
                  </a:cubicBezTo>
                  <a:cubicBezTo>
                    <a:pt x="5013" y="286"/>
                    <a:pt x="5049" y="131"/>
                    <a:pt x="50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6914039" y="2545971"/>
              <a:ext cx="206529" cy="141050"/>
            </a:xfrm>
            <a:custGeom>
              <a:avLst/>
              <a:gdLst/>
              <a:ahLst/>
              <a:cxnLst/>
              <a:rect l="l" t="t" r="r" b="b"/>
              <a:pathLst>
                <a:path w="3561" h="2432" extrusionOk="0">
                  <a:moveTo>
                    <a:pt x="3191" y="1"/>
                  </a:moveTo>
                  <a:lnTo>
                    <a:pt x="1" y="774"/>
                  </a:lnTo>
                  <a:lnTo>
                    <a:pt x="1" y="1822"/>
                  </a:lnTo>
                  <a:cubicBezTo>
                    <a:pt x="1" y="1929"/>
                    <a:pt x="1" y="2037"/>
                    <a:pt x="48" y="2120"/>
                  </a:cubicBezTo>
                  <a:cubicBezTo>
                    <a:pt x="132" y="2227"/>
                    <a:pt x="263" y="2275"/>
                    <a:pt x="382" y="2310"/>
                  </a:cubicBezTo>
                  <a:cubicBezTo>
                    <a:pt x="742" y="2391"/>
                    <a:pt x="1112" y="2432"/>
                    <a:pt x="1483" y="2432"/>
                  </a:cubicBezTo>
                  <a:cubicBezTo>
                    <a:pt x="2095" y="2432"/>
                    <a:pt x="2709" y="2323"/>
                    <a:pt x="3287" y="2108"/>
                  </a:cubicBezTo>
                  <a:cubicBezTo>
                    <a:pt x="3370" y="2084"/>
                    <a:pt x="3465" y="2037"/>
                    <a:pt x="3501" y="1965"/>
                  </a:cubicBezTo>
                  <a:cubicBezTo>
                    <a:pt x="3561" y="1870"/>
                    <a:pt x="3549" y="1739"/>
                    <a:pt x="3525" y="1632"/>
                  </a:cubicBezTo>
                  <a:cubicBezTo>
                    <a:pt x="3418" y="1084"/>
                    <a:pt x="3311" y="548"/>
                    <a:pt x="3191" y="1"/>
                  </a:cubicBezTo>
                  <a:close/>
                </a:path>
              </a:pathLst>
            </a:custGeom>
            <a:solidFill>
              <a:srgbClr val="B25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6235929" y="2637839"/>
              <a:ext cx="551092" cy="728449"/>
            </a:xfrm>
            <a:custGeom>
              <a:avLst/>
              <a:gdLst/>
              <a:ahLst/>
              <a:cxnLst/>
              <a:rect l="l" t="t" r="r" b="b"/>
              <a:pathLst>
                <a:path w="9502" h="12560" extrusionOk="0">
                  <a:moveTo>
                    <a:pt x="7839" y="0"/>
                  </a:moveTo>
                  <a:cubicBezTo>
                    <a:pt x="7766" y="0"/>
                    <a:pt x="7693" y="12"/>
                    <a:pt x="7621" y="36"/>
                  </a:cubicBezTo>
                  <a:lnTo>
                    <a:pt x="560" y="2381"/>
                  </a:lnTo>
                  <a:cubicBezTo>
                    <a:pt x="203" y="2500"/>
                    <a:pt x="1" y="2893"/>
                    <a:pt x="120" y="3250"/>
                  </a:cubicBezTo>
                  <a:lnTo>
                    <a:pt x="3072" y="12085"/>
                  </a:lnTo>
                  <a:cubicBezTo>
                    <a:pt x="3168" y="12372"/>
                    <a:pt x="3434" y="12560"/>
                    <a:pt x="3720" y="12560"/>
                  </a:cubicBezTo>
                  <a:cubicBezTo>
                    <a:pt x="3789" y="12560"/>
                    <a:pt x="3860" y="12549"/>
                    <a:pt x="3930" y="12525"/>
                  </a:cubicBezTo>
                  <a:lnTo>
                    <a:pt x="7835" y="11228"/>
                  </a:lnTo>
                  <a:cubicBezTo>
                    <a:pt x="7799" y="10775"/>
                    <a:pt x="7871" y="10347"/>
                    <a:pt x="8014" y="9930"/>
                  </a:cubicBezTo>
                  <a:lnTo>
                    <a:pt x="8014" y="9811"/>
                  </a:lnTo>
                  <a:cubicBezTo>
                    <a:pt x="8133" y="9085"/>
                    <a:pt x="8430" y="8418"/>
                    <a:pt x="8692" y="7715"/>
                  </a:cubicBezTo>
                  <a:cubicBezTo>
                    <a:pt x="8895" y="6584"/>
                    <a:pt x="9145" y="5453"/>
                    <a:pt x="9371" y="4322"/>
                  </a:cubicBezTo>
                  <a:cubicBezTo>
                    <a:pt x="9383" y="4060"/>
                    <a:pt x="9407" y="3786"/>
                    <a:pt x="9502" y="3536"/>
                  </a:cubicBezTo>
                  <a:lnTo>
                    <a:pt x="8490" y="464"/>
                  </a:lnTo>
                  <a:cubicBezTo>
                    <a:pt x="8395" y="179"/>
                    <a:pt x="8125" y="0"/>
                    <a:pt x="78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6268408" y="2663358"/>
              <a:ext cx="343229" cy="259713"/>
            </a:xfrm>
            <a:custGeom>
              <a:avLst/>
              <a:gdLst/>
              <a:ahLst/>
              <a:cxnLst/>
              <a:rect l="l" t="t" r="r" b="b"/>
              <a:pathLst>
                <a:path w="5918" h="4478" extrusionOk="0">
                  <a:moveTo>
                    <a:pt x="5918" y="1"/>
                  </a:moveTo>
                  <a:lnTo>
                    <a:pt x="5001" y="310"/>
                  </a:lnTo>
                  <a:cubicBezTo>
                    <a:pt x="4608" y="608"/>
                    <a:pt x="4203" y="905"/>
                    <a:pt x="3810" y="1215"/>
                  </a:cubicBezTo>
                  <a:cubicBezTo>
                    <a:pt x="2417" y="2287"/>
                    <a:pt x="1131" y="3299"/>
                    <a:pt x="0" y="4192"/>
                  </a:cubicBezTo>
                  <a:lnTo>
                    <a:pt x="84" y="4477"/>
                  </a:lnTo>
                  <a:cubicBezTo>
                    <a:pt x="1250" y="3584"/>
                    <a:pt x="2584" y="2560"/>
                    <a:pt x="4001" y="1465"/>
                  </a:cubicBezTo>
                  <a:cubicBezTo>
                    <a:pt x="4656" y="953"/>
                    <a:pt x="5298" y="453"/>
                    <a:pt x="591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6305701" y="2688935"/>
              <a:ext cx="435735" cy="348739"/>
            </a:xfrm>
            <a:custGeom>
              <a:avLst/>
              <a:gdLst/>
              <a:ahLst/>
              <a:cxnLst/>
              <a:rect l="l" t="t" r="r" b="b"/>
              <a:pathLst>
                <a:path w="7513" h="6013" extrusionOk="0">
                  <a:moveTo>
                    <a:pt x="7406" y="0"/>
                  </a:moveTo>
                  <a:cubicBezTo>
                    <a:pt x="6406" y="750"/>
                    <a:pt x="5322" y="1584"/>
                    <a:pt x="4191" y="2453"/>
                  </a:cubicBezTo>
                  <a:cubicBezTo>
                    <a:pt x="2655" y="3643"/>
                    <a:pt x="1227" y="4763"/>
                    <a:pt x="0" y="5727"/>
                  </a:cubicBezTo>
                  <a:lnTo>
                    <a:pt x="95" y="6013"/>
                  </a:lnTo>
                  <a:cubicBezTo>
                    <a:pt x="1346" y="5060"/>
                    <a:pt x="2822" y="3929"/>
                    <a:pt x="4382" y="2727"/>
                  </a:cubicBezTo>
                  <a:cubicBezTo>
                    <a:pt x="5501" y="1858"/>
                    <a:pt x="6537" y="1048"/>
                    <a:pt x="7513" y="298"/>
                  </a:cubicBezTo>
                  <a:lnTo>
                    <a:pt x="7406" y="0"/>
                  </a:ln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6343689" y="2803539"/>
              <a:ext cx="435039" cy="348101"/>
            </a:xfrm>
            <a:custGeom>
              <a:avLst/>
              <a:gdLst/>
              <a:ahLst/>
              <a:cxnLst/>
              <a:rect l="l" t="t" r="r" b="b"/>
              <a:pathLst>
                <a:path w="7501" h="6002" extrusionOk="0">
                  <a:moveTo>
                    <a:pt x="7406" y="1"/>
                  </a:moveTo>
                  <a:cubicBezTo>
                    <a:pt x="6513" y="679"/>
                    <a:pt x="5560" y="1406"/>
                    <a:pt x="4560" y="2168"/>
                  </a:cubicBezTo>
                  <a:cubicBezTo>
                    <a:pt x="2869" y="3477"/>
                    <a:pt x="1298" y="4704"/>
                    <a:pt x="0" y="5739"/>
                  </a:cubicBezTo>
                  <a:lnTo>
                    <a:pt x="95" y="6001"/>
                  </a:lnTo>
                  <a:cubicBezTo>
                    <a:pt x="1417" y="4989"/>
                    <a:pt x="3024" y="3751"/>
                    <a:pt x="4751" y="2418"/>
                  </a:cubicBezTo>
                  <a:cubicBezTo>
                    <a:pt x="5739" y="1667"/>
                    <a:pt x="6656" y="953"/>
                    <a:pt x="7501" y="298"/>
                  </a:cubicBezTo>
                  <a:lnTo>
                    <a:pt x="7406" y="1"/>
                  </a:ln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6383012" y="2951317"/>
              <a:ext cx="383305" cy="314230"/>
            </a:xfrm>
            <a:custGeom>
              <a:avLst/>
              <a:gdLst/>
              <a:ahLst/>
              <a:cxnLst/>
              <a:rect l="l" t="t" r="r" b="b"/>
              <a:pathLst>
                <a:path w="6609" h="5418" extrusionOk="0">
                  <a:moveTo>
                    <a:pt x="6609" y="0"/>
                  </a:moveTo>
                  <a:lnTo>
                    <a:pt x="6609" y="0"/>
                  </a:lnTo>
                  <a:cubicBezTo>
                    <a:pt x="6061" y="417"/>
                    <a:pt x="5501" y="846"/>
                    <a:pt x="4918" y="1298"/>
                  </a:cubicBezTo>
                  <a:cubicBezTo>
                    <a:pt x="3061" y="2739"/>
                    <a:pt x="1346" y="4084"/>
                    <a:pt x="1" y="5168"/>
                  </a:cubicBezTo>
                  <a:lnTo>
                    <a:pt x="84" y="5418"/>
                  </a:lnTo>
                  <a:cubicBezTo>
                    <a:pt x="1489" y="4346"/>
                    <a:pt x="3227" y="3013"/>
                    <a:pt x="5132" y="1548"/>
                  </a:cubicBezTo>
                  <a:cubicBezTo>
                    <a:pt x="5609" y="1179"/>
                    <a:pt x="6073" y="834"/>
                    <a:pt x="6513" y="477"/>
                  </a:cubicBezTo>
                  <a:cubicBezTo>
                    <a:pt x="6549" y="334"/>
                    <a:pt x="6573" y="167"/>
                    <a:pt x="6609"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6427902" y="3127398"/>
              <a:ext cx="296309" cy="238312"/>
            </a:xfrm>
            <a:custGeom>
              <a:avLst/>
              <a:gdLst/>
              <a:ahLst/>
              <a:cxnLst/>
              <a:rect l="l" t="t" r="r" b="b"/>
              <a:pathLst>
                <a:path w="5109" h="4109" extrusionOk="0">
                  <a:moveTo>
                    <a:pt x="5108" y="1"/>
                  </a:moveTo>
                  <a:lnTo>
                    <a:pt x="5108" y="1"/>
                  </a:lnTo>
                  <a:cubicBezTo>
                    <a:pt x="3156" y="1501"/>
                    <a:pt x="1382" y="2906"/>
                    <a:pt x="1" y="4001"/>
                  </a:cubicBezTo>
                  <a:cubicBezTo>
                    <a:pt x="72" y="4061"/>
                    <a:pt x="179" y="4096"/>
                    <a:pt x="263" y="4108"/>
                  </a:cubicBezTo>
                  <a:cubicBezTo>
                    <a:pt x="1560" y="3132"/>
                    <a:pt x="3156" y="1894"/>
                    <a:pt x="4894" y="548"/>
                  </a:cubicBezTo>
                  <a:cubicBezTo>
                    <a:pt x="4965" y="370"/>
                    <a:pt x="5025" y="203"/>
                    <a:pt x="510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a:off x="6234537" y="2744845"/>
              <a:ext cx="325308" cy="622197"/>
            </a:xfrm>
            <a:custGeom>
              <a:avLst/>
              <a:gdLst/>
              <a:ahLst/>
              <a:cxnLst/>
              <a:rect l="l" t="t" r="r" b="b"/>
              <a:pathLst>
                <a:path w="5609" h="10728" extrusionOk="0">
                  <a:moveTo>
                    <a:pt x="2227" y="1"/>
                  </a:moveTo>
                  <a:lnTo>
                    <a:pt x="549" y="560"/>
                  </a:lnTo>
                  <a:cubicBezTo>
                    <a:pt x="191" y="679"/>
                    <a:pt x="1" y="1060"/>
                    <a:pt x="120" y="1417"/>
                  </a:cubicBezTo>
                  <a:lnTo>
                    <a:pt x="3061" y="10264"/>
                  </a:lnTo>
                  <a:cubicBezTo>
                    <a:pt x="3156" y="10549"/>
                    <a:pt x="3425" y="10728"/>
                    <a:pt x="3712" y="10728"/>
                  </a:cubicBezTo>
                  <a:cubicBezTo>
                    <a:pt x="3784" y="10728"/>
                    <a:pt x="3858" y="10716"/>
                    <a:pt x="3930" y="10692"/>
                  </a:cubicBezTo>
                  <a:lnTo>
                    <a:pt x="5609" y="10145"/>
                  </a:lnTo>
                  <a:lnTo>
                    <a:pt x="22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a:off x="6437588" y="2733651"/>
              <a:ext cx="294221" cy="177530"/>
            </a:xfrm>
            <a:custGeom>
              <a:avLst/>
              <a:gdLst/>
              <a:ahLst/>
              <a:cxnLst/>
              <a:rect l="l" t="t" r="r" b="b"/>
              <a:pathLst>
                <a:path w="5073" h="3061" extrusionOk="0">
                  <a:moveTo>
                    <a:pt x="4285" y="0"/>
                  </a:moveTo>
                  <a:cubicBezTo>
                    <a:pt x="4235" y="0"/>
                    <a:pt x="4183" y="9"/>
                    <a:pt x="4132" y="27"/>
                  </a:cubicBezTo>
                  <a:lnTo>
                    <a:pt x="357" y="1289"/>
                  </a:lnTo>
                  <a:cubicBezTo>
                    <a:pt x="119" y="1360"/>
                    <a:pt x="0" y="1610"/>
                    <a:pt x="72" y="1849"/>
                  </a:cubicBezTo>
                  <a:lnTo>
                    <a:pt x="369" y="2753"/>
                  </a:lnTo>
                  <a:cubicBezTo>
                    <a:pt x="426" y="2952"/>
                    <a:pt x="596" y="3061"/>
                    <a:pt x="783" y="3061"/>
                  </a:cubicBezTo>
                  <a:cubicBezTo>
                    <a:pt x="831" y="3061"/>
                    <a:pt x="880" y="3054"/>
                    <a:pt x="929" y="3039"/>
                  </a:cubicBezTo>
                  <a:lnTo>
                    <a:pt x="4715" y="1777"/>
                  </a:lnTo>
                  <a:cubicBezTo>
                    <a:pt x="4953" y="1682"/>
                    <a:pt x="5072" y="1432"/>
                    <a:pt x="4989" y="1217"/>
                  </a:cubicBezTo>
                  <a:lnTo>
                    <a:pt x="4691" y="301"/>
                  </a:lnTo>
                  <a:cubicBezTo>
                    <a:pt x="4635" y="114"/>
                    <a:pt x="4469" y="0"/>
                    <a:pt x="4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a:off x="6684774" y="2731042"/>
              <a:ext cx="127826" cy="621559"/>
            </a:xfrm>
            <a:custGeom>
              <a:avLst/>
              <a:gdLst/>
              <a:ahLst/>
              <a:cxnLst/>
              <a:rect l="l" t="t" r="r" b="b"/>
              <a:pathLst>
                <a:path w="2204" h="10717" extrusionOk="0">
                  <a:moveTo>
                    <a:pt x="2203" y="0"/>
                  </a:moveTo>
                  <a:lnTo>
                    <a:pt x="2203" y="0"/>
                  </a:lnTo>
                  <a:cubicBezTo>
                    <a:pt x="2191" y="0"/>
                    <a:pt x="2144" y="155"/>
                    <a:pt x="2072" y="417"/>
                  </a:cubicBezTo>
                  <a:cubicBezTo>
                    <a:pt x="2001" y="691"/>
                    <a:pt x="1882" y="1072"/>
                    <a:pt x="1763" y="1548"/>
                  </a:cubicBezTo>
                  <a:cubicBezTo>
                    <a:pt x="1703" y="1786"/>
                    <a:pt x="1644" y="2060"/>
                    <a:pt x="1596" y="2358"/>
                  </a:cubicBezTo>
                  <a:cubicBezTo>
                    <a:pt x="1537" y="2644"/>
                    <a:pt x="1525" y="2965"/>
                    <a:pt x="1489" y="3275"/>
                  </a:cubicBezTo>
                  <a:cubicBezTo>
                    <a:pt x="1429" y="3918"/>
                    <a:pt x="1287" y="4632"/>
                    <a:pt x="1084" y="5358"/>
                  </a:cubicBezTo>
                  <a:cubicBezTo>
                    <a:pt x="894" y="6096"/>
                    <a:pt x="656" y="6775"/>
                    <a:pt x="453" y="7382"/>
                  </a:cubicBezTo>
                  <a:cubicBezTo>
                    <a:pt x="239" y="8013"/>
                    <a:pt x="120" y="8609"/>
                    <a:pt x="60" y="9097"/>
                  </a:cubicBezTo>
                  <a:cubicBezTo>
                    <a:pt x="1" y="9585"/>
                    <a:pt x="13" y="10002"/>
                    <a:pt x="48" y="10275"/>
                  </a:cubicBezTo>
                  <a:cubicBezTo>
                    <a:pt x="48" y="10573"/>
                    <a:pt x="96" y="10716"/>
                    <a:pt x="108" y="10716"/>
                  </a:cubicBezTo>
                  <a:cubicBezTo>
                    <a:pt x="132" y="10716"/>
                    <a:pt x="13" y="10109"/>
                    <a:pt x="167" y="9132"/>
                  </a:cubicBezTo>
                  <a:cubicBezTo>
                    <a:pt x="239" y="8632"/>
                    <a:pt x="370" y="8073"/>
                    <a:pt x="584" y="7442"/>
                  </a:cubicBezTo>
                  <a:cubicBezTo>
                    <a:pt x="810" y="6835"/>
                    <a:pt x="1048" y="6156"/>
                    <a:pt x="1239" y="5406"/>
                  </a:cubicBezTo>
                  <a:cubicBezTo>
                    <a:pt x="1441" y="4680"/>
                    <a:pt x="1584" y="3965"/>
                    <a:pt x="1644" y="3298"/>
                  </a:cubicBezTo>
                  <a:cubicBezTo>
                    <a:pt x="1668" y="2965"/>
                    <a:pt x="1668" y="2656"/>
                    <a:pt x="1727" y="2370"/>
                  </a:cubicBezTo>
                  <a:cubicBezTo>
                    <a:pt x="1775" y="2084"/>
                    <a:pt x="1822" y="1822"/>
                    <a:pt x="1882" y="1584"/>
                  </a:cubicBezTo>
                  <a:cubicBezTo>
                    <a:pt x="1977" y="1108"/>
                    <a:pt x="2084" y="703"/>
                    <a:pt x="2132" y="441"/>
                  </a:cubicBezTo>
                  <a:cubicBezTo>
                    <a:pt x="2191" y="167"/>
                    <a:pt x="2203" y="0"/>
                    <a:pt x="2203"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a:off x="7039721" y="2597125"/>
              <a:ext cx="279026" cy="642902"/>
            </a:xfrm>
            <a:custGeom>
              <a:avLst/>
              <a:gdLst/>
              <a:ahLst/>
              <a:cxnLst/>
              <a:rect l="l" t="t" r="r" b="b"/>
              <a:pathLst>
                <a:path w="4811" h="11085" extrusionOk="0">
                  <a:moveTo>
                    <a:pt x="2814" y="1"/>
                  </a:moveTo>
                  <a:cubicBezTo>
                    <a:pt x="2403" y="1"/>
                    <a:pt x="1967" y="138"/>
                    <a:pt x="1703" y="309"/>
                  </a:cubicBezTo>
                  <a:cubicBezTo>
                    <a:pt x="1382" y="512"/>
                    <a:pt x="1132" y="809"/>
                    <a:pt x="905" y="1107"/>
                  </a:cubicBezTo>
                  <a:cubicBezTo>
                    <a:pt x="548" y="1559"/>
                    <a:pt x="512" y="1917"/>
                    <a:pt x="370" y="2452"/>
                  </a:cubicBezTo>
                  <a:cubicBezTo>
                    <a:pt x="239" y="3060"/>
                    <a:pt x="155" y="3667"/>
                    <a:pt x="108" y="4298"/>
                  </a:cubicBezTo>
                  <a:cubicBezTo>
                    <a:pt x="1" y="6107"/>
                    <a:pt x="274" y="8167"/>
                    <a:pt x="1167" y="9763"/>
                  </a:cubicBezTo>
                  <a:cubicBezTo>
                    <a:pt x="1346" y="10048"/>
                    <a:pt x="1441" y="10394"/>
                    <a:pt x="1644" y="10679"/>
                  </a:cubicBezTo>
                  <a:cubicBezTo>
                    <a:pt x="1727" y="10810"/>
                    <a:pt x="1846" y="10941"/>
                    <a:pt x="1965" y="11084"/>
                  </a:cubicBezTo>
                  <a:cubicBezTo>
                    <a:pt x="2918" y="11013"/>
                    <a:pt x="3930" y="10751"/>
                    <a:pt x="4811" y="10310"/>
                  </a:cubicBezTo>
                  <a:cubicBezTo>
                    <a:pt x="4239" y="9239"/>
                    <a:pt x="3572" y="7489"/>
                    <a:pt x="3489" y="7250"/>
                  </a:cubicBezTo>
                  <a:cubicBezTo>
                    <a:pt x="2918" y="5631"/>
                    <a:pt x="2751" y="3500"/>
                    <a:pt x="3287" y="1857"/>
                  </a:cubicBezTo>
                  <a:cubicBezTo>
                    <a:pt x="3441" y="1381"/>
                    <a:pt x="4001" y="964"/>
                    <a:pt x="3739" y="452"/>
                  </a:cubicBezTo>
                  <a:cubicBezTo>
                    <a:pt x="3566" y="123"/>
                    <a:pt x="3201" y="1"/>
                    <a:pt x="28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a:off x="7166794" y="2404399"/>
              <a:ext cx="214823" cy="136642"/>
            </a:xfrm>
            <a:custGeom>
              <a:avLst/>
              <a:gdLst/>
              <a:ahLst/>
              <a:cxnLst/>
              <a:rect l="l" t="t" r="r" b="b"/>
              <a:pathLst>
                <a:path w="3704" h="2356" extrusionOk="0">
                  <a:moveTo>
                    <a:pt x="3513" y="1"/>
                  </a:moveTo>
                  <a:lnTo>
                    <a:pt x="0" y="1811"/>
                  </a:lnTo>
                  <a:cubicBezTo>
                    <a:pt x="107" y="2049"/>
                    <a:pt x="357" y="2168"/>
                    <a:pt x="596" y="2239"/>
                  </a:cubicBezTo>
                  <a:cubicBezTo>
                    <a:pt x="850" y="2316"/>
                    <a:pt x="1118" y="2356"/>
                    <a:pt x="1386" y="2356"/>
                  </a:cubicBezTo>
                  <a:cubicBezTo>
                    <a:pt x="1868" y="2356"/>
                    <a:pt x="2348" y="2225"/>
                    <a:pt x="2739" y="1941"/>
                  </a:cubicBezTo>
                  <a:cubicBezTo>
                    <a:pt x="3346" y="1513"/>
                    <a:pt x="3703" y="715"/>
                    <a:pt x="3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7103924" y="1493371"/>
              <a:ext cx="618775" cy="570753"/>
            </a:xfrm>
            <a:custGeom>
              <a:avLst/>
              <a:gdLst/>
              <a:ahLst/>
              <a:cxnLst/>
              <a:rect l="l" t="t" r="r" b="b"/>
              <a:pathLst>
                <a:path w="10669" h="9841" extrusionOk="0">
                  <a:moveTo>
                    <a:pt x="4193" y="1"/>
                  </a:moveTo>
                  <a:cubicBezTo>
                    <a:pt x="3347" y="1"/>
                    <a:pt x="2401" y="445"/>
                    <a:pt x="1906" y="1064"/>
                  </a:cubicBezTo>
                  <a:cubicBezTo>
                    <a:pt x="1501" y="1564"/>
                    <a:pt x="1346" y="2314"/>
                    <a:pt x="1680" y="2862"/>
                  </a:cubicBezTo>
                  <a:cubicBezTo>
                    <a:pt x="1607" y="2839"/>
                    <a:pt x="1533" y="2829"/>
                    <a:pt x="1460" y="2829"/>
                  </a:cubicBezTo>
                  <a:cubicBezTo>
                    <a:pt x="1111" y="2829"/>
                    <a:pt x="763" y="3065"/>
                    <a:pt x="537" y="3350"/>
                  </a:cubicBezTo>
                  <a:cubicBezTo>
                    <a:pt x="203" y="3755"/>
                    <a:pt x="1" y="4255"/>
                    <a:pt x="13" y="4767"/>
                  </a:cubicBezTo>
                  <a:cubicBezTo>
                    <a:pt x="25" y="5267"/>
                    <a:pt x="298" y="5791"/>
                    <a:pt x="739" y="6041"/>
                  </a:cubicBezTo>
                  <a:lnTo>
                    <a:pt x="4299" y="8041"/>
                  </a:lnTo>
                  <a:cubicBezTo>
                    <a:pt x="4478" y="8553"/>
                    <a:pt x="4799" y="9148"/>
                    <a:pt x="5240" y="9482"/>
                  </a:cubicBezTo>
                  <a:cubicBezTo>
                    <a:pt x="5615" y="9782"/>
                    <a:pt x="6213" y="9841"/>
                    <a:pt x="6710" y="9841"/>
                  </a:cubicBezTo>
                  <a:cubicBezTo>
                    <a:pt x="6765" y="9841"/>
                    <a:pt x="6819" y="9840"/>
                    <a:pt x="6871" y="9839"/>
                  </a:cubicBezTo>
                  <a:cubicBezTo>
                    <a:pt x="7645" y="9827"/>
                    <a:pt x="8466" y="9541"/>
                    <a:pt x="8835" y="8827"/>
                  </a:cubicBezTo>
                  <a:cubicBezTo>
                    <a:pt x="9014" y="8458"/>
                    <a:pt x="9026" y="7970"/>
                    <a:pt x="8764" y="7636"/>
                  </a:cubicBezTo>
                  <a:cubicBezTo>
                    <a:pt x="9550" y="7327"/>
                    <a:pt x="10181" y="6684"/>
                    <a:pt x="10478" y="5898"/>
                  </a:cubicBezTo>
                  <a:cubicBezTo>
                    <a:pt x="10669" y="5374"/>
                    <a:pt x="10609" y="4838"/>
                    <a:pt x="10276" y="4398"/>
                  </a:cubicBezTo>
                  <a:cubicBezTo>
                    <a:pt x="9919" y="3922"/>
                    <a:pt x="9359" y="3600"/>
                    <a:pt x="8764" y="3505"/>
                  </a:cubicBezTo>
                  <a:cubicBezTo>
                    <a:pt x="9050" y="3231"/>
                    <a:pt x="9145" y="2814"/>
                    <a:pt x="9145" y="2410"/>
                  </a:cubicBezTo>
                  <a:cubicBezTo>
                    <a:pt x="9145" y="1576"/>
                    <a:pt x="8704" y="731"/>
                    <a:pt x="7954" y="350"/>
                  </a:cubicBezTo>
                  <a:cubicBezTo>
                    <a:pt x="7689" y="209"/>
                    <a:pt x="7388" y="140"/>
                    <a:pt x="7088" y="140"/>
                  </a:cubicBezTo>
                  <a:cubicBezTo>
                    <a:pt x="6553" y="140"/>
                    <a:pt x="6018" y="358"/>
                    <a:pt x="5682" y="776"/>
                  </a:cubicBezTo>
                  <a:lnTo>
                    <a:pt x="5682" y="776"/>
                  </a:lnTo>
                  <a:cubicBezTo>
                    <a:pt x="5802" y="618"/>
                    <a:pt x="4917" y="123"/>
                    <a:pt x="4799" y="88"/>
                  </a:cubicBezTo>
                  <a:cubicBezTo>
                    <a:pt x="4609" y="28"/>
                    <a:pt x="4404" y="1"/>
                    <a:pt x="4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7155716" y="1660695"/>
              <a:ext cx="51850" cy="161813"/>
            </a:xfrm>
            <a:custGeom>
              <a:avLst/>
              <a:gdLst/>
              <a:ahLst/>
              <a:cxnLst/>
              <a:rect l="l" t="t" r="r" b="b"/>
              <a:pathLst>
                <a:path w="894" h="2790" extrusionOk="0">
                  <a:moveTo>
                    <a:pt x="275" y="1"/>
                  </a:moveTo>
                  <a:cubicBezTo>
                    <a:pt x="227" y="25"/>
                    <a:pt x="179" y="48"/>
                    <a:pt x="132" y="60"/>
                  </a:cubicBezTo>
                  <a:cubicBezTo>
                    <a:pt x="203" y="298"/>
                    <a:pt x="239" y="596"/>
                    <a:pt x="191" y="918"/>
                  </a:cubicBezTo>
                  <a:cubicBezTo>
                    <a:pt x="144" y="1215"/>
                    <a:pt x="25" y="1489"/>
                    <a:pt x="13" y="1787"/>
                  </a:cubicBezTo>
                  <a:cubicBezTo>
                    <a:pt x="1" y="2084"/>
                    <a:pt x="132" y="2346"/>
                    <a:pt x="275" y="2501"/>
                  </a:cubicBezTo>
                  <a:cubicBezTo>
                    <a:pt x="429" y="2668"/>
                    <a:pt x="596" y="2739"/>
                    <a:pt x="715" y="2775"/>
                  </a:cubicBezTo>
                  <a:cubicBezTo>
                    <a:pt x="775" y="2787"/>
                    <a:pt x="819" y="2790"/>
                    <a:pt x="849" y="2790"/>
                  </a:cubicBezTo>
                  <a:cubicBezTo>
                    <a:pt x="879" y="2790"/>
                    <a:pt x="894" y="2787"/>
                    <a:pt x="894" y="2787"/>
                  </a:cubicBezTo>
                  <a:cubicBezTo>
                    <a:pt x="894" y="2775"/>
                    <a:pt x="834" y="2763"/>
                    <a:pt x="727" y="2715"/>
                  </a:cubicBezTo>
                  <a:cubicBezTo>
                    <a:pt x="620" y="2668"/>
                    <a:pt x="489" y="2584"/>
                    <a:pt x="370" y="2430"/>
                  </a:cubicBezTo>
                  <a:cubicBezTo>
                    <a:pt x="251" y="2287"/>
                    <a:pt x="144" y="2061"/>
                    <a:pt x="179" y="1811"/>
                  </a:cubicBezTo>
                  <a:cubicBezTo>
                    <a:pt x="191" y="1549"/>
                    <a:pt x="322" y="1275"/>
                    <a:pt x="370" y="941"/>
                  </a:cubicBezTo>
                  <a:cubicBezTo>
                    <a:pt x="417" y="620"/>
                    <a:pt x="382" y="298"/>
                    <a:pt x="298" y="36"/>
                  </a:cubicBezTo>
                  <a:cubicBezTo>
                    <a:pt x="298" y="25"/>
                    <a:pt x="298" y="25"/>
                    <a:pt x="275"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7256574" y="1496387"/>
              <a:ext cx="100162" cy="318348"/>
            </a:xfrm>
            <a:custGeom>
              <a:avLst/>
              <a:gdLst/>
              <a:ahLst/>
              <a:cxnLst/>
              <a:rect l="l" t="t" r="r" b="b"/>
              <a:pathLst>
                <a:path w="1727" h="5489" extrusionOk="0">
                  <a:moveTo>
                    <a:pt x="1607" y="0"/>
                  </a:moveTo>
                  <a:cubicBezTo>
                    <a:pt x="1607" y="83"/>
                    <a:pt x="1572" y="214"/>
                    <a:pt x="1488" y="333"/>
                  </a:cubicBezTo>
                  <a:cubicBezTo>
                    <a:pt x="1393" y="488"/>
                    <a:pt x="1262" y="631"/>
                    <a:pt x="1095" y="786"/>
                  </a:cubicBezTo>
                  <a:cubicBezTo>
                    <a:pt x="953" y="929"/>
                    <a:pt x="774" y="1084"/>
                    <a:pt x="607" y="1262"/>
                  </a:cubicBezTo>
                  <a:cubicBezTo>
                    <a:pt x="453" y="1441"/>
                    <a:pt x="322" y="1667"/>
                    <a:pt x="214" y="1905"/>
                  </a:cubicBezTo>
                  <a:cubicBezTo>
                    <a:pt x="119" y="2143"/>
                    <a:pt x="60" y="2381"/>
                    <a:pt x="24" y="2619"/>
                  </a:cubicBezTo>
                  <a:cubicBezTo>
                    <a:pt x="0" y="2858"/>
                    <a:pt x="12" y="3096"/>
                    <a:pt x="24" y="3310"/>
                  </a:cubicBezTo>
                  <a:cubicBezTo>
                    <a:pt x="72" y="3751"/>
                    <a:pt x="155" y="4132"/>
                    <a:pt x="191" y="4441"/>
                  </a:cubicBezTo>
                  <a:cubicBezTo>
                    <a:pt x="214" y="4763"/>
                    <a:pt x="202" y="5025"/>
                    <a:pt x="155" y="5203"/>
                  </a:cubicBezTo>
                  <a:cubicBezTo>
                    <a:pt x="143" y="5251"/>
                    <a:pt x="143" y="5286"/>
                    <a:pt x="131" y="5322"/>
                  </a:cubicBezTo>
                  <a:lnTo>
                    <a:pt x="95" y="5417"/>
                  </a:lnTo>
                  <a:cubicBezTo>
                    <a:pt x="83" y="5453"/>
                    <a:pt x="83" y="5489"/>
                    <a:pt x="83" y="5489"/>
                  </a:cubicBezTo>
                  <a:cubicBezTo>
                    <a:pt x="83" y="5489"/>
                    <a:pt x="95" y="5477"/>
                    <a:pt x="131" y="5429"/>
                  </a:cubicBezTo>
                  <a:cubicBezTo>
                    <a:pt x="143" y="5417"/>
                    <a:pt x="155" y="5382"/>
                    <a:pt x="179" y="5358"/>
                  </a:cubicBezTo>
                  <a:cubicBezTo>
                    <a:pt x="191" y="5310"/>
                    <a:pt x="202" y="5286"/>
                    <a:pt x="226" y="5239"/>
                  </a:cubicBezTo>
                  <a:cubicBezTo>
                    <a:pt x="274" y="5060"/>
                    <a:pt x="322" y="4786"/>
                    <a:pt x="310" y="4465"/>
                  </a:cubicBezTo>
                  <a:cubicBezTo>
                    <a:pt x="298" y="4132"/>
                    <a:pt x="226" y="3751"/>
                    <a:pt x="179" y="3334"/>
                  </a:cubicBezTo>
                  <a:cubicBezTo>
                    <a:pt x="131" y="2917"/>
                    <a:pt x="179" y="2441"/>
                    <a:pt x="369" y="2012"/>
                  </a:cubicBezTo>
                  <a:cubicBezTo>
                    <a:pt x="464" y="1786"/>
                    <a:pt x="595" y="1596"/>
                    <a:pt x="726" y="1417"/>
                  </a:cubicBezTo>
                  <a:cubicBezTo>
                    <a:pt x="881" y="1226"/>
                    <a:pt x="1036" y="1084"/>
                    <a:pt x="1191" y="929"/>
                  </a:cubicBezTo>
                  <a:cubicBezTo>
                    <a:pt x="1334" y="786"/>
                    <a:pt x="1488" y="619"/>
                    <a:pt x="1596" y="441"/>
                  </a:cubicBezTo>
                  <a:cubicBezTo>
                    <a:pt x="1679" y="298"/>
                    <a:pt x="1715" y="131"/>
                    <a:pt x="172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7320082" y="1535014"/>
              <a:ext cx="279026" cy="273516"/>
            </a:xfrm>
            <a:custGeom>
              <a:avLst/>
              <a:gdLst/>
              <a:ahLst/>
              <a:cxnLst/>
              <a:rect l="l" t="t" r="r" b="b"/>
              <a:pathLst>
                <a:path w="4811" h="4716" extrusionOk="0">
                  <a:moveTo>
                    <a:pt x="4727" y="1"/>
                  </a:moveTo>
                  <a:cubicBezTo>
                    <a:pt x="4680" y="13"/>
                    <a:pt x="4620" y="25"/>
                    <a:pt x="4549" y="48"/>
                  </a:cubicBezTo>
                  <a:cubicBezTo>
                    <a:pt x="4370" y="84"/>
                    <a:pt x="4168" y="132"/>
                    <a:pt x="3965" y="227"/>
                  </a:cubicBezTo>
                  <a:cubicBezTo>
                    <a:pt x="3751" y="310"/>
                    <a:pt x="3560" y="465"/>
                    <a:pt x="3394" y="656"/>
                  </a:cubicBezTo>
                  <a:cubicBezTo>
                    <a:pt x="3072" y="1025"/>
                    <a:pt x="2858" y="1513"/>
                    <a:pt x="2406" y="1799"/>
                  </a:cubicBezTo>
                  <a:cubicBezTo>
                    <a:pt x="1953" y="2084"/>
                    <a:pt x="1417" y="2239"/>
                    <a:pt x="1036" y="2549"/>
                  </a:cubicBezTo>
                  <a:cubicBezTo>
                    <a:pt x="643" y="2846"/>
                    <a:pt x="393" y="3227"/>
                    <a:pt x="227" y="3561"/>
                  </a:cubicBezTo>
                  <a:cubicBezTo>
                    <a:pt x="84" y="3894"/>
                    <a:pt x="36" y="4192"/>
                    <a:pt x="24" y="4406"/>
                  </a:cubicBezTo>
                  <a:cubicBezTo>
                    <a:pt x="0" y="4620"/>
                    <a:pt x="36" y="4716"/>
                    <a:pt x="36" y="4716"/>
                  </a:cubicBezTo>
                  <a:cubicBezTo>
                    <a:pt x="48" y="4716"/>
                    <a:pt x="48" y="4597"/>
                    <a:pt x="84" y="4406"/>
                  </a:cubicBezTo>
                  <a:cubicBezTo>
                    <a:pt x="108" y="4216"/>
                    <a:pt x="179" y="3930"/>
                    <a:pt x="334" y="3608"/>
                  </a:cubicBezTo>
                  <a:cubicBezTo>
                    <a:pt x="501" y="3287"/>
                    <a:pt x="739" y="2930"/>
                    <a:pt x="1120" y="2668"/>
                  </a:cubicBezTo>
                  <a:cubicBezTo>
                    <a:pt x="1298" y="2537"/>
                    <a:pt x="1524" y="2418"/>
                    <a:pt x="1763" y="2311"/>
                  </a:cubicBezTo>
                  <a:cubicBezTo>
                    <a:pt x="2001" y="2203"/>
                    <a:pt x="2251" y="2096"/>
                    <a:pt x="2489" y="1942"/>
                  </a:cubicBezTo>
                  <a:cubicBezTo>
                    <a:pt x="2727" y="1787"/>
                    <a:pt x="2941" y="1561"/>
                    <a:pt x="3084" y="1358"/>
                  </a:cubicBezTo>
                  <a:cubicBezTo>
                    <a:pt x="3239" y="1144"/>
                    <a:pt x="3370" y="930"/>
                    <a:pt x="3513" y="751"/>
                  </a:cubicBezTo>
                  <a:cubicBezTo>
                    <a:pt x="3668" y="572"/>
                    <a:pt x="3834" y="429"/>
                    <a:pt x="4013" y="346"/>
                  </a:cubicBezTo>
                  <a:cubicBezTo>
                    <a:pt x="4191" y="251"/>
                    <a:pt x="4382" y="215"/>
                    <a:pt x="4561" y="168"/>
                  </a:cubicBezTo>
                  <a:cubicBezTo>
                    <a:pt x="4644" y="132"/>
                    <a:pt x="4739" y="120"/>
                    <a:pt x="4811" y="96"/>
                  </a:cubicBezTo>
                  <a:lnTo>
                    <a:pt x="4727" y="1"/>
                  </a:ln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7324200" y="1778024"/>
              <a:ext cx="392991" cy="63797"/>
            </a:xfrm>
            <a:custGeom>
              <a:avLst/>
              <a:gdLst/>
              <a:ahLst/>
              <a:cxnLst/>
              <a:rect l="l" t="t" r="r" b="b"/>
              <a:pathLst>
                <a:path w="6776" h="1100" extrusionOk="0">
                  <a:moveTo>
                    <a:pt x="6056" y="0"/>
                  </a:moveTo>
                  <a:cubicBezTo>
                    <a:pt x="5855" y="0"/>
                    <a:pt x="5621" y="49"/>
                    <a:pt x="5406" y="157"/>
                  </a:cubicBezTo>
                  <a:cubicBezTo>
                    <a:pt x="5168" y="264"/>
                    <a:pt x="4966" y="419"/>
                    <a:pt x="4740" y="538"/>
                  </a:cubicBezTo>
                  <a:cubicBezTo>
                    <a:pt x="4553" y="636"/>
                    <a:pt x="4350" y="702"/>
                    <a:pt x="4125" y="702"/>
                  </a:cubicBezTo>
                  <a:cubicBezTo>
                    <a:pt x="4077" y="702"/>
                    <a:pt x="4028" y="699"/>
                    <a:pt x="3978" y="692"/>
                  </a:cubicBezTo>
                  <a:cubicBezTo>
                    <a:pt x="3442" y="633"/>
                    <a:pt x="2942" y="359"/>
                    <a:pt x="2418" y="347"/>
                  </a:cubicBezTo>
                  <a:cubicBezTo>
                    <a:pt x="2373" y="345"/>
                    <a:pt x="2330" y="344"/>
                    <a:pt x="2286" y="344"/>
                  </a:cubicBezTo>
                  <a:cubicBezTo>
                    <a:pt x="1830" y="344"/>
                    <a:pt x="1434" y="454"/>
                    <a:pt x="1108" y="573"/>
                  </a:cubicBezTo>
                  <a:cubicBezTo>
                    <a:pt x="751" y="704"/>
                    <a:pt x="477" y="835"/>
                    <a:pt x="287" y="931"/>
                  </a:cubicBezTo>
                  <a:cubicBezTo>
                    <a:pt x="108" y="1026"/>
                    <a:pt x="1" y="1073"/>
                    <a:pt x="1" y="1097"/>
                  </a:cubicBezTo>
                  <a:cubicBezTo>
                    <a:pt x="1" y="1098"/>
                    <a:pt x="2" y="1099"/>
                    <a:pt x="5" y="1099"/>
                  </a:cubicBezTo>
                  <a:cubicBezTo>
                    <a:pt x="26" y="1099"/>
                    <a:pt x="141" y="1054"/>
                    <a:pt x="322" y="990"/>
                  </a:cubicBezTo>
                  <a:cubicBezTo>
                    <a:pt x="513" y="919"/>
                    <a:pt x="799" y="800"/>
                    <a:pt x="1144" y="692"/>
                  </a:cubicBezTo>
                  <a:cubicBezTo>
                    <a:pt x="1443" y="600"/>
                    <a:pt x="1813" y="507"/>
                    <a:pt x="2217" y="507"/>
                  </a:cubicBezTo>
                  <a:cubicBezTo>
                    <a:pt x="2279" y="507"/>
                    <a:pt x="2342" y="509"/>
                    <a:pt x="2406" y="514"/>
                  </a:cubicBezTo>
                  <a:cubicBezTo>
                    <a:pt x="2644" y="526"/>
                    <a:pt x="2882" y="585"/>
                    <a:pt x="3132" y="680"/>
                  </a:cubicBezTo>
                  <a:cubicBezTo>
                    <a:pt x="3382" y="752"/>
                    <a:pt x="3656" y="835"/>
                    <a:pt x="3954" y="871"/>
                  </a:cubicBezTo>
                  <a:cubicBezTo>
                    <a:pt x="4013" y="876"/>
                    <a:pt x="4074" y="879"/>
                    <a:pt x="4136" y="879"/>
                  </a:cubicBezTo>
                  <a:cubicBezTo>
                    <a:pt x="4223" y="879"/>
                    <a:pt x="4311" y="873"/>
                    <a:pt x="4394" y="859"/>
                  </a:cubicBezTo>
                  <a:cubicBezTo>
                    <a:pt x="4549" y="823"/>
                    <a:pt x="4680" y="764"/>
                    <a:pt x="4799" y="704"/>
                  </a:cubicBezTo>
                  <a:cubicBezTo>
                    <a:pt x="5037" y="573"/>
                    <a:pt x="5240" y="419"/>
                    <a:pt x="5466" y="323"/>
                  </a:cubicBezTo>
                  <a:cubicBezTo>
                    <a:pt x="5674" y="210"/>
                    <a:pt x="5894" y="174"/>
                    <a:pt x="6107" y="174"/>
                  </a:cubicBezTo>
                  <a:cubicBezTo>
                    <a:pt x="6320" y="174"/>
                    <a:pt x="6526" y="210"/>
                    <a:pt x="6704" y="240"/>
                  </a:cubicBezTo>
                  <a:cubicBezTo>
                    <a:pt x="6728" y="240"/>
                    <a:pt x="6752" y="264"/>
                    <a:pt x="6776" y="264"/>
                  </a:cubicBezTo>
                  <a:cubicBezTo>
                    <a:pt x="6776" y="216"/>
                    <a:pt x="6764" y="169"/>
                    <a:pt x="6752" y="145"/>
                  </a:cubicBezTo>
                  <a:cubicBezTo>
                    <a:pt x="6752" y="97"/>
                    <a:pt x="6752" y="97"/>
                    <a:pt x="6740" y="97"/>
                  </a:cubicBezTo>
                  <a:cubicBezTo>
                    <a:pt x="6561" y="49"/>
                    <a:pt x="6347" y="2"/>
                    <a:pt x="6121" y="2"/>
                  </a:cubicBezTo>
                  <a:cubicBezTo>
                    <a:pt x="6099" y="1"/>
                    <a:pt x="6078" y="0"/>
                    <a:pt x="605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a:off x="7353895" y="1887581"/>
              <a:ext cx="268006" cy="115009"/>
            </a:xfrm>
            <a:custGeom>
              <a:avLst/>
              <a:gdLst/>
              <a:ahLst/>
              <a:cxnLst/>
              <a:rect l="l" t="t" r="r" b="b"/>
              <a:pathLst>
                <a:path w="4621" h="1983" extrusionOk="0">
                  <a:moveTo>
                    <a:pt x="661" y="1"/>
                  </a:moveTo>
                  <a:cubicBezTo>
                    <a:pt x="488" y="1"/>
                    <a:pt x="348" y="9"/>
                    <a:pt x="239" y="18"/>
                  </a:cubicBezTo>
                  <a:cubicBezTo>
                    <a:pt x="96" y="42"/>
                    <a:pt x="1" y="54"/>
                    <a:pt x="1" y="65"/>
                  </a:cubicBezTo>
                  <a:cubicBezTo>
                    <a:pt x="1" y="77"/>
                    <a:pt x="96" y="77"/>
                    <a:pt x="239" y="101"/>
                  </a:cubicBezTo>
                  <a:cubicBezTo>
                    <a:pt x="394" y="101"/>
                    <a:pt x="608" y="113"/>
                    <a:pt x="882" y="125"/>
                  </a:cubicBezTo>
                  <a:cubicBezTo>
                    <a:pt x="1144" y="161"/>
                    <a:pt x="1477" y="196"/>
                    <a:pt x="1787" y="363"/>
                  </a:cubicBezTo>
                  <a:cubicBezTo>
                    <a:pt x="1953" y="435"/>
                    <a:pt x="2084" y="542"/>
                    <a:pt x="2239" y="673"/>
                  </a:cubicBezTo>
                  <a:cubicBezTo>
                    <a:pt x="2382" y="816"/>
                    <a:pt x="2513" y="958"/>
                    <a:pt x="2680" y="1089"/>
                  </a:cubicBezTo>
                  <a:cubicBezTo>
                    <a:pt x="2846" y="1232"/>
                    <a:pt x="3073" y="1328"/>
                    <a:pt x="3275" y="1363"/>
                  </a:cubicBezTo>
                  <a:cubicBezTo>
                    <a:pt x="3489" y="1387"/>
                    <a:pt x="3668" y="1411"/>
                    <a:pt x="3823" y="1470"/>
                  </a:cubicBezTo>
                  <a:cubicBezTo>
                    <a:pt x="3989" y="1530"/>
                    <a:pt x="4120" y="1613"/>
                    <a:pt x="4239" y="1720"/>
                  </a:cubicBezTo>
                  <a:cubicBezTo>
                    <a:pt x="4359" y="1816"/>
                    <a:pt x="4466" y="1899"/>
                    <a:pt x="4573" y="1982"/>
                  </a:cubicBezTo>
                  <a:cubicBezTo>
                    <a:pt x="4585" y="1947"/>
                    <a:pt x="4597" y="1911"/>
                    <a:pt x="4620" y="1863"/>
                  </a:cubicBezTo>
                  <a:cubicBezTo>
                    <a:pt x="4525" y="1792"/>
                    <a:pt x="4442" y="1709"/>
                    <a:pt x="4335" y="1613"/>
                  </a:cubicBezTo>
                  <a:cubicBezTo>
                    <a:pt x="4216" y="1482"/>
                    <a:pt x="4061" y="1363"/>
                    <a:pt x="3882" y="1304"/>
                  </a:cubicBezTo>
                  <a:cubicBezTo>
                    <a:pt x="3704" y="1232"/>
                    <a:pt x="3501" y="1208"/>
                    <a:pt x="3323" y="1185"/>
                  </a:cubicBezTo>
                  <a:cubicBezTo>
                    <a:pt x="3132" y="1149"/>
                    <a:pt x="2966" y="1077"/>
                    <a:pt x="2799" y="947"/>
                  </a:cubicBezTo>
                  <a:cubicBezTo>
                    <a:pt x="2632" y="827"/>
                    <a:pt x="2501" y="673"/>
                    <a:pt x="2358" y="542"/>
                  </a:cubicBezTo>
                  <a:cubicBezTo>
                    <a:pt x="2204" y="411"/>
                    <a:pt x="2037" y="292"/>
                    <a:pt x="1858" y="220"/>
                  </a:cubicBezTo>
                  <a:cubicBezTo>
                    <a:pt x="1525" y="54"/>
                    <a:pt x="1180" y="18"/>
                    <a:pt x="894" y="6"/>
                  </a:cubicBezTo>
                  <a:cubicBezTo>
                    <a:pt x="810" y="2"/>
                    <a:pt x="733" y="1"/>
                    <a:pt x="66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8"/>
            <p:cNvSpPr/>
            <p:nvPr/>
          </p:nvSpPr>
          <p:spPr>
            <a:xfrm>
              <a:off x="7146727" y="1743225"/>
              <a:ext cx="318406" cy="276590"/>
            </a:xfrm>
            <a:custGeom>
              <a:avLst/>
              <a:gdLst/>
              <a:ahLst/>
              <a:cxnLst/>
              <a:rect l="l" t="t" r="r" b="b"/>
              <a:pathLst>
                <a:path w="5490" h="4769" extrusionOk="0">
                  <a:moveTo>
                    <a:pt x="3228" y="0"/>
                  </a:moveTo>
                  <a:cubicBezTo>
                    <a:pt x="3010" y="0"/>
                    <a:pt x="2792" y="58"/>
                    <a:pt x="2608" y="173"/>
                  </a:cubicBezTo>
                  <a:cubicBezTo>
                    <a:pt x="2382" y="328"/>
                    <a:pt x="2192" y="542"/>
                    <a:pt x="1918" y="566"/>
                  </a:cubicBezTo>
                  <a:cubicBezTo>
                    <a:pt x="1912" y="566"/>
                    <a:pt x="1905" y="567"/>
                    <a:pt x="1899" y="567"/>
                  </a:cubicBezTo>
                  <a:cubicBezTo>
                    <a:pt x="1645" y="567"/>
                    <a:pt x="1424" y="338"/>
                    <a:pt x="1180" y="268"/>
                  </a:cubicBezTo>
                  <a:cubicBezTo>
                    <a:pt x="1105" y="244"/>
                    <a:pt x="1028" y="233"/>
                    <a:pt x="951" y="233"/>
                  </a:cubicBezTo>
                  <a:cubicBezTo>
                    <a:pt x="689" y="233"/>
                    <a:pt x="432" y="369"/>
                    <a:pt x="275" y="590"/>
                  </a:cubicBezTo>
                  <a:cubicBezTo>
                    <a:pt x="61" y="876"/>
                    <a:pt x="1" y="1233"/>
                    <a:pt x="49" y="1578"/>
                  </a:cubicBezTo>
                  <a:lnTo>
                    <a:pt x="4085" y="4769"/>
                  </a:lnTo>
                  <a:cubicBezTo>
                    <a:pt x="4502" y="4614"/>
                    <a:pt x="4883" y="4340"/>
                    <a:pt x="5180" y="3983"/>
                  </a:cubicBezTo>
                  <a:cubicBezTo>
                    <a:pt x="5347" y="3781"/>
                    <a:pt x="5490" y="3519"/>
                    <a:pt x="5454" y="3269"/>
                  </a:cubicBezTo>
                  <a:cubicBezTo>
                    <a:pt x="5406" y="3031"/>
                    <a:pt x="5216" y="2852"/>
                    <a:pt x="5002" y="2733"/>
                  </a:cubicBezTo>
                  <a:cubicBezTo>
                    <a:pt x="4799" y="2614"/>
                    <a:pt x="4561" y="2554"/>
                    <a:pt x="4335" y="2447"/>
                  </a:cubicBezTo>
                  <a:cubicBezTo>
                    <a:pt x="4263" y="2423"/>
                    <a:pt x="4168" y="2376"/>
                    <a:pt x="4121" y="2304"/>
                  </a:cubicBezTo>
                  <a:cubicBezTo>
                    <a:pt x="3990" y="2114"/>
                    <a:pt x="4168" y="1852"/>
                    <a:pt x="4275" y="1638"/>
                  </a:cubicBezTo>
                  <a:cubicBezTo>
                    <a:pt x="4478" y="1185"/>
                    <a:pt x="4359" y="602"/>
                    <a:pt x="3990" y="280"/>
                  </a:cubicBezTo>
                  <a:cubicBezTo>
                    <a:pt x="3783" y="94"/>
                    <a:pt x="3505" y="0"/>
                    <a:pt x="3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8"/>
            <p:cNvSpPr/>
            <p:nvPr/>
          </p:nvSpPr>
          <p:spPr>
            <a:xfrm>
              <a:off x="6492164" y="1753781"/>
              <a:ext cx="1031660" cy="685240"/>
            </a:xfrm>
            <a:custGeom>
              <a:avLst/>
              <a:gdLst/>
              <a:ahLst/>
              <a:cxnLst/>
              <a:rect l="l" t="t" r="r" b="b"/>
              <a:pathLst>
                <a:path w="17788" h="11815" extrusionOk="0">
                  <a:moveTo>
                    <a:pt x="8778" y="1"/>
                  </a:moveTo>
                  <a:cubicBezTo>
                    <a:pt x="8123" y="1"/>
                    <a:pt x="7457" y="192"/>
                    <a:pt x="6953" y="622"/>
                  </a:cubicBezTo>
                  <a:cubicBezTo>
                    <a:pt x="6596" y="920"/>
                    <a:pt x="6334" y="1301"/>
                    <a:pt x="6060" y="1670"/>
                  </a:cubicBezTo>
                  <a:cubicBezTo>
                    <a:pt x="5561" y="1537"/>
                    <a:pt x="4929" y="1385"/>
                    <a:pt x="4333" y="1385"/>
                  </a:cubicBezTo>
                  <a:cubicBezTo>
                    <a:pt x="3862" y="1385"/>
                    <a:pt x="3413" y="1480"/>
                    <a:pt x="3072" y="1753"/>
                  </a:cubicBezTo>
                  <a:cubicBezTo>
                    <a:pt x="2714" y="2027"/>
                    <a:pt x="2441" y="2372"/>
                    <a:pt x="2298" y="2789"/>
                  </a:cubicBezTo>
                  <a:cubicBezTo>
                    <a:pt x="2263" y="2894"/>
                    <a:pt x="2125" y="4029"/>
                    <a:pt x="2198" y="4029"/>
                  </a:cubicBezTo>
                  <a:cubicBezTo>
                    <a:pt x="2198" y="4029"/>
                    <a:pt x="2198" y="4029"/>
                    <a:pt x="2199" y="4029"/>
                  </a:cubicBezTo>
                  <a:lnTo>
                    <a:pt x="2199" y="4029"/>
                  </a:lnTo>
                  <a:cubicBezTo>
                    <a:pt x="1" y="4829"/>
                    <a:pt x="941" y="7957"/>
                    <a:pt x="2357" y="9016"/>
                  </a:cubicBezTo>
                  <a:lnTo>
                    <a:pt x="14895" y="11814"/>
                  </a:lnTo>
                  <a:cubicBezTo>
                    <a:pt x="15240" y="11314"/>
                    <a:pt x="15526" y="10814"/>
                    <a:pt x="15942" y="10385"/>
                  </a:cubicBezTo>
                  <a:cubicBezTo>
                    <a:pt x="16442" y="9885"/>
                    <a:pt x="16823" y="9338"/>
                    <a:pt x="17073" y="8683"/>
                  </a:cubicBezTo>
                  <a:cubicBezTo>
                    <a:pt x="17788" y="6790"/>
                    <a:pt x="17073" y="5230"/>
                    <a:pt x="15621" y="3980"/>
                  </a:cubicBezTo>
                  <a:cubicBezTo>
                    <a:pt x="14978" y="3432"/>
                    <a:pt x="14025" y="3504"/>
                    <a:pt x="13418" y="2956"/>
                  </a:cubicBezTo>
                  <a:cubicBezTo>
                    <a:pt x="12882" y="2468"/>
                    <a:pt x="12704" y="1813"/>
                    <a:pt x="12120" y="1360"/>
                  </a:cubicBezTo>
                  <a:cubicBezTo>
                    <a:pt x="11299" y="741"/>
                    <a:pt x="10370" y="241"/>
                    <a:pt x="9358" y="51"/>
                  </a:cubicBezTo>
                  <a:cubicBezTo>
                    <a:pt x="9169" y="18"/>
                    <a:pt x="8974" y="1"/>
                    <a:pt x="8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8"/>
            <p:cNvSpPr/>
            <p:nvPr/>
          </p:nvSpPr>
          <p:spPr>
            <a:xfrm>
              <a:off x="6584670" y="1892859"/>
              <a:ext cx="271428" cy="357381"/>
            </a:xfrm>
            <a:custGeom>
              <a:avLst/>
              <a:gdLst/>
              <a:ahLst/>
              <a:cxnLst/>
              <a:rect l="l" t="t" r="r" b="b"/>
              <a:pathLst>
                <a:path w="4680" h="6162" extrusionOk="0">
                  <a:moveTo>
                    <a:pt x="3616" y="1"/>
                  </a:moveTo>
                  <a:cubicBezTo>
                    <a:pt x="3224" y="1"/>
                    <a:pt x="2837" y="74"/>
                    <a:pt x="2489" y="248"/>
                  </a:cubicBezTo>
                  <a:cubicBezTo>
                    <a:pt x="1822" y="570"/>
                    <a:pt x="1298" y="1284"/>
                    <a:pt x="1370" y="2034"/>
                  </a:cubicBezTo>
                  <a:cubicBezTo>
                    <a:pt x="1405" y="2344"/>
                    <a:pt x="1512" y="2725"/>
                    <a:pt x="1274" y="2951"/>
                  </a:cubicBezTo>
                  <a:cubicBezTo>
                    <a:pt x="1179" y="3046"/>
                    <a:pt x="1048" y="3082"/>
                    <a:pt x="929" y="3130"/>
                  </a:cubicBezTo>
                  <a:cubicBezTo>
                    <a:pt x="584" y="3284"/>
                    <a:pt x="286" y="3582"/>
                    <a:pt x="179" y="3951"/>
                  </a:cubicBezTo>
                  <a:cubicBezTo>
                    <a:pt x="0" y="4618"/>
                    <a:pt x="465" y="5273"/>
                    <a:pt x="989" y="5737"/>
                  </a:cubicBezTo>
                  <a:cubicBezTo>
                    <a:pt x="1179" y="5916"/>
                    <a:pt x="1405" y="6082"/>
                    <a:pt x="1667" y="6142"/>
                  </a:cubicBezTo>
                  <a:cubicBezTo>
                    <a:pt x="1728" y="6155"/>
                    <a:pt x="1790" y="6162"/>
                    <a:pt x="1852" y="6162"/>
                  </a:cubicBezTo>
                  <a:cubicBezTo>
                    <a:pt x="2066" y="6162"/>
                    <a:pt x="2270" y="6080"/>
                    <a:pt x="2382" y="5904"/>
                  </a:cubicBezTo>
                  <a:lnTo>
                    <a:pt x="4679" y="165"/>
                  </a:lnTo>
                  <a:cubicBezTo>
                    <a:pt x="4338" y="62"/>
                    <a:pt x="3975" y="1"/>
                    <a:pt x="3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8"/>
            <p:cNvSpPr/>
            <p:nvPr/>
          </p:nvSpPr>
          <p:spPr>
            <a:xfrm>
              <a:off x="6580494" y="2203205"/>
              <a:ext cx="104338" cy="247533"/>
            </a:xfrm>
            <a:custGeom>
              <a:avLst/>
              <a:gdLst/>
              <a:ahLst/>
              <a:cxnLst/>
              <a:rect l="l" t="t" r="r" b="b"/>
              <a:pathLst>
                <a:path w="1799" h="4268" extrusionOk="0">
                  <a:moveTo>
                    <a:pt x="1605" y="0"/>
                  </a:moveTo>
                  <a:cubicBezTo>
                    <a:pt x="1064" y="0"/>
                    <a:pt x="542" y="386"/>
                    <a:pt x="287" y="886"/>
                  </a:cubicBezTo>
                  <a:cubicBezTo>
                    <a:pt x="1" y="1458"/>
                    <a:pt x="37" y="2124"/>
                    <a:pt x="215" y="2720"/>
                  </a:cubicBezTo>
                  <a:cubicBezTo>
                    <a:pt x="406" y="3363"/>
                    <a:pt x="1001" y="4267"/>
                    <a:pt x="1775" y="4267"/>
                  </a:cubicBezTo>
                  <a:lnTo>
                    <a:pt x="1799" y="17"/>
                  </a:lnTo>
                  <a:cubicBezTo>
                    <a:pt x="1734" y="6"/>
                    <a:pt x="1669" y="0"/>
                    <a:pt x="1605" y="0"/>
                  </a:cubicBezTo>
                  <a:close/>
                </a:path>
              </a:pathLst>
            </a:custGeom>
            <a:solidFill>
              <a:srgbClr val="B25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8"/>
            <p:cNvSpPr/>
            <p:nvPr/>
          </p:nvSpPr>
          <p:spPr>
            <a:xfrm>
              <a:off x="6565995" y="2184588"/>
              <a:ext cx="155433" cy="14093"/>
            </a:xfrm>
            <a:custGeom>
              <a:avLst/>
              <a:gdLst/>
              <a:ahLst/>
              <a:cxnLst/>
              <a:rect l="l" t="t" r="r" b="b"/>
              <a:pathLst>
                <a:path w="2680" h="243" extrusionOk="0">
                  <a:moveTo>
                    <a:pt x="1547" y="1"/>
                  </a:moveTo>
                  <a:cubicBezTo>
                    <a:pt x="1076" y="1"/>
                    <a:pt x="606" y="12"/>
                    <a:pt x="132" y="40"/>
                  </a:cubicBezTo>
                  <a:cubicBezTo>
                    <a:pt x="1" y="40"/>
                    <a:pt x="1" y="243"/>
                    <a:pt x="132" y="243"/>
                  </a:cubicBezTo>
                  <a:cubicBezTo>
                    <a:pt x="566" y="217"/>
                    <a:pt x="996" y="205"/>
                    <a:pt x="1427" y="205"/>
                  </a:cubicBezTo>
                  <a:cubicBezTo>
                    <a:pt x="1800" y="205"/>
                    <a:pt x="2173" y="214"/>
                    <a:pt x="2549" y="231"/>
                  </a:cubicBezTo>
                  <a:cubicBezTo>
                    <a:pt x="2680" y="231"/>
                    <a:pt x="2680" y="16"/>
                    <a:pt x="2549" y="16"/>
                  </a:cubicBezTo>
                  <a:cubicBezTo>
                    <a:pt x="2213" y="7"/>
                    <a:pt x="1880" y="1"/>
                    <a:pt x="1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8"/>
            <p:cNvSpPr/>
            <p:nvPr/>
          </p:nvSpPr>
          <p:spPr>
            <a:xfrm>
              <a:off x="6619875" y="2240729"/>
              <a:ext cx="46340" cy="156825"/>
            </a:xfrm>
            <a:custGeom>
              <a:avLst/>
              <a:gdLst/>
              <a:ahLst/>
              <a:cxnLst/>
              <a:rect l="l" t="t" r="r" b="b"/>
              <a:pathLst>
                <a:path w="799" h="2704" extrusionOk="0">
                  <a:moveTo>
                    <a:pt x="28" y="0"/>
                  </a:moveTo>
                  <a:cubicBezTo>
                    <a:pt x="26" y="0"/>
                    <a:pt x="25" y="0"/>
                    <a:pt x="24" y="1"/>
                  </a:cubicBezTo>
                  <a:cubicBezTo>
                    <a:pt x="1" y="25"/>
                    <a:pt x="108" y="144"/>
                    <a:pt x="227" y="358"/>
                  </a:cubicBezTo>
                  <a:cubicBezTo>
                    <a:pt x="346" y="584"/>
                    <a:pt x="477" y="918"/>
                    <a:pt x="560" y="1287"/>
                  </a:cubicBezTo>
                  <a:cubicBezTo>
                    <a:pt x="632" y="1656"/>
                    <a:pt x="643" y="2013"/>
                    <a:pt x="679" y="2287"/>
                  </a:cubicBezTo>
                  <a:cubicBezTo>
                    <a:pt x="679" y="2537"/>
                    <a:pt x="703" y="2704"/>
                    <a:pt x="727" y="2704"/>
                  </a:cubicBezTo>
                  <a:cubicBezTo>
                    <a:pt x="751" y="2704"/>
                    <a:pt x="763" y="2537"/>
                    <a:pt x="786" y="2287"/>
                  </a:cubicBezTo>
                  <a:cubicBezTo>
                    <a:pt x="798" y="2025"/>
                    <a:pt x="798" y="1656"/>
                    <a:pt x="727" y="1251"/>
                  </a:cubicBezTo>
                  <a:cubicBezTo>
                    <a:pt x="643" y="858"/>
                    <a:pt x="501" y="513"/>
                    <a:pt x="334" y="299"/>
                  </a:cubicBezTo>
                  <a:cubicBezTo>
                    <a:pt x="199" y="96"/>
                    <a:pt x="53"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8"/>
            <p:cNvSpPr/>
            <p:nvPr/>
          </p:nvSpPr>
          <p:spPr>
            <a:xfrm>
              <a:off x="6648178" y="1922728"/>
              <a:ext cx="776935" cy="706700"/>
            </a:xfrm>
            <a:custGeom>
              <a:avLst/>
              <a:gdLst/>
              <a:ahLst/>
              <a:cxnLst/>
              <a:rect l="l" t="t" r="r" b="b"/>
              <a:pathLst>
                <a:path w="13396" h="12185" extrusionOk="0">
                  <a:moveTo>
                    <a:pt x="5947" y="0"/>
                  </a:moveTo>
                  <a:cubicBezTo>
                    <a:pt x="5144" y="0"/>
                    <a:pt x="4381" y="173"/>
                    <a:pt x="3584" y="412"/>
                  </a:cubicBezTo>
                  <a:cubicBezTo>
                    <a:pt x="2620" y="698"/>
                    <a:pt x="1703" y="1245"/>
                    <a:pt x="1048" y="2031"/>
                  </a:cubicBezTo>
                  <a:cubicBezTo>
                    <a:pt x="382" y="2829"/>
                    <a:pt x="263" y="3793"/>
                    <a:pt x="155" y="4793"/>
                  </a:cubicBezTo>
                  <a:cubicBezTo>
                    <a:pt x="36" y="5948"/>
                    <a:pt x="1" y="7115"/>
                    <a:pt x="60" y="8270"/>
                  </a:cubicBezTo>
                  <a:cubicBezTo>
                    <a:pt x="72" y="8746"/>
                    <a:pt x="120" y="9234"/>
                    <a:pt x="275" y="9687"/>
                  </a:cubicBezTo>
                  <a:cubicBezTo>
                    <a:pt x="969" y="11583"/>
                    <a:pt x="3441" y="12184"/>
                    <a:pt x="5500" y="12184"/>
                  </a:cubicBezTo>
                  <a:cubicBezTo>
                    <a:pt x="6052" y="12184"/>
                    <a:pt x="6575" y="12141"/>
                    <a:pt x="7025" y="12068"/>
                  </a:cubicBezTo>
                  <a:cubicBezTo>
                    <a:pt x="8418" y="11830"/>
                    <a:pt x="9645" y="11056"/>
                    <a:pt x="10311" y="9794"/>
                  </a:cubicBezTo>
                  <a:lnTo>
                    <a:pt x="10442" y="9520"/>
                  </a:lnTo>
                  <a:cubicBezTo>
                    <a:pt x="10580" y="9534"/>
                    <a:pt x="10722" y="9542"/>
                    <a:pt x="10865" y="9542"/>
                  </a:cubicBezTo>
                  <a:cubicBezTo>
                    <a:pt x="11684" y="9542"/>
                    <a:pt x="12544" y="9293"/>
                    <a:pt x="12990" y="8603"/>
                  </a:cubicBezTo>
                  <a:cubicBezTo>
                    <a:pt x="13193" y="8270"/>
                    <a:pt x="13288" y="7889"/>
                    <a:pt x="13312" y="7508"/>
                  </a:cubicBezTo>
                  <a:cubicBezTo>
                    <a:pt x="13395" y="6556"/>
                    <a:pt x="12800" y="5532"/>
                    <a:pt x="11824" y="5389"/>
                  </a:cubicBezTo>
                  <a:cubicBezTo>
                    <a:pt x="11722" y="5371"/>
                    <a:pt x="11618" y="5362"/>
                    <a:pt x="11514" y="5362"/>
                  </a:cubicBezTo>
                  <a:cubicBezTo>
                    <a:pt x="11410" y="5362"/>
                    <a:pt x="11306" y="5371"/>
                    <a:pt x="11204" y="5389"/>
                  </a:cubicBezTo>
                  <a:cubicBezTo>
                    <a:pt x="11228" y="4948"/>
                    <a:pt x="11264" y="4508"/>
                    <a:pt x="11252" y="4055"/>
                  </a:cubicBezTo>
                  <a:cubicBezTo>
                    <a:pt x="11252" y="3853"/>
                    <a:pt x="11228" y="3639"/>
                    <a:pt x="11216" y="3448"/>
                  </a:cubicBezTo>
                  <a:cubicBezTo>
                    <a:pt x="11193" y="3127"/>
                    <a:pt x="11133" y="2793"/>
                    <a:pt x="11014" y="2484"/>
                  </a:cubicBezTo>
                  <a:cubicBezTo>
                    <a:pt x="10395" y="888"/>
                    <a:pt x="8299" y="293"/>
                    <a:pt x="6799" y="67"/>
                  </a:cubicBezTo>
                  <a:cubicBezTo>
                    <a:pt x="6508" y="21"/>
                    <a:pt x="6225" y="0"/>
                    <a:pt x="5947" y="0"/>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8"/>
            <p:cNvSpPr/>
            <p:nvPr/>
          </p:nvSpPr>
          <p:spPr>
            <a:xfrm>
              <a:off x="7277976" y="2318852"/>
              <a:ext cx="47674" cy="94826"/>
            </a:xfrm>
            <a:custGeom>
              <a:avLst/>
              <a:gdLst/>
              <a:ahLst/>
              <a:cxnLst/>
              <a:rect l="l" t="t" r="r" b="b"/>
              <a:pathLst>
                <a:path w="822" h="1635" extrusionOk="0">
                  <a:moveTo>
                    <a:pt x="97" y="1"/>
                  </a:moveTo>
                  <a:cubicBezTo>
                    <a:pt x="36" y="1"/>
                    <a:pt x="0" y="17"/>
                    <a:pt x="0" y="23"/>
                  </a:cubicBezTo>
                  <a:cubicBezTo>
                    <a:pt x="0" y="59"/>
                    <a:pt x="119" y="71"/>
                    <a:pt x="250" y="166"/>
                  </a:cubicBezTo>
                  <a:cubicBezTo>
                    <a:pt x="381" y="249"/>
                    <a:pt x="548" y="440"/>
                    <a:pt x="584" y="702"/>
                  </a:cubicBezTo>
                  <a:cubicBezTo>
                    <a:pt x="619" y="952"/>
                    <a:pt x="560" y="1190"/>
                    <a:pt x="500" y="1357"/>
                  </a:cubicBezTo>
                  <a:cubicBezTo>
                    <a:pt x="465" y="1511"/>
                    <a:pt x="417" y="1619"/>
                    <a:pt x="453" y="1631"/>
                  </a:cubicBezTo>
                  <a:cubicBezTo>
                    <a:pt x="454" y="1633"/>
                    <a:pt x="456" y="1634"/>
                    <a:pt x="458" y="1634"/>
                  </a:cubicBezTo>
                  <a:cubicBezTo>
                    <a:pt x="482" y="1634"/>
                    <a:pt x="558" y="1542"/>
                    <a:pt x="643" y="1392"/>
                  </a:cubicBezTo>
                  <a:cubicBezTo>
                    <a:pt x="726" y="1238"/>
                    <a:pt x="822" y="964"/>
                    <a:pt x="762" y="666"/>
                  </a:cubicBezTo>
                  <a:cubicBezTo>
                    <a:pt x="703" y="357"/>
                    <a:pt x="488" y="142"/>
                    <a:pt x="310" y="59"/>
                  </a:cubicBezTo>
                  <a:cubicBezTo>
                    <a:pt x="225" y="14"/>
                    <a:pt x="151" y="1"/>
                    <a:pt x="97" y="1"/>
                  </a:cubicBezTo>
                  <a:close/>
                </a:path>
              </a:pathLst>
            </a:custGeom>
            <a:solidFill>
              <a:srgbClr val="9B48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8"/>
            <p:cNvSpPr/>
            <p:nvPr/>
          </p:nvSpPr>
          <p:spPr>
            <a:xfrm>
              <a:off x="6693068" y="2250415"/>
              <a:ext cx="134728" cy="145052"/>
            </a:xfrm>
            <a:custGeom>
              <a:avLst/>
              <a:gdLst/>
              <a:ahLst/>
              <a:cxnLst/>
              <a:rect l="l" t="t" r="r" b="b"/>
              <a:pathLst>
                <a:path w="2323" h="2501" extrusionOk="0">
                  <a:moveTo>
                    <a:pt x="1155" y="1"/>
                  </a:moveTo>
                  <a:cubicBezTo>
                    <a:pt x="513" y="1"/>
                    <a:pt x="1" y="560"/>
                    <a:pt x="1" y="1251"/>
                  </a:cubicBezTo>
                  <a:cubicBezTo>
                    <a:pt x="1" y="1941"/>
                    <a:pt x="513" y="2501"/>
                    <a:pt x="1155" y="2501"/>
                  </a:cubicBezTo>
                  <a:cubicBezTo>
                    <a:pt x="1798" y="2501"/>
                    <a:pt x="2322" y="1941"/>
                    <a:pt x="2322" y="1251"/>
                  </a:cubicBezTo>
                  <a:cubicBezTo>
                    <a:pt x="2322" y="560"/>
                    <a:pt x="1798" y="1"/>
                    <a:pt x="1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8"/>
            <p:cNvSpPr/>
            <p:nvPr/>
          </p:nvSpPr>
          <p:spPr>
            <a:xfrm>
              <a:off x="6969949" y="2262188"/>
              <a:ext cx="145110" cy="144356"/>
            </a:xfrm>
            <a:custGeom>
              <a:avLst/>
              <a:gdLst/>
              <a:ahLst/>
              <a:cxnLst/>
              <a:rect l="l" t="t" r="r" b="b"/>
              <a:pathLst>
                <a:path w="2502" h="2489" extrusionOk="0">
                  <a:moveTo>
                    <a:pt x="1251" y="0"/>
                  </a:moveTo>
                  <a:cubicBezTo>
                    <a:pt x="561" y="0"/>
                    <a:pt x="1" y="560"/>
                    <a:pt x="1" y="1238"/>
                  </a:cubicBezTo>
                  <a:cubicBezTo>
                    <a:pt x="1" y="1929"/>
                    <a:pt x="561" y="2488"/>
                    <a:pt x="1251" y="2488"/>
                  </a:cubicBezTo>
                  <a:cubicBezTo>
                    <a:pt x="1942" y="2488"/>
                    <a:pt x="2501" y="1929"/>
                    <a:pt x="2501" y="1238"/>
                  </a:cubicBezTo>
                  <a:cubicBezTo>
                    <a:pt x="2501" y="560"/>
                    <a:pt x="1942"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8"/>
            <p:cNvSpPr/>
            <p:nvPr/>
          </p:nvSpPr>
          <p:spPr>
            <a:xfrm>
              <a:off x="6693068" y="2256621"/>
              <a:ext cx="82936" cy="134032"/>
            </a:xfrm>
            <a:custGeom>
              <a:avLst/>
              <a:gdLst/>
              <a:ahLst/>
              <a:cxnLst/>
              <a:rect l="l" t="t" r="r" b="b"/>
              <a:pathLst>
                <a:path w="1430" h="2311" extrusionOk="0">
                  <a:moveTo>
                    <a:pt x="691" y="1"/>
                  </a:moveTo>
                  <a:cubicBezTo>
                    <a:pt x="298" y="191"/>
                    <a:pt x="1" y="620"/>
                    <a:pt x="1" y="1144"/>
                  </a:cubicBezTo>
                  <a:cubicBezTo>
                    <a:pt x="1" y="1668"/>
                    <a:pt x="298" y="2108"/>
                    <a:pt x="715" y="2311"/>
                  </a:cubicBezTo>
                  <a:cubicBezTo>
                    <a:pt x="1108" y="2108"/>
                    <a:pt x="1406" y="1680"/>
                    <a:pt x="1406" y="1156"/>
                  </a:cubicBezTo>
                  <a:cubicBezTo>
                    <a:pt x="1429" y="644"/>
                    <a:pt x="1132" y="191"/>
                    <a:pt x="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8"/>
            <p:cNvSpPr/>
            <p:nvPr/>
          </p:nvSpPr>
          <p:spPr>
            <a:xfrm>
              <a:off x="6800132" y="1942447"/>
              <a:ext cx="464038" cy="341663"/>
            </a:xfrm>
            <a:custGeom>
              <a:avLst/>
              <a:gdLst/>
              <a:ahLst/>
              <a:cxnLst/>
              <a:rect l="l" t="t" r="r" b="b"/>
              <a:pathLst>
                <a:path w="8001" h="5891" extrusionOk="0">
                  <a:moveTo>
                    <a:pt x="726" y="1"/>
                  </a:moveTo>
                  <a:lnTo>
                    <a:pt x="322" y="179"/>
                  </a:lnTo>
                  <a:cubicBezTo>
                    <a:pt x="0" y="1191"/>
                    <a:pt x="274" y="2370"/>
                    <a:pt x="1024" y="3108"/>
                  </a:cubicBezTo>
                  <a:cubicBezTo>
                    <a:pt x="1567" y="3660"/>
                    <a:pt x="2350" y="3967"/>
                    <a:pt x="3128" y="3967"/>
                  </a:cubicBezTo>
                  <a:cubicBezTo>
                    <a:pt x="3407" y="3967"/>
                    <a:pt x="3686" y="3928"/>
                    <a:pt x="3953" y="3846"/>
                  </a:cubicBezTo>
                  <a:lnTo>
                    <a:pt x="3953" y="3846"/>
                  </a:lnTo>
                  <a:cubicBezTo>
                    <a:pt x="3941" y="4513"/>
                    <a:pt x="4536" y="5013"/>
                    <a:pt x="5120" y="5370"/>
                  </a:cubicBezTo>
                  <a:cubicBezTo>
                    <a:pt x="5530" y="5640"/>
                    <a:pt x="6009" y="5890"/>
                    <a:pt x="6512" y="5890"/>
                  </a:cubicBezTo>
                  <a:cubicBezTo>
                    <a:pt x="6563" y="5890"/>
                    <a:pt x="6615" y="5888"/>
                    <a:pt x="6668" y="5882"/>
                  </a:cubicBezTo>
                  <a:cubicBezTo>
                    <a:pt x="7299" y="5799"/>
                    <a:pt x="7834" y="5239"/>
                    <a:pt x="7977" y="4608"/>
                  </a:cubicBezTo>
                  <a:cubicBezTo>
                    <a:pt x="7989" y="4537"/>
                    <a:pt x="8001" y="4465"/>
                    <a:pt x="8001" y="4406"/>
                  </a:cubicBezTo>
                  <a:cubicBezTo>
                    <a:pt x="7930" y="4394"/>
                    <a:pt x="7882" y="4358"/>
                    <a:pt x="7858" y="4311"/>
                  </a:cubicBezTo>
                  <a:cubicBezTo>
                    <a:pt x="6977" y="3406"/>
                    <a:pt x="6203" y="2394"/>
                    <a:pt x="5322" y="1489"/>
                  </a:cubicBezTo>
                  <a:cubicBezTo>
                    <a:pt x="4679" y="1358"/>
                    <a:pt x="4048" y="1203"/>
                    <a:pt x="3429" y="965"/>
                  </a:cubicBezTo>
                  <a:cubicBezTo>
                    <a:pt x="2465" y="905"/>
                    <a:pt x="1429" y="620"/>
                    <a:pt x="726"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8"/>
            <p:cNvSpPr/>
            <p:nvPr/>
          </p:nvSpPr>
          <p:spPr>
            <a:xfrm>
              <a:off x="6969949" y="2267002"/>
              <a:ext cx="92622" cy="135424"/>
            </a:xfrm>
            <a:custGeom>
              <a:avLst/>
              <a:gdLst/>
              <a:ahLst/>
              <a:cxnLst/>
              <a:rect l="l" t="t" r="r" b="b"/>
              <a:pathLst>
                <a:path w="1597" h="2335" extrusionOk="0">
                  <a:moveTo>
                    <a:pt x="775" y="0"/>
                  </a:moveTo>
                  <a:cubicBezTo>
                    <a:pt x="311" y="179"/>
                    <a:pt x="1" y="643"/>
                    <a:pt x="1" y="1155"/>
                  </a:cubicBezTo>
                  <a:cubicBezTo>
                    <a:pt x="1" y="1691"/>
                    <a:pt x="346" y="2155"/>
                    <a:pt x="799" y="2334"/>
                  </a:cubicBezTo>
                  <a:cubicBezTo>
                    <a:pt x="1263" y="2155"/>
                    <a:pt x="1573" y="1691"/>
                    <a:pt x="1573" y="1179"/>
                  </a:cubicBezTo>
                  <a:cubicBezTo>
                    <a:pt x="1596" y="620"/>
                    <a:pt x="1251" y="179"/>
                    <a:pt x="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8"/>
            <p:cNvSpPr/>
            <p:nvPr/>
          </p:nvSpPr>
          <p:spPr>
            <a:xfrm>
              <a:off x="6900236" y="2360726"/>
              <a:ext cx="12469" cy="13513"/>
            </a:xfrm>
            <a:custGeom>
              <a:avLst/>
              <a:gdLst/>
              <a:ahLst/>
              <a:cxnLst/>
              <a:rect l="l" t="t" r="r" b="b"/>
              <a:pathLst>
                <a:path w="215" h="233" extrusionOk="0">
                  <a:moveTo>
                    <a:pt x="188" y="1"/>
                  </a:moveTo>
                  <a:cubicBezTo>
                    <a:pt x="160" y="1"/>
                    <a:pt x="112" y="26"/>
                    <a:pt x="72" y="75"/>
                  </a:cubicBezTo>
                  <a:cubicBezTo>
                    <a:pt x="24" y="135"/>
                    <a:pt x="0" y="194"/>
                    <a:pt x="24" y="230"/>
                  </a:cubicBezTo>
                  <a:cubicBezTo>
                    <a:pt x="30" y="232"/>
                    <a:pt x="37" y="233"/>
                    <a:pt x="44" y="233"/>
                  </a:cubicBezTo>
                  <a:cubicBezTo>
                    <a:pt x="79" y="233"/>
                    <a:pt x="125" y="208"/>
                    <a:pt x="155" y="158"/>
                  </a:cubicBezTo>
                  <a:cubicBezTo>
                    <a:pt x="203" y="99"/>
                    <a:pt x="215" y="39"/>
                    <a:pt x="203" y="4"/>
                  </a:cubicBezTo>
                  <a:cubicBezTo>
                    <a:pt x="199" y="2"/>
                    <a:pt x="194" y="1"/>
                    <a:pt x="18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8"/>
            <p:cNvSpPr/>
            <p:nvPr/>
          </p:nvSpPr>
          <p:spPr>
            <a:xfrm>
              <a:off x="6855346" y="2408575"/>
              <a:ext cx="91868" cy="47674"/>
            </a:xfrm>
            <a:custGeom>
              <a:avLst/>
              <a:gdLst/>
              <a:ahLst/>
              <a:cxnLst/>
              <a:rect l="l" t="t" r="r" b="b"/>
              <a:pathLst>
                <a:path w="1584" h="822" extrusionOk="0">
                  <a:moveTo>
                    <a:pt x="1513" y="0"/>
                  </a:moveTo>
                  <a:cubicBezTo>
                    <a:pt x="1013" y="24"/>
                    <a:pt x="501" y="84"/>
                    <a:pt x="1" y="107"/>
                  </a:cubicBezTo>
                  <a:cubicBezTo>
                    <a:pt x="96" y="524"/>
                    <a:pt x="417" y="822"/>
                    <a:pt x="786" y="822"/>
                  </a:cubicBezTo>
                  <a:cubicBezTo>
                    <a:pt x="1191" y="822"/>
                    <a:pt x="1513" y="465"/>
                    <a:pt x="1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8"/>
            <p:cNvSpPr/>
            <p:nvPr/>
          </p:nvSpPr>
          <p:spPr>
            <a:xfrm>
              <a:off x="6688254" y="2136913"/>
              <a:ext cx="107759" cy="59911"/>
            </a:xfrm>
            <a:custGeom>
              <a:avLst/>
              <a:gdLst/>
              <a:ahLst/>
              <a:cxnLst/>
              <a:rect l="l" t="t" r="r" b="b"/>
              <a:pathLst>
                <a:path w="1858" h="1033" extrusionOk="0">
                  <a:moveTo>
                    <a:pt x="1231" y="1"/>
                  </a:moveTo>
                  <a:cubicBezTo>
                    <a:pt x="1095" y="1"/>
                    <a:pt x="946" y="22"/>
                    <a:pt x="798" y="65"/>
                  </a:cubicBezTo>
                  <a:cubicBezTo>
                    <a:pt x="334" y="207"/>
                    <a:pt x="0" y="517"/>
                    <a:pt x="72" y="767"/>
                  </a:cubicBezTo>
                  <a:cubicBezTo>
                    <a:pt x="127" y="935"/>
                    <a:pt x="343" y="1033"/>
                    <a:pt x="623" y="1033"/>
                  </a:cubicBezTo>
                  <a:cubicBezTo>
                    <a:pt x="761" y="1033"/>
                    <a:pt x="914" y="1009"/>
                    <a:pt x="1072" y="958"/>
                  </a:cubicBezTo>
                  <a:cubicBezTo>
                    <a:pt x="1536" y="827"/>
                    <a:pt x="1858" y="517"/>
                    <a:pt x="1786" y="267"/>
                  </a:cubicBezTo>
                  <a:cubicBezTo>
                    <a:pt x="1738" y="91"/>
                    <a:pt x="1512" y="1"/>
                    <a:pt x="1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8"/>
            <p:cNvSpPr/>
            <p:nvPr/>
          </p:nvSpPr>
          <p:spPr>
            <a:xfrm>
              <a:off x="6997614" y="2136623"/>
              <a:ext cx="107759" cy="60201"/>
            </a:xfrm>
            <a:custGeom>
              <a:avLst/>
              <a:gdLst/>
              <a:ahLst/>
              <a:cxnLst/>
              <a:rect l="l" t="t" r="r" b="b"/>
              <a:pathLst>
                <a:path w="1858" h="1038" extrusionOk="0">
                  <a:moveTo>
                    <a:pt x="625" y="0"/>
                  </a:moveTo>
                  <a:cubicBezTo>
                    <a:pt x="340" y="0"/>
                    <a:pt x="120" y="96"/>
                    <a:pt x="72" y="272"/>
                  </a:cubicBezTo>
                  <a:cubicBezTo>
                    <a:pt x="0" y="522"/>
                    <a:pt x="322" y="832"/>
                    <a:pt x="786" y="963"/>
                  </a:cubicBezTo>
                  <a:cubicBezTo>
                    <a:pt x="943" y="1014"/>
                    <a:pt x="1098" y="1038"/>
                    <a:pt x="1237" y="1038"/>
                  </a:cubicBezTo>
                  <a:cubicBezTo>
                    <a:pt x="1520" y="1038"/>
                    <a:pt x="1738" y="940"/>
                    <a:pt x="1786" y="772"/>
                  </a:cubicBezTo>
                  <a:cubicBezTo>
                    <a:pt x="1858" y="522"/>
                    <a:pt x="1536" y="212"/>
                    <a:pt x="1072" y="70"/>
                  </a:cubicBezTo>
                  <a:cubicBezTo>
                    <a:pt x="916" y="23"/>
                    <a:pt x="763"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8"/>
            <p:cNvSpPr/>
            <p:nvPr/>
          </p:nvSpPr>
          <p:spPr>
            <a:xfrm>
              <a:off x="6786966" y="2232204"/>
              <a:ext cx="48428" cy="63159"/>
            </a:xfrm>
            <a:custGeom>
              <a:avLst/>
              <a:gdLst/>
              <a:ahLst/>
              <a:cxnLst/>
              <a:rect l="l" t="t" r="r" b="b"/>
              <a:pathLst>
                <a:path w="835" h="1089" extrusionOk="0">
                  <a:moveTo>
                    <a:pt x="13" y="1"/>
                  </a:moveTo>
                  <a:cubicBezTo>
                    <a:pt x="5" y="1"/>
                    <a:pt x="1" y="2"/>
                    <a:pt x="1" y="5"/>
                  </a:cubicBezTo>
                  <a:cubicBezTo>
                    <a:pt x="1" y="17"/>
                    <a:pt x="72" y="53"/>
                    <a:pt x="179" y="124"/>
                  </a:cubicBezTo>
                  <a:cubicBezTo>
                    <a:pt x="287" y="196"/>
                    <a:pt x="418" y="303"/>
                    <a:pt x="525" y="469"/>
                  </a:cubicBezTo>
                  <a:cubicBezTo>
                    <a:pt x="739" y="779"/>
                    <a:pt x="787" y="1089"/>
                    <a:pt x="822" y="1089"/>
                  </a:cubicBezTo>
                  <a:cubicBezTo>
                    <a:pt x="834" y="1089"/>
                    <a:pt x="834" y="1005"/>
                    <a:pt x="799" y="886"/>
                  </a:cubicBezTo>
                  <a:cubicBezTo>
                    <a:pt x="775" y="743"/>
                    <a:pt x="715" y="589"/>
                    <a:pt x="596" y="410"/>
                  </a:cubicBezTo>
                  <a:cubicBezTo>
                    <a:pt x="477" y="243"/>
                    <a:pt x="322" y="124"/>
                    <a:pt x="203" y="65"/>
                  </a:cubicBezTo>
                  <a:cubicBezTo>
                    <a:pt x="111" y="18"/>
                    <a:pt x="40" y="1"/>
                    <a:pt x="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8"/>
            <p:cNvSpPr/>
            <p:nvPr/>
          </p:nvSpPr>
          <p:spPr>
            <a:xfrm>
              <a:off x="6962410" y="2243281"/>
              <a:ext cx="52488" cy="63217"/>
            </a:xfrm>
            <a:custGeom>
              <a:avLst/>
              <a:gdLst/>
              <a:ahLst/>
              <a:cxnLst/>
              <a:rect l="l" t="t" r="r" b="b"/>
              <a:pathLst>
                <a:path w="905" h="1090" extrusionOk="0">
                  <a:moveTo>
                    <a:pt x="869" y="0"/>
                  </a:moveTo>
                  <a:cubicBezTo>
                    <a:pt x="842" y="0"/>
                    <a:pt x="771" y="18"/>
                    <a:pt x="679" y="64"/>
                  </a:cubicBezTo>
                  <a:cubicBezTo>
                    <a:pt x="560" y="124"/>
                    <a:pt x="393" y="231"/>
                    <a:pt x="262" y="398"/>
                  </a:cubicBezTo>
                  <a:cubicBezTo>
                    <a:pt x="131" y="552"/>
                    <a:pt x="71" y="731"/>
                    <a:pt x="36" y="874"/>
                  </a:cubicBezTo>
                  <a:cubicBezTo>
                    <a:pt x="0" y="1005"/>
                    <a:pt x="0" y="1088"/>
                    <a:pt x="12" y="1088"/>
                  </a:cubicBezTo>
                  <a:cubicBezTo>
                    <a:pt x="13" y="1089"/>
                    <a:pt x="13" y="1089"/>
                    <a:pt x="14" y="1089"/>
                  </a:cubicBezTo>
                  <a:cubicBezTo>
                    <a:pt x="39" y="1089"/>
                    <a:pt x="92" y="756"/>
                    <a:pt x="333" y="457"/>
                  </a:cubicBezTo>
                  <a:cubicBezTo>
                    <a:pt x="572" y="136"/>
                    <a:pt x="905" y="40"/>
                    <a:pt x="881" y="5"/>
                  </a:cubicBezTo>
                  <a:cubicBezTo>
                    <a:pt x="881" y="2"/>
                    <a:pt x="877"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8"/>
            <p:cNvSpPr/>
            <p:nvPr/>
          </p:nvSpPr>
          <p:spPr>
            <a:xfrm>
              <a:off x="6687558" y="2242005"/>
              <a:ext cx="145748" cy="94768"/>
            </a:xfrm>
            <a:custGeom>
              <a:avLst/>
              <a:gdLst/>
              <a:ahLst/>
              <a:cxnLst/>
              <a:rect l="l" t="t" r="r" b="b"/>
              <a:pathLst>
                <a:path w="2513" h="1634" extrusionOk="0">
                  <a:moveTo>
                    <a:pt x="1239" y="0"/>
                  </a:moveTo>
                  <a:cubicBezTo>
                    <a:pt x="942" y="0"/>
                    <a:pt x="653" y="136"/>
                    <a:pt x="477" y="312"/>
                  </a:cubicBezTo>
                  <a:cubicBezTo>
                    <a:pt x="274" y="503"/>
                    <a:pt x="167" y="741"/>
                    <a:pt x="107" y="931"/>
                  </a:cubicBezTo>
                  <a:cubicBezTo>
                    <a:pt x="0" y="1336"/>
                    <a:pt x="72" y="1586"/>
                    <a:pt x="84" y="1586"/>
                  </a:cubicBezTo>
                  <a:cubicBezTo>
                    <a:pt x="119" y="1586"/>
                    <a:pt x="84" y="1336"/>
                    <a:pt x="227" y="979"/>
                  </a:cubicBezTo>
                  <a:cubicBezTo>
                    <a:pt x="286" y="801"/>
                    <a:pt x="405" y="598"/>
                    <a:pt x="584" y="431"/>
                  </a:cubicBezTo>
                  <a:cubicBezTo>
                    <a:pt x="667" y="336"/>
                    <a:pt x="774" y="277"/>
                    <a:pt x="905" y="241"/>
                  </a:cubicBezTo>
                  <a:cubicBezTo>
                    <a:pt x="998" y="204"/>
                    <a:pt x="1098" y="174"/>
                    <a:pt x="1212" y="174"/>
                  </a:cubicBezTo>
                  <a:cubicBezTo>
                    <a:pt x="1243" y="174"/>
                    <a:pt x="1276" y="176"/>
                    <a:pt x="1310" y="181"/>
                  </a:cubicBezTo>
                  <a:cubicBezTo>
                    <a:pt x="1596" y="181"/>
                    <a:pt x="1858" y="277"/>
                    <a:pt x="2024" y="443"/>
                  </a:cubicBezTo>
                  <a:cubicBezTo>
                    <a:pt x="2203" y="610"/>
                    <a:pt x="2286" y="836"/>
                    <a:pt x="2334" y="1015"/>
                  </a:cubicBezTo>
                  <a:cubicBezTo>
                    <a:pt x="2429" y="1384"/>
                    <a:pt x="2382" y="1622"/>
                    <a:pt x="2429" y="1634"/>
                  </a:cubicBezTo>
                  <a:cubicBezTo>
                    <a:pt x="2441" y="1634"/>
                    <a:pt x="2513" y="1396"/>
                    <a:pt x="2453" y="979"/>
                  </a:cubicBezTo>
                  <a:cubicBezTo>
                    <a:pt x="2429" y="789"/>
                    <a:pt x="2334" y="539"/>
                    <a:pt x="2132" y="324"/>
                  </a:cubicBezTo>
                  <a:cubicBezTo>
                    <a:pt x="1955" y="137"/>
                    <a:pt x="1666" y="0"/>
                    <a:pt x="1378" y="0"/>
                  </a:cubicBezTo>
                  <a:cubicBezTo>
                    <a:pt x="1355" y="0"/>
                    <a:pt x="1333" y="1"/>
                    <a:pt x="1310" y="3"/>
                  </a:cubicBezTo>
                  <a:cubicBezTo>
                    <a:pt x="1286" y="1"/>
                    <a:pt x="1263" y="0"/>
                    <a:pt x="12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8"/>
            <p:cNvSpPr/>
            <p:nvPr/>
          </p:nvSpPr>
          <p:spPr>
            <a:xfrm>
              <a:off x="6672363" y="2274774"/>
              <a:ext cx="32479" cy="13165"/>
            </a:xfrm>
            <a:custGeom>
              <a:avLst/>
              <a:gdLst/>
              <a:ahLst/>
              <a:cxnLst/>
              <a:rect l="l" t="t" r="r" b="b"/>
              <a:pathLst>
                <a:path w="560" h="227" extrusionOk="0">
                  <a:moveTo>
                    <a:pt x="42" y="0"/>
                  </a:moveTo>
                  <a:cubicBezTo>
                    <a:pt x="26" y="0"/>
                    <a:pt x="15" y="3"/>
                    <a:pt x="12" y="9"/>
                  </a:cubicBezTo>
                  <a:cubicBezTo>
                    <a:pt x="0" y="33"/>
                    <a:pt x="119" y="105"/>
                    <a:pt x="262" y="164"/>
                  </a:cubicBezTo>
                  <a:cubicBezTo>
                    <a:pt x="371" y="204"/>
                    <a:pt x="487" y="227"/>
                    <a:pt x="531" y="227"/>
                  </a:cubicBezTo>
                  <a:cubicBezTo>
                    <a:pt x="540" y="227"/>
                    <a:pt x="546" y="226"/>
                    <a:pt x="548" y="224"/>
                  </a:cubicBezTo>
                  <a:cubicBezTo>
                    <a:pt x="560" y="212"/>
                    <a:pt x="441" y="128"/>
                    <a:pt x="298" y="69"/>
                  </a:cubicBezTo>
                  <a:cubicBezTo>
                    <a:pt x="183" y="25"/>
                    <a:pt x="88"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8"/>
            <p:cNvSpPr/>
            <p:nvPr/>
          </p:nvSpPr>
          <p:spPr>
            <a:xfrm>
              <a:off x="6691676" y="2242759"/>
              <a:ext cx="22155" cy="31899"/>
            </a:xfrm>
            <a:custGeom>
              <a:avLst/>
              <a:gdLst/>
              <a:ahLst/>
              <a:cxnLst/>
              <a:rect l="l" t="t" r="r" b="b"/>
              <a:pathLst>
                <a:path w="382" h="550" extrusionOk="0">
                  <a:moveTo>
                    <a:pt x="28" y="1"/>
                  </a:moveTo>
                  <a:cubicBezTo>
                    <a:pt x="27" y="1"/>
                    <a:pt x="26" y="1"/>
                    <a:pt x="25" y="2"/>
                  </a:cubicBezTo>
                  <a:cubicBezTo>
                    <a:pt x="1" y="14"/>
                    <a:pt x="60" y="145"/>
                    <a:pt x="156" y="299"/>
                  </a:cubicBezTo>
                  <a:cubicBezTo>
                    <a:pt x="263" y="442"/>
                    <a:pt x="346" y="549"/>
                    <a:pt x="358" y="549"/>
                  </a:cubicBezTo>
                  <a:cubicBezTo>
                    <a:pt x="382" y="537"/>
                    <a:pt x="310" y="407"/>
                    <a:pt x="227" y="252"/>
                  </a:cubicBezTo>
                  <a:cubicBezTo>
                    <a:pt x="147" y="115"/>
                    <a:pt x="57"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8"/>
            <p:cNvSpPr/>
            <p:nvPr/>
          </p:nvSpPr>
          <p:spPr>
            <a:xfrm>
              <a:off x="6722763" y="2223504"/>
              <a:ext cx="13861" cy="30507"/>
            </a:xfrm>
            <a:custGeom>
              <a:avLst/>
              <a:gdLst/>
              <a:ahLst/>
              <a:cxnLst/>
              <a:rect l="l" t="t" r="r" b="b"/>
              <a:pathLst>
                <a:path w="239" h="526" extrusionOk="0">
                  <a:moveTo>
                    <a:pt x="36" y="0"/>
                  </a:moveTo>
                  <a:lnTo>
                    <a:pt x="36" y="0"/>
                  </a:lnTo>
                  <a:cubicBezTo>
                    <a:pt x="1" y="24"/>
                    <a:pt x="36" y="143"/>
                    <a:pt x="84" y="274"/>
                  </a:cubicBezTo>
                  <a:cubicBezTo>
                    <a:pt x="141" y="410"/>
                    <a:pt x="197" y="525"/>
                    <a:pt x="213" y="525"/>
                  </a:cubicBezTo>
                  <a:cubicBezTo>
                    <a:pt x="214" y="525"/>
                    <a:pt x="214" y="525"/>
                    <a:pt x="215" y="524"/>
                  </a:cubicBezTo>
                  <a:cubicBezTo>
                    <a:pt x="239" y="512"/>
                    <a:pt x="215" y="393"/>
                    <a:pt x="167" y="262"/>
                  </a:cubicBezTo>
                  <a:cubicBezTo>
                    <a:pt x="120" y="107"/>
                    <a:pt x="60"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8"/>
            <p:cNvSpPr/>
            <p:nvPr/>
          </p:nvSpPr>
          <p:spPr>
            <a:xfrm>
              <a:off x="6966527" y="2251633"/>
              <a:ext cx="155433" cy="95522"/>
            </a:xfrm>
            <a:custGeom>
              <a:avLst/>
              <a:gdLst/>
              <a:ahLst/>
              <a:cxnLst/>
              <a:rect l="l" t="t" r="r" b="b"/>
              <a:pathLst>
                <a:path w="2680" h="1647" extrusionOk="0">
                  <a:moveTo>
                    <a:pt x="1359" y="0"/>
                  </a:moveTo>
                  <a:cubicBezTo>
                    <a:pt x="1331" y="0"/>
                    <a:pt x="1303" y="1"/>
                    <a:pt x="1274" y="3"/>
                  </a:cubicBezTo>
                  <a:cubicBezTo>
                    <a:pt x="953" y="3"/>
                    <a:pt x="620" y="99"/>
                    <a:pt x="417" y="313"/>
                  </a:cubicBezTo>
                  <a:cubicBezTo>
                    <a:pt x="191" y="504"/>
                    <a:pt x="108" y="754"/>
                    <a:pt x="48" y="968"/>
                  </a:cubicBezTo>
                  <a:cubicBezTo>
                    <a:pt x="0" y="1170"/>
                    <a:pt x="0" y="1337"/>
                    <a:pt x="12" y="1456"/>
                  </a:cubicBezTo>
                  <a:cubicBezTo>
                    <a:pt x="24" y="1587"/>
                    <a:pt x="36" y="1647"/>
                    <a:pt x="60" y="1647"/>
                  </a:cubicBezTo>
                  <a:cubicBezTo>
                    <a:pt x="84" y="1647"/>
                    <a:pt x="60" y="1397"/>
                    <a:pt x="167" y="1004"/>
                  </a:cubicBezTo>
                  <a:cubicBezTo>
                    <a:pt x="215" y="825"/>
                    <a:pt x="322" y="611"/>
                    <a:pt x="512" y="444"/>
                  </a:cubicBezTo>
                  <a:cubicBezTo>
                    <a:pt x="608" y="349"/>
                    <a:pt x="727" y="301"/>
                    <a:pt x="858" y="254"/>
                  </a:cubicBezTo>
                  <a:cubicBezTo>
                    <a:pt x="989" y="206"/>
                    <a:pt x="1132" y="182"/>
                    <a:pt x="1274" y="182"/>
                  </a:cubicBezTo>
                  <a:cubicBezTo>
                    <a:pt x="1302" y="180"/>
                    <a:pt x="1330" y="179"/>
                    <a:pt x="1357" y="179"/>
                  </a:cubicBezTo>
                  <a:cubicBezTo>
                    <a:pt x="1622" y="179"/>
                    <a:pt x="1864" y="281"/>
                    <a:pt x="2036" y="432"/>
                  </a:cubicBezTo>
                  <a:cubicBezTo>
                    <a:pt x="2227" y="575"/>
                    <a:pt x="2370" y="789"/>
                    <a:pt x="2429" y="968"/>
                  </a:cubicBezTo>
                  <a:cubicBezTo>
                    <a:pt x="2572" y="1337"/>
                    <a:pt x="2525" y="1587"/>
                    <a:pt x="2572" y="1587"/>
                  </a:cubicBezTo>
                  <a:cubicBezTo>
                    <a:pt x="2584" y="1587"/>
                    <a:pt x="2679" y="1337"/>
                    <a:pt x="2548" y="920"/>
                  </a:cubicBezTo>
                  <a:cubicBezTo>
                    <a:pt x="2489" y="718"/>
                    <a:pt x="2346" y="492"/>
                    <a:pt x="2144" y="301"/>
                  </a:cubicBezTo>
                  <a:cubicBezTo>
                    <a:pt x="1937" y="116"/>
                    <a:pt x="1660" y="0"/>
                    <a:pt x="1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8"/>
            <p:cNvSpPr/>
            <p:nvPr/>
          </p:nvSpPr>
          <p:spPr>
            <a:xfrm>
              <a:off x="7102532" y="2285097"/>
              <a:ext cx="34625" cy="13571"/>
            </a:xfrm>
            <a:custGeom>
              <a:avLst/>
              <a:gdLst/>
              <a:ahLst/>
              <a:cxnLst/>
              <a:rect l="l" t="t" r="r" b="b"/>
              <a:pathLst>
                <a:path w="597" h="234" extrusionOk="0">
                  <a:moveTo>
                    <a:pt x="553" y="1"/>
                  </a:moveTo>
                  <a:cubicBezTo>
                    <a:pt x="503" y="1"/>
                    <a:pt x="402" y="25"/>
                    <a:pt x="287" y="69"/>
                  </a:cubicBezTo>
                  <a:cubicBezTo>
                    <a:pt x="120" y="129"/>
                    <a:pt x="1" y="212"/>
                    <a:pt x="25" y="224"/>
                  </a:cubicBezTo>
                  <a:cubicBezTo>
                    <a:pt x="28" y="230"/>
                    <a:pt x="39" y="233"/>
                    <a:pt x="56" y="233"/>
                  </a:cubicBezTo>
                  <a:cubicBezTo>
                    <a:pt x="106" y="233"/>
                    <a:pt x="208" y="209"/>
                    <a:pt x="322" y="165"/>
                  </a:cubicBezTo>
                  <a:cubicBezTo>
                    <a:pt x="477" y="105"/>
                    <a:pt x="596" y="46"/>
                    <a:pt x="584" y="10"/>
                  </a:cubicBezTo>
                  <a:cubicBezTo>
                    <a:pt x="581" y="4"/>
                    <a:pt x="570" y="1"/>
                    <a:pt x="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8"/>
            <p:cNvSpPr/>
            <p:nvPr/>
          </p:nvSpPr>
          <p:spPr>
            <a:xfrm>
              <a:off x="7092209" y="2253199"/>
              <a:ext cx="23547" cy="31841"/>
            </a:xfrm>
            <a:custGeom>
              <a:avLst/>
              <a:gdLst/>
              <a:ahLst/>
              <a:cxnLst/>
              <a:rect l="l" t="t" r="r" b="b"/>
              <a:pathLst>
                <a:path w="406" h="549" extrusionOk="0">
                  <a:moveTo>
                    <a:pt x="393" y="0"/>
                  </a:moveTo>
                  <a:cubicBezTo>
                    <a:pt x="381" y="0"/>
                    <a:pt x="274" y="107"/>
                    <a:pt x="167" y="250"/>
                  </a:cubicBezTo>
                  <a:cubicBezTo>
                    <a:pt x="60" y="405"/>
                    <a:pt x="0" y="536"/>
                    <a:pt x="24" y="548"/>
                  </a:cubicBezTo>
                  <a:cubicBezTo>
                    <a:pt x="25" y="549"/>
                    <a:pt x="25" y="549"/>
                    <a:pt x="26" y="549"/>
                  </a:cubicBezTo>
                  <a:cubicBezTo>
                    <a:pt x="46" y="549"/>
                    <a:pt x="148" y="434"/>
                    <a:pt x="239" y="298"/>
                  </a:cubicBezTo>
                  <a:cubicBezTo>
                    <a:pt x="346" y="143"/>
                    <a:pt x="405"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8"/>
            <p:cNvSpPr/>
            <p:nvPr/>
          </p:nvSpPr>
          <p:spPr>
            <a:xfrm>
              <a:off x="7068024" y="2235045"/>
              <a:ext cx="13165" cy="30101"/>
            </a:xfrm>
            <a:custGeom>
              <a:avLst/>
              <a:gdLst/>
              <a:ahLst/>
              <a:cxnLst/>
              <a:rect l="l" t="t" r="r" b="b"/>
              <a:pathLst>
                <a:path w="227" h="519" extrusionOk="0">
                  <a:moveTo>
                    <a:pt x="205" y="1"/>
                  </a:moveTo>
                  <a:cubicBezTo>
                    <a:pt x="169" y="1"/>
                    <a:pt x="116" y="111"/>
                    <a:pt x="72" y="242"/>
                  </a:cubicBezTo>
                  <a:cubicBezTo>
                    <a:pt x="36" y="385"/>
                    <a:pt x="1" y="504"/>
                    <a:pt x="24" y="516"/>
                  </a:cubicBezTo>
                  <a:cubicBezTo>
                    <a:pt x="27" y="518"/>
                    <a:pt x="29" y="519"/>
                    <a:pt x="31" y="519"/>
                  </a:cubicBezTo>
                  <a:cubicBezTo>
                    <a:pt x="58" y="519"/>
                    <a:pt x="112" y="408"/>
                    <a:pt x="155" y="278"/>
                  </a:cubicBezTo>
                  <a:cubicBezTo>
                    <a:pt x="215" y="135"/>
                    <a:pt x="227" y="16"/>
                    <a:pt x="215" y="4"/>
                  </a:cubicBezTo>
                  <a:cubicBezTo>
                    <a:pt x="212" y="2"/>
                    <a:pt x="209" y="1"/>
                    <a:pt x="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8"/>
            <p:cNvSpPr/>
            <p:nvPr/>
          </p:nvSpPr>
          <p:spPr>
            <a:xfrm>
              <a:off x="6515595" y="2128214"/>
              <a:ext cx="348797" cy="367414"/>
            </a:xfrm>
            <a:custGeom>
              <a:avLst/>
              <a:gdLst/>
              <a:ahLst/>
              <a:cxnLst/>
              <a:rect l="l" t="t" r="r" b="b"/>
              <a:pathLst>
                <a:path w="6014" h="6335" extrusionOk="0">
                  <a:moveTo>
                    <a:pt x="3013" y="0"/>
                  </a:moveTo>
                  <a:cubicBezTo>
                    <a:pt x="1358" y="0"/>
                    <a:pt x="1" y="1429"/>
                    <a:pt x="1" y="3167"/>
                  </a:cubicBezTo>
                  <a:cubicBezTo>
                    <a:pt x="1" y="4906"/>
                    <a:pt x="1358" y="6334"/>
                    <a:pt x="3013" y="6334"/>
                  </a:cubicBezTo>
                  <a:cubicBezTo>
                    <a:pt x="4335" y="6334"/>
                    <a:pt x="5454" y="5441"/>
                    <a:pt x="5859" y="4191"/>
                  </a:cubicBezTo>
                  <a:cubicBezTo>
                    <a:pt x="5799" y="4179"/>
                    <a:pt x="5775" y="4167"/>
                    <a:pt x="5763" y="4167"/>
                  </a:cubicBezTo>
                  <a:cubicBezTo>
                    <a:pt x="5716" y="4132"/>
                    <a:pt x="5692" y="4108"/>
                    <a:pt x="5680" y="4060"/>
                  </a:cubicBezTo>
                  <a:cubicBezTo>
                    <a:pt x="5644" y="4025"/>
                    <a:pt x="5620" y="4001"/>
                    <a:pt x="5597" y="3941"/>
                  </a:cubicBezTo>
                  <a:cubicBezTo>
                    <a:pt x="5597" y="3929"/>
                    <a:pt x="5597" y="3906"/>
                    <a:pt x="5585" y="3894"/>
                  </a:cubicBezTo>
                  <a:cubicBezTo>
                    <a:pt x="5275" y="5120"/>
                    <a:pt x="4227" y="6025"/>
                    <a:pt x="2977" y="6025"/>
                  </a:cubicBezTo>
                  <a:cubicBezTo>
                    <a:pt x="1489" y="6025"/>
                    <a:pt x="275" y="4739"/>
                    <a:pt x="275" y="3167"/>
                  </a:cubicBezTo>
                  <a:cubicBezTo>
                    <a:pt x="275" y="1584"/>
                    <a:pt x="1477" y="310"/>
                    <a:pt x="2977" y="310"/>
                  </a:cubicBezTo>
                  <a:cubicBezTo>
                    <a:pt x="4477" y="310"/>
                    <a:pt x="5692" y="1584"/>
                    <a:pt x="5692" y="3167"/>
                  </a:cubicBezTo>
                  <a:cubicBezTo>
                    <a:pt x="5692" y="3310"/>
                    <a:pt x="5668" y="3453"/>
                    <a:pt x="5656" y="3596"/>
                  </a:cubicBezTo>
                  <a:cubicBezTo>
                    <a:pt x="5680" y="3572"/>
                    <a:pt x="5704" y="3536"/>
                    <a:pt x="5728" y="3525"/>
                  </a:cubicBezTo>
                  <a:cubicBezTo>
                    <a:pt x="5787" y="3477"/>
                    <a:pt x="5859" y="3429"/>
                    <a:pt x="5906" y="3405"/>
                  </a:cubicBezTo>
                  <a:cubicBezTo>
                    <a:pt x="5942" y="3394"/>
                    <a:pt x="5966" y="3394"/>
                    <a:pt x="6001" y="3370"/>
                  </a:cubicBezTo>
                  <a:cubicBezTo>
                    <a:pt x="6001" y="3298"/>
                    <a:pt x="6013" y="3227"/>
                    <a:pt x="6013" y="3167"/>
                  </a:cubicBezTo>
                  <a:cubicBezTo>
                    <a:pt x="6013" y="1429"/>
                    <a:pt x="4668" y="0"/>
                    <a:pt x="3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8"/>
            <p:cNvSpPr/>
            <p:nvPr/>
          </p:nvSpPr>
          <p:spPr>
            <a:xfrm>
              <a:off x="6818053" y="1822276"/>
              <a:ext cx="508986" cy="442753"/>
            </a:xfrm>
            <a:custGeom>
              <a:avLst/>
              <a:gdLst/>
              <a:ahLst/>
              <a:cxnLst/>
              <a:rect l="l" t="t" r="r" b="b"/>
              <a:pathLst>
                <a:path w="8776" h="7634" extrusionOk="0">
                  <a:moveTo>
                    <a:pt x="4537" y="1"/>
                  </a:moveTo>
                  <a:lnTo>
                    <a:pt x="2952" y="504"/>
                  </a:lnTo>
                  <a:lnTo>
                    <a:pt x="2952" y="504"/>
                  </a:lnTo>
                  <a:cubicBezTo>
                    <a:pt x="3508" y="425"/>
                    <a:pt x="4044" y="273"/>
                    <a:pt x="4537" y="1"/>
                  </a:cubicBezTo>
                  <a:close/>
                  <a:moveTo>
                    <a:pt x="2952" y="504"/>
                  </a:moveTo>
                  <a:cubicBezTo>
                    <a:pt x="2560" y="560"/>
                    <a:pt x="2159" y="579"/>
                    <a:pt x="1755" y="579"/>
                  </a:cubicBezTo>
                  <a:cubicBezTo>
                    <a:pt x="1277" y="579"/>
                    <a:pt x="795" y="552"/>
                    <a:pt x="322" y="525"/>
                  </a:cubicBezTo>
                  <a:lnTo>
                    <a:pt x="322" y="525"/>
                  </a:lnTo>
                  <a:cubicBezTo>
                    <a:pt x="228" y="807"/>
                    <a:pt x="170" y="1097"/>
                    <a:pt x="146" y="1388"/>
                  </a:cubicBezTo>
                  <a:lnTo>
                    <a:pt x="146" y="1388"/>
                  </a:lnTo>
                  <a:cubicBezTo>
                    <a:pt x="97" y="1404"/>
                    <a:pt x="49" y="1422"/>
                    <a:pt x="1" y="1441"/>
                  </a:cubicBezTo>
                  <a:lnTo>
                    <a:pt x="146" y="1395"/>
                  </a:lnTo>
                  <a:lnTo>
                    <a:pt x="146" y="1395"/>
                  </a:lnTo>
                  <a:cubicBezTo>
                    <a:pt x="68" y="2389"/>
                    <a:pt x="400" y="3393"/>
                    <a:pt x="1108" y="4156"/>
                  </a:cubicBezTo>
                  <a:cubicBezTo>
                    <a:pt x="1572" y="4644"/>
                    <a:pt x="2245" y="4954"/>
                    <a:pt x="2904" y="4954"/>
                  </a:cubicBezTo>
                  <a:cubicBezTo>
                    <a:pt x="3226" y="4954"/>
                    <a:pt x="3545" y="4880"/>
                    <a:pt x="3834" y="4716"/>
                  </a:cubicBezTo>
                  <a:cubicBezTo>
                    <a:pt x="3989" y="6121"/>
                    <a:pt x="5144" y="7335"/>
                    <a:pt x="6537" y="7597"/>
                  </a:cubicBezTo>
                  <a:cubicBezTo>
                    <a:pt x="6679" y="7620"/>
                    <a:pt x="6827" y="7633"/>
                    <a:pt x="6975" y="7633"/>
                  </a:cubicBezTo>
                  <a:cubicBezTo>
                    <a:pt x="7365" y="7633"/>
                    <a:pt x="7760" y="7544"/>
                    <a:pt x="8061" y="7311"/>
                  </a:cubicBezTo>
                  <a:cubicBezTo>
                    <a:pt x="8621" y="6895"/>
                    <a:pt x="8776" y="6121"/>
                    <a:pt x="8752" y="5418"/>
                  </a:cubicBezTo>
                  <a:cubicBezTo>
                    <a:pt x="8704" y="4120"/>
                    <a:pt x="8085" y="2787"/>
                    <a:pt x="6930" y="2180"/>
                  </a:cubicBezTo>
                  <a:cubicBezTo>
                    <a:pt x="6478" y="1918"/>
                    <a:pt x="5942" y="1822"/>
                    <a:pt x="5418" y="1727"/>
                  </a:cubicBezTo>
                  <a:cubicBezTo>
                    <a:pt x="4346" y="1537"/>
                    <a:pt x="3263" y="1430"/>
                    <a:pt x="2168" y="1311"/>
                  </a:cubicBezTo>
                  <a:cubicBezTo>
                    <a:pt x="1853" y="1278"/>
                    <a:pt x="1517" y="1246"/>
                    <a:pt x="1180" y="1246"/>
                  </a:cubicBezTo>
                  <a:cubicBezTo>
                    <a:pt x="896" y="1246"/>
                    <a:pt x="611" y="1269"/>
                    <a:pt x="338" y="1334"/>
                  </a:cubicBezTo>
                  <a:lnTo>
                    <a:pt x="338" y="1334"/>
                  </a:lnTo>
                  <a:lnTo>
                    <a:pt x="2952" y="5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8"/>
            <p:cNvSpPr/>
            <p:nvPr/>
          </p:nvSpPr>
          <p:spPr>
            <a:xfrm>
              <a:off x="6828435" y="2316706"/>
              <a:ext cx="69075" cy="64957"/>
            </a:xfrm>
            <a:custGeom>
              <a:avLst/>
              <a:gdLst/>
              <a:ahLst/>
              <a:cxnLst/>
              <a:rect l="l" t="t" r="r" b="b"/>
              <a:pathLst>
                <a:path w="1191" h="1120" extrusionOk="0">
                  <a:moveTo>
                    <a:pt x="798" y="1"/>
                  </a:moveTo>
                  <a:cubicBezTo>
                    <a:pt x="679" y="1"/>
                    <a:pt x="536" y="36"/>
                    <a:pt x="381" y="108"/>
                  </a:cubicBezTo>
                  <a:cubicBezTo>
                    <a:pt x="310" y="144"/>
                    <a:pt x="238" y="179"/>
                    <a:pt x="155" y="239"/>
                  </a:cubicBezTo>
                  <a:cubicBezTo>
                    <a:pt x="84" y="298"/>
                    <a:pt x="24" y="394"/>
                    <a:pt x="12" y="513"/>
                  </a:cubicBezTo>
                  <a:cubicBezTo>
                    <a:pt x="0" y="620"/>
                    <a:pt x="36" y="715"/>
                    <a:pt x="95" y="798"/>
                  </a:cubicBezTo>
                  <a:cubicBezTo>
                    <a:pt x="155" y="870"/>
                    <a:pt x="238" y="917"/>
                    <a:pt x="310" y="953"/>
                  </a:cubicBezTo>
                  <a:cubicBezTo>
                    <a:pt x="453" y="1037"/>
                    <a:pt x="596" y="1072"/>
                    <a:pt x="715" y="1096"/>
                  </a:cubicBezTo>
                  <a:cubicBezTo>
                    <a:pt x="857" y="1114"/>
                    <a:pt x="965" y="1120"/>
                    <a:pt x="1036" y="1120"/>
                  </a:cubicBezTo>
                  <a:cubicBezTo>
                    <a:pt x="1107" y="1120"/>
                    <a:pt x="1143" y="1114"/>
                    <a:pt x="1143" y="1108"/>
                  </a:cubicBezTo>
                  <a:cubicBezTo>
                    <a:pt x="1143" y="1096"/>
                    <a:pt x="1000" y="1072"/>
                    <a:pt x="774" y="1013"/>
                  </a:cubicBezTo>
                  <a:cubicBezTo>
                    <a:pt x="667" y="989"/>
                    <a:pt x="536" y="941"/>
                    <a:pt x="405" y="870"/>
                  </a:cubicBezTo>
                  <a:cubicBezTo>
                    <a:pt x="286" y="798"/>
                    <a:pt x="143" y="679"/>
                    <a:pt x="167" y="525"/>
                  </a:cubicBezTo>
                  <a:cubicBezTo>
                    <a:pt x="179" y="382"/>
                    <a:pt x="322" y="275"/>
                    <a:pt x="441" y="215"/>
                  </a:cubicBezTo>
                  <a:cubicBezTo>
                    <a:pt x="572" y="155"/>
                    <a:pt x="715" y="108"/>
                    <a:pt x="810" y="96"/>
                  </a:cubicBezTo>
                  <a:cubicBezTo>
                    <a:pt x="890" y="83"/>
                    <a:pt x="961" y="80"/>
                    <a:pt x="1020" y="80"/>
                  </a:cubicBezTo>
                  <a:cubicBezTo>
                    <a:pt x="1101" y="80"/>
                    <a:pt x="1157" y="87"/>
                    <a:pt x="1180" y="87"/>
                  </a:cubicBezTo>
                  <a:cubicBezTo>
                    <a:pt x="1187" y="87"/>
                    <a:pt x="1191" y="86"/>
                    <a:pt x="1191" y="84"/>
                  </a:cubicBezTo>
                  <a:cubicBezTo>
                    <a:pt x="1191" y="60"/>
                    <a:pt x="1060" y="1"/>
                    <a:pt x="7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8"/>
            <p:cNvSpPr/>
            <p:nvPr/>
          </p:nvSpPr>
          <p:spPr>
            <a:xfrm>
              <a:off x="6847922" y="2286721"/>
              <a:ext cx="55910" cy="25461"/>
            </a:xfrm>
            <a:custGeom>
              <a:avLst/>
              <a:gdLst/>
              <a:ahLst/>
              <a:cxnLst/>
              <a:rect l="l" t="t" r="r" b="b"/>
              <a:pathLst>
                <a:path w="964" h="439" extrusionOk="0">
                  <a:moveTo>
                    <a:pt x="401" y="1"/>
                  </a:moveTo>
                  <a:cubicBezTo>
                    <a:pt x="296" y="1"/>
                    <a:pt x="190" y="29"/>
                    <a:pt x="93" y="89"/>
                  </a:cubicBezTo>
                  <a:cubicBezTo>
                    <a:pt x="1" y="140"/>
                    <a:pt x="67" y="280"/>
                    <a:pt x="163" y="280"/>
                  </a:cubicBezTo>
                  <a:cubicBezTo>
                    <a:pt x="179" y="280"/>
                    <a:pt x="195" y="276"/>
                    <a:pt x="212" y="268"/>
                  </a:cubicBezTo>
                  <a:cubicBezTo>
                    <a:pt x="275" y="230"/>
                    <a:pt x="347" y="211"/>
                    <a:pt x="417" y="211"/>
                  </a:cubicBezTo>
                  <a:cubicBezTo>
                    <a:pt x="543" y="211"/>
                    <a:pt x="667" y="272"/>
                    <a:pt x="736" y="387"/>
                  </a:cubicBezTo>
                  <a:cubicBezTo>
                    <a:pt x="758" y="423"/>
                    <a:pt x="790" y="439"/>
                    <a:pt x="822" y="439"/>
                  </a:cubicBezTo>
                  <a:cubicBezTo>
                    <a:pt x="894" y="439"/>
                    <a:pt x="964" y="362"/>
                    <a:pt x="914" y="280"/>
                  </a:cubicBezTo>
                  <a:cubicBezTo>
                    <a:pt x="804" y="106"/>
                    <a:pt x="605"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8"/>
            <p:cNvSpPr/>
            <p:nvPr/>
          </p:nvSpPr>
          <p:spPr>
            <a:xfrm>
              <a:off x="6822229" y="1859569"/>
              <a:ext cx="92564" cy="231410"/>
            </a:xfrm>
            <a:custGeom>
              <a:avLst/>
              <a:gdLst/>
              <a:ahLst/>
              <a:cxnLst/>
              <a:rect l="l" t="t" r="r" b="b"/>
              <a:pathLst>
                <a:path w="1596" h="3990" extrusionOk="0">
                  <a:moveTo>
                    <a:pt x="191" y="1"/>
                  </a:moveTo>
                  <a:lnTo>
                    <a:pt x="191" y="1"/>
                  </a:lnTo>
                  <a:cubicBezTo>
                    <a:pt x="179" y="1"/>
                    <a:pt x="167" y="60"/>
                    <a:pt x="131" y="167"/>
                  </a:cubicBezTo>
                  <a:cubicBezTo>
                    <a:pt x="119" y="227"/>
                    <a:pt x="107" y="287"/>
                    <a:pt x="95" y="370"/>
                  </a:cubicBezTo>
                  <a:cubicBezTo>
                    <a:pt x="71" y="441"/>
                    <a:pt x="60" y="548"/>
                    <a:pt x="48" y="644"/>
                  </a:cubicBezTo>
                  <a:cubicBezTo>
                    <a:pt x="36" y="739"/>
                    <a:pt x="12" y="846"/>
                    <a:pt x="12" y="977"/>
                  </a:cubicBezTo>
                  <a:cubicBezTo>
                    <a:pt x="0" y="1096"/>
                    <a:pt x="12" y="1239"/>
                    <a:pt x="12" y="1370"/>
                  </a:cubicBezTo>
                  <a:cubicBezTo>
                    <a:pt x="48" y="1632"/>
                    <a:pt x="95" y="1953"/>
                    <a:pt x="179" y="2251"/>
                  </a:cubicBezTo>
                  <a:cubicBezTo>
                    <a:pt x="286" y="2549"/>
                    <a:pt x="417" y="2823"/>
                    <a:pt x="572" y="3049"/>
                  </a:cubicBezTo>
                  <a:cubicBezTo>
                    <a:pt x="643" y="3168"/>
                    <a:pt x="714" y="3275"/>
                    <a:pt x="810" y="3358"/>
                  </a:cubicBezTo>
                  <a:cubicBezTo>
                    <a:pt x="845" y="3406"/>
                    <a:pt x="881" y="3454"/>
                    <a:pt x="929" y="3501"/>
                  </a:cubicBezTo>
                  <a:cubicBezTo>
                    <a:pt x="964" y="3525"/>
                    <a:pt x="1000" y="3573"/>
                    <a:pt x="1048" y="3620"/>
                  </a:cubicBezTo>
                  <a:cubicBezTo>
                    <a:pt x="1119" y="3692"/>
                    <a:pt x="1191" y="3739"/>
                    <a:pt x="1262" y="3799"/>
                  </a:cubicBezTo>
                  <a:cubicBezTo>
                    <a:pt x="1322" y="3835"/>
                    <a:pt x="1381" y="3882"/>
                    <a:pt x="1441" y="3918"/>
                  </a:cubicBezTo>
                  <a:cubicBezTo>
                    <a:pt x="1524" y="3977"/>
                    <a:pt x="1584" y="3989"/>
                    <a:pt x="1584" y="3989"/>
                  </a:cubicBezTo>
                  <a:cubicBezTo>
                    <a:pt x="1595" y="3977"/>
                    <a:pt x="1369" y="3835"/>
                    <a:pt x="1084" y="3561"/>
                  </a:cubicBezTo>
                  <a:cubicBezTo>
                    <a:pt x="1036" y="3513"/>
                    <a:pt x="1012" y="3477"/>
                    <a:pt x="988" y="3442"/>
                  </a:cubicBezTo>
                  <a:cubicBezTo>
                    <a:pt x="941" y="3394"/>
                    <a:pt x="905" y="3346"/>
                    <a:pt x="881" y="3299"/>
                  </a:cubicBezTo>
                  <a:cubicBezTo>
                    <a:pt x="810" y="3215"/>
                    <a:pt x="726" y="3108"/>
                    <a:pt x="655" y="2989"/>
                  </a:cubicBezTo>
                  <a:cubicBezTo>
                    <a:pt x="524" y="2763"/>
                    <a:pt x="393" y="2501"/>
                    <a:pt x="298" y="2203"/>
                  </a:cubicBezTo>
                  <a:cubicBezTo>
                    <a:pt x="214" y="1906"/>
                    <a:pt x="155" y="1620"/>
                    <a:pt x="119" y="1358"/>
                  </a:cubicBezTo>
                  <a:cubicBezTo>
                    <a:pt x="107" y="1215"/>
                    <a:pt x="107" y="1096"/>
                    <a:pt x="107" y="977"/>
                  </a:cubicBezTo>
                  <a:cubicBezTo>
                    <a:pt x="107" y="858"/>
                    <a:pt x="107" y="763"/>
                    <a:pt x="119" y="656"/>
                  </a:cubicBezTo>
                  <a:cubicBezTo>
                    <a:pt x="155" y="251"/>
                    <a:pt x="214" y="1"/>
                    <a:pt x="191" y="1"/>
                  </a:cubicBezTo>
                  <a:close/>
                </a:path>
              </a:pathLst>
            </a:custGeom>
            <a:solidFill>
              <a:srgbClr val="971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8"/>
            <p:cNvSpPr/>
            <p:nvPr/>
          </p:nvSpPr>
          <p:spPr>
            <a:xfrm>
              <a:off x="6868453" y="1854059"/>
              <a:ext cx="517280" cy="335574"/>
            </a:xfrm>
            <a:custGeom>
              <a:avLst/>
              <a:gdLst/>
              <a:ahLst/>
              <a:cxnLst/>
              <a:rect l="l" t="t" r="r" b="b"/>
              <a:pathLst>
                <a:path w="8919" h="5786" extrusionOk="0">
                  <a:moveTo>
                    <a:pt x="108" y="1"/>
                  </a:moveTo>
                  <a:lnTo>
                    <a:pt x="108" y="1"/>
                  </a:lnTo>
                  <a:cubicBezTo>
                    <a:pt x="108" y="1"/>
                    <a:pt x="96" y="48"/>
                    <a:pt x="60" y="120"/>
                  </a:cubicBezTo>
                  <a:cubicBezTo>
                    <a:pt x="48" y="215"/>
                    <a:pt x="25" y="334"/>
                    <a:pt x="25" y="501"/>
                  </a:cubicBezTo>
                  <a:cubicBezTo>
                    <a:pt x="1" y="822"/>
                    <a:pt x="25" y="1310"/>
                    <a:pt x="298" y="1846"/>
                  </a:cubicBezTo>
                  <a:cubicBezTo>
                    <a:pt x="441" y="2120"/>
                    <a:pt x="644" y="2370"/>
                    <a:pt x="929" y="2584"/>
                  </a:cubicBezTo>
                  <a:cubicBezTo>
                    <a:pt x="1215" y="2787"/>
                    <a:pt x="1549" y="2953"/>
                    <a:pt x="1953" y="3001"/>
                  </a:cubicBezTo>
                  <a:cubicBezTo>
                    <a:pt x="2029" y="3012"/>
                    <a:pt x="2104" y="3017"/>
                    <a:pt x="2180" y="3017"/>
                  </a:cubicBezTo>
                  <a:cubicBezTo>
                    <a:pt x="2509" y="3017"/>
                    <a:pt x="2836" y="2924"/>
                    <a:pt x="3156" y="2846"/>
                  </a:cubicBezTo>
                  <a:cubicBezTo>
                    <a:pt x="3370" y="2798"/>
                    <a:pt x="3561" y="2763"/>
                    <a:pt x="3787" y="2763"/>
                  </a:cubicBezTo>
                  <a:cubicBezTo>
                    <a:pt x="3989" y="2763"/>
                    <a:pt x="4204" y="2787"/>
                    <a:pt x="4394" y="2858"/>
                  </a:cubicBezTo>
                  <a:cubicBezTo>
                    <a:pt x="4585" y="2953"/>
                    <a:pt x="4751" y="3084"/>
                    <a:pt x="4847" y="3275"/>
                  </a:cubicBezTo>
                  <a:cubicBezTo>
                    <a:pt x="4930" y="3453"/>
                    <a:pt x="4989" y="3668"/>
                    <a:pt x="5061" y="3870"/>
                  </a:cubicBezTo>
                  <a:cubicBezTo>
                    <a:pt x="5204" y="4275"/>
                    <a:pt x="5359" y="4644"/>
                    <a:pt x="5561" y="4989"/>
                  </a:cubicBezTo>
                  <a:cubicBezTo>
                    <a:pt x="5644" y="5156"/>
                    <a:pt x="5763" y="5323"/>
                    <a:pt x="5918" y="5454"/>
                  </a:cubicBezTo>
                  <a:cubicBezTo>
                    <a:pt x="6061" y="5585"/>
                    <a:pt x="6240" y="5644"/>
                    <a:pt x="6430" y="5656"/>
                  </a:cubicBezTo>
                  <a:cubicBezTo>
                    <a:pt x="6609" y="5656"/>
                    <a:pt x="6787" y="5620"/>
                    <a:pt x="6942" y="5561"/>
                  </a:cubicBezTo>
                  <a:cubicBezTo>
                    <a:pt x="7085" y="5501"/>
                    <a:pt x="7228" y="5442"/>
                    <a:pt x="7359" y="5382"/>
                  </a:cubicBezTo>
                  <a:cubicBezTo>
                    <a:pt x="7490" y="5323"/>
                    <a:pt x="7621" y="5275"/>
                    <a:pt x="7740" y="5263"/>
                  </a:cubicBezTo>
                  <a:cubicBezTo>
                    <a:pt x="7784" y="5250"/>
                    <a:pt x="7829" y="5243"/>
                    <a:pt x="7873" y="5243"/>
                  </a:cubicBezTo>
                  <a:cubicBezTo>
                    <a:pt x="7945" y="5243"/>
                    <a:pt x="8014" y="5262"/>
                    <a:pt x="8073" y="5299"/>
                  </a:cubicBezTo>
                  <a:cubicBezTo>
                    <a:pt x="8252" y="5442"/>
                    <a:pt x="8323" y="5632"/>
                    <a:pt x="8490" y="5715"/>
                  </a:cubicBezTo>
                  <a:cubicBezTo>
                    <a:pt x="8564" y="5765"/>
                    <a:pt x="8642" y="5786"/>
                    <a:pt x="8709" y="5786"/>
                  </a:cubicBezTo>
                  <a:cubicBezTo>
                    <a:pt x="8771" y="5786"/>
                    <a:pt x="8825" y="5768"/>
                    <a:pt x="8859" y="5739"/>
                  </a:cubicBezTo>
                  <a:cubicBezTo>
                    <a:pt x="8918" y="5692"/>
                    <a:pt x="8919" y="5632"/>
                    <a:pt x="8919" y="5632"/>
                  </a:cubicBezTo>
                  <a:lnTo>
                    <a:pt x="8919" y="5632"/>
                  </a:lnTo>
                  <a:cubicBezTo>
                    <a:pt x="8918" y="5632"/>
                    <a:pt x="8907" y="5680"/>
                    <a:pt x="8847" y="5715"/>
                  </a:cubicBezTo>
                  <a:cubicBezTo>
                    <a:pt x="8815" y="5737"/>
                    <a:pt x="8771" y="5749"/>
                    <a:pt x="8719" y="5749"/>
                  </a:cubicBezTo>
                  <a:cubicBezTo>
                    <a:pt x="8656" y="5749"/>
                    <a:pt x="8580" y="5731"/>
                    <a:pt x="8502" y="5692"/>
                  </a:cubicBezTo>
                  <a:cubicBezTo>
                    <a:pt x="8442" y="5644"/>
                    <a:pt x="8383" y="5585"/>
                    <a:pt x="8323" y="5501"/>
                  </a:cubicBezTo>
                  <a:cubicBezTo>
                    <a:pt x="8264" y="5418"/>
                    <a:pt x="8204" y="5323"/>
                    <a:pt x="8109" y="5263"/>
                  </a:cubicBezTo>
                  <a:cubicBezTo>
                    <a:pt x="8024" y="5197"/>
                    <a:pt x="7909" y="5176"/>
                    <a:pt x="7800" y="5176"/>
                  </a:cubicBezTo>
                  <a:cubicBezTo>
                    <a:pt x="7771" y="5176"/>
                    <a:pt x="7743" y="5177"/>
                    <a:pt x="7716" y="5180"/>
                  </a:cubicBezTo>
                  <a:cubicBezTo>
                    <a:pt x="7585" y="5215"/>
                    <a:pt x="7442" y="5263"/>
                    <a:pt x="7311" y="5299"/>
                  </a:cubicBezTo>
                  <a:cubicBezTo>
                    <a:pt x="7180" y="5358"/>
                    <a:pt x="7037" y="5418"/>
                    <a:pt x="6894" y="5465"/>
                  </a:cubicBezTo>
                  <a:cubicBezTo>
                    <a:pt x="6752" y="5525"/>
                    <a:pt x="6597" y="5561"/>
                    <a:pt x="6430" y="5561"/>
                  </a:cubicBezTo>
                  <a:cubicBezTo>
                    <a:pt x="6275" y="5537"/>
                    <a:pt x="6109" y="5477"/>
                    <a:pt x="5990" y="5382"/>
                  </a:cubicBezTo>
                  <a:cubicBezTo>
                    <a:pt x="5859" y="5263"/>
                    <a:pt x="5751" y="5108"/>
                    <a:pt x="5656" y="4942"/>
                  </a:cubicBezTo>
                  <a:cubicBezTo>
                    <a:pt x="5478" y="4620"/>
                    <a:pt x="5323" y="4251"/>
                    <a:pt x="5180" y="3846"/>
                  </a:cubicBezTo>
                  <a:cubicBezTo>
                    <a:pt x="5109" y="3656"/>
                    <a:pt x="5061" y="3441"/>
                    <a:pt x="4966" y="3239"/>
                  </a:cubicBezTo>
                  <a:cubicBezTo>
                    <a:pt x="4859" y="3025"/>
                    <a:pt x="4680" y="2858"/>
                    <a:pt x="4454" y="2775"/>
                  </a:cubicBezTo>
                  <a:cubicBezTo>
                    <a:pt x="4257" y="2693"/>
                    <a:pt x="4050" y="2661"/>
                    <a:pt x="3844" y="2661"/>
                  </a:cubicBezTo>
                  <a:cubicBezTo>
                    <a:pt x="3603" y="2661"/>
                    <a:pt x="3363" y="2705"/>
                    <a:pt x="3144" y="2763"/>
                  </a:cubicBezTo>
                  <a:cubicBezTo>
                    <a:pt x="2818" y="2832"/>
                    <a:pt x="2484" y="2917"/>
                    <a:pt x="2169" y="2917"/>
                  </a:cubicBezTo>
                  <a:cubicBezTo>
                    <a:pt x="2104" y="2917"/>
                    <a:pt x="2040" y="2914"/>
                    <a:pt x="1977" y="2906"/>
                  </a:cubicBezTo>
                  <a:cubicBezTo>
                    <a:pt x="1596" y="2858"/>
                    <a:pt x="1263" y="2715"/>
                    <a:pt x="989" y="2525"/>
                  </a:cubicBezTo>
                  <a:cubicBezTo>
                    <a:pt x="715" y="2322"/>
                    <a:pt x="513" y="2072"/>
                    <a:pt x="382" y="1822"/>
                  </a:cubicBezTo>
                  <a:cubicBezTo>
                    <a:pt x="108" y="1310"/>
                    <a:pt x="60" y="834"/>
                    <a:pt x="60" y="512"/>
                  </a:cubicBezTo>
                  <a:cubicBezTo>
                    <a:pt x="84" y="179"/>
                    <a:pt x="120" y="1"/>
                    <a:pt x="10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8"/>
            <p:cNvSpPr/>
            <p:nvPr/>
          </p:nvSpPr>
          <p:spPr>
            <a:xfrm>
              <a:off x="6932715" y="1863744"/>
              <a:ext cx="303153" cy="169237"/>
            </a:xfrm>
            <a:custGeom>
              <a:avLst/>
              <a:gdLst/>
              <a:ahLst/>
              <a:cxnLst/>
              <a:rect l="l" t="t" r="r" b="b"/>
              <a:pathLst>
                <a:path w="5227" h="2918" extrusionOk="0">
                  <a:moveTo>
                    <a:pt x="48" y="0"/>
                  </a:moveTo>
                  <a:lnTo>
                    <a:pt x="48" y="0"/>
                  </a:lnTo>
                  <a:cubicBezTo>
                    <a:pt x="48" y="0"/>
                    <a:pt x="24" y="12"/>
                    <a:pt x="12" y="60"/>
                  </a:cubicBezTo>
                  <a:cubicBezTo>
                    <a:pt x="0" y="107"/>
                    <a:pt x="0" y="167"/>
                    <a:pt x="0" y="250"/>
                  </a:cubicBezTo>
                  <a:cubicBezTo>
                    <a:pt x="0" y="429"/>
                    <a:pt x="48" y="691"/>
                    <a:pt x="238" y="941"/>
                  </a:cubicBezTo>
                  <a:cubicBezTo>
                    <a:pt x="417" y="1191"/>
                    <a:pt x="738" y="1429"/>
                    <a:pt x="1143" y="1500"/>
                  </a:cubicBezTo>
                  <a:cubicBezTo>
                    <a:pt x="1286" y="1532"/>
                    <a:pt x="1423" y="1548"/>
                    <a:pt x="1566" y="1548"/>
                  </a:cubicBezTo>
                  <a:cubicBezTo>
                    <a:pt x="1638" y="1548"/>
                    <a:pt x="1711" y="1544"/>
                    <a:pt x="1786" y="1536"/>
                  </a:cubicBezTo>
                  <a:cubicBezTo>
                    <a:pt x="2012" y="1500"/>
                    <a:pt x="2238" y="1441"/>
                    <a:pt x="2453" y="1405"/>
                  </a:cubicBezTo>
                  <a:cubicBezTo>
                    <a:pt x="2589" y="1376"/>
                    <a:pt x="2725" y="1363"/>
                    <a:pt x="2857" y="1363"/>
                  </a:cubicBezTo>
                  <a:cubicBezTo>
                    <a:pt x="3163" y="1363"/>
                    <a:pt x="3450" y="1435"/>
                    <a:pt x="3691" y="1560"/>
                  </a:cubicBezTo>
                  <a:cubicBezTo>
                    <a:pt x="4036" y="1739"/>
                    <a:pt x="4298" y="2012"/>
                    <a:pt x="4513" y="2215"/>
                  </a:cubicBezTo>
                  <a:cubicBezTo>
                    <a:pt x="4739" y="2429"/>
                    <a:pt x="4894" y="2608"/>
                    <a:pt x="5036" y="2727"/>
                  </a:cubicBezTo>
                  <a:cubicBezTo>
                    <a:pt x="5155" y="2858"/>
                    <a:pt x="5215" y="2917"/>
                    <a:pt x="5227" y="2917"/>
                  </a:cubicBezTo>
                  <a:cubicBezTo>
                    <a:pt x="5227" y="2917"/>
                    <a:pt x="5167" y="2846"/>
                    <a:pt x="5060" y="2715"/>
                  </a:cubicBezTo>
                  <a:cubicBezTo>
                    <a:pt x="4941" y="2572"/>
                    <a:pt x="4774" y="2393"/>
                    <a:pt x="4572" y="2179"/>
                  </a:cubicBezTo>
                  <a:cubicBezTo>
                    <a:pt x="4358" y="1953"/>
                    <a:pt x="4108" y="1679"/>
                    <a:pt x="3739" y="1488"/>
                  </a:cubicBezTo>
                  <a:cubicBezTo>
                    <a:pt x="3484" y="1353"/>
                    <a:pt x="3168" y="1265"/>
                    <a:pt x="2835" y="1265"/>
                  </a:cubicBezTo>
                  <a:cubicBezTo>
                    <a:pt x="2702" y="1265"/>
                    <a:pt x="2565" y="1279"/>
                    <a:pt x="2429" y="1310"/>
                  </a:cubicBezTo>
                  <a:cubicBezTo>
                    <a:pt x="2191" y="1358"/>
                    <a:pt x="1976" y="1417"/>
                    <a:pt x="1774" y="1441"/>
                  </a:cubicBezTo>
                  <a:cubicBezTo>
                    <a:pt x="1684" y="1456"/>
                    <a:pt x="1597" y="1462"/>
                    <a:pt x="1510" y="1462"/>
                  </a:cubicBezTo>
                  <a:cubicBezTo>
                    <a:pt x="1390" y="1462"/>
                    <a:pt x="1273" y="1450"/>
                    <a:pt x="1155" y="1429"/>
                  </a:cubicBezTo>
                  <a:cubicBezTo>
                    <a:pt x="774" y="1358"/>
                    <a:pt x="464" y="1143"/>
                    <a:pt x="298" y="905"/>
                  </a:cubicBezTo>
                  <a:cubicBezTo>
                    <a:pt x="119" y="667"/>
                    <a:pt x="60" y="429"/>
                    <a:pt x="48" y="274"/>
                  </a:cubicBezTo>
                  <a:cubicBezTo>
                    <a:pt x="24" y="107"/>
                    <a:pt x="60" y="12"/>
                    <a:pt x="4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8"/>
            <p:cNvSpPr/>
            <p:nvPr/>
          </p:nvSpPr>
          <p:spPr>
            <a:xfrm>
              <a:off x="6897452" y="1806965"/>
              <a:ext cx="519368" cy="295033"/>
            </a:xfrm>
            <a:custGeom>
              <a:avLst/>
              <a:gdLst/>
              <a:ahLst/>
              <a:cxnLst/>
              <a:rect l="l" t="t" r="r" b="b"/>
              <a:pathLst>
                <a:path w="8955" h="5087" extrusionOk="0">
                  <a:moveTo>
                    <a:pt x="1898" y="0"/>
                  </a:moveTo>
                  <a:cubicBezTo>
                    <a:pt x="1785" y="0"/>
                    <a:pt x="1676" y="5"/>
                    <a:pt x="1572" y="15"/>
                  </a:cubicBezTo>
                  <a:cubicBezTo>
                    <a:pt x="1060" y="62"/>
                    <a:pt x="656" y="205"/>
                    <a:pt x="382" y="336"/>
                  </a:cubicBezTo>
                  <a:cubicBezTo>
                    <a:pt x="251" y="396"/>
                    <a:pt x="168" y="455"/>
                    <a:pt x="84" y="503"/>
                  </a:cubicBezTo>
                  <a:cubicBezTo>
                    <a:pt x="25" y="551"/>
                    <a:pt x="1" y="562"/>
                    <a:pt x="1" y="574"/>
                  </a:cubicBezTo>
                  <a:cubicBezTo>
                    <a:pt x="1" y="577"/>
                    <a:pt x="2" y="578"/>
                    <a:pt x="5" y="578"/>
                  </a:cubicBezTo>
                  <a:cubicBezTo>
                    <a:pt x="32" y="578"/>
                    <a:pt x="170" y="491"/>
                    <a:pt x="394" y="384"/>
                  </a:cubicBezTo>
                  <a:cubicBezTo>
                    <a:pt x="668" y="265"/>
                    <a:pt x="1072" y="146"/>
                    <a:pt x="1572" y="110"/>
                  </a:cubicBezTo>
                  <a:cubicBezTo>
                    <a:pt x="1667" y="101"/>
                    <a:pt x="1765" y="97"/>
                    <a:pt x="1866" y="97"/>
                  </a:cubicBezTo>
                  <a:cubicBezTo>
                    <a:pt x="2313" y="97"/>
                    <a:pt x="2816" y="189"/>
                    <a:pt x="3311" y="432"/>
                  </a:cubicBezTo>
                  <a:cubicBezTo>
                    <a:pt x="3930" y="717"/>
                    <a:pt x="4501" y="1217"/>
                    <a:pt x="4894" y="1908"/>
                  </a:cubicBezTo>
                  <a:cubicBezTo>
                    <a:pt x="5001" y="2075"/>
                    <a:pt x="5085" y="2253"/>
                    <a:pt x="5204" y="2408"/>
                  </a:cubicBezTo>
                  <a:cubicBezTo>
                    <a:pt x="5323" y="2575"/>
                    <a:pt x="5478" y="2706"/>
                    <a:pt x="5656" y="2801"/>
                  </a:cubicBezTo>
                  <a:cubicBezTo>
                    <a:pt x="5906" y="2918"/>
                    <a:pt x="6168" y="2935"/>
                    <a:pt x="6421" y="2935"/>
                  </a:cubicBezTo>
                  <a:cubicBezTo>
                    <a:pt x="6529" y="2935"/>
                    <a:pt x="6636" y="2932"/>
                    <a:pt x="6740" y="2932"/>
                  </a:cubicBezTo>
                  <a:cubicBezTo>
                    <a:pt x="7085" y="2932"/>
                    <a:pt x="7395" y="2944"/>
                    <a:pt x="7657" y="3087"/>
                  </a:cubicBezTo>
                  <a:cubicBezTo>
                    <a:pt x="7930" y="3218"/>
                    <a:pt x="8133" y="3408"/>
                    <a:pt x="8288" y="3599"/>
                  </a:cubicBezTo>
                  <a:cubicBezTo>
                    <a:pt x="8597" y="4003"/>
                    <a:pt x="8716" y="4420"/>
                    <a:pt x="8811" y="4694"/>
                  </a:cubicBezTo>
                  <a:cubicBezTo>
                    <a:pt x="8895" y="4920"/>
                    <a:pt x="8942" y="5087"/>
                    <a:pt x="8954" y="5087"/>
                  </a:cubicBezTo>
                  <a:cubicBezTo>
                    <a:pt x="8954" y="5087"/>
                    <a:pt x="8954" y="5039"/>
                    <a:pt x="8942" y="4968"/>
                  </a:cubicBezTo>
                  <a:cubicBezTo>
                    <a:pt x="8931" y="4896"/>
                    <a:pt x="8919" y="4789"/>
                    <a:pt x="8871" y="4646"/>
                  </a:cubicBezTo>
                  <a:cubicBezTo>
                    <a:pt x="8835" y="4503"/>
                    <a:pt x="8776" y="4325"/>
                    <a:pt x="8704" y="4134"/>
                  </a:cubicBezTo>
                  <a:cubicBezTo>
                    <a:pt x="8633" y="3944"/>
                    <a:pt x="8526" y="3730"/>
                    <a:pt x="8359" y="3515"/>
                  </a:cubicBezTo>
                  <a:cubicBezTo>
                    <a:pt x="8192" y="3301"/>
                    <a:pt x="7990" y="3099"/>
                    <a:pt x="7704" y="2956"/>
                  </a:cubicBezTo>
                  <a:cubicBezTo>
                    <a:pt x="7430" y="2813"/>
                    <a:pt x="7085" y="2801"/>
                    <a:pt x="6740" y="2801"/>
                  </a:cubicBezTo>
                  <a:cubicBezTo>
                    <a:pt x="6694" y="2801"/>
                    <a:pt x="6647" y="2801"/>
                    <a:pt x="6601" y="2801"/>
                  </a:cubicBezTo>
                  <a:cubicBezTo>
                    <a:pt x="6300" y="2801"/>
                    <a:pt x="5994" y="2792"/>
                    <a:pt x="5716" y="2658"/>
                  </a:cubicBezTo>
                  <a:cubicBezTo>
                    <a:pt x="5549" y="2587"/>
                    <a:pt x="5418" y="2467"/>
                    <a:pt x="5311" y="2325"/>
                  </a:cubicBezTo>
                  <a:cubicBezTo>
                    <a:pt x="5204" y="2170"/>
                    <a:pt x="5109" y="2003"/>
                    <a:pt x="5013" y="1825"/>
                  </a:cubicBezTo>
                  <a:cubicBezTo>
                    <a:pt x="4632" y="1134"/>
                    <a:pt x="4013" y="610"/>
                    <a:pt x="3382" y="324"/>
                  </a:cubicBezTo>
                  <a:cubicBezTo>
                    <a:pt x="2876" y="86"/>
                    <a:pt x="2355" y="0"/>
                    <a:pt x="189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8"/>
            <p:cNvSpPr/>
            <p:nvPr/>
          </p:nvSpPr>
          <p:spPr>
            <a:xfrm>
              <a:off x="7242713" y="2053629"/>
              <a:ext cx="195510" cy="188550"/>
            </a:xfrm>
            <a:custGeom>
              <a:avLst/>
              <a:gdLst/>
              <a:ahLst/>
              <a:cxnLst/>
              <a:rect l="l" t="t" r="r" b="b"/>
              <a:pathLst>
                <a:path w="3371" h="3251" extrusionOk="0">
                  <a:moveTo>
                    <a:pt x="25" y="0"/>
                  </a:moveTo>
                  <a:cubicBezTo>
                    <a:pt x="25" y="0"/>
                    <a:pt x="1" y="84"/>
                    <a:pt x="13" y="227"/>
                  </a:cubicBezTo>
                  <a:cubicBezTo>
                    <a:pt x="25" y="381"/>
                    <a:pt x="132" y="584"/>
                    <a:pt x="334" y="750"/>
                  </a:cubicBezTo>
                  <a:cubicBezTo>
                    <a:pt x="441" y="834"/>
                    <a:pt x="561" y="917"/>
                    <a:pt x="715" y="953"/>
                  </a:cubicBezTo>
                  <a:cubicBezTo>
                    <a:pt x="858" y="1001"/>
                    <a:pt x="1025" y="1036"/>
                    <a:pt x="1203" y="1048"/>
                  </a:cubicBezTo>
                  <a:cubicBezTo>
                    <a:pt x="1549" y="1072"/>
                    <a:pt x="1918" y="1048"/>
                    <a:pt x="2299" y="1084"/>
                  </a:cubicBezTo>
                  <a:cubicBezTo>
                    <a:pt x="2680" y="1143"/>
                    <a:pt x="3037" y="1334"/>
                    <a:pt x="3180" y="1608"/>
                  </a:cubicBezTo>
                  <a:cubicBezTo>
                    <a:pt x="3251" y="1739"/>
                    <a:pt x="3287" y="1905"/>
                    <a:pt x="3287" y="2036"/>
                  </a:cubicBezTo>
                  <a:cubicBezTo>
                    <a:pt x="3287" y="2191"/>
                    <a:pt x="3275" y="2322"/>
                    <a:pt x="3239" y="2441"/>
                  </a:cubicBezTo>
                  <a:cubicBezTo>
                    <a:pt x="3144" y="2953"/>
                    <a:pt x="3001" y="3227"/>
                    <a:pt x="3037" y="3251"/>
                  </a:cubicBezTo>
                  <a:cubicBezTo>
                    <a:pt x="3037" y="3251"/>
                    <a:pt x="3085" y="3191"/>
                    <a:pt x="3144" y="3048"/>
                  </a:cubicBezTo>
                  <a:cubicBezTo>
                    <a:pt x="3192" y="2917"/>
                    <a:pt x="3275" y="2727"/>
                    <a:pt x="3311" y="2477"/>
                  </a:cubicBezTo>
                  <a:cubicBezTo>
                    <a:pt x="3347" y="2358"/>
                    <a:pt x="3370" y="2203"/>
                    <a:pt x="3370" y="2060"/>
                  </a:cubicBezTo>
                  <a:cubicBezTo>
                    <a:pt x="3370" y="1905"/>
                    <a:pt x="3359" y="1727"/>
                    <a:pt x="3275" y="1572"/>
                  </a:cubicBezTo>
                  <a:cubicBezTo>
                    <a:pt x="3180" y="1405"/>
                    <a:pt x="3049" y="1274"/>
                    <a:pt x="2870" y="1179"/>
                  </a:cubicBezTo>
                  <a:cubicBezTo>
                    <a:pt x="2704" y="1072"/>
                    <a:pt x="2513" y="1012"/>
                    <a:pt x="2323" y="989"/>
                  </a:cubicBezTo>
                  <a:cubicBezTo>
                    <a:pt x="2120" y="959"/>
                    <a:pt x="1927" y="956"/>
                    <a:pt x="1742" y="956"/>
                  </a:cubicBezTo>
                  <a:cubicBezTo>
                    <a:pt x="1696" y="956"/>
                    <a:pt x="1651" y="956"/>
                    <a:pt x="1605" y="956"/>
                  </a:cubicBezTo>
                  <a:cubicBezTo>
                    <a:pt x="1470" y="956"/>
                    <a:pt x="1340" y="954"/>
                    <a:pt x="1215" y="941"/>
                  </a:cubicBezTo>
                  <a:cubicBezTo>
                    <a:pt x="1061" y="929"/>
                    <a:pt x="894" y="917"/>
                    <a:pt x="763" y="870"/>
                  </a:cubicBezTo>
                  <a:cubicBezTo>
                    <a:pt x="620" y="822"/>
                    <a:pt x="501" y="750"/>
                    <a:pt x="406" y="691"/>
                  </a:cubicBezTo>
                  <a:cubicBezTo>
                    <a:pt x="203" y="536"/>
                    <a:pt x="108" y="358"/>
                    <a:pt x="60" y="227"/>
                  </a:cubicBezTo>
                  <a:cubicBezTo>
                    <a:pt x="25" y="96"/>
                    <a:pt x="25" y="24"/>
                    <a:pt x="2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8"/>
            <p:cNvSpPr/>
            <p:nvPr/>
          </p:nvSpPr>
          <p:spPr>
            <a:xfrm>
              <a:off x="7207798" y="2223562"/>
              <a:ext cx="317304" cy="74701"/>
            </a:xfrm>
            <a:custGeom>
              <a:avLst/>
              <a:gdLst/>
              <a:ahLst/>
              <a:cxnLst/>
              <a:rect l="l" t="t" r="r" b="b"/>
              <a:pathLst>
                <a:path w="5471" h="1288" extrusionOk="0">
                  <a:moveTo>
                    <a:pt x="2816" y="0"/>
                  </a:moveTo>
                  <a:cubicBezTo>
                    <a:pt x="1919" y="0"/>
                    <a:pt x="1020" y="86"/>
                    <a:pt x="139" y="237"/>
                  </a:cubicBezTo>
                  <a:cubicBezTo>
                    <a:pt x="0" y="261"/>
                    <a:pt x="41" y="440"/>
                    <a:pt x="174" y="440"/>
                  </a:cubicBezTo>
                  <a:cubicBezTo>
                    <a:pt x="178" y="440"/>
                    <a:pt x="182" y="440"/>
                    <a:pt x="186" y="440"/>
                  </a:cubicBezTo>
                  <a:cubicBezTo>
                    <a:pt x="984" y="285"/>
                    <a:pt x="1805" y="226"/>
                    <a:pt x="2627" y="214"/>
                  </a:cubicBezTo>
                  <a:cubicBezTo>
                    <a:pt x="2798" y="211"/>
                    <a:pt x="2989" y="206"/>
                    <a:pt x="3188" y="206"/>
                  </a:cubicBezTo>
                  <a:cubicBezTo>
                    <a:pt x="4029" y="206"/>
                    <a:pt x="5015" y="309"/>
                    <a:pt x="5246" y="1214"/>
                  </a:cubicBezTo>
                  <a:cubicBezTo>
                    <a:pt x="5256" y="1265"/>
                    <a:pt x="5294" y="1287"/>
                    <a:pt x="5336" y="1287"/>
                  </a:cubicBezTo>
                  <a:cubicBezTo>
                    <a:pt x="5400" y="1287"/>
                    <a:pt x="5471" y="1234"/>
                    <a:pt x="5449" y="1154"/>
                  </a:cubicBezTo>
                  <a:cubicBezTo>
                    <a:pt x="5270" y="440"/>
                    <a:pt x="4639" y="95"/>
                    <a:pt x="3937" y="47"/>
                  </a:cubicBezTo>
                  <a:cubicBezTo>
                    <a:pt x="3565" y="15"/>
                    <a:pt x="3190" y="0"/>
                    <a:pt x="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8"/>
            <p:cNvSpPr/>
            <p:nvPr/>
          </p:nvSpPr>
          <p:spPr>
            <a:xfrm>
              <a:off x="7250311" y="2281618"/>
              <a:ext cx="136120" cy="158159"/>
            </a:xfrm>
            <a:custGeom>
              <a:avLst/>
              <a:gdLst/>
              <a:ahLst/>
              <a:cxnLst/>
              <a:rect l="l" t="t" r="r" b="b"/>
              <a:pathLst>
                <a:path w="2347" h="2727" extrusionOk="0">
                  <a:moveTo>
                    <a:pt x="1392" y="1"/>
                  </a:moveTo>
                  <a:cubicBezTo>
                    <a:pt x="1115" y="1"/>
                    <a:pt x="829" y="146"/>
                    <a:pt x="644" y="356"/>
                  </a:cubicBezTo>
                  <a:cubicBezTo>
                    <a:pt x="239" y="808"/>
                    <a:pt x="1" y="1903"/>
                    <a:pt x="239" y="2499"/>
                  </a:cubicBezTo>
                  <a:cubicBezTo>
                    <a:pt x="310" y="2689"/>
                    <a:pt x="519" y="2726"/>
                    <a:pt x="743" y="2726"/>
                  </a:cubicBezTo>
                  <a:cubicBezTo>
                    <a:pt x="854" y="2726"/>
                    <a:pt x="969" y="2717"/>
                    <a:pt x="1072" y="2713"/>
                  </a:cubicBezTo>
                  <a:cubicBezTo>
                    <a:pt x="1549" y="2689"/>
                    <a:pt x="1846" y="2439"/>
                    <a:pt x="2073" y="2034"/>
                  </a:cubicBezTo>
                  <a:cubicBezTo>
                    <a:pt x="2180" y="1844"/>
                    <a:pt x="2275" y="1642"/>
                    <a:pt x="2323" y="1415"/>
                  </a:cubicBezTo>
                  <a:cubicBezTo>
                    <a:pt x="2346" y="1165"/>
                    <a:pt x="2287" y="915"/>
                    <a:pt x="2204" y="677"/>
                  </a:cubicBezTo>
                  <a:cubicBezTo>
                    <a:pt x="2120" y="427"/>
                    <a:pt x="1965" y="189"/>
                    <a:pt x="1727" y="82"/>
                  </a:cubicBezTo>
                  <a:cubicBezTo>
                    <a:pt x="1622" y="26"/>
                    <a:pt x="1508" y="1"/>
                    <a:pt x="1392"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8"/>
            <p:cNvSpPr/>
            <p:nvPr/>
          </p:nvSpPr>
          <p:spPr>
            <a:xfrm>
              <a:off x="7252399" y="2276166"/>
              <a:ext cx="98828" cy="166337"/>
            </a:xfrm>
            <a:custGeom>
              <a:avLst/>
              <a:gdLst/>
              <a:ahLst/>
              <a:cxnLst/>
              <a:rect l="l" t="t" r="r" b="b"/>
              <a:pathLst>
                <a:path w="1704" h="2868" extrusionOk="0">
                  <a:moveTo>
                    <a:pt x="1518" y="1"/>
                  </a:moveTo>
                  <a:cubicBezTo>
                    <a:pt x="1425" y="1"/>
                    <a:pt x="1302" y="16"/>
                    <a:pt x="1156" y="69"/>
                  </a:cubicBezTo>
                  <a:cubicBezTo>
                    <a:pt x="834" y="188"/>
                    <a:pt x="417" y="509"/>
                    <a:pt x="203" y="997"/>
                  </a:cubicBezTo>
                  <a:cubicBezTo>
                    <a:pt x="1" y="1509"/>
                    <a:pt x="1" y="1997"/>
                    <a:pt x="24" y="2331"/>
                  </a:cubicBezTo>
                  <a:cubicBezTo>
                    <a:pt x="59" y="2655"/>
                    <a:pt x="117" y="2867"/>
                    <a:pt x="131" y="2867"/>
                  </a:cubicBezTo>
                  <a:cubicBezTo>
                    <a:pt x="131" y="2867"/>
                    <a:pt x="131" y="2867"/>
                    <a:pt x="132" y="2867"/>
                  </a:cubicBezTo>
                  <a:cubicBezTo>
                    <a:pt x="155" y="2867"/>
                    <a:pt x="144" y="2652"/>
                    <a:pt x="144" y="2307"/>
                  </a:cubicBezTo>
                  <a:cubicBezTo>
                    <a:pt x="144" y="1986"/>
                    <a:pt x="155" y="1509"/>
                    <a:pt x="358" y="1057"/>
                  </a:cubicBezTo>
                  <a:cubicBezTo>
                    <a:pt x="548" y="604"/>
                    <a:pt x="906" y="283"/>
                    <a:pt x="1203" y="164"/>
                  </a:cubicBezTo>
                  <a:cubicBezTo>
                    <a:pt x="1489" y="33"/>
                    <a:pt x="1703" y="69"/>
                    <a:pt x="1703" y="33"/>
                  </a:cubicBezTo>
                  <a:cubicBezTo>
                    <a:pt x="1703" y="26"/>
                    <a:pt x="1636" y="1"/>
                    <a:pt x="1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8"/>
            <p:cNvSpPr/>
            <p:nvPr/>
          </p:nvSpPr>
          <p:spPr>
            <a:xfrm>
              <a:off x="6834640" y="2319490"/>
              <a:ext cx="73947" cy="62869"/>
            </a:xfrm>
            <a:custGeom>
              <a:avLst/>
              <a:gdLst/>
              <a:ahLst/>
              <a:cxnLst/>
              <a:rect l="l" t="t" r="r" b="b"/>
              <a:pathLst>
                <a:path w="1275" h="1084" extrusionOk="0">
                  <a:moveTo>
                    <a:pt x="1167" y="0"/>
                  </a:moveTo>
                  <a:lnTo>
                    <a:pt x="1096" y="12"/>
                  </a:lnTo>
                  <a:cubicBezTo>
                    <a:pt x="1074" y="11"/>
                    <a:pt x="1052" y="11"/>
                    <a:pt x="1030" y="11"/>
                  </a:cubicBezTo>
                  <a:cubicBezTo>
                    <a:pt x="742" y="11"/>
                    <a:pt x="458" y="84"/>
                    <a:pt x="215" y="238"/>
                  </a:cubicBezTo>
                  <a:cubicBezTo>
                    <a:pt x="131" y="286"/>
                    <a:pt x="60" y="357"/>
                    <a:pt x="24" y="453"/>
                  </a:cubicBezTo>
                  <a:cubicBezTo>
                    <a:pt x="0" y="572"/>
                    <a:pt x="84" y="691"/>
                    <a:pt x="191" y="774"/>
                  </a:cubicBezTo>
                  <a:cubicBezTo>
                    <a:pt x="417" y="953"/>
                    <a:pt x="691" y="1072"/>
                    <a:pt x="977" y="1084"/>
                  </a:cubicBezTo>
                  <a:cubicBezTo>
                    <a:pt x="1012" y="1084"/>
                    <a:pt x="1048" y="1084"/>
                    <a:pt x="1084" y="1072"/>
                  </a:cubicBezTo>
                  <a:cubicBezTo>
                    <a:pt x="1155" y="1048"/>
                    <a:pt x="1191" y="953"/>
                    <a:pt x="1215" y="869"/>
                  </a:cubicBezTo>
                  <a:cubicBezTo>
                    <a:pt x="1262" y="643"/>
                    <a:pt x="1274" y="405"/>
                    <a:pt x="1262" y="179"/>
                  </a:cubicBezTo>
                  <a:cubicBezTo>
                    <a:pt x="1262" y="107"/>
                    <a:pt x="1251" y="36"/>
                    <a:pt x="1167" y="0"/>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8"/>
            <p:cNvSpPr/>
            <p:nvPr/>
          </p:nvSpPr>
          <p:spPr>
            <a:xfrm>
              <a:off x="6890550" y="2128214"/>
              <a:ext cx="348797" cy="367414"/>
            </a:xfrm>
            <a:custGeom>
              <a:avLst/>
              <a:gdLst/>
              <a:ahLst/>
              <a:cxnLst/>
              <a:rect l="l" t="t" r="r" b="b"/>
              <a:pathLst>
                <a:path w="6014" h="6335" extrusionOk="0">
                  <a:moveTo>
                    <a:pt x="3001" y="310"/>
                  </a:moveTo>
                  <a:cubicBezTo>
                    <a:pt x="4489" y="310"/>
                    <a:pt x="5716" y="1584"/>
                    <a:pt x="5716" y="3167"/>
                  </a:cubicBezTo>
                  <a:cubicBezTo>
                    <a:pt x="5716" y="4751"/>
                    <a:pt x="4501" y="6025"/>
                    <a:pt x="3001" y="6025"/>
                  </a:cubicBezTo>
                  <a:cubicBezTo>
                    <a:pt x="1501" y="6025"/>
                    <a:pt x="298" y="4751"/>
                    <a:pt x="298" y="3167"/>
                  </a:cubicBezTo>
                  <a:cubicBezTo>
                    <a:pt x="298" y="1584"/>
                    <a:pt x="1513" y="310"/>
                    <a:pt x="3001" y="310"/>
                  </a:cubicBezTo>
                  <a:close/>
                  <a:moveTo>
                    <a:pt x="3001" y="0"/>
                  </a:moveTo>
                  <a:cubicBezTo>
                    <a:pt x="1358" y="0"/>
                    <a:pt x="1" y="1429"/>
                    <a:pt x="1" y="3167"/>
                  </a:cubicBezTo>
                  <a:cubicBezTo>
                    <a:pt x="1" y="4918"/>
                    <a:pt x="1346" y="6334"/>
                    <a:pt x="3001" y="6334"/>
                  </a:cubicBezTo>
                  <a:cubicBezTo>
                    <a:pt x="4668" y="6334"/>
                    <a:pt x="6013" y="4918"/>
                    <a:pt x="6013" y="3167"/>
                  </a:cubicBezTo>
                  <a:cubicBezTo>
                    <a:pt x="6013" y="1429"/>
                    <a:pt x="4656" y="0"/>
                    <a:pt x="3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8"/>
            <p:cNvSpPr/>
            <p:nvPr/>
          </p:nvSpPr>
          <p:spPr>
            <a:xfrm>
              <a:off x="7065936" y="2825694"/>
              <a:ext cx="550454" cy="604276"/>
            </a:xfrm>
            <a:custGeom>
              <a:avLst/>
              <a:gdLst/>
              <a:ahLst/>
              <a:cxnLst/>
              <a:rect l="l" t="t" r="r" b="b"/>
              <a:pathLst>
                <a:path w="9491" h="10419" extrusionOk="0">
                  <a:moveTo>
                    <a:pt x="6453" y="1"/>
                  </a:moveTo>
                  <a:cubicBezTo>
                    <a:pt x="5529" y="1"/>
                    <a:pt x="4414" y="1245"/>
                    <a:pt x="3847" y="1821"/>
                  </a:cubicBezTo>
                  <a:cubicBezTo>
                    <a:pt x="3216" y="2464"/>
                    <a:pt x="3454" y="2917"/>
                    <a:pt x="3644" y="3690"/>
                  </a:cubicBezTo>
                  <a:cubicBezTo>
                    <a:pt x="3823" y="4345"/>
                    <a:pt x="3990" y="4857"/>
                    <a:pt x="3299" y="5155"/>
                  </a:cubicBezTo>
                  <a:cubicBezTo>
                    <a:pt x="2870" y="5357"/>
                    <a:pt x="2406" y="5476"/>
                    <a:pt x="1965" y="5607"/>
                  </a:cubicBezTo>
                  <a:cubicBezTo>
                    <a:pt x="1799" y="5655"/>
                    <a:pt x="1" y="6048"/>
                    <a:pt x="13" y="6203"/>
                  </a:cubicBezTo>
                  <a:cubicBezTo>
                    <a:pt x="132" y="7655"/>
                    <a:pt x="537" y="9084"/>
                    <a:pt x="1156" y="10418"/>
                  </a:cubicBezTo>
                  <a:cubicBezTo>
                    <a:pt x="1207" y="10418"/>
                    <a:pt x="1258" y="10418"/>
                    <a:pt x="1309" y="10418"/>
                  </a:cubicBezTo>
                  <a:cubicBezTo>
                    <a:pt x="2496" y="10418"/>
                    <a:pt x="3682" y="10285"/>
                    <a:pt x="4823" y="9965"/>
                  </a:cubicBezTo>
                  <a:cubicBezTo>
                    <a:pt x="6609" y="9477"/>
                    <a:pt x="8585" y="8429"/>
                    <a:pt x="9264" y="6608"/>
                  </a:cubicBezTo>
                  <a:cubicBezTo>
                    <a:pt x="9490" y="6036"/>
                    <a:pt x="9478" y="5417"/>
                    <a:pt x="9371" y="4774"/>
                  </a:cubicBezTo>
                  <a:cubicBezTo>
                    <a:pt x="9264" y="4119"/>
                    <a:pt x="9050" y="3476"/>
                    <a:pt x="8847" y="2917"/>
                  </a:cubicBezTo>
                  <a:cubicBezTo>
                    <a:pt x="8538" y="2000"/>
                    <a:pt x="7800" y="1143"/>
                    <a:pt x="7216" y="392"/>
                  </a:cubicBezTo>
                  <a:cubicBezTo>
                    <a:pt x="6993" y="114"/>
                    <a:pt x="6732" y="1"/>
                    <a:pt x="6453"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8"/>
            <p:cNvSpPr/>
            <p:nvPr/>
          </p:nvSpPr>
          <p:spPr>
            <a:xfrm>
              <a:off x="7139825" y="2630938"/>
              <a:ext cx="396471" cy="413638"/>
            </a:xfrm>
            <a:custGeom>
              <a:avLst/>
              <a:gdLst/>
              <a:ahLst/>
              <a:cxnLst/>
              <a:rect l="l" t="t" r="r" b="b"/>
              <a:pathLst>
                <a:path w="6836" h="7132" extrusionOk="0">
                  <a:moveTo>
                    <a:pt x="1727" y="0"/>
                  </a:moveTo>
                  <a:cubicBezTo>
                    <a:pt x="1061" y="24"/>
                    <a:pt x="465" y="357"/>
                    <a:pt x="251" y="1036"/>
                  </a:cubicBezTo>
                  <a:cubicBezTo>
                    <a:pt x="1" y="1845"/>
                    <a:pt x="132" y="2822"/>
                    <a:pt x="346" y="3620"/>
                  </a:cubicBezTo>
                  <a:cubicBezTo>
                    <a:pt x="656" y="4905"/>
                    <a:pt x="1358" y="6036"/>
                    <a:pt x="2073" y="7132"/>
                  </a:cubicBezTo>
                  <a:cubicBezTo>
                    <a:pt x="3728" y="6941"/>
                    <a:pt x="5942" y="6132"/>
                    <a:pt x="6799" y="4620"/>
                  </a:cubicBezTo>
                  <a:cubicBezTo>
                    <a:pt x="6835" y="4334"/>
                    <a:pt x="6621" y="4155"/>
                    <a:pt x="6430" y="3917"/>
                  </a:cubicBezTo>
                  <a:cubicBezTo>
                    <a:pt x="5597" y="2846"/>
                    <a:pt x="4752" y="1774"/>
                    <a:pt x="3728" y="881"/>
                  </a:cubicBezTo>
                  <a:cubicBezTo>
                    <a:pt x="3370" y="572"/>
                    <a:pt x="3001" y="321"/>
                    <a:pt x="2608" y="155"/>
                  </a:cubicBezTo>
                  <a:cubicBezTo>
                    <a:pt x="2335" y="48"/>
                    <a:pt x="2037" y="0"/>
                    <a:pt x="1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8"/>
            <p:cNvSpPr/>
            <p:nvPr/>
          </p:nvSpPr>
          <p:spPr>
            <a:xfrm>
              <a:off x="7218586" y="2836713"/>
              <a:ext cx="317710" cy="209255"/>
            </a:xfrm>
            <a:custGeom>
              <a:avLst/>
              <a:gdLst/>
              <a:ahLst/>
              <a:cxnLst/>
              <a:rect l="l" t="t" r="r" b="b"/>
              <a:pathLst>
                <a:path w="5478" h="3608" extrusionOk="0">
                  <a:moveTo>
                    <a:pt x="4775" y="0"/>
                  </a:moveTo>
                  <a:cubicBezTo>
                    <a:pt x="3453" y="1238"/>
                    <a:pt x="1774" y="2096"/>
                    <a:pt x="0" y="2465"/>
                  </a:cubicBezTo>
                  <a:cubicBezTo>
                    <a:pt x="215" y="2858"/>
                    <a:pt x="453" y="3227"/>
                    <a:pt x="691" y="3608"/>
                  </a:cubicBezTo>
                  <a:cubicBezTo>
                    <a:pt x="2358" y="3405"/>
                    <a:pt x="4560" y="2596"/>
                    <a:pt x="5441" y="1084"/>
                  </a:cubicBezTo>
                  <a:cubicBezTo>
                    <a:pt x="5477" y="810"/>
                    <a:pt x="5263" y="631"/>
                    <a:pt x="5072" y="381"/>
                  </a:cubicBezTo>
                  <a:cubicBezTo>
                    <a:pt x="4989" y="250"/>
                    <a:pt x="4882" y="119"/>
                    <a:pt x="4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8"/>
            <p:cNvSpPr/>
            <p:nvPr/>
          </p:nvSpPr>
          <p:spPr>
            <a:xfrm>
              <a:off x="6894030" y="3181973"/>
              <a:ext cx="425412" cy="318290"/>
            </a:xfrm>
            <a:custGeom>
              <a:avLst/>
              <a:gdLst/>
              <a:ahLst/>
              <a:cxnLst/>
              <a:rect l="l" t="t" r="r" b="b"/>
              <a:pathLst>
                <a:path w="7335" h="5488" extrusionOk="0">
                  <a:moveTo>
                    <a:pt x="3477" y="0"/>
                  </a:moveTo>
                  <a:cubicBezTo>
                    <a:pt x="2870" y="95"/>
                    <a:pt x="2274" y="179"/>
                    <a:pt x="1667" y="262"/>
                  </a:cubicBezTo>
                  <a:cubicBezTo>
                    <a:pt x="1536" y="286"/>
                    <a:pt x="1381" y="310"/>
                    <a:pt x="1262" y="405"/>
                  </a:cubicBezTo>
                  <a:cubicBezTo>
                    <a:pt x="1155" y="488"/>
                    <a:pt x="1084" y="655"/>
                    <a:pt x="1179" y="774"/>
                  </a:cubicBezTo>
                  <a:cubicBezTo>
                    <a:pt x="1239" y="857"/>
                    <a:pt x="1358" y="893"/>
                    <a:pt x="1453" y="905"/>
                  </a:cubicBezTo>
                  <a:cubicBezTo>
                    <a:pt x="1614" y="929"/>
                    <a:pt x="1771" y="941"/>
                    <a:pt x="1926" y="941"/>
                  </a:cubicBezTo>
                  <a:cubicBezTo>
                    <a:pt x="2081" y="941"/>
                    <a:pt x="2233" y="929"/>
                    <a:pt x="2382" y="905"/>
                  </a:cubicBezTo>
                  <a:lnTo>
                    <a:pt x="2382" y="905"/>
                  </a:lnTo>
                  <a:cubicBezTo>
                    <a:pt x="2262" y="1250"/>
                    <a:pt x="1905" y="1441"/>
                    <a:pt x="1548" y="1536"/>
                  </a:cubicBezTo>
                  <a:cubicBezTo>
                    <a:pt x="1203" y="1619"/>
                    <a:pt x="834" y="1643"/>
                    <a:pt x="488" y="1750"/>
                  </a:cubicBezTo>
                  <a:cubicBezTo>
                    <a:pt x="357" y="1810"/>
                    <a:pt x="191" y="1905"/>
                    <a:pt x="191" y="2048"/>
                  </a:cubicBezTo>
                  <a:cubicBezTo>
                    <a:pt x="191" y="2239"/>
                    <a:pt x="381" y="2334"/>
                    <a:pt x="548" y="2381"/>
                  </a:cubicBezTo>
                  <a:cubicBezTo>
                    <a:pt x="756" y="2439"/>
                    <a:pt x="953" y="2462"/>
                    <a:pt x="1147" y="2462"/>
                  </a:cubicBezTo>
                  <a:cubicBezTo>
                    <a:pt x="1475" y="2462"/>
                    <a:pt x="1797" y="2397"/>
                    <a:pt x="2155" y="2322"/>
                  </a:cubicBezTo>
                  <a:lnTo>
                    <a:pt x="2155" y="2322"/>
                  </a:lnTo>
                  <a:cubicBezTo>
                    <a:pt x="1870" y="2536"/>
                    <a:pt x="1560" y="2691"/>
                    <a:pt x="1227" y="2786"/>
                  </a:cubicBezTo>
                  <a:cubicBezTo>
                    <a:pt x="905" y="2870"/>
                    <a:pt x="548" y="2917"/>
                    <a:pt x="238" y="3072"/>
                  </a:cubicBezTo>
                  <a:cubicBezTo>
                    <a:pt x="143" y="3108"/>
                    <a:pt x="60" y="3167"/>
                    <a:pt x="24" y="3274"/>
                  </a:cubicBezTo>
                  <a:cubicBezTo>
                    <a:pt x="0" y="3382"/>
                    <a:pt x="60" y="3465"/>
                    <a:pt x="143" y="3524"/>
                  </a:cubicBezTo>
                  <a:cubicBezTo>
                    <a:pt x="238" y="3584"/>
                    <a:pt x="322" y="3608"/>
                    <a:pt x="429" y="3620"/>
                  </a:cubicBezTo>
                  <a:cubicBezTo>
                    <a:pt x="591" y="3642"/>
                    <a:pt x="755" y="3653"/>
                    <a:pt x="920" y="3653"/>
                  </a:cubicBezTo>
                  <a:cubicBezTo>
                    <a:pt x="1375" y="3653"/>
                    <a:pt x="1835" y="3568"/>
                    <a:pt x="2262" y="3393"/>
                  </a:cubicBezTo>
                  <a:lnTo>
                    <a:pt x="2262" y="3393"/>
                  </a:lnTo>
                  <a:cubicBezTo>
                    <a:pt x="1762" y="3751"/>
                    <a:pt x="1096" y="3798"/>
                    <a:pt x="608" y="4155"/>
                  </a:cubicBezTo>
                  <a:cubicBezTo>
                    <a:pt x="477" y="4239"/>
                    <a:pt x="357" y="4417"/>
                    <a:pt x="477" y="4536"/>
                  </a:cubicBezTo>
                  <a:cubicBezTo>
                    <a:pt x="500" y="4584"/>
                    <a:pt x="560" y="4596"/>
                    <a:pt x="608" y="4620"/>
                  </a:cubicBezTo>
                  <a:cubicBezTo>
                    <a:pt x="698" y="4643"/>
                    <a:pt x="791" y="4653"/>
                    <a:pt x="886" y="4653"/>
                  </a:cubicBezTo>
                  <a:cubicBezTo>
                    <a:pt x="1128" y="4653"/>
                    <a:pt x="1380" y="4586"/>
                    <a:pt x="1620" y="4501"/>
                  </a:cubicBezTo>
                  <a:cubicBezTo>
                    <a:pt x="1929" y="4358"/>
                    <a:pt x="2227" y="4179"/>
                    <a:pt x="2560" y="4048"/>
                  </a:cubicBezTo>
                  <a:lnTo>
                    <a:pt x="2560" y="4048"/>
                  </a:lnTo>
                  <a:cubicBezTo>
                    <a:pt x="2215" y="4298"/>
                    <a:pt x="1881" y="4572"/>
                    <a:pt x="1560" y="4858"/>
                  </a:cubicBezTo>
                  <a:cubicBezTo>
                    <a:pt x="1465" y="4929"/>
                    <a:pt x="1381" y="5001"/>
                    <a:pt x="1370" y="5120"/>
                  </a:cubicBezTo>
                  <a:cubicBezTo>
                    <a:pt x="1334" y="5287"/>
                    <a:pt x="1489" y="5453"/>
                    <a:pt x="1643" y="5477"/>
                  </a:cubicBezTo>
                  <a:cubicBezTo>
                    <a:pt x="1677" y="5484"/>
                    <a:pt x="1711" y="5488"/>
                    <a:pt x="1746" y="5488"/>
                  </a:cubicBezTo>
                  <a:cubicBezTo>
                    <a:pt x="1882" y="5488"/>
                    <a:pt x="2020" y="5436"/>
                    <a:pt x="2143" y="5370"/>
                  </a:cubicBezTo>
                  <a:cubicBezTo>
                    <a:pt x="2501" y="5191"/>
                    <a:pt x="2810" y="4953"/>
                    <a:pt x="3155" y="4775"/>
                  </a:cubicBezTo>
                  <a:cubicBezTo>
                    <a:pt x="3715" y="4477"/>
                    <a:pt x="4394" y="4334"/>
                    <a:pt x="5013" y="4227"/>
                  </a:cubicBezTo>
                  <a:lnTo>
                    <a:pt x="6620" y="3965"/>
                  </a:lnTo>
                  <a:cubicBezTo>
                    <a:pt x="6894" y="3917"/>
                    <a:pt x="7204" y="3846"/>
                    <a:pt x="7335" y="3608"/>
                  </a:cubicBezTo>
                  <a:lnTo>
                    <a:pt x="3477" y="0"/>
                  </a:ln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8"/>
            <p:cNvSpPr/>
            <p:nvPr/>
          </p:nvSpPr>
          <p:spPr>
            <a:xfrm>
              <a:off x="6287721" y="2953289"/>
              <a:ext cx="316318" cy="322930"/>
            </a:xfrm>
            <a:custGeom>
              <a:avLst/>
              <a:gdLst/>
              <a:ahLst/>
              <a:cxnLst/>
              <a:rect l="l" t="t" r="r" b="b"/>
              <a:pathLst>
                <a:path w="5454" h="5568" extrusionOk="0">
                  <a:moveTo>
                    <a:pt x="2750" y="1"/>
                  </a:moveTo>
                  <a:cubicBezTo>
                    <a:pt x="2738" y="1"/>
                    <a:pt x="2727" y="1"/>
                    <a:pt x="2715" y="2"/>
                  </a:cubicBezTo>
                  <a:cubicBezTo>
                    <a:pt x="2322" y="2"/>
                    <a:pt x="2144" y="455"/>
                    <a:pt x="1953" y="800"/>
                  </a:cubicBezTo>
                  <a:cubicBezTo>
                    <a:pt x="1715" y="1205"/>
                    <a:pt x="1346" y="1395"/>
                    <a:pt x="929" y="1550"/>
                  </a:cubicBezTo>
                  <a:cubicBezTo>
                    <a:pt x="1" y="1824"/>
                    <a:pt x="417" y="3241"/>
                    <a:pt x="679" y="3931"/>
                  </a:cubicBezTo>
                  <a:cubicBezTo>
                    <a:pt x="929" y="4634"/>
                    <a:pt x="1453" y="5265"/>
                    <a:pt x="2168" y="5491"/>
                  </a:cubicBezTo>
                  <a:cubicBezTo>
                    <a:pt x="2358" y="5544"/>
                    <a:pt x="2556" y="5568"/>
                    <a:pt x="2758" y="5568"/>
                  </a:cubicBezTo>
                  <a:cubicBezTo>
                    <a:pt x="3098" y="5568"/>
                    <a:pt x="3446" y="5500"/>
                    <a:pt x="3775" y="5396"/>
                  </a:cubicBezTo>
                  <a:cubicBezTo>
                    <a:pt x="4334" y="5241"/>
                    <a:pt x="4906" y="4967"/>
                    <a:pt x="5263" y="4491"/>
                  </a:cubicBezTo>
                  <a:cubicBezTo>
                    <a:pt x="5358" y="4348"/>
                    <a:pt x="5454" y="4134"/>
                    <a:pt x="5382" y="3967"/>
                  </a:cubicBezTo>
                  <a:cubicBezTo>
                    <a:pt x="5299" y="3774"/>
                    <a:pt x="5075" y="3716"/>
                    <a:pt x="4845" y="3716"/>
                  </a:cubicBezTo>
                  <a:cubicBezTo>
                    <a:pt x="4777" y="3716"/>
                    <a:pt x="4709" y="3721"/>
                    <a:pt x="4644" y="3729"/>
                  </a:cubicBezTo>
                  <a:cubicBezTo>
                    <a:pt x="4338" y="3763"/>
                    <a:pt x="4039" y="3824"/>
                    <a:pt x="3746" y="3904"/>
                  </a:cubicBezTo>
                  <a:lnTo>
                    <a:pt x="3746" y="3904"/>
                  </a:lnTo>
                  <a:cubicBezTo>
                    <a:pt x="4199" y="3714"/>
                    <a:pt x="4616" y="3439"/>
                    <a:pt x="4966" y="3098"/>
                  </a:cubicBezTo>
                  <a:cubicBezTo>
                    <a:pt x="5061" y="2991"/>
                    <a:pt x="5180" y="2860"/>
                    <a:pt x="5227" y="2705"/>
                  </a:cubicBezTo>
                  <a:cubicBezTo>
                    <a:pt x="5275" y="2562"/>
                    <a:pt x="5239" y="2383"/>
                    <a:pt x="5108" y="2288"/>
                  </a:cubicBezTo>
                  <a:cubicBezTo>
                    <a:pt x="5051" y="2247"/>
                    <a:pt x="4988" y="2232"/>
                    <a:pt x="4923" y="2232"/>
                  </a:cubicBezTo>
                  <a:cubicBezTo>
                    <a:pt x="4799" y="2232"/>
                    <a:pt x="4666" y="2289"/>
                    <a:pt x="4549" y="2336"/>
                  </a:cubicBezTo>
                  <a:lnTo>
                    <a:pt x="2799" y="3134"/>
                  </a:lnTo>
                  <a:cubicBezTo>
                    <a:pt x="3489" y="2800"/>
                    <a:pt x="4215" y="2407"/>
                    <a:pt x="4608" y="1741"/>
                  </a:cubicBezTo>
                  <a:cubicBezTo>
                    <a:pt x="4704" y="1562"/>
                    <a:pt x="4763" y="1336"/>
                    <a:pt x="4632" y="1193"/>
                  </a:cubicBezTo>
                  <a:cubicBezTo>
                    <a:pt x="4574" y="1122"/>
                    <a:pt x="4499" y="1094"/>
                    <a:pt x="4419" y="1094"/>
                  </a:cubicBezTo>
                  <a:cubicBezTo>
                    <a:pt x="4253" y="1094"/>
                    <a:pt x="4058" y="1212"/>
                    <a:pt x="3906" y="1324"/>
                  </a:cubicBezTo>
                  <a:cubicBezTo>
                    <a:pt x="3453" y="1645"/>
                    <a:pt x="2941" y="1883"/>
                    <a:pt x="2406" y="2026"/>
                  </a:cubicBezTo>
                  <a:cubicBezTo>
                    <a:pt x="2668" y="1800"/>
                    <a:pt x="2894" y="1514"/>
                    <a:pt x="3061" y="1205"/>
                  </a:cubicBezTo>
                  <a:cubicBezTo>
                    <a:pt x="3180" y="979"/>
                    <a:pt x="3263" y="728"/>
                    <a:pt x="3215" y="478"/>
                  </a:cubicBezTo>
                  <a:cubicBezTo>
                    <a:pt x="3181" y="229"/>
                    <a:pt x="2985" y="1"/>
                    <a:pt x="2750"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48"/>
          <p:cNvGrpSpPr/>
          <p:nvPr/>
        </p:nvGrpSpPr>
        <p:grpSpPr>
          <a:xfrm>
            <a:off x="6485044" y="438150"/>
            <a:ext cx="753956" cy="370171"/>
            <a:chOff x="5702350" y="2486504"/>
            <a:chExt cx="753956" cy="370171"/>
          </a:xfrm>
        </p:grpSpPr>
        <p:sp>
          <p:nvSpPr>
            <p:cNvPr id="768" name="Google Shape;768;p48"/>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8"/>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8"/>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8"/>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48"/>
          <p:cNvGrpSpPr/>
          <p:nvPr/>
        </p:nvGrpSpPr>
        <p:grpSpPr>
          <a:xfrm rot="-3722607" flipH="1">
            <a:off x="8879123" y="691413"/>
            <a:ext cx="252399" cy="805489"/>
            <a:chOff x="8478897" y="4127025"/>
            <a:chExt cx="252400" cy="805492"/>
          </a:xfrm>
        </p:grpSpPr>
        <p:sp>
          <p:nvSpPr>
            <p:cNvPr id="773" name="Google Shape;773;p48"/>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8"/>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8"/>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8"/>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48"/>
          <p:cNvGrpSpPr/>
          <p:nvPr/>
        </p:nvGrpSpPr>
        <p:grpSpPr>
          <a:xfrm>
            <a:off x="7435621" y="294700"/>
            <a:ext cx="1245349" cy="569505"/>
            <a:chOff x="7435621" y="294700"/>
            <a:chExt cx="1245349" cy="569505"/>
          </a:xfrm>
        </p:grpSpPr>
        <p:grpSp>
          <p:nvGrpSpPr>
            <p:cNvPr id="778" name="Google Shape;778;p48"/>
            <p:cNvGrpSpPr/>
            <p:nvPr/>
          </p:nvGrpSpPr>
          <p:grpSpPr>
            <a:xfrm rot="-578873">
              <a:off x="7870500" y="388385"/>
              <a:ext cx="376485" cy="447436"/>
              <a:chOff x="8352696" y="3680267"/>
              <a:chExt cx="376469" cy="447416"/>
            </a:xfrm>
          </p:grpSpPr>
          <p:sp>
            <p:nvSpPr>
              <p:cNvPr id="779" name="Google Shape;779;p48"/>
              <p:cNvSpPr/>
              <p:nvPr/>
            </p:nvSpPr>
            <p:spPr>
              <a:xfrm>
                <a:off x="8352696" y="3680267"/>
                <a:ext cx="374871" cy="447416"/>
              </a:xfrm>
              <a:custGeom>
                <a:avLst/>
                <a:gdLst/>
                <a:ahLst/>
                <a:cxnLst/>
                <a:rect l="l" t="t" r="r" b="b"/>
                <a:pathLst>
                  <a:path w="8454" h="10090" extrusionOk="0">
                    <a:moveTo>
                      <a:pt x="4453" y="2417"/>
                    </a:moveTo>
                    <a:cubicBezTo>
                      <a:pt x="4691" y="2429"/>
                      <a:pt x="4918" y="2465"/>
                      <a:pt x="5156" y="2501"/>
                    </a:cubicBezTo>
                    <a:cubicBezTo>
                      <a:pt x="5299" y="2548"/>
                      <a:pt x="5453" y="2620"/>
                      <a:pt x="5596" y="2679"/>
                    </a:cubicBezTo>
                    <a:cubicBezTo>
                      <a:pt x="5680" y="2727"/>
                      <a:pt x="5751" y="2786"/>
                      <a:pt x="5811" y="2846"/>
                    </a:cubicBezTo>
                    <a:cubicBezTo>
                      <a:pt x="5834" y="2894"/>
                      <a:pt x="5882" y="2941"/>
                      <a:pt x="5918" y="2977"/>
                    </a:cubicBezTo>
                    <a:cubicBezTo>
                      <a:pt x="5930" y="3025"/>
                      <a:pt x="5954" y="3072"/>
                      <a:pt x="5977" y="3132"/>
                    </a:cubicBezTo>
                    <a:cubicBezTo>
                      <a:pt x="5989" y="3191"/>
                      <a:pt x="5989" y="3251"/>
                      <a:pt x="6001" y="3322"/>
                    </a:cubicBezTo>
                    <a:cubicBezTo>
                      <a:pt x="6013" y="3346"/>
                      <a:pt x="6001" y="3370"/>
                      <a:pt x="6001" y="3382"/>
                    </a:cubicBezTo>
                    <a:cubicBezTo>
                      <a:pt x="6001" y="3394"/>
                      <a:pt x="5989" y="3394"/>
                      <a:pt x="5989" y="3406"/>
                    </a:cubicBezTo>
                    <a:cubicBezTo>
                      <a:pt x="5977" y="3429"/>
                      <a:pt x="5977" y="3441"/>
                      <a:pt x="5954" y="3453"/>
                    </a:cubicBezTo>
                    <a:cubicBezTo>
                      <a:pt x="5918" y="3489"/>
                      <a:pt x="5870" y="3513"/>
                      <a:pt x="5834" y="3548"/>
                    </a:cubicBezTo>
                    <a:cubicBezTo>
                      <a:pt x="5715" y="3608"/>
                      <a:pt x="5584" y="3644"/>
                      <a:pt x="5453" y="3691"/>
                    </a:cubicBezTo>
                    <a:cubicBezTo>
                      <a:pt x="5156" y="3751"/>
                      <a:pt x="4870" y="3798"/>
                      <a:pt x="4572" y="3798"/>
                    </a:cubicBezTo>
                    <a:cubicBezTo>
                      <a:pt x="4382" y="3787"/>
                      <a:pt x="4191" y="3775"/>
                      <a:pt x="3989" y="3739"/>
                    </a:cubicBezTo>
                    <a:cubicBezTo>
                      <a:pt x="4156" y="3298"/>
                      <a:pt x="4310" y="2858"/>
                      <a:pt x="4453" y="2417"/>
                    </a:cubicBezTo>
                    <a:close/>
                    <a:moveTo>
                      <a:pt x="3132" y="6061"/>
                    </a:moveTo>
                    <a:cubicBezTo>
                      <a:pt x="3251" y="6108"/>
                      <a:pt x="3370" y="6144"/>
                      <a:pt x="3489" y="6203"/>
                    </a:cubicBezTo>
                    <a:cubicBezTo>
                      <a:pt x="3620" y="6299"/>
                      <a:pt x="3751" y="6406"/>
                      <a:pt x="3882" y="6525"/>
                    </a:cubicBezTo>
                    <a:cubicBezTo>
                      <a:pt x="3977" y="6620"/>
                      <a:pt x="4060" y="6739"/>
                      <a:pt x="4156" y="6858"/>
                    </a:cubicBezTo>
                    <a:lnTo>
                      <a:pt x="4239" y="7085"/>
                    </a:lnTo>
                    <a:cubicBezTo>
                      <a:pt x="4239" y="7120"/>
                      <a:pt x="4263" y="7156"/>
                      <a:pt x="4263" y="7204"/>
                    </a:cubicBezTo>
                    <a:cubicBezTo>
                      <a:pt x="4275" y="7239"/>
                      <a:pt x="4263" y="7263"/>
                      <a:pt x="4263" y="7299"/>
                    </a:cubicBezTo>
                    <a:cubicBezTo>
                      <a:pt x="4263" y="7311"/>
                      <a:pt x="4251" y="7311"/>
                      <a:pt x="4251" y="7323"/>
                    </a:cubicBezTo>
                    <a:cubicBezTo>
                      <a:pt x="4215" y="7370"/>
                      <a:pt x="4168" y="7418"/>
                      <a:pt x="4132" y="7477"/>
                    </a:cubicBezTo>
                    <a:cubicBezTo>
                      <a:pt x="4108" y="7489"/>
                      <a:pt x="4096" y="7501"/>
                      <a:pt x="4084" y="7501"/>
                    </a:cubicBezTo>
                    <a:cubicBezTo>
                      <a:pt x="4025" y="7537"/>
                      <a:pt x="3965" y="7549"/>
                      <a:pt x="3906" y="7573"/>
                    </a:cubicBezTo>
                    <a:cubicBezTo>
                      <a:pt x="3727" y="7608"/>
                      <a:pt x="3548" y="7632"/>
                      <a:pt x="3370" y="7632"/>
                    </a:cubicBezTo>
                    <a:cubicBezTo>
                      <a:pt x="3132" y="7620"/>
                      <a:pt x="2894" y="7597"/>
                      <a:pt x="2656" y="7537"/>
                    </a:cubicBezTo>
                    <a:cubicBezTo>
                      <a:pt x="2632" y="7537"/>
                      <a:pt x="2620" y="7513"/>
                      <a:pt x="2608" y="7513"/>
                    </a:cubicBezTo>
                    <a:cubicBezTo>
                      <a:pt x="2775" y="7025"/>
                      <a:pt x="2953" y="6537"/>
                      <a:pt x="3132" y="6061"/>
                    </a:cubicBezTo>
                    <a:close/>
                    <a:moveTo>
                      <a:pt x="4465" y="0"/>
                    </a:moveTo>
                    <a:cubicBezTo>
                      <a:pt x="4239" y="0"/>
                      <a:pt x="4025" y="12"/>
                      <a:pt x="3799" y="48"/>
                    </a:cubicBezTo>
                    <a:cubicBezTo>
                      <a:pt x="3465" y="96"/>
                      <a:pt x="3156" y="179"/>
                      <a:pt x="2858" y="286"/>
                    </a:cubicBezTo>
                    <a:cubicBezTo>
                      <a:pt x="2298" y="477"/>
                      <a:pt x="2024" y="1143"/>
                      <a:pt x="2144" y="1703"/>
                    </a:cubicBezTo>
                    <a:cubicBezTo>
                      <a:pt x="1489" y="3584"/>
                      <a:pt x="727" y="5430"/>
                      <a:pt x="119" y="7323"/>
                    </a:cubicBezTo>
                    <a:cubicBezTo>
                      <a:pt x="36" y="7597"/>
                      <a:pt x="0" y="7847"/>
                      <a:pt x="60" y="8120"/>
                    </a:cubicBezTo>
                    <a:cubicBezTo>
                      <a:pt x="60" y="8192"/>
                      <a:pt x="60" y="8263"/>
                      <a:pt x="72" y="8335"/>
                    </a:cubicBezTo>
                    <a:cubicBezTo>
                      <a:pt x="119" y="8680"/>
                      <a:pt x="298" y="8906"/>
                      <a:pt x="536" y="9144"/>
                    </a:cubicBezTo>
                    <a:cubicBezTo>
                      <a:pt x="834" y="9418"/>
                      <a:pt x="1215" y="9621"/>
                      <a:pt x="1596" y="9763"/>
                    </a:cubicBezTo>
                    <a:cubicBezTo>
                      <a:pt x="2072" y="9942"/>
                      <a:pt x="2584" y="10049"/>
                      <a:pt x="3084" y="10085"/>
                    </a:cubicBezTo>
                    <a:cubicBezTo>
                      <a:pt x="3164" y="10088"/>
                      <a:pt x="3244" y="10090"/>
                      <a:pt x="3323" y="10090"/>
                    </a:cubicBezTo>
                    <a:cubicBezTo>
                      <a:pt x="3809" y="10090"/>
                      <a:pt x="4280" y="10026"/>
                      <a:pt x="4751" y="9883"/>
                    </a:cubicBezTo>
                    <a:cubicBezTo>
                      <a:pt x="5001" y="9811"/>
                      <a:pt x="5227" y="9692"/>
                      <a:pt x="5453" y="9561"/>
                    </a:cubicBezTo>
                    <a:cubicBezTo>
                      <a:pt x="5692" y="9406"/>
                      <a:pt x="5846" y="9228"/>
                      <a:pt x="6049" y="9037"/>
                    </a:cubicBezTo>
                    <a:cubicBezTo>
                      <a:pt x="6251" y="8835"/>
                      <a:pt x="6406" y="8549"/>
                      <a:pt x="6525" y="8299"/>
                    </a:cubicBezTo>
                    <a:cubicBezTo>
                      <a:pt x="6585" y="8144"/>
                      <a:pt x="6620" y="8013"/>
                      <a:pt x="6656" y="7847"/>
                    </a:cubicBezTo>
                    <a:cubicBezTo>
                      <a:pt x="6680" y="7716"/>
                      <a:pt x="6716" y="7597"/>
                      <a:pt x="6727" y="7477"/>
                    </a:cubicBezTo>
                    <a:cubicBezTo>
                      <a:pt x="6775" y="6965"/>
                      <a:pt x="6668" y="6454"/>
                      <a:pt x="6442" y="5989"/>
                    </a:cubicBezTo>
                    <a:cubicBezTo>
                      <a:pt x="7513" y="5644"/>
                      <a:pt x="8394" y="4715"/>
                      <a:pt x="8454" y="3572"/>
                    </a:cubicBezTo>
                    <a:cubicBezTo>
                      <a:pt x="8454" y="3215"/>
                      <a:pt x="8442" y="2905"/>
                      <a:pt x="8371" y="2608"/>
                    </a:cubicBezTo>
                    <a:cubicBezTo>
                      <a:pt x="8323" y="2429"/>
                      <a:pt x="8275" y="2251"/>
                      <a:pt x="8204" y="2084"/>
                    </a:cubicBezTo>
                    <a:cubicBezTo>
                      <a:pt x="8132" y="1893"/>
                      <a:pt x="8001" y="1703"/>
                      <a:pt x="7882" y="1524"/>
                    </a:cubicBezTo>
                    <a:cubicBezTo>
                      <a:pt x="7728" y="1286"/>
                      <a:pt x="7489" y="1072"/>
                      <a:pt x="7287" y="893"/>
                    </a:cubicBezTo>
                    <a:cubicBezTo>
                      <a:pt x="7025" y="691"/>
                      <a:pt x="6716" y="524"/>
                      <a:pt x="6418" y="369"/>
                    </a:cubicBezTo>
                    <a:cubicBezTo>
                      <a:pt x="6132" y="238"/>
                      <a:pt x="5834" y="179"/>
                      <a:pt x="5537" y="107"/>
                    </a:cubicBezTo>
                    <a:cubicBezTo>
                      <a:pt x="5275" y="36"/>
                      <a:pt x="4989" y="12"/>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8"/>
              <p:cNvSpPr/>
              <p:nvPr/>
            </p:nvSpPr>
            <p:spPr>
              <a:xfrm>
                <a:off x="8416062" y="3681863"/>
                <a:ext cx="313102" cy="441917"/>
              </a:xfrm>
              <a:custGeom>
                <a:avLst/>
                <a:gdLst/>
                <a:ahLst/>
                <a:cxnLst/>
                <a:rect l="l" t="t" r="r" b="b"/>
                <a:pathLst>
                  <a:path w="7061" h="9966" extrusionOk="0">
                    <a:moveTo>
                      <a:pt x="3060" y="2393"/>
                    </a:moveTo>
                    <a:cubicBezTo>
                      <a:pt x="3298" y="2405"/>
                      <a:pt x="3524" y="2441"/>
                      <a:pt x="3739" y="2500"/>
                    </a:cubicBezTo>
                    <a:cubicBezTo>
                      <a:pt x="3905" y="2536"/>
                      <a:pt x="4036" y="2619"/>
                      <a:pt x="4191" y="2679"/>
                    </a:cubicBezTo>
                    <a:cubicBezTo>
                      <a:pt x="4263" y="2715"/>
                      <a:pt x="4334" y="2774"/>
                      <a:pt x="4394" y="2834"/>
                    </a:cubicBezTo>
                    <a:cubicBezTo>
                      <a:pt x="4417" y="2881"/>
                      <a:pt x="4465" y="2929"/>
                      <a:pt x="4501" y="2977"/>
                    </a:cubicBezTo>
                    <a:cubicBezTo>
                      <a:pt x="4513" y="3012"/>
                      <a:pt x="4548" y="3060"/>
                      <a:pt x="4560" y="3119"/>
                    </a:cubicBezTo>
                    <a:cubicBezTo>
                      <a:pt x="4572" y="3179"/>
                      <a:pt x="4572" y="3239"/>
                      <a:pt x="4584" y="3298"/>
                    </a:cubicBezTo>
                    <a:lnTo>
                      <a:pt x="4584" y="3334"/>
                    </a:lnTo>
                    <a:lnTo>
                      <a:pt x="4584" y="3358"/>
                    </a:lnTo>
                    <a:lnTo>
                      <a:pt x="4572" y="3393"/>
                    </a:lnTo>
                    <a:lnTo>
                      <a:pt x="4536" y="3417"/>
                    </a:lnTo>
                    <a:cubicBezTo>
                      <a:pt x="4501" y="3453"/>
                      <a:pt x="4465" y="3477"/>
                      <a:pt x="4417" y="3512"/>
                    </a:cubicBezTo>
                    <a:cubicBezTo>
                      <a:pt x="4298" y="3572"/>
                      <a:pt x="4167" y="3608"/>
                      <a:pt x="4036" y="3655"/>
                    </a:cubicBezTo>
                    <a:cubicBezTo>
                      <a:pt x="3739" y="3715"/>
                      <a:pt x="3453" y="3751"/>
                      <a:pt x="3143" y="3762"/>
                    </a:cubicBezTo>
                    <a:cubicBezTo>
                      <a:pt x="2941" y="3751"/>
                      <a:pt x="2739" y="3727"/>
                      <a:pt x="2584" y="3703"/>
                    </a:cubicBezTo>
                    <a:cubicBezTo>
                      <a:pt x="2727" y="3334"/>
                      <a:pt x="2881" y="2917"/>
                      <a:pt x="3060" y="2393"/>
                    </a:cubicBezTo>
                    <a:close/>
                    <a:moveTo>
                      <a:pt x="1727" y="6025"/>
                    </a:moveTo>
                    <a:cubicBezTo>
                      <a:pt x="1846" y="6072"/>
                      <a:pt x="1965" y="6132"/>
                      <a:pt x="2072" y="6167"/>
                    </a:cubicBezTo>
                    <a:cubicBezTo>
                      <a:pt x="2227" y="6275"/>
                      <a:pt x="2358" y="6382"/>
                      <a:pt x="2477" y="6489"/>
                    </a:cubicBezTo>
                    <a:cubicBezTo>
                      <a:pt x="2584" y="6584"/>
                      <a:pt x="2655" y="6703"/>
                      <a:pt x="2739" y="6822"/>
                    </a:cubicBezTo>
                    <a:lnTo>
                      <a:pt x="2834" y="7049"/>
                    </a:lnTo>
                    <a:lnTo>
                      <a:pt x="2834" y="7096"/>
                    </a:lnTo>
                    <a:lnTo>
                      <a:pt x="2846" y="7156"/>
                    </a:lnTo>
                    <a:lnTo>
                      <a:pt x="2834" y="7239"/>
                    </a:lnTo>
                    <a:lnTo>
                      <a:pt x="2822" y="7275"/>
                    </a:lnTo>
                    <a:lnTo>
                      <a:pt x="2774" y="7322"/>
                    </a:lnTo>
                    <a:lnTo>
                      <a:pt x="2762" y="7346"/>
                    </a:lnTo>
                    <a:cubicBezTo>
                      <a:pt x="2739" y="7382"/>
                      <a:pt x="2727" y="7394"/>
                      <a:pt x="2703" y="7418"/>
                    </a:cubicBezTo>
                    <a:lnTo>
                      <a:pt x="2667" y="7441"/>
                    </a:lnTo>
                    <a:lnTo>
                      <a:pt x="2643" y="7453"/>
                    </a:lnTo>
                    <a:cubicBezTo>
                      <a:pt x="2584" y="7489"/>
                      <a:pt x="2524" y="7501"/>
                      <a:pt x="2465" y="7525"/>
                    </a:cubicBezTo>
                    <a:cubicBezTo>
                      <a:pt x="2310" y="7561"/>
                      <a:pt x="2131" y="7584"/>
                      <a:pt x="1953" y="7584"/>
                    </a:cubicBezTo>
                    <a:cubicBezTo>
                      <a:pt x="1703" y="7572"/>
                      <a:pt x="1465" y="7537"/>
                      <a:pt x="1238" y="7501"/>
                    </a:cubicBezTo>
                    <a:lnTo>
                      <a:pt x="1191" y="7477"/>
                    </a:lnTo>
                    <a:cubicBezTo>
                      <a:pt x="1369" y="7001"/>
                      <a:pt x="1548" y="6513"/>
                      <a:pt x="1727" y="6025"/>
                    </a:cubicBezTo>
                    <a:close/>
                    <a:moveTo>
                      <a:pt x="3858" y="0"/>
                    </a:moveTo>
                    <a:cubicBezTo>
                      <a:pt x="3786" y="12"/>
                      <a:pt x="3727" y="36"/>
                      <a:pt x="3667" y="60"/>
                    </a:cubicBezTo>
                    <a:cubicBezTo>
                      <a:pt x="3489" y="119"/>
                      <a:pt x="3298" y="214"/>
                      <a:pt x="3120" y="333"/>
                    </a:cubicBezTo>
                    <a:cubicBezTo>
                      <a:pt x="2917" y="476"/>
                      <a:pt x="2715" y="667"/>
                      <a:pt x="2524" y="869"/>
                    </a:cubicBezTo>
                    <a:cubicBezTo>
                      <a:pt x="2227" y="1214"/>
                      <a:pt x="1953" y="1643"/>
                      <a:pt x="1703" y="2167"/>
                    </a:cubicBezTo>
                    <a:cubicBezTo>
                      <a:pt x="1298" y="3012"/>
                      <a:pt x="1012" y="3929"/>
                      <a:pt x="810" y="4679"/>
                    </a:cubicBezTo>
                    <a:cubicBezTo>
                      <a:pt x="750" y="4894"/>
                      <a:pt x="703" y="5084"/>
                      <a:pt x="643" y="5298"/>
                    </a:cubicBezTo>
                    <a:lnTo>
                      <a:pt x="512" y="5786"/>
                    </a:lnTo>
                    <a:cubicBezTo>
                      <a:pt x="453" y="5977"/>
                      <a:pt x="405" y="6179"/>
                      <a:pt x="345" y="6346"/>
                    </a:cubicBezTo>
                    <a:lnTo>
                      <a:pt x="286" y="6548"/>
                    </a:lnTo>
                    <a:cubicBezTo>
                      <a:pt x="214" y="6787"/>
                      <a:pt x="119" y="7096"/>
                      <a:pt x="60" y="7441"/>
                    </a:cubicBezTo>
                    <a:cubicBezTo>
                      <a:pt x="36" y="7584"/>
                      <a:pt x="24" y="7715"/>
                      <a:pt x="24" y="7834"/>
                    </a:cubicBezTo>
                    <a:cubicBezTo>
                      <a:pt x="0" y="7977"/>
                      <a:pt x="0" y="8108"/>
                      <a:pt x="24" y="8227"/>
                    </a:cubicBezTo>
                    <a:cubicBezTo>
                      <a:pt x="36" y="8323"/>
                      <a:pt x="36" y="8394"/>
                      <a:pt x="48" y="8465"/>
                    </a:cubicBezTo>
                    <a:cubicBezTo>
                      <a:pt x="60" y="8537"/>
                      <a:pt x="95" y="8632"/>
                      <a:pt x="119" y="8704"/>
                    </a:cubicBezTo>
                    <a:cubicBezTo>
                      <a:pt x="143" y="8751"/>
                      <a:pt x="155" y="8799"/>
                      <a:pt x="179" y="8858"/>
                    </a:cubicBezTo>
                    <a:cubicBezTo>
                      <a:pt x="214" y="8918"/>
                      <a:pt x="238" y="8954"/>
                      <a:pt x="274" y="9001"/>
                    </a:cubicBezTo>
                    <a:cubicBezTo>
                      <a:pt x="322" y="9073"/>
                      <a:pt x="381" y="9132"/>
                      <a:pt x="441" y="9215"/>
                    </a:cubicBezTo>
                    <a:cubicBezTo>
                      <a:pt x="500" y="9275"/>
                      <a:pt x="560" y="9335"/>
                      <a:pt x="631" y="9394"/>
                    </a:cubicBezTo>
                    <a:cubicBezTo>
                      <a:pt x="703" y="9454"/>
                      <a:pt x="774" y="9513"/>
                      <a:pt x="857" y="9549"/>
                    </a:cubicBezTo>
                    <a:cubicBezTo>
                      <a:pt x="941" y="9596"/>
                      <a:pt x="1012" y="9656"/>
                      <a:pt x="1107" y="9692"/>
                    </a:cubicBezTo>
                    <a:cubicBezTo>
                      <a:pt x="1215" y="9751"/>
                      <a:pt x="1334" y="9787"/>
                      <a:pt x="1453" y="9823"/>
                    </a:cubicBezTo>
                    <a:cubicBezTo>
                      <a:pt x="1584" y="9870"/>
                      <a:pt x="1703" y="9894"/>
                      <a:pt x="1822" y="9906"/>
                    </a:cubicBezTo>
                    <a:cubicBezTo>
                      <a:pt x="2072" y="9954"/>
                      <a:pt x="2322" y="9966"/>
                      <a:pt x="2608" y="9966"/>
                    </a:cubicBezTo>
                    <a:lnTo>
                      <a:pt x="2679" y="9966"/>
                    </a:lnTo>
                    <a:cubicBezTo>
                      <a:pt x="2905" y="9942"/>
                      <a:pt x="3120" y="9882"/>
                      <a:pt x="3322" y="9823"/>
                    </a:cubicBezTo>
                    <a:cubicBezTo>
                      <a:pt x="3548" y="9751"/>
                      <a:pt x="3751" y="9656"/>
                      <a:pt x="4024" y="9489"/>
                    </a:cubicBezTo>
                    <a:cubicBezTo>
                      <a:pt x="4227" y="9358"/>
                      <a:pt x="4394" y="9192"/>
                      <a:pt x="4560" y="9025"/>
                    </a:cubicBezTo>
                    <a:lnTo>
                      <a:pt x="4620" y="8977"/>
                    </a:lnTo>
                    <a:cubicBezTo>
                      <a:pt x="4822" y="8763"/>
                      <a:pt x="4977" y="8477"/>
                      <a:pt x="5096" y="8215"/>
                    </a:cubicBezTo>
                    <a:cubicBezTo>
                      <a:pt x="5156" y="8084"/>
                      <a:pt x="5203" y="7930"/>
                      <a:pt x="5227" y="7763"/>
                    </a:cubicBezTo>
                    <a:cubicBezTo>
                      <a:pt x="5263" y="7644"/>
                      <a:pt x="5287" y="7525"/>
                      <a:pt x="5298" y="7382"/>
                    </a:cubicBezTo>
                    <a:cubicBezTo>
                      <a:pt x="5346" y="6882"/>
                      <a:pt x="5263" y="6370"/>
                      <a:pt x="5025" y="5870"/>
                    </a:cubicBezTo>
                    <a:cubicBezTo>
                      <a:pt x="6168" y="5513"/>
                      <a:pt x="6965" y="4548"/>
                      <a:pt x="7049" y="3465"/>
                    </a:cubicBezTo>
                    <a:cubicBezTo>
                      <a:pt x="7061" y="3119"/>
                      <a:pt x="7025" y="2822"/>
                      <a:pt x="6953" y="2536"/>
                    </a:cubicBezTo>
                    <a:cubicBezTo>
                      <a:pt x="6906" y="2381"/>
                      <a:pt x="6870" y="2203"/>
                      <a:pt x="6787" y="2024"/>
                    </a:cubicBezTo>
                    <a:cubicBezTo>
                      <a:pt x="6715" y="1822"/>
                      <a:pt x="6584" y="1631"/>
                      <a:pt x="6477" y="1488"/>
                    </a:cubicBezTo>
                    <a:lnTo>
                      <a:pt x="6465" y="1453"/>
                    </a:lnTo>
                    <a:cubicBezTo>
                      <a:pt x="6310" y="1214"/>
                      <a:pt x="6108" y="1036"/>
                      <a:pt x="5870" y="810"/>
                    </a:cubicBezTo>
                    <a:cubicBezTo>
                      <a:pt x="5608" y="607"/>
                      <a:pt x="5298" y="441"/>
                      <a:pt x="5001" y="298"/>
                    </a:cubicBezTo>
                    <a:cubicBezTo>
                      <a:pt x="4763" y="191"/>
                      <a:pt x="4501" y="119"/>
                      <a:pt x="4239" y="60"/>
                    </a:cubicBezTo>
                    <a:lnTo>
                      <a:pt x="4120" y="24"/>
                    </a:lnTo>
                    <a:cubicBezTo>
                      <a:pt x="4102" y="26"/>
                      <a:pt x="4084" y="27"/>
                      <a:pt x="4067" y="27"/>
                    </a:cubicBezTo>
                    <a:cubicBezTo>
                      <a:pt x="3996" y="27"/>
                      <a:pt x="3935" y="10"/>
                      <a:pt x="385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8"/>
              <p:cNvSpPr/>
              <p:nvPr/>
            </p:nvSpPr>
            <p:spPr>
              <a:xfrm>
                <a:off x="8613522" y="3724078"/>
                <a:ext cx="73919" cy="184376"/>
              </a:xfrm>
              <a:custGeom>
                <a:avLst/>
                <a:gdLst/>
                <a:ahLst/>
                <a:cxnLst/>
                <a:rect l="l" t="t" r="r" b="b"/>
                <a:pathLst>
                  <a:path w="1667" h="4158" extrusionOk="0">
                    <a:moveTo>
                      <a:pt x="417" y="1"/>
                    </a:moveTo>
                    <a:lnTo>
                      <a:pt x="369" y="36"/>
                    </a:lnTo>
                    <a:cubicBezTo>
                      <a:pt x="357" y="72"/>
                      <a:pt x="357" y="120"/>
                      <a:pt x="393" y="132"/>
                    </a:cubicBezTo>
                    <a:cubicBezTo>
                      <a:pt x="488" y="203"/>
                      <a:pt x="595" y="274"/>
                      <a:pt x="691" y="382"/>
                    </a:cubicBezTo>
                    <a:lnTo>
                      <a:pt x="667" y="370"/>
                    </a:lnTo>
                    <a:lnTo>
                      <a:pt x="667" y="370"/>
                    </a:lnTo>
                    <a:cubicBezTo>
                      <a:pt x="810" y="501"/>
                      <a:pt x="905" y="655"/>
                      <a:pt x="1000" y="810"/>
                    </a:cubicBezTo>
                    <a:cubicBezTo>
                      <a:pt x="1072" y="953"/>
                      <a:pt x="1131" y="1096"/>
                      <a:pt x="1179" y="1251"/>
                    </a:cubicBezTo>
                    <a:cubicBezTo>
                      <a:pt x="1226" y="1453"/>
                      <a:pt x="1250" y="1644"/>
                      <a:pt x="1250" y="1858"/>
                    </a:cubicBezTo>
                    <a:cubicBezTo>
                      <a:pt x="1250" y="2060"/>
                      <a:pt x="1226" y="2275"/>
                      <a:pt x="1179" y="2477"/>
                    </a:cubicBezTo>
                    <a:cubicBezTo>
                      <a:pt x="1131" y="2620"/>
                      <a:pt x="1084" y="2739"/>
                      <a:pt x="1012" y="2858"/>
                    </a:cubicBezTo>
                    <a:cubicBezTo>
                      <a:pt x="941" y="2953"/>
                      <a:pt x="857" y="3060"/>
                      <a:pt x="774" y="3156"/>
                    </a:cubicBezTo>
                    <a:cubicBezTo>
                      <a:pt x="667" y="3251"/>
                      <a:pt x="548" y="3346"/>
                      <a:pt x="417" y="3430"/>
                    </a:cubicBezTo>
                    <a:cubicBezTo>
                      <a:pt x="357" y="3465"/>
                      <a:pt x="310" y="3489"/>
                      <a:pt x="250" y="3513"/>
                    </a:cubicBezTo>
                    <a:cubicBezTo>
                      <a:pt x="83" y="3584"/>
                      <a:pt x="0" y="3775"/>
                      <a:pt x="72" y="3953"/>
                    </a:cubicBezTo>
                    <a:cubicBezTo>
                      <a:pt x="125" y="4079"/>
                      <a:pt x="254" y="4158"/>
                      <a:pt x="391" y="4158"/>
                    </a:cubicBezTo>
                    <a:cubicBezTo>
                      <a:pt x="435" y="4158"/>
                      <a:pt x="480" y="4149"/>
                      <a:pt x="524" y="4132"/>
                    </a:cubicBezTo>
                    <a:cubicBezTo>
                      <a:pt x="619" y="4084"/>
                      <a:pt x="726" y="4025"/>
                      <a:pt x="822" y="3953"/>
                    </a:cubicBezTo>
                    <a:cubicBezTo>
                      <a:pt x="917" y="3894"/>
                      <a:pt x="1012" y="3811"/>
                      <a:pt x="1095" y="3715"/>
                    </a:cubicBezTo>
                    <a:cubicBezTo>
                      <a:pt x="1250" y="3572"/>
                      <a:pt x="1357" y="3406"/>
                      <a:pt x="1441" y="3215"/>
                    </a:cubicBezTo>
                    <a:cubicBezTo>
                      <a:pt x="1536" y="3037"/>
                      <a:pt x="1572" y="2834"/>
                      <a:pt x="1619" y="2632"/>
                    </a:cubicBezTo>
                    <a:cubicBezTo>
                      <a:pt x="1667" y="2418"/>
                      <a:pt x="1667" y="2215"/>
                      <a:pt x="1655" y="2001"/>
                    </a:cubicBezTo>
                    <a:cubicBezTo>
                      <a:pt x="1631" y="1810"/>
                      <a:pt x="1572" y="1620"/>
                      <a:pt x="1512" y="1429"/>
                    </a:cubicBezTo>
                    <a:cubicBezTo>
                      <a:pt x="1453" y="1227"/>
                      <a:pt x="1369" y="1048"/>
                      <a:pt x="1262" y="870"/>
                    </a:cubicBezTo>
                    <a:cubicBezTo>
                      <a:pt x="1060" y="536"/>
                      <a:pt x="798" y="239"/>
                      <a:pt x="464" y="12"/>
                    </a:cubicBezTo>
                    <a:cubicBezTo>
                      <a:pt x="441" y="1"/>
                      <a:pt x="429"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8"/>
              <p:cNvSpPr/>
              <p:nvPr/>
            </p:nvSpPr>
            <p:spPr>
              <a:xfrm>
                <a:off x="8581285" y="3905176"/>
                <a:ext cx="16939" cy="15875"/>
              </a:xfrm>
              <a:custGeom>
                <a:avLst/>
                <a:gdLst/>
                <a:ahLst/>
                <a:cxnLst/>
                <a:rect l="l" t="t" r="r" b="b"/>
                <a:pathLst>
                  <a:path w="382" h="358" extrusionOk="0">
                    <a:moveTo>
                      <a:pt x="168" y="0"/>
                    </a:moveTo>
                    <a:cubicBezTo>
                      <a:pt x="120" y="24"/>
                      <a:pt x="72" y="48"/>
                      <a:pt x="48" y="84"/>
                    </a:cubicBezTo>
                    <a:cubicBezTo>
                      <a:pt x="13" y="119"/>
                      <a:pt x="1" y="167"/>
                      <a:pt x="13" y="215"/>
                    </a:cubicBezTo>
                    <a:cubicBezTo>
                      <a:pt x="13" y="262"/>
                      <a:pt x="48" y="298"/>
                      <a:pt x="84" y="334"/>
                    </a:cubicBezTo>
                    <a:cubicBezTo>
                      <a:pt x="132" y="358"/>
                      <a:pt x="179" y="358"/>
                      <a:pt x="227" y="358"/>
                    </a:cubicBezTo>
                    <a:cubicBezTo>
                      <a:pt x="263" y="358"/>
                      <a:pt x="310" y="334"/>
                      <a:pt x="346" y="286"/>
                    </a:cubicBezTo>
                    <a:cubicBezTo>
                      <a:pt x="370" y="239"/>
                      <a:pt x="382" y="203"/>
                      <a:pt x="370" y="155"/>
                    </a:cubicBezTo>
                    <a:cubicBezTo>
                      <a:pt x="370" y="108"/>
                      <a:pt x="346" y="60"/>
                      <a:pt x="298" y="36"/>
                    </a:cubicBezTo>
                    <a:cubicBezTo>
                      <a:pt x="251" y="0"/>
                      <a:pt x="203"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8"/>
              <p:cNvSpPr/>
              <p:nvPr/>
            </p:nvSpPr>
            <p:spPr>
              <a:xfrm>
                <a:off x="8496279" y="3969562"/>
                <a:ext cx="109349" cy="125489"/>
              </a:xfrm>
              <a:custGeom>
                <a:avLst/>
                <a:gdLst/>
                <a:ahLst/>
                <a:cxnLst/>
                <a:rect l="l" t="t" r="r" b="b"/>
                <a:pathLst>
                  <a:path w="2466" h="2830" extrusionOk="0">
                    <a:moveTo>
                      <a:pt x="2263" y="1"/>
                    </a:moveTo>
                    <a:cubicBezTo>
                      <a:pt x="2215" y="13"/>
                      <a:pt x="2204" y="13"/>
                      <a:pt x="2204" y="13"/>
                    </a:cubicBezTo>
                    <a:cubicBezTo>
                      <a:pt x="2168" y="25"/>
                      <a:pt x="2144" y="72"/>
                      <a:pt x="2156" y="108"/>
                    </a:cubicBezTo>
                    <a:cubicBezTo>
                      <a:pt x="2168" y="144"/>
                      <a:pt x="2180" y="180"/>
                      <a:pt x="2204" y="227"/>
                    </a:cubicBezTo>
                    <a:cubicBezTo>
                      <a:pt x="2227" y="358"/>
                      <a:pt x="2263" y="501"/>
                      <a:pt x="2263" y="644"/>
                    </a:cubicBezTo>
                    <a:cubicBezTo>
                      <a:pt x="2263" y="787"/>
                      <a:pt x="2239" y="942"/>
                      <a:pt x="2204" y="1084"/>
                    </a:cubicBezTo>
                    <a:cubicBezTo>
                      <a:pt x="2156" y="1215"/>
                      <a:pt x="2096" y="1358"/>
                      <a:pt x="2025" y="1489"/>
                    </a:cubicBezTo>
                    <a:cubicBezTo>
                      <a:pt x="1965" y="1596"/>
                      <a:pt x="1882" y="1680"/>
                      <a:pt x="1799" y="1775"/>
                    </a:cubicBezTo>
                    <a:cubicBezTo>
                      <a:pt x="1697" y="1865"/>
                      <a:pt x="1585" y="1955"/>
                      <a:pt x="1462" y="2025"/>
                    </a:cubicBezTo>
                    <a:lnTo>
                      <a:pt x="1462" y="2025"/>
                    </a:lnTo>
                    <a:cubicBezTo>
                      <a:pt x="1459" y="2026"/>
                      <a:pt x="1457" y="2028"/>
                      <a:pt x="1455" y="2030"/>
                    </a:cubicBezTo>
                    <a:lnTo>
                      <a:pt x="1455" y="2030"/>
                    </a:lnTo>
                    <a:cubicBezTo>
                      <a:pt x="1451" y="2032"/>
                      <a:pt x="1446" y="2034"/>
                      <a:pt x="1442" y="2037"/>
                    </a:cubicBezTo>
                    <a:cubicBezTo>
                      <a:pt x="1334" y="2096"/>
                      <a:pt x="1215" y="2144"/>
                      <a:pt x="1096" y="2168"/>
                    </a:cubicBezTo>
                    <a:cubicBezTo>
                      <a:pt x="965" y="2204"/>
                      <a:pt x="834" y="2216"/>
                      <a:pt x="680" y="2227"/>
                    </a:cubicBezTo>
                    <a:cubicBezTo>
                      <a:pt x="572" y="2227"/>
                      <a:pt x="453" y="2216"/>
                      <a:pt x="358" y="2204"/>
                    </a:cubicBezTo>
                    <a:cubicBezTo>
                      <a:pt x="339" y="2200"/>
                      <a:pt x="321" y="2198"/>
                      <a:pt x="302" y="2198"/>
                    </a:cubicBezTo>
                    <a:cubicBezTo>
                      <a:pt x="158" y="2198"/>
                      <a:pt x="34" y="2316"/>
                      <a:pt x="13" y="2454"/>
                    </a:cubicBezTo>
                    <a:cubicBezTo>
                      <a:pt x="1" y="2525"/>
                      <a:pt x="25" y="2620"/>
                      <a:pt x="72" y="2680"/>
                    </a:cubicBezTo>
                    <a:cubicBezTo>
                      <a:pt x="132" y="2751"/>
                      <a:pt x="191" y="2775"/>
                      <a:pt x="275" y="2799"/>
                    </a:cubicBezTo>
                    <a:cubicBezTo>
                      <a:pt x="403" y="2822"/>
                      <a:pt x="527" y="2830"/>
                      <a:pt x="648" y="2830"/>
                    </a:cubicBezTo>
                    <a:cubicBezTo>
                      <a:pt x="719" y="2830"/>
                      <a:pt x="788" y="2827"/>
                      <a:pt x="858" y="2823"/>
                    </a:cubicBezTo>
                    <a:cubicBezTo>
                      <a:pt x="1037" y="2811"/>
                      <a:pt x="1215" y="2751"/>
                      <a:pt x="1382" y="2680"/>
                    </a:cubicBezTo>
                    <a:cubicBezTo>
                      <a:pt x="1525" y="2597"/>
                      <a:pt x="1680" y="2501"/>
                      <a:pt x="1811" y="2382"/>
                    </a:cubicBezTo>
                    <a:cubicBezTo>
                      <a:pt x="1870" y="2323"/>
                      <a:pt x="1942" y="2263"/>
                      <a:pt x="2001" y="2180"/>
                    </a:cubicBezTo>
                    <a:cubicBezTo>
                      <a:pt x="2049" y="2120"/>
                      <a:pt x="2096" y="2049"/>
                      <a:pt x="2132" y="1989"/>
                    </a:cubicBezTo>
                    <a:cubicBezTo>
                      <a:pt x="2299" y="1704"/>
                      <a:pt x="2418" y="1382"/>
                      <a:pt x="2454" y="1049"/>
                    </a:cubicBezTo>
                    <a:cubicBezTo>
                      <a:pt x="2466" y="894"/>
                      <a:pt x="2466" y="727"/>
                      <a:pt x="2454" y="561"/>
                    </a:cubicBezTo>
                    <a:cubicBezTo>
                      <a:pt x="2430" y="382"/>
                      <a:pt x="2370" y="203"/>
                      <a:pt x="2311" y="37"/>
                    </a:cubicBezTo>
                    <a:cubicBezTo>
                      <a:pt x="2299" y="13"/>
                      <a:pt x="2275" y="1"/>
                      <a:pt x="2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48"/>
            <p:cNvGrpSpPr/>
            <p:nvPr/>
          </p:nvGrpSpPr>
          <p:grpSpPr>
            <a:xfrm>
              <a:off x="7435621" y="294700"/>
              <a:ext cx="1245349" cy="446137"/>
              <a:chOff x="5876924" y="256525"/>
              <a:chExt cx="1403685" cy="502859"/>
            </a:xfrm>
          </p:grpSpPr>
          <p:sp>
            <p:nvSpPr>
              <p:cNvPr id="785" name="Google Shape;785;p48"/>
              <p:cNvSpPr/>
              <p:nvPr/>
            </p:nvSpPr>
            <p:spPr>
              <a:xfrm>
                <a:off x="5876924" y="256525"/>
                <a:ext cx="417175" cy="502166"/>
              </a:xfrm>
              <a:custGeom>
                <a:avLst/>
                <a:gdLst/>
                <a:ahLst/>
                <a:cxnLst/>
                <a:rect l="l" t="t" r="r" b="b"/>
                <a:pathLst>
                  <a:path w="8418" h="10133" extrusionOk="0">
                    <a:moveTo>
                      <a:pt x="3393" y="2879"/>
                    </a:moveTo>
                    <a:lnTo>
                      <a:pt x="3441" y="2903"/>
                    </a:lnTo>
                    <a:lnTo>
                      <a:pt x="3667" y="3081"/>
                    </a:lnTo>
                    <a:cubicBezTo>
                      <a:pt x="3846" y="3272"/>
                      <a:pt x="3989" y="3474"/>
                      <a:pt x="4155" y="3712"/>
                    </a:cubicBezTo>
                    <a:cubicBezTo>
                      <a:pt x="4263" y="3879"/>
                      <a:pt x="4346" y="4046"/>
                      <a:pt x="4429" y="4224"/>
                    </a:cubicBezTo>
                    <a:cubicBezTo>
                      <a:pt x="4013" y="4403"/>
                      <a:pt x="3596" y="4581"/>
                      <a:pt x="3191" y="4712"/>
                    </a:cubicBezTo>
                    <a:cubicBezTo>
                      <a:pt x="3096" y="4724"/>
                      <a:pt x="3024" y="4748"/>
                      <a:pt x="2941" y="4760"/>
                    </a:cubicBezTo>
                    <a:cubicBezTo>
                      <a:pt x="2917" y="4593"/>
                      <a:pt x="2905" y="4415"/>
                      <a:pt x="2893" y="4236"/>
                    </a:cubicBezTo>
                    <a:cubicBezTo>
                      <a:pt x="2905" y="3974"/>
                      <a:pt x="2917" y="3712"/>
                      <a:pt x="2965" y="3474"/>
                    </a:cubicBezTo>
                    <a:cubicBezTo>
                      <a:pt x="3000" y="3379"/>
                      <a:pt x="3036" y="3284"/>
                      <a:pt x="3084" y="3176"/>
                    </a:cubicBezTo>
                    <a:lnTo>
                      <a:pt x="3179" y="3045"/>
                    </a:lnTo>
                    <a:cubicBezTo>
                      <a:pt x="3239" y="2998"/>
                      <a:pt x="3298" y="2962"/>
                      <a:pt x="3334" y="2914"/>
                    </a:cubicBezTo>
                    <a:lnTo>
                      <a:pt x="3393" y="2879"/>
                    </a:lnTo>
                    <a:close/>
                    <a:moveTo>
                      <a:pt x="3399" y="0"/>
                    </a:moveTo>
                    <a:cubicBezTo>
                      <a:pt x="2968" y="0"/>
                      <a:pt x="2530" y="99"/>
                      <a:pt x="2119" y="295"/>
                    </a:cubicBezTo>
                    <a:cubicBezTo>
                      <a:pt x="1953" y="378"/>
                      <a:pt x="1774" y="486"/>
                      <a:pt x="1607" y="605"/>
                    </a:cubicBezTo>
                    <a:cubicBezTo>
                      <a:pt x="1060" y="998"/>
                      <a:pt x="631" y="1557"/>
                      <a:pt x="345" y="2248"/>
                    </a:cubicBezTo>
                    <a:cubicBezTo>
                      <a:pt x="179" y="2617"/>
                      <a:pt x="107" y="3045"/>
                      <a:pt x="60" y="3379"/>
                    </a:cubicBezTo>
                    <a:cubicBezTo>
                      <a:pt x="0" y="3819"/>
                      <a:pt x="24" y="4284"/>
                      <a:pt x="36" y="4724"/>
                    </a:cubicBezTo>
                    <a:cubicBezTo>
                      <a:pt x="83" y="5546"/>
                      <a:pt x="238" y="6308"/>
                      <a:pt x="441" y="7022"/>
                    </a:cubicBezTo>
                    <a:cubicBezTo>
                      <a:pt x="584" y="7582"/>
                      <a:pt x="762" y="8165"/>
                      <a:pt x="929" y="8713"/>
                    </a:cubicBezTo>
                    <a:lnTo>
                      <a:pt x="941" y="8760"/>
                    </a:lnTo>
                    <a:lnTo>
                      <a:pt x="1095" y="9272"/>
                    </a:lnTo>
                    <a:cubicBezTo>
                      <a:pt x="1191" y="9606"/>
                      <a:pt x="1572" y="9903"/>
                      <a:pt x="1881" y="10023"/>
                    </a:cubicBezTo>
                    <a:cubicBezTo>
                      <a:pt x="2053" y="10097"/>
                      <a:pt x="2239" y="10133"/>
                      <a:pt x="2425" y="10133"/>
                    </a:cubicBezTo>
                    <a:cubicBezTo>
                      <a:pt x="2625" y="10133"/>
                      <a:pt x="2827" y="10091"/>
                      <a:pt x="3012" y="10011"/>
                    </a:cubicBezTo>
                    <a:cubicBezTo>
                      <a:pt x="3096" y="9963"/>
                      <a:pt x="3191" y="9927"/>
                      <a:pt x="3274" y="9868"/>
                    </a:cubicBezTo>
                    <a:cubicBezTo>
                      <a:pt x="3501" y="9701"/>
                      <a:pt x="3667" y="9475"/>
                      <a:pt x="3774" y="9225"/>
                    </a:cubicBezTo>
                    <a:lnTo>
                      <a:pt x="3858" y="8868"/>
                    </a:lnTo>
                    <a:cubicBezTo>
                      <a:pt x="3893" y="8594"/>
                      <a:pt x="3858" y="8344"/>
                      <a:pt x="3739" y="8106"/>
                    </a:cubicBezTo>
                    <a:lnTo>
                      <a:pt x="3620" y="7725"/>
                    </a:lnTo>
                    <a:lnTo>
                      <a:pt x="3572" y="7606"/>
                    </a:lnTo>
                    <a:cubicBezTo>
                      <a:pt x="3774" y="7558"/>
                      <a:pt x="3965" y="7498"/>
                      <a:pt x="4155" y="7439"/>
                    </a:cubicBezTo>
                    <a:lnTo>
                      <a:pt x="4334" y="7379"/>
                    </a:lnTo>
                    <a:cubicBezTo>
                      <a:pt x="4679" y="7272"/>
                      <a:pt x="5025" y="7141"/>
                      <a:pt x="5298" y="7010"/>
                    </a:cubicBezTo>
                    <a:lnTo>
                      <a:pt x="5406" y="7451"/>
                    </a:lnTo>
                    <a:lnTo>
                      <a:pt x="5465" y="7737"/>
                    </a:lnTo>
                    <a:cubicBezTo>
                      <a:pt x="5572" y="8177"/>
                      <a:pt x="5751" y="8463"/>
                      <a:pt x="6037" y="8689"/>
                    </a:cubicBezTo>
                    <a:cubicBezTo>
                      <a:pt x="6276" y="8871"/>
                      <a:pt x="6577" y="8968"/>
                      <a:pt x="6884" y="8968"/>
                    </a:cubicBezTo>
                    <a:cubicBezTo>
                      <a:pt x="6959" y="8968"/>
                      <a:pt x="7034" y="8963"/>
                      <a:pt x="7108" y="8951"/>
                    </a:cubicBezTo>
                    <a:cubicBezTo>
                      <a:pt x="7322" y="8927"/>
                      <a:pt x="7549" y="8832"/>
                      <a:pt x="7739" y="8689"/>
                    </a:cubicBezTo>
                    <a:cubicBezTo>
                      <a:pt x="7858" y="8594"/>
                      <a:pt x="7965" y="8499"/>
                      <a:pt x="8061" y="8379"/>
                    </a:cubicBezTo>
                    <a:cubicBezTo>
                      <a:pt x="8251" y="8106"/>
                      <a:pt x="8418" y="7677"/>
                      <a:pt x="8323" y="7308"/>
                    </a:cubicBezTo>
                    <a:cubicBezTo>
                      <a:pt x="8061" y="6153"/>
                      <a:pt x="7763" y="4939"/>
                      <a:pt x="7346" y="3748"/>
                    </a:cubicBezTo>
                    <a:cubicBezTo>
                      <a:pt x="7132" y="3117"/>
                      <a:pt x="6810" y="2510"/>
                      <a:pt x="6358" y="1831"/>
                    </a:cubicBezTo>
                    <a:cubicBezTo>
                      <a:pt x="5929" y="1176"/>
                      <a:pt x="5322" y="617"/>
                      <a:pt x="4644" y="295"/>
                    </a:cubicBezTo>
                    <a:cubicBezTo>
                      <a:pt x="4257" y="99"/>
                      <a:pt x="3831" y="0"/>
                      <a:pt x="3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8"/>
              <p:cNvSpPr/>
              <p:nvPr/>
            </p:nvSpPr>
            <p:spPr>
              <a:xfrm>
                <a:off x="6004927" y="641681"/>
                <a:ext cx="66159" cy="116262"/>
              </a:xfrm>
              <a:custGeom>
                <a:avLst/>
                <a:gdLst/>
                <a:ahLst/>
                <a:cxnLst/>
                <a:rect l="l" t="t" r="r" b="b"/>
                <a:pathLst>
                  <a:path w="1335" h="2346" extrusionOk="0">
                    <a:moveTo>
                      <a:pt x="906" y="0"/>
                    </a:moveTo>
                    <a:cubicBezTo>
                      <a:pt x="870" y="0"/>
                      <a:pt x="846" y="12"/>
                      <a:pt x="810" y="12"/>
                    </a:cubicBezTo>
                    <a:cubicBezTo>
                      <a:pt x="787" y="24"/>
                      <a:pt x="751" y="36"/>
                      <a:pt x="739" y="48"/>
                    </a:cubicBezTo>
                    <a:cubicBezTo>
                      <a:pt x="691" y="95"/>
                      <a:pt x="668" y="107"/>
                      <a:pt x="632" y="143"/>
                    </a:cubicBezTo>
                    <a:cubicBezTo>
                      <a:pt x="596" y="191"/>
                      <a:pt x="560" y="262"/>
                      <a:pt x="537" y="322"/>
                    </a:cubicBezTo>
                    <a:cubicBezTo>
                      <a:pt x="489" y="429"/>
                      <a:pt x="453" y="524"/>
                      <a:pt x="429" y="631"/>
                    </a:cubicBezTo>
                    <a:cubicBezTo>
                      <a:pt x="394" y="762"/>
                      <a:pt x="370" y="893"/>
                      <a:pt x="334" y="1024"/>
                    </a:cubicBezTo>
                    <a:cubicBezTo>
                      <a:pt x="275" y="1286"/>
                      <a:pt x="239" y="1572"/>
                      <a:pt x="156" y="1834"/>
                    </a:cubicBezTo>
                    <a:cubicBezTo>
                      <a:pt x="132" y="1977"/>
                      <a:pt x="84" y="2108"/>
                      <a:pt x="36" y="2227"/>
                    </a:cubicBezTo>
                    <a:cubicBezTo>
                      <a:pt x="25" y="2274"/>
                      <a:pt x="13" y="2298"/>
                      <a:pt x="1" y="2346"/>
                    </a:cubicBezTo>
                    <a:cubicBezTo>
                      <a:pt x="156" y="2334"/>
                      <a:pt x="310" y="2298"/>
                      <a:pt x="453" y="2227"/>
                    </a:cubicBezTo>
                    <a:cubicBezTo>
                      <a:pt x="548" y="2179"/>
                      <a:pt x="632" y="2131"/>
                      <a:pt x="727" y="2084"/>
                    </a:cubicBezTo>
                    <a:cubicBezTo>
                      <a:pt x="953" y="1917"/>
                      <a:pt x="1132" y="1691"/>
                      <a:pt x="1215" y="1441"/>
                    </a:cubicBezTo>
                    <a:lnTo>
                      <a:pt x="1310" y="1084"/>
                    </a:lnTo>
                    <a:cubicBezTo>
                      <a:pt x="1334" y="810"/>
                      <a:pt x="1310" y="560"/>
                      <a:pt x="1191" y="322"/>
                    </a:cubicBezTo>
                    <a:lnTo>
                      <a:pt x="1096" y="24"/>
                    </a:lnTo>
                    <a:cubicBezTo>
                      <a:pt x="1072" y="12"/>
                      <a:pt x="1037" y="12"/>
                      <a:pt x="1013"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8"/>
              <p:cNvSpPr/>
              <p:nvPr/>
            </p:nvSpPr>
            <p:spPr>
              <a:xfrm>
                <a:off x="6045068" y="642870"/>
                <a:ext cx="50" cy="50"/>
              </a:xfrm>
              <a:custGeom>
                <a:avLst/>
                <a:gdLst/>
                <a:ahLst/>
                <a:cxnLst/>
                <a:rect l="l" t="t" r="r" b="b"/>
                <a:pathLst>
                  <a:path w="1" h="1" extrusionOk="0">
                    <a:moveTo>
                      <a:pt x="0" y="0"/>
                    </a:moveTo>
                    <a:lnTo>
                      <a:pt x="0" y="0"/>
                    </a:lnTo>
                    <a:lnTo>
                      <a:pt x="0"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8"/>
              <p:cNvSpPr/>
              <p:nvPr/>
            </p:nvSpPr>
            <p:spPr>
              <a:xfrm>
                <a:off x="5989615" y="257566"/>
                <a:ext cx="305076" cy="440814"/>
              </a:xfrm>
              <a:custGeom>
                <a:avLst/>
                <a:gdLst/>
                <a:ahLst/>
                <a:cxnLst/>
                <a:rect l="l" t="t" r="r" b="b"/>
                <a:pathLst>
                  <a:path w="6156" h="8895" extrusionOk="0">
                    <a:moveTo>
                      <a:pt x="1134" y="1"/>
                    </a:moveTo>
                    <a:cubicBezTo>
                      <a:pt x="750" y="1"/>
                      <a:pt x="363" y="76"/>
                      <a:pt x="0" y="226"/>
                    </a:cubicBezTo>
                    <a:cubicBezTo>
                      <a:pt x="18" y="226"/>
                      <a:pt x="36" y="226"/>
                      <a:pt x="54" y="226"/>
                    </a:cubicBezTo>
                    <a:cubicBezTo>
                      <a:pt x="499" y="226"/>
                      <a:pt x="920" y="366"/>
                      <a:pt x="1298" y="572"/>
                    </a:cubicBezTo>
                    <a:cubicBezTo>
                      <a:pt x="1679" y="762"/>
                      <a:pt x="2012" y="1000"/>
                      <a:pt x="2346" y="1274"/>
                    </a:cubicBezTo>
                    <a:cubicBezTo>
                      <a:pt x="2667" y="1536"/>
                      <a:pt x="2965" y="1846"/>
                      <a:pt x="3239" y="2179"/>
                    </a:cubicBezTo>
                    <a:cubicBezTo>
                      <a:pt x="3358" y="2334"/>
                      <a:pt x="3477" y="2489"/>
                      <a:pt x="3584" y="2643"/>
                    </a:cubicBezTo>
                    <a:cubicBezTo>
                      <a:pt x="3679" y="2786"/>
                      <a:pt x="3774" y="2941"/>
                      <a:pt x="3846" y="3108"/>
                    </a:cubicBezTo>
                    <a:cubicBezTo>
                      <a:pt x="3894" y="3179"/>
                      <a:pt x="3917" y="3263"/>
                      <a:pt x="3953" y="3346"/>
                    </a:cubicBezTo>
                    <a:cubicBezTo>
                      <a:pt x="4001" y="3429"/>
                      <a:pt x="4025" y="3525"/>
                      <a:pt x="4072" y="3608"/>
                    </a:cubicBezTo>
                    <a:cubicBezTo>
                      <a:pt x="4155" y="3822"/>
                      <a:pt x="4251" y="4013"/>
                      <a:pt x="4334" y="4215"/>
                    </a:cubicBezTo>
                    <a:cubicBezTo>
                      <a:pt x="4536" y="4668"/>
                      <a:pt x="4715" y="5132"/>
                      <a:pt x="4870" y="5584"/>
                    </a:cubicBezTo>
                    <a:cubicBezTo>
                      <a:pt x="5037" y="6061"/>
                      <a:pt x="5168" y="6537"/>
                      <a:pt x="5227" y="7049"/>
                    </a:cubicBezTo>
                    <a:cubicBezTo>
                      <a:pt x="5287" y="7489"/>
                      <a:pt x="5310" y="7954"/>
                      <a:pt x="5215" y="8406"/>
                    </a:cubicBezTo>
                    <a:cubicBezTo>
                      <a:pt x="5191" y="8561"/>
                      <a:pt x="5132" y="8739"/>
                      <a:pt x="5048" y="8894"/>
                    </a:cubicBezTo>
                    <a:cubicBezTo>
                      <a:pt x="5203" y="8847"/>
                      <a:pt x="5346" y="8775"/>
                      <a:pt x="5489" y="8680"/>
                    </a:cubicBezTo>
                    <a:cubicBezTo>
                      <a:pt x="5608" y="8597"/>
                      <a:pt x="5703" y="8489"/>
                      <a:pt x="5799" y="8370"/>
                    </a:cubicBezTo>
                    <a:cubicBezTo>
                      <a:pt x="5989" y="8108"/>
                      <a:pt x="6156" y="7668"/>
                      <a:pt x="6060" y="7299"/>
                    </a:cubicBezTo>
                    <a:cubicBezTo>
                      <a:pt x="5799" y="6156"/>
                      <a:pt x="5501" y="4929"/>
                      <a:pt x="5084" y="3739"/>
                    </a:cubicBezTo>
                    <a:cubicBezTo>
                      <a:pt x="4858" y="3120"/>
                      <a:pt x="4548" y="2512"/>
                      <a:pt x="4096" y="1822"/>
                    </a:cubicBezTo>
                    <a:cubicBezTo>
                      <a:pt x="3655" y="1167"/>
                      <a:pt x="3060" y="619"/>
                      <a:pt x="2381" y="286"/>
                    </a:cubicBezTo>
                    <a:cubicBezTo>
                      <a:pt x="1996" y="96"/>
                      <a:pt x="1567" y="1"/>
                      <a:pt x="113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8"/>
              <p:cNvSpPr/>
              <p:nvPr/>
            </p:nvSpPr>
            <p:spPr>
              <a:xfrm>
                <a:off x="5907600" y="304496"/>
                <a:ext cx="75575" cy="302499"/>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8"/>
              <p:cNvSpPr/>
              <p:nvPr/>
            </p:nvSpPr>
            <p:spPr>
              <a:xfrm>
                <a:off x="5941199" y="620223"/>
                <a:ext cx="40191" cy="34938"/>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8"/>
              <p:cNvSpPr/>
              <p:nvPr/>
            </p:nvSpPr>
            <p:spPr>
              <a:xfrm>
                <a:off x="5964837" y="673050"/>
                <a:ext cx="19476" cy="16949"/>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8"/>
              <p:cNvSpPr/>
              <p:nvPr/>
            </p:nvSpPr>
            <p:spPr>
              <a:xfrm>
                <a:off x="6887023" y="289927"/>
                <a:ext cx="393041" cy="468566"/>
              </a:xfrm>
              <a:custGeom>
                <a:avLst/>
                <a:gdLst/>
                <a:ahLst/>
                <a:cxnLst/>
                <a:rect l="l" t="t" r="r" b="b"/>
                <a:pathLst>
                  <a:path w="7931" h="9455" extrusionOk="0">
                    <a:moveTo>
                      <a:pt x="5106" y="0"/>
                    </a:moveTo>
                    <a:cubicBezTo>
                      <a:pt x="5079" y="0"/>
                      <a:pt x="5052" y="1"/>
                      <a:pt x="5025" y="2"/>
                    </a:cubicBezTo>
                    <a:cubicBezTo>
                      <a:pt x="4525" y="26"/>
                      <a:pt x="4061" y="121"/>
                      <a:pt x="3656" y="216"/>
                    </a:cubicBezTo>
                    <a:cubicBezTo>
                      <a:pt x="3215" y="324"/>
                      <a:pt x="2799" y="526"/>
                      <a:pt x="2406" y="740"/>
                    </a:cubicBezTo>
                    <a:cubicBezTo>
                      <a:pt x="2084" y="919"/>
                      <a:pt x="1798" y="1169"/>
                      <a:pt x="1525" y="1407"/>
                    </a:cubicBezTo>
                    <a:lnTo>
                      <a:pt x="1489" y="1455"/>
                    </a:lnTo>
                    <a:cubicBezTo>
                      <a:pt x="1191" y="1717"/>
                      <a:pt x="965" y="2062"/>
                      <a:pt x="775" y="2371"/>
                    </a:cubicBezTo>
                    <a:lnTo>
                      <a:pt x="739" y="2431"/>
                    </a:lnTo>
                    <a:cubicBezTo>
                      <a:pt x="608" y="2645"/>
                      <a:pt x="489" y="2895"/>
                      <a:pt x="382" y="3193"/>
                    </a:cubicBezTo>
                    <a:cubicBezTo>
                      <a:pt x="215" y="3634"/>
                      <a:pt x="132" y="3991"/>
                      <a:pt x="84" y="4348"/>
                    </a:cubicBezTo>
                    <a:cubicBezTo>
                      <a:pt x="1" y="5062"/>
                      <a:pt x="60" y="5765"/>
                      <a:pt x="251" y="6574"/>
                    </a:cubicBezTo>
                    <a:cubicBezTo>
                      <a:pt x="310" y="6812"/>
                      <a:pt x="394" y="7051"/>
                      <a:pt x="513" y="7289"/>
                    </a:cubicBezTo>
                    <a:cubicBezTo>
                      <a:pt x="679" y="7622"/>
                      <a:pt x="846" y="7920"/>
                      <a:pt x="1084" y="8194"/>
                    </a:cubicBezTo>
                    <a:lnTo>
                      <a:pt x="1108" y="8241"/>
                    </a:lnTo>
                    <a:cubicBezTo>
                      <a:pt x="1251" y="8384"/>
                      <a:pt x="1346" y="8503"/>
                      <a:pt x="1489" y="8622"/>
                    </a:cubicBezTo>
                    <a:cubicBezTo>
                      <a:pt x="1620" y="8753"/>
                      <a:pt x="1787" y="8848"/>
                      <a:pt x="1929" y="8956"/>
                    </a:cubicBezTo>
                    <a:lnTo>
                      <a:pt x="2037" y="9015"/>
                    </a:lnTo>
                    <a:cubicBezTo>
                      <a:pt x="2120" y="9075"/>
                      <a:pt x="2203" y="9110"/>
                      <a:pt x="2287" y="9146"/>
                    </a:cubicBezTo>
                    <a:cubicBezTo>
                      <a:pt x="2525" y="9265"/>
                      <a:pt x="2799" y="9337"/>
                      <a:pt x="3001" y="9384"/>
                    </a:cubicBezTo>
                    <a:cubicBezTo>
                      <a:pt x="3192" y="9434"/>
                      <a:pt x="3406" y="9455"/>
                      <a:pt x="3655" y="9455"/>
                    </a:cubicBezTo>
                    <a:cubicBezTo>
                      <a:pt x="3764" y="9455"/>
                      <a:pt x="3879" y="9451"/>
                      <a:pt x="4001" y="9444"/>
                    </a:cubicBezTo>
                    <a:cubicBezTo>
                      <a:pt x="4358" y="9408"/>
                      <a:pt x="4763" y="9313"/>
                      <a:pt x="5144" y="9146"/>
                    </a:cubicBezTo>
                    <a:cubicBezTo>
                      <a:pt x="5978" y="8789"/>
                      <a:pt x="6751" y="8194"/>
                      <a:pt x="7573" y="7265"/>
                    </a:cubicBezTo>
                    <a:cubicBezTo>
                      <a:pt x="7811" y="7003"/>
                      <a:pt x="7930" y="6658"/>
                      <a:pt x="7894" y="6289"/>
                    </a:cubicBezTo>
                    <a:cubicBezTo>
                      <a:pt x="7871" y="5920"/>
                      <a:pt x="7704" y="5562"/>
                      <a:pt x="7442" y="5324"/>
                    </a:cubicBezTo>
                    <a:cubicBezTo>
                      <a:pt x="7347" y="5241"/>
                      <a:pt x="7240" y="5169"/>
                      <a:pt x="7144" y="5122"/>
                    </a:cubicBezTo>
                    <a:cubicBezTo>
                      <a:pt x="6957" y="5034"/>
                      <a:pt x="6757" y="4992"/>
                      <a:pt x="6559" y="4992"/>
                    </a:cubicBezTo>
                    <a:cubicBezTo>
                      <a:pt x="6166" y="4992"/>
                      <a:pt x="5778" y="5158"/>
                      <a:pt x="5501" y="5467"/>
                    </a:cubicBezTo>
                    <a:cubicBezTo>
                      <a:pt x="5311" y="5681"/>
                      <a:pt x="5132" y="5872"/>
                      <a:pt x="4954" y="6039"/>
                    </a:cubicBezTo>
                    <a:cubicBezTo>
                      <a:pt x="4704" y="6241"/>
                      <a:pt x="4465" y="6408"/>
                      <a:pt x="4227" y="6551"/>
                    </a:cubicBezTo>
                    <a:cubicBezTo>
                      <a:pt x="4108" y="6610"/>
                      <a:pt x="3965" y="6658"/>
                      <a:pt x="3846" y="6693"/>
                    </a:cubicBezTo>
                    <a:cubicBezTo>
                      <a:pt x="3787" y="6705"/>
                      <a:pt x="3715" y="6705"/>
                      <a:pt x="3644" y="6705"/>
                    </a:cubicBezTo>
                    <a:cubicBezTo>
                      <a:pt x="3596" y="6705"/>
                      <a:pt x="3549" y="6693"/>
                      <a:pt x="3513" y="6670"/>
                    </a:cubicBezTo>
                    <a:lnTo>
                      <a:pt x="3453" y="6646"/>
                    </a:lnTo>
                    <a:lnTo>
                      <a:pt x="3370" y="6610"/>
                    </a:lnTo>
                    <a:cubicBezTo>
                      <a:pt x="3311" y="6574"/>
                      <a:pt x="3251" y="6527"/>
                      <a:pt x="3215" y="6467"/>
                    </a:cubicBezTo>
                    <a:cubicBezTo>
                      <a:pt x="3132" y="6372"/>
                      <a:pt x="3061" y="6277"/>
                      <a:pt x="3001" y="6158"/>
                    </a:cubicBezTo>
                    <a:cubicBezTo>
                      <a:pt x="2930" y="5979"/>
                      <a:pt x="2870" y="5800"/>
                      <a:pt x="2811" y="5622"/>
                    </a:cubicBezTo>
                    <a:cubicBezTo>
                      <a:pt x="2763" y="5384"/>
                      <a:pt x="2751" y="5146"/>
                      <a:pt x="2751" y="4907"/>
                    </a:cubicBezTo>
                    <a:cubicBezTo>
                      <a:pt x="2775" y="4669"/>
                      <a:pt x="2811" y="4443"/>
                      <a:pt x="2870" y="4205"/>
                    </a:cubicBezTo>
                    <a:cubicBezTo>
                      <a:pt x="2941" y="4026"/>
                      <a:pt x="3013" y="3848"/>
                      <a:pt x="3120" y="3681"/>
                    </a:cubicBezTo>
                    <a:cubicBezTo>
                      <a:pt x="3227" y="3550"/>
                      <a:pt x="3334" y="3419"/>
                      <a:pt x="3453" y="3300"/>
                    </a:cubicBezTo>
                    <a:cubicBezTo>
                      <a:pt x="3573" y="3193"/>
                      <a:pt x="3703" y="3098"/>
                      <a:pt x="3870" y="3014"/>
                    </a:cubicBezTo>
                    <a:cubicBezTo>
                      <a:pt x="4061" y="2919"/>
                      <a:pt x="4251" y="2860"/>
                      <a:pt x="4477" y="2800"/>
                    </a:cubicBezTo>
                    <a:cubicBezTo>
                      <a:pt x="4716" y="2764"/>
                      <a:pt x="4966" y="2741"/>
                      <a:pt x="5216" y="2729"/>
                    </a:cubicBezTo>
                    <a:cubicBezTo>
                      <a:pt x="5561" y="2717"/>
                      <a:pt x="5870" y="2550"/>
                      <a:pt x="6109" y="2288"/>
                    </a:cubicBezTo>
                    <a:cubicBezTo>
                      <a:pt x="6370" y="1990"/>
                      <a:pt x="6501" y="1609"/>
                      <a:pt x="6466" y="1240"/>
                    </a:cubicBezTo>
                    <a:cubicBezTo>
                      <a:pt x="6442" y="883"/>
                      <a:pt x="6263" y="562"/>
                      <a:pt x="5989" y="324"/>
                    </a:cubicBezTo>
                    <a:cubicBezTo>
                      <a:pt x="5930" y="264"/>
                      <a:pt x="5847" y="181"/>
                      <a:pt x="5739" y="145"/>
                    </a:cubicBezTo>
                    <a:cubicBezTo>
                      <a:pt x="5557" y="49"/>
                      <a:pt x="5346" y="0"/>
                      <a:pt x="5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8"/>
              <p:cNvSpPr/>
              <p:nvPr/>
            </p:nvSpPr>
            <p:spPr>
              <a:xfrm>
                <a:off x="6887618" y="301820"/>
                <a:ext cx="392991" cy="457564"/>
              </a:xfrm>
              <a:custGeom>
                <a:avLst/>
                <a:gdLst/>
                <a:ahLst/>
                <a:cxnLst/>
                <a:rect l="l" t="t" r="r" b="b"/>
                <a:pathLst>
                  <a:path w="7930" h="9233" extrusionOk="0">
                    <a:moveTo>
                      <a:pt x="3632" y="0"/>
                    </a:moveTo>
                    <a:lnTo>
                      <a:pt x="3632" y="0"/>
                    </a:lnTo>
                    <a:cubicBezTo>
                      <a:pt x="3179" y="84"/>
                      <a:pt x="2763" y="286"/>
                      <a:pt x="2394" y="476"/>
                    </a:cubicBezTo>
                    <a:cubicBezTo>
                      <a:pt x="2072" y="655"/>
                      <a:pt x="1786" y="917"/>
                      <a:pt x="1513" y="1155"/>
                    </a:cubicBezTo>
                    <a:lnTo>
                      <a:pt x="1477" y="1191"/>
                    </a:lnTo>
                    <a:cubicBezTo>
                      <a:pt x="1179" y="1465"/>
                      <a:pt x="953" y="1810"/>
                      <a:pt x="763" y="2120"/>
                    </a:cubicBezTo>
                    <a:lnTo>
                      <a:pt x="727" y="2179"/>
                    </a:lnTo>
                    <a:cubicBezTo>
                      <a:pt x="596" y="2381"/>
                      <a:pt x="477" y="2643"/>
                      <a:pt x="370" y="2941"/>
                    </a:cubicBezTo>
                    <a:cubicBezTo>
                      <a:pt x="203" y="3382"/>
                      <a:pt x="120" y="3751"/>
                      <a:pt x="84" y="4096"/>
                    </a:cubicBezTo>
                    <a:cubicBezTo>
                      <a:pt x="1" y="4810"/>
                      <a:pt x="60" y="5513"/>
                      <a:pt x="251" y="6334"/>
                    </a:cubicBezTo>
                    <a:cubicBezTo>
                      <a:pt x="310" y="6572"/>
                      <a:pt x="405" y="6811"/>
                      <a:pt x="524" y="7049"/>
                    </a:cubicBezTo>
                    <a:cubicBezTo>
                      <a:pt x="679" y="7382"/>
                      <a:pt x="846" y="7680"/>
                      <a:pt x="1084" y="7954"/>
                    </a:cubicBezTo>
                    <a:lnTo>
                      <a:pt x="1120" y="8001"/>
                    </a:lnTo>
                    <a:cubicBezTo>
                      <a:pt x="1251" y="8144"/>
                      <a:pt x="1358" y="8263"/>
                      <a:pt x="1489" y="8382"/>
                    </a:cubicBezTo>
                    <a:cubicBezTo>
                      <a:pt x="1620" y="8513"/>
                      <a:pt x="1786" y="8620"/>
                      <a:pt x="1929" y="8716"/>
                    </a:cubicBezTo>
                    <a:lnTo>
                      <a:pt x="2037" y="8775"/>
                    </a:lnTo>
                    <a:cubicBezTo>
                      <a:pt x="2132" y="8835"/>
                      <a:pt x="2203" y="8870"/>
                      <a:pt x="2287" y="8906"/>
                    </a:cubicBezTo>
                    <a:cubicBezTo>
                      <a:pt x="2525" y="9025"/>
                      <a:pt x="2799" y="9097"/>
                      <a:pt x="3001" y="9156"/>
                    </a:cubicBezTo>
                    <a:cubicBezTo>
                      <a:pt x="3198" y="9205"/>
                      <a:pt x="3407" y="9232"/>
                      <a:pt x="3650" y="9232"/>
                    </a:cubicBezTo>
                    <a:cubicBezTo>
                      <a:pt x="3760" y="9232"/>
                      <a:pt x="3876" y="9227"/>
                      <a:pt x="4001" y="9216"/>
                    </a:cubicBezTo>
                    <a:cubicBezTo>
                      <a:pt x="4370" y="9192"/>
                      <a:pt x="4763" y="9085"/>
                      <a:pt x="5144" y="8918"/>
                    </a:cubicBezTo>
                    <a:cubicBezTo>
                      <a:pt x="5977" y="8561"/>
                      <a:pt x="6751" y="7966"/>
                      <a:pt x="7573" y="7049"/>
                    </a:cubicBezTo>
                    <a:cubicBezTo>
                      <a:pt x="7811" y="6775"/>
                      <a:pt x="7930" y="6430"/>
                      <a:pt x="7906" y="6061"/>
                    </a:cubicBezTo>
                    <a:cubicBezTo>
                      <a:pt x="7882" y="5822"/>
                      <a:pt x="7811" y="5620"/>
                      <a:pt x="7704" y="5418"/>
                    </a:cubicBezTo>
                    <a:cubicBezTo>
                      <a:pt x="7680" y="5525"/>
                      <a:pt x="7644" y="5632"/>
                      <a:pt x="7609" y="5739"/>
                    </a:cubicBezTo>
                    <a:cubicBezTo>
                      <a:pt x="7549" y="5870"/>
                      <a:pt x="7490" y="6001"/>
                      <a:pt x="7406" y="6120"/>
                    </a:cubicBezTo>
                    <a:cubicBezTo>
                      <a:pt x="7335" y="6239"/>
                      <a:pt x="7263" y="6346"/>
                      <a:pt x="7168" y="6465"/>
                    </a:cubicBezTo>
                    <a:cubicBezTo>
                      <a:pt x="7037" y="6644"/>
                      <a:pt x="6894" y="6811"/>
                      <a:pt x="6728" y="6953"/>
                    </a:cubicBezTo>
                    <a:cubicBezTo>
                      <a:pt x="6561" y="7108"/>
                      <a:pt x="6394" y="7239"/>
                      <a:pt x="6216" y="7358"/>
                    </a:cubicBezTo>
                    <a:cubicBezTo>
                      <a:pt x="5882" y="7585"/>
                      <a:pt x="5489" y="7763"/>
                      <a:pt x="5085" y="7846"/>
                    </a:cubicBezTo>
                    <a:cubicBezTo>
                      <a:pt x="4851" y="7907"/>
                      <a:pt x="4612" y="7938"/>
                      <a:pt x="4369" y="7938"/>
                    </a:cubicBezTo>
                    <a:cubicBezTo>
                      <a:pt x="4228" y="7938"/>
                      <a:pt x="4086" y="7928"/>
                      <a:pt x="3942" y="7906"/>
                    </a:cubicBezTo>
                    <a:cubicBezTo>
                      <a:pt x="3739" y="7882"/>
                      <a:pt x="3513" y="7835"/>
                      <a:pt x="3322" y="7739"/>
                    </a:cubicBezTo>
                    <a:cubicBezTo>
                      <a:pt x="3108" y="7668"/>
                      <a:pt x="2918" y="7561"/>
                      <a:pt x="2739" y="7442"/>
                    </a:cubicBezTo>
                    <a:cubicBezTo>
                      <a:pt x="2548" y="7311"/>
                      <a:pt x="2382" y="7168"/>
                      <a:pt x="2227" y="7001"/>
                    </a:cubicBezTo>
                    <a:cubicBezTo>
                      <a:pt x="2072" y="6823"/>
                      <a:pt x="1929" y="6608"/>
                      <a:pt x="1810" y="6406"/>
                    </a:cubicBezTo>
                    <a:cubicBezTo>
                      <a:pt x="1560" y="5941"/>
                      <a:pt x="1417" y="5418"/>
                      <a:pt x="1358" y="4906"/>
                    </a:cubicBezTo>
                    <a:cubicBezTo>
                      <a:pt x="1298" y="4394"/>
                      <a:pt x="1322" y="3870"/>
                      <a:pt x="1429" y="3370"/>
                    </a:cubicBezTo>
                    <a:cubicBezTo>
                      <a:pt x="1536" y="2858"/>
                      <a:pt x="1715" y="2370"/>
                      <a:pt x="1965" y="1929"/>
                    </a:cubicBezTo>
                    <a:cubicBezTo>
                      <a:pt x="2215" y="1465"/>
                      <a:pt x="2513" y="1048"/>
                      <a:pt x="2870" y="679"/>
                    </a:cubicBezTo>
                    <a:cubicBezTo>
                      <a:pt x="3108" y="441"/>
                      <a:pt x="3358" y="215"/>
                      <a:pt x="3632"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8"/>
              <p:cNvSpPr/>
              <p:nvPr/>
            </p:nvSpPr>
            <p:spPr>
              <a:xfrm>
                <a:off x="6976720" y="340871"/>
                <a:ext cx="182966" cy="169635"/>
              </a:xfrm>
              <a:custGeom>
                <a:avLst/>
                <a:gdLst/>
                <a:ahLst/>
                <a:cxnLst/>
                <a:rect l="l" t="t" r="r" b="b"/>
                <a:pathLst>
                  <a:path w="3692" h="3423" extrusionOk="0">
                    <a:moveTo>
                      <a:pt x="1321" y="1427"/>
                    </a:moveTo>
                    <a:lnTo>
                      <a:pt x="1321" y="1427"/>
                    </a:lnTo>
                    <a:cubicBezTo>
                      <a:pt x="1317" y="1431"/>
                      <a:pt x="1314" y="1435"/>
                      <a:pt x="1310" y="1439"/>
                    </a:cubicBezTo>
                    <a:cubicBezTo>
                      <a:pt x="1316" y="1439"/>
                      <a:pt x="1319" y="1433"/>
                      <a:pt x="1321" y="1427"/>
                    </a:cubicBezTo>
                    <a:close/>
                    <a:moveTo>
                      <a:pt x="3602" y="1"/>
                    </a:moveTo>
                    <a:cubicBezTo>
                      <a:pt x="3596" y="1"/>
                      <a:pt x="3590" y="4"/>
                      <a:pt x="3584" y="10"/>
                    </a:cubicBezTo>
                    <a:cubicBezTo>
                      <a:pt x="3167" y="34"/>
                      <a:pt x="2751" y="129"/>
                      <a:pt x="2370" y="284"/>
                    </a:cubicBezTo>
                    <a:cubicBezTo>
                      <a:pt x="1965" y="439"/>
                      <a:pt x="1608" y="677"/>
                      <a:pt x="1286" y="962"/>
                    </a:cubicBezTo>
                    <a:cubicBezTo>
                      <a:pt x="1131" y="1093"/>
                      <a:pt x="989" y="1236"/>
                      <a:pt x="846" y="1403"/>
                    </a:cubicBezTo>
                    <a:cubicBezTo>
                      <a:pt x="715" y="1570"/>
                      <a:pt x="584" y="1736"/>
                      <a:pt x="477" y="1927"/>
                    </a:cubicBezTo>
                    <a:cubicBezTo>
                      <a:pt x="358" y="2117"/>
                      <a:pt x="274" y="2308"/>
                      <a:pt x="179" y="2522"/>
                    </a:cubicBezTo>
                    <a:cubicBezTo>
                      <a:pt x="108" y="2725"/>
                      <a:pt x="48" y="2951"/>
                      <a:pt x="12" y="3177"/>
                    </a:cubicBezTo>
                    <a:cubicBezTo>
                      <a:pt x="0" y="3284"/>
                      <a:pt x="96" y="3379"/>
                      <a:pt x="179" y="3415"/>
                    </a:cubicBezTo>
                    <a:cubicBezTo>
                      <a:pt x="204" y="3420"/>
                      <a:pt x="228" y="3423"/>
                      <a:pt x="253" y="3423"/>
                    </a:cubicBezTo>
                    <a:cubicBezTo>
                      <a:pt x="288" y="3423"/>
                      <a:pt x="323" y="3417"/>
                      <a:pt x="358" y="3403"/>
                    </a:cubicBezTo>
                    <a:cubicBezTo>
                      <a:pt x="417" y="3368"/>
                      <a:pt x="465" y="3320"/>
                      <a:pt x="477" y="3260"/>
                    </a:cubicBezTo>
                    <a:cubicBezTo>
                      <a:pt x="548" y="2891"/>
                      <a:pt x="667" y="2534"/>
                      <a:pt x="822" y="2189"/>
                    </a:cubicBezTo>
                    <a:cubicBezTo>
                      <a:pt x="953" y="1927"/>
                      <a:pt x="1120" y="1653"/>
                      <a:pt x="1310" y="1439"/>
                    </a:cubicBezTo>
                    <a:lnTo>
                      <a:pt x="1322" y="1415"/>
                    </a:lnTo>
                    <a:lnTo>
                      <a:pt x="1322" y="1415"/>
                    </a:lnTo>
                    <a:cubicBezTo>
                      <a:pt x="1322" y="1415"/>
                      <a:pt x="1322" y="1421"/>
                      <a:pt x="1321" y="1427"/>
                    </a:cubicBezTo>
                    <a:lnTo>
                      <a:pt x="1321" y="1427"/>
                    </a:lnTo>
                    <a:cubicBezTo>
                      <a:pt x="1534" y="1181"/>
                      <a:pt x="1769" y="978"/>
                      <a:pt x="2025" y="807"/>
                    </a:cubicBezTo>
                    <a:lnTo>
                      <a:pt x="2025" y="807"/>
                    </a:lnTo>
                    <a:cubicBezTo>
                      <a:pt x="2025" y="807"/>
                      <a:pt x="2025" y="807"/>
                      <a:pt x="2024" y="808"/>
                    </a:cubicBezTo>
                    <a:cubicBezTo>
                      <a:pt x="2298" y="629"/>
                      <a:pt x="2596" y="486"/>
                      <a:pt x="2894" y="379"/>
                    </a:cubicBezTo>
                    <a:cubicBezTo>
                      <a:pt x="3132" y="308"/>
                      <a:pt x="3370" y="260"/>
                      <a:pt x="3608" y="224"/>
                    </a:cubicBezTo>
                    <a:cubicBezTo>
                      <a:pt x="3644" y="224"/>
                      <a:pt x="3691" y="165"/>
                      <a:pt x="3679" y="129"/>
                    </a:cubicBezTo>
                    <a:cubicBezTo>
                      <a:pt x="3679" y="93"/>
                      <a:pt x="3644" y="81"/>
                      <a:pt x="3632" y="69"/>
                    </a:cubicBezTo>
                    <a:cubicBezTo>
                      <a:pt x="3632" y="25"/>
                      <a:pt x="3619"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8"/>
              <p:cNvSpPr/>
              <p:nvPr/>
            </p:nvSpPr>
            <p:spPr>
              <a:xfrm>
                <a:off x="6975530" y="532012"/>
                <a:ext cx="27802" cy="28297"/>
              </a:xfrm>
              <a:custGeom>
                <a:avLst/>
                <a:gdLst/>
                <a:ahLst/>
                <a:cxnLst/>
                <a:rect l="l" t="t" r="r" b="b"/>
                <a:pathLst>
                  <a:path w="561" h="571" extrusionOk="0">
                    <a:moveTo>
                      <a:pt x="281" y="1"/>
                    </a:moveTo>
                    <a:cubicBezTo>
                      <a:pt x="237" y="1"/>
                      <a:pt x="190" y="14"/>
                      <a:pt x="155" y="34"/>
                    </a:cubicBezTo>
                    <a:cubicBezTo>
                      <a:pt x="84" y="58"/>
                      <a:pt x="36" y="118"/>
                      <a:pt x="12" y="201"/>
                    </a:cubicBezTo>
                    <a:cubicBezTo>
                      <a:pt x="1" y="273"/>
                      <a:pt x="1" y="344"/>
                      <a:pt x="24" y="403"/>
                    </a:cubicBezTo>
                    <a:cubicBezTo>
                      <a:pt x="72" y="475"/>
                      <a:pt x="120" y="511"/>
                      <a:pt x="191" y="558"/>
                    </a:cubicBezTo>
                    <a:cubicBezTo>
                      <a:pt x="212" y="567"/>
                      <a:pt x="236" y="571"/>
                      <a:pt x="261" y="571"/>
                    </a:cubicBezTo>
                    <a:cubicBezTo>
                      <a:pt x="307" y="571"/>
                      <a:pt x="355" y="558"/>
                      <a:pt x="393" y="534"/>
                    </a:cubicBezTo>
                    <a:cubicBezTo>
                      <a:pt x="477" y="511"/>
                      <a:pt x="513" y="451"/>
                      <a:pt x="548" y="380"/>
                    </a:cubicBezTo>
                    <a:cubicBezTo>
                      <a:pt x="560" y="296"/>
                      <a:pt x="560" y="225"/>
                      <a:pt x="536" y="165"/>
                    </a:cubicBezTo>
                    <a:cubicBezTo>
                      <a:pt x="489" y="94"/>
                      <a:pt x="441" y="58"/>
                      <a:pt x="370" y="22"/>
                    </a:cubicBezTo>
                    <a:cubicBezTo>
                      <a:pt x="345" y="8"/>
                      <a:pt x="314"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8"/>
              <p:cNvSpPr/>
              <p:nvPr/>
            </p:nvSpPr>
            <p:spPr>
              <a:xfrm>
                <a:off x="6992627" y="581222"/>
                <a:ext cx="15412" cy="14124"/>
              </a:xfrm>
              <a:custGeom>
                <a:avLst/>
                <a:gdLst/>
                <a:ahLst/>
                <a:cxnLst/>
                <a:rect l="l" t="t" r="r" b="b"/>
                <a:pathLst>
                  <a:path w="311" h="285" extrusionOk="0">
                    <a:moveTo>
                      <a:pt x="176" y="1"/>
                    </a:moveTo>
                    <a:cubicBezTo>
                      <a:pt x="147" y="1"/>
                      <a:pt x="121" y="9"/>
                      <a:pt x="96" y="18"/>
                    </a:cubicBezTo>
                    <a:cubicBezTo>
                      <a:pt x="72" y="42"/>
                      <a:pt x="37" y="65"/>
                      <a:pt x="25" y="101"/>
                    </a:cubicBezTo>
                    <a:cubicBezTo>
                      <a:pt x="1" y="125"/>
                      <a:pt x="1" y="172"/>
                      <a:pt x="37" y="196"/>
                    </a:cubicBezTo>
                    <a:cubicBezTo>
                      <a:pt x="48" y="232"/>
                      <a:pt x="84" y="244"/>
                      <a:pt x="108" y="280"/>
                    </a:cubicBezTo>
                    <a:cubicBezTo>
                      <a:pt x="118" y="283"/>
                      <a:pt x="128" y="284"/>
                      <a:pt x="139" y="284"/>
                    </a:cubicBezTo>
                    <a:cubicBezTo>
                      <a:pt x="168" y="284"/>
                      <a:pt x="198" y="273"/>
                      <a:pt x="215" y="256"/>
                    </a:cubicBezTo>
                    <a:cubicBezTo>
                      <a:pt x="251" y="244"/>
                      <a:pt x="275" y="220"/>
                      <a:pt x="287" y="184"/>
                    </a:cubicBezTo>
                    <a:cubicBezTo>
                      <a:pt x="310" y="161"/>
                      <a:pt x="310" y="113"/>
                      <a:pt x="287" y="77"/>
                    </a:cubicBezTo>
                    <a:cubicBezTo>
                      <a:pt x="275" y="53"/>
                      <a:pt x="251" y="42"/>
                      <a:pt x="215" y="6"/>
                    </a:cubicBezTo>
                    <a:cubicBezTo>
                      <a:pt x="201" y="2"/>
                      <a:pt x="188"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7" name="Google Shape;797;p48"/>
          <p:cNvGrpSpPr/>
          <p:nvPr/>
        </p:nvGrpSpPr>
        <p:grpSpPr>
          <a:xfrm>
            <a:off x="8376370" y="4210736"/>
            <a:ext cx="660001" cy="583995"/>
            <a:chOff x="8222283" y="2519761"/>
            <a:chExt cx="660001" cy="583995"/>
          </a:xfrm>
        </p:grpSpPr>
        <p:sp>
          <p:nvSpPr>
            <p:cNvPr id="798" name="Google Shape;798;p48"/>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8"/>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8"/>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8"/>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8"/>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p:cNvSpPr txBox="1"/>
          <p:nvPr/>
        </p:nvSpPr>
        <p:spPr>
          <a:xfrm>
            <a:off x="1926930" y="187732"/>
            <a:ext cx="3962401" cy="584775"/>
          </a:xfrm>
          <a:prstGeom prst="rect">
            <a:avLst/>
          </a:prstGeom>
          <a:noFill/>
        </p:spPr>
        <p:txBody>
          <a:bodyPr wrap="square" rtlCol="0">
            <a:spAutoFit/>
          </a:bodyPr>
          <a:lstStyle/>
          <a:p>
            <a:pPr algn="ctr"/>
            <a:r>
              <a:rPr lang="en-US" sz="3200" b="1" dirty="0" smtClean="0">
                <a:solidFill>
                  <a:srgbClr val="FF0000"/>
                </a:solidFill>
              </a:rPr>
              <a:t>KẾT LUẬN CHUNG</a:t>
            </a:r>
            <a:endParaRPr lang="en-US" sz="3200" b="1" dirty="0">
              <a:solidFill>
                <a:srgbClr val="FF0000"/>
              </a:solidFill>
            </a:endParaRPr>
          </a:p>
        </p:txBody>
      </p:sp>
      <p:sp>
        <p:nvSpPr>
          <p:cNvPr id="2" name="Rectangle 1"/>
          <p:cNvSpPr/>
          <p:nvPr/>
        </p:nvSpPr>
        <p:spPr>
          <a:xfrm>
            <a:off x="783931" y="797332"/>
            <a:ext cx="6078091" cy="3831818"/>
          </a:xfrm>
          <a:prstGeom prst="rect">
            <a:avLst/>
          </a:prstGeom>
        </p:spPr>
        <p:txBody>
          <a:bodyPr wrap="square">
            <a:spAutoFit/>
          </a:bodyPr>
          <a:lstStyle/>
          <a:p>
            <a:pPr algn="just">
              <a:lnSpc>
                <a:spcPct val="150000"/>
              </a:lnSpc>
            </a:pPr>
            <a:r>
              <a:rPr lang="de-DE" sz="1800" dirty="0"/>
              <a:t>Mỗi địa phương đều có các hoạt động nghề nghiệp nhằm đáp ứng những nhu cầu thiết yếu của người dân và yêu cầu phát triển kinh tế – xã hội của địa phương. Là người con của quê hương, tìm hiểu nghề ở địa phương không chỉ giúp mỗi chúng ta có hiểu biết cần thiết về hoạt động nghề nghiệp, về đặc trưng của các nghề hiện có ở địa phương mà còn giúp chúng ta có cơ sở ban đầu rất quan trọng cho việc định hướng nghề nghiệp tương lai và học tập, rèn luyện bản thân theo định hướng nghề nghiệp.</a:t>
            </a:r>
            <a:endParaRPr lang="en-US" sz="1800" dirty="0"/>
          </a:p>
        </p:txBody>
      </p:sp>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grpSp>
        <p:nvGrpSpPr>
          <p:cNvPr id="1292" name="Google Shape;1292;p54"/>
          <p:cNvGrpSpPr/>
          <p:nvPr/>
        </p:nvGrpSpPr>
        <p:grpSpPr>
          <a:xfrm>
            <a:off x="-70565" y="224997"/>
            <a:ext cx="1216200" cy="1216200"/>
            <a:chOff x="786685" y="213847"/>
            <a:chExt cx="1216200" cy="1216200"/>
          </a:xfrm>
        </p:grpSpPr>
        <p:sp>
          <p:nvSpPr>
            <p:cNvPr id="1293" name="Google Shape;1293;p54"/>
            <p:cNvSpPr/>
            <p:nvPr/>
          </p:nvSpPr>
          <p:spPr>
            <a:xfrm>
              <a:off x="786685" y="213847"/>
              <a:ext cx="1216200" cy="1216200"/>
            </a:xfrm>
            <a:prstGeom prst="sun">
              <a:avLst>
                <a:gd name="adj" fmla="val 25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4" name="Google Shape;1294;p54"/>
            <p:cNvGrpSpPr/>
            <p:nvPr/>
          </p:nvGrpSpPr>
          <p:grpSpPr>
            <a:xfrm>
              <a:off x="1120050" y="556963"/>
              <a:ext cx="549450" cy="529975"/>
              <a:chOff x="720000" y="1682150"/>
              <a:chExt cx="549450" cy="529975"/>
            </a:xfrm>
          </p:grpSpPr>
          <p:sp>
            <p:nvSpPr>
              <p:cNvPr id="1295" name="Google Shape;1295;p54"/>
              <p:cNvSpPr/>
              <p:nvPr/>
            </p:nvSpPr>
            <p:spPr>
              <a:xfrm>
                <a:off x="720000" y="1682150"/>
                <a:ext cx="549450" cy="529975"/>
              </a:xfrm>
              <a:custGeom>
                <a:avLst/>
                <a:gdLst/>
                <a:ahLst/>
                <a:cxnLst/>
                <a:rect l="l" t="t" r="r" b="b"/>
                <a:pathLst>
                  <a:path w="21978" h="21199" extrusionOk="0">
                    <a:moveTo>
                      <a:pt x="10549" y="1"/>
                    </a:moveTo>
                    <a:cubicBezTo>
                      <a:pt x="10105" y="1"/>
                      <a:pt x="9659" y="28"/>
                      <a:pt x="9216" y="85"/>
                    </a:cubicBezTo>
                    <a:cubicBezTo>
                      <a:pt x="6644" y="407"/>
                      <a:pt x="3989" y="1383"/>
                      <a:pt x="2358" y="3514"/>
                    </a:cubicBezTo>
                    <a:cubicBezTo>
                      <a:pt x="1072" y="5193"/>
                      <a:pt x="572" y="7384"/>
                      <a:pt x="298" y="9527"/>
                    </a:cubicBezTo>
                    <a:cubicBezTo>
                      <a:pt x="84" y="11337"/>
                      <a:pt x="0" y="13194"/>
                      <a:pt x="536" y="14920"/>
                    </a:cubicBezTo>
                    <a:cubicBezTo>
                      <a:pt x="1334" y="17468"/>
                      <a:pt x="3417" y="19421"/>
                      <a:pt x="5787" y="20373"/>
                    </a:cubicBezTo>
                    <a:cubicBezTo>
                      <a:pt x="7238" y="20960"/>
                      <a:pt x="8787" y="21198"/>
                      <a:pt x="10351" y="21198"/>
                    </a:cubicBezTo>
                    <a:cubicBezTo>
                      <a:pt x="11327" y="21198"/>
                      <a:pt x="12310" y="21105"/>
                      <a:pt x="13276" y="20945"/>
                    </a:cubicBezTo>
                    <a:cubicBezTo>
                      <a:pt x="17717" y="20219"/>
                      <a:pt x="21408" y="16039"/>
                      <a:pt x="21646" y="11253"/>
                    </a:cubicBezTo>
                    <a:cubicBezTo>
                      <a:pt x="21978" y="4718"/>
                      <a:pt x="16342" y="1"/>
                      <a:pt x="10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4"/>
              <p:cNvSpPr/>
              <p:nvPr/>
            </p:nvSpPr>
            <p:spPr>
              <a:xfrm>
                <a:off x="1003075" y="1708475"/>
                <a:ext cx="146375" cy="72200"/>
              </a:xfrm>
              <a:custGeom>
                <a:avLst/>
                <a:gdLst/>
                <a:ahLst/>
                <a:cxnLst/>
                <a:rect l="l" t="t" r="r" b="b"/>
                <a:pathLst>
                  <a:path w="5855" h="2888" extrusionOk="0">
                    <a:moveTo>
                      <a:pt x="1034" y="1"/>
                    </a:moveTo>
                    <a:cubicBezTo>
                      <a:pt x="765" y="1"/>
                      <a:pt x="509" y="19"/>
                      <a:pt x="274" y="56"/>
                    </a:cubicBezTo>
                    <a:cubicBezTo>
                      <a:pt x="0" y="92"/>
                      <a:pt x="107" y="485"/>
                      <a:pt x="334" y="520"/>
                    </a:cubicBezTo>
                    <a:cubicBezTo>
                      <a:pt x="1358" y="651"/>
                      <a:pt x="2274" y="842"/>
                      <a:pt x="3215" y="1330"/>
                    </a:cubicBezTo>
                    <a:cubicBezTo>
                      <a:pt x="3977" y="1735"/>
                      <a:pt x="4536" y="2437"/>
                      <a:pt x="5298" y="2842"/>
                    </a:cubicBezTo>
                    <a:cubicBezTo>
                      <a:pt x="5355" y="2874"/>
                      <a:pt x="5410" y="2888"/>
                      <a:pt x="5463" y="2888"/>
                    </a:cubicBezTo>
                    <a:cubicBezTo>
                      <a:pt x="5689" y="2888"/>
                      <a:pt x="5855" y="2627"/>
                      <a:pt x="5739" y="2366"/>
                    </a:cubicBezTo>
                    <a:cubicBezTo>
                      <a:pt x="5018" y="769"/>
                      <a:pt x="2762" y="1"/>
                      <a:pt x="1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4"/>
              <p:cNvSpPr/>
              <p:nvPr/>
            </p:nvSpPr>
            <p:spPr>
              <a:xfrm>
                <a:off x="1156200" y="1791400"/>
                <a:ext cx="59725" cy="65725"/>
              </a:xfrm>
              <a:custGeom>
                <a:avLst/>
                <a:gdLst/>
                <a:ahLst/>
                <a:cxnLst/>
                <a:rect l="l" t="t" r="r" b="b"/>
                <a:pathLst>
                  <a:path w="2389" h="2629" extrusionOk="0">
                    <a:moveTo>
                      <a:pt x="305" y="0"/>
                    </a:moveTo>
                    <a:cubicBezTo>
                      <a:pt x="95" y="0"/>
                      <a:pt x="0" y="305"/>
                      <a:pt x="150" y="454"/>
                    </a:cubicBezTo>
                    <a:cubicBezTo>
                      <a:pt x="447" y="751"/>
                      <a:pt x="793" y="990"/>
                      <a:pt x="1067" y="1335"/>
                    </a:cubicBezTo>
                    <a:cubicBezTo>
                      <a:pt x="1329" y="1680"/>
                      <a:pt x="1507" y="2156"/>
                      <a:pt x="1805" y="2526"/>
                    </a:cubicBezTo>
                    <a:cubicBezTo>
                      <a:pt x="1863" y="2598"/>
                      <a:pt x="1933" y="2629"/>
                      <a:pt x="2002" y="2629"/>
                    </a:cubicBezTo>
                    <a:cubicBezTo>
                      <a:pt x="2158" y="2629"/>
                      <a:pt x="2312" y="2473"/>
                      <a:pt x="2329" y="2299"/>
                    </a:cubicBezTo>
                    <a:cubicBezTo>
                      <a:pt x="2388" y="1263"/>
                      <a:pt x="1257" y="120"/>
                      <a:pt x="328" y="1"/>
                    </a:cubicBezTo>
                    <a:cubicBezTo>
                      <a:pt x="320" y="1"/>
                      <a:pt x="313" y="0"/>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4"/>
              <p:cNvSpPr/>
              <p:nvPr/>
            </p:nvSpPr>
            <p:spPr>
              <a:xfrm>
                <a:off x="720300" y="1754800"/>
                <a:ext cx="507825" cy="457225"/>
              </a:xfrm>
              <a:custGeom>
                <a:avLst/>
                <a:gdLst/>
                <a:ahLst/>
                <a:cxnLst/>
                <a:rect l="l" t="t" r="r" b="b"/>
                <a:pathLst>
                  <a:path w="20313" h="18289" extrusionOk="0">
                    <a:moveTo>
                      <a:pt x="2870" y="1"/>
                    </a:moveTo>
                    <a:lnTo>
                      <a:pt x="2870" y="1"/>
                    </a:lnTo>
                    <a:cubicBezTo>
                      <a:pt x="2691" y="191"/>
                      <a:pt x="2512" y="394"/>
                      <a:pt x="2346" y="596"/>
                    </a:cubicBezTo>
                    <a:cubicBezTo>
                      <a:pt x="1060" y="2275"/>
                      <a:pt x="560" y="4478"/>
                      <a:pt x="298" y="6621"/>
                    </a:cubicBezTo>
                    <a:cubicBezTo>
                      <a:pt x="72" y="8419"/>
                      <a:pt x="0" y="10288"/>
                      <a:pt x="536" y="12014"/>
                    </a:cubicBezTo>
                    <a:cubicBezTo>
                      <a:pt x="1322" y="14550"/>
                      <a:pt x="3405" y="16503"/>
                      <a:pt x="5775" y="17455"/>
                    </a:cubicBezTo>
                    <a:cubicBezTo>
                      <a:pt x="7243" y="18046"/>
                      <a:pt x="8803" y="18289"/>
                      <a:pt x="10376" y="18289"/>
                    </a:cubicBezTo>
                    <a:cubicBezTo>
                      <a:pt x="11340" y="18289"/>
                      <a:pt x="12309" y="18197"/>
                      <a:pt x="13264" y="18039"/>
                    </a:cubicBezTo>
                    <a:cubicBezTo>
                      <a:pt x="16205" y="17563"/>
                      <a:pt x="18812" y="15562"/>
                      <a:pt x="20312" y="12872"/>
                    </a:cubicBezTo>
                    <a:lnTo>
                      <a:pt x="20312" y="12872"/>
                    </a:lnTo>
                    <a:cubicBezTo>
                      <a:pt x="18348" y="14300"/>
                      <a:pt x="16038" y="15181"/>
                      <a:pt x="13669" y="15300"/>
                    </a:cubicBezTo>
                    <a:cubicBezTo>
                      <a:pt x="13491" y="15309"/>
                      <a:pt x="13314" y="15314"/>
                      <a:pt x="13136" y="15314"/>
                    </a:cubicBezTo>
                    <a:cubicBezTo>
                      <a:pt x="9524" y="15314"/>
                      <a:pt x="5911" y="13480"/>
                      <a:pt x="3846" y="10347"/>
                    </a:cubicBezTo>
                    <a:cubicBezTo>
                      <a:pt x="1881" y="7371"/>
                      <a:pt x="1477" y="3287"/>
                      <a:pt x="2870"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4"/>
              <p:cNvSpPr/>
              <p:nvPr/>
            </p:nvSpPr>
            <p:spPr>
              <a:xfrm>
                <a:off x="808050" y="1849575"/>
                <a:ext cx="115875" cy="62850"/>
              </a:xfrm>
              <a:custGeom>
                <a:avLst/>
                <a:gdLst/>
                <a:ahLst/>
                <a:cxnLst/>
                <a:rect l="l" t="t" r="r" b="b"/>
                <a:pathLst>
                  <a:path w="4635" h="2514" extrusionOk="0">
                    <a:moveTo>
                      <a:pt x="2313" y="0"/>
                    </a:moveTo>
                    <a:cubicBezTo>
                      <a:pt x="1153" y="0"/>
                      <a:pt x="196" y="983"/>
                      <a:pt x="26" y="2127"/>
                    </a:cubicBezTo>
                    <a:cubicBezTo>
                      <a:pt x="1" y="2264"/>
                      <a:pt x="111" y="2371"/>
                      <a:pt x="228" y="2371"/>
                    </a:cubicBezTo>
                    <a:cubicBezTo>
                      <a:pt x="273" y="2371"/>
                      <a:pt x="320" y="2355"/>
                      <a:pt x="360" y="2318"/>
                    </a:cubicBezTo>
                    <a:cubicBezTo>
                      <a:pt x="979" y="1770"/>
                      <a:pt x="1288" y="901"/>
                      <a:pt x="2241" y="841"/>
                    </a:cubicBezTo>
                    <a:cubicBezTo>
                      <a:pt x="2272" y="839"/>
                      <a:pt x="2303" y="838"/>
                      <a:pt x="2332" y="838"/>
                    </a:cubicBezTo>
                    <a:cubicBezTo>
                      <a:pt x="3214" y="838"/>
                      <a:pt x="3518" y="1837"/>
                      <a:pt x="3967" y="2401"/>
                    </a:cubicBezTo>
                    <a:cubicBezTo>
                      <a:pt x="4027" y="2480"/>
                      <a:pt x="4116" y="2514"/>
                      <a:pt x="4209" y="2514"/>
                    </a:cubicBezTo>
                    <a:cubicBezTo>
                      <a:pt x="4413" y="2514"/>
                      <a:pt x="4635" y="2352"/>
                      <a:pt x="4610" y="2139"/>
                    </a:cubicBezTo>
                    <a:cubicBezTo>
                      <a:pt x="4491" y="1127"/>
                      <a:pt x="3539" y="91"/>
                      <a:pt x="2491" y="8"/>
                    </a:cubicBezTo>
                    <a:cubicBezTo>
                      <a:pt x="2431" y="3"/>
                      <a:pt x="2372" y="0"/>
                      <a:pt x="2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4"/>
              <p:cNvSpPr/>
              <p:nvPr/>
            </p:nvSpPr>
            <p:spPr>
              <a:xfrm>
                <a:off x="1048900" y="1849575"/>
                <a:ext cx="115775" cy="62850"/>
              </a:xfrm>
              <a:custGeom>
                <a:avLst/>
                <a:gdLst/>
                <a:ahLst/>
                <a:cxnLst/>
                <a:rect l="l" t="t" r="r" b="b"/>
                <a:pathLst>
                  <a:path w="4631" h="2514" extrusionOk="0">
                    <a:moveTo>
                      <a:pt x="2310" y="0"/>
                    </a:moveTo>
                    <a:cubicBezTo>
                      <a:pt x="2251" y="0"/>
                      <a:pt x="2192" y="3"/>
                      <a:pt x="2132" y="8"/>
                    </a:cubicBezTo>
                    <a:cubicBezTo>
                      <a:pt x="1096" y="91"/>
                      <a:pt x="144" y="1127"/>
                      <a:pt x="25" y="2139"/>
                    </a:cubicBezTo>
                    <a:cubicBezTo>
                      <a:pt x="0" y="2352"/>
                      <a:pt x="217" y="2514"/>
                      <a:pt x="420" y="2514"/>
                    </a:cubicBezTo>
                    <a:cubicBezTo>
                      <a:pt x="513" y="2514"/>
                      <a:pt x="604" y="2480"/>
                      <a:pt x="668" y="2401"/>
                    </a:cubicBezTo>
                    <a:cubicBezTo>
                      <a:pt x="1105" y="1837"/>
                      <a:pt x="1431" y="838"/>
                      <a:pt x="2304" y="838"/>
                    </a:cubicBezTo>
                    <a:cubicBezTo>
                      <a:pt x="2333" y="838"/>
                      <a:pt x="2363" y="839"/>
                      <a:pt x="2394" y="841"/>
                    </a:cubicBezTo>
                    <a:cubicBezTo>
                      <a:pt x="3346" y="901"/>
                      <a:pt x="3644" y="1770"/>
                      <a:pt x="4275" y="2318"/>
                    </a:cubicBezTo>
                    <a:cubicBezTo>
                      <a:pt x="4315" y="2355"/>
                      <a:pt x="4362" y="2371"/>
                      <a:pt x="4407" y="2371"/>
                    </a:cubicBezTo>
                    <a:cubicBezTo>
                      <a:pt x="4523" y="2371"/>
                      <a:pt x="4631" y="2264"/>
                      <a:pt x="4597" y="2127"/>
                    </a:cubicBezTo>
                    <a:cubicBezTo>
                      <a:pt x="4438" y="983"/>
                      <a:pt x="3471" y="0"/>
                      <a:pt x="2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4"/>
              <p:cNvSpPr/>
              <p:nvPr/>
            </p:nvSpPr>
            <p:spPr>
              <a:xfrm>
                <a:off x="828650" y="1988650"/>
                <a:ext cx="319400" cy="134100"/>
              </a:xfrm>
              <a:custGeom>
                <a:avLst/>
                <a:gdLst/>
                <a:ahLst/>
                <a:cxnLst/>
                <a:rect l="l" t="t" r="r" b="b"/>
                <a:pathLst>
                  <a:path w="12776" h="5364" extrusionOk="0">
                    <a:moveTo>
                      <a:pt x="7412" y="0"/>
                    </a:moveTo>
                    <a:cubicBezTo>
                      <a:pt x="4040" y="0"/>
                      <a:pt x="297" y="156"/>
                      <a:pt x="238" y="470"/>
                    </a:cubicBezTo>
                    <a:cubicBezTo>
                      <a:pt x="0" y="1767"/>
                      <a:pt x="1596" y="5315"/>
                      <a:pt x="6382" y="5363"/>
                    </a:cubicBezTo>
                    <a:cubicBezTo>
                      <a:pt x="6412" y="5363"/>
                      <a:pt x="6443" y="5364"/>
                      <a:pt x="6473" y="5364"/>
                    </a:cubicBezTo>
                    <a:cubicBezTo>
                      <a:pt x="11189" y="5364"/>
                      <a:pt x="12775" y="788"/>
                      <a:pt x="12728" y="315"/>
                    </a:cubicBezTo>
                    <a:cubicBezTo>
                      <a:pt x="12706" y="105"/>
                      <a:pt x="10184" y="0"/>
                      <a:pt x="7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4"/>
              <p:cNvSpPr/>
              <p:nvPr/>
            </p:nvSpPr>
            <p:spPr>
              <a:xfrm>
                <a:off x="832500" y="1988675"/>
                <a:ext cx="314950" cy="60850"/>
              </a:xfrm>
              <a:custGeom>
                <a:avLst/>
                <a:gdLst/>
                <a:ahLst/>
                <a:cxnLst/>
                <a:rect l="l" t="t" r="r" b="b"/>
                <a:pathLst>
                  <a:path w="12598" h="2434" extrusionOk="0">
                    <a:moveTo>
                      <a:pt x="7197" y="1"/>
                    </a:moveTo>
                    <a:cubicBezTo>
                      <a:pt x="3839" y="1"/>
                      <a:pt x="143" y="157"/>
                      <a:pt x="84" y="469"/>
                    </a:cubicBezTo>
                    <a:cubicBezTo>
                      <a:pt x="1" y="933"/>
                      <a:pt x="156" y="1659"/>
                      <a:pt x="584" y="2421"/>
                    </a:cubicBezTo>
                    <a:cubicBezTo>
                      <a:pt x="2180" y="1671"/>
                      <a:pt x="4061" y="1385"/>
                      <a:pt x="5847" y="1231"/>
                    </a:cubicBezTo>
                    <a:cubicBezTo>
                      <a:pt x="6379" y="1181"/>
                      <a:pt x="6920" y="1140"/>
                      <a:pt x="7456" y="1140"/>
                    </a:cubicBezTo>
                    <a:cubicBezTo>
                      <a:pt x="7820" y="1140"/>
                      <a:pt x="8182" y="1159"/>
                      <a:pt x="8538" y="1207"/>
                    </a:cubicBezTo>
                    <a:cubicBezTo>
                      <a:pt x="9657" y="1385"/>
                      <a:pt x="10728" y="1814"/>
                      <a:pt x="11669" y="2433"/>
                    </a:cubicBezTo>
                    <a:cubicBezTo>
                      <a:pt x="12336" y="1433"/>
                      <a:pt x="12598" y="516"/>
                      <a:pt x="12586" y="326"/>
                    </a:cubicBezTo>
                    <a:cubicBezTo>
                      <a:pt x="12559" y="109"/>
                      <a:pt x="9995" y="1"/>
                      <a:pt x="719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3" name="Google Shape;1303;p54"/>
          <p:cNvGrpSpPr/>
          <p:nvPr/>
        </p:nvGrpSpPr>
        <p:grpSpPr>
          <a:xfrm rot="3523190">
            <a:off x="-16843" y="1290730"/>
            <a:ext cx="252388" cy="805455"/>
            <a:chOff x="8478897" y="4127025"/>
            <a:chExt cx="252400" cy="805492"/>
          </a:xfrm>
        </p:grpSpPr>
        <p:sp>
          <p:nvSpPr>
            <p:cNvPr id="1304" name="Google Shape;1304;p54"/>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4"/>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4"/>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4"/>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54"/>
          <p:cNvGrpSpPr/>
          <p:nvPr/>
        </p:nvGrpSpPr>
        <p:grpSpPr>
          <a:xfrm>
            <a:off x="8253700" y="3720416"/>
            <a:ext cx="643685" cy="1048733"/>
            <a:chOff x="8253700" y="3720416"/>
            <a:chExt cx="643685" cy="1048733"/>
          </a:xfrm>
        </p:grpSpPr>
        <p:sp>
          <p:nvSpPr>
            <p:cNvPr id="1309" name="Google Shape;1309;p54"/>
            <p:cNvSpPr/>
            <p:nvPr/>
          </p:nvSpPr>
          <p:spPr>
            <a:xfrm>
              <a:off x="8720341" y="3893397"/>
              <a:ext cx="46163" cy="45345"/>
            </a:xfrm>
            <a:custGeom>
              <a:avLst/>
              <a:gdLst/>
              <a:ahLst/>
              <a:cxnLst/>
              <a:rect l="l" t="t" r="r" b="b"/>
              <a:pathLst>
                <a:path w="1298" h="1275" extrusionOk="0">
                  <a:moveTo>
                    <a:pt x="619" y="0"/>
                  </a:moveTo>
                  <a:cubicBezTo>
                    <a:pt x="453" y="0"/>
                    <a:pt x="310" y="60"/>
                    <a:pt x="191" y="203"/>
                  </a:cubicBezTo>
                  <a:cubicBezTo>
                    <a:pt x="72" y="334"/>
                    <a:pt x="0" y="500"/>
                    <a:pt x="12" y="655"/>
                  </a:cubicBezTo>
                  <a:cubicBezTo>
                    <a:pt x="24" y="1000"/>
                    <a:pt x="310" y="1274"/>
                    <a:pt x="667" y="1274"/>
                  </a:cubicBezTo>
                  <a:cubicBezTo>
                    <a:pt x="834" y="1274"/>
                    <a:pt x="976" y="1215"/>
                    <a:pt x="1096" y="1072"/>
                  </a:cubicBezTo>
                  <a:cubicBezTo>
                    <a:pt x="1215" y="941"/>
                    <a:pt x="1298" y="774"/>
                    <a:pt x="1274" y="619"/>
                  </a:cubicBezTo>
                  <a:cubicBezTo>
                    <a:pt x="1262" y="274"/>
                    <a:pt x="976" y="0"/>
                    <a:pt x="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4"/>
            <p:cNvSpPr/>
            <p:nvPr/>
          </p:nvSpPr>
          <p:spPr>
            <a:xfrm>
              <a:off x="8253700" y="4437578"/>
              <a:ext cx="60176" cy="60567"/>
            </a:xfrm>
            <a:custGeom>
              <a:avLst/>
              <a:gdLst/>
              <a:ahLst/>
              <a:cxnLst/>
              <a:rect l="l" t="t" r="r" b="b"/>
              <a:pathLst>
                <a:path w="1692" h="1703" extrusionOk="0">
                  <a:moveTo>
                    <a:pt x="822" y="0"/>
                  </a:moveTo>
                  <a:cubicBezTo>
                    <a:pt x="620" y="0"/>
                    <a:pt x="405" y="95"/>
                    <a:pt x="262" y="262"/>
                  </a:cubicBezTo>
                  <a:cubicBezTo>
                    <a:pt x="96" y="417"/>
                    <a:pt x="0" y="655"/>
                    <a:pt x="0" y="881"/>
                  </a:cubicBezTo>
                  <a:cubicBezTo>
                    <a:pt x="24" y="1345"/>
                    <a:pt x="405" y="1703"/>
                    <a:pt x="870" y="1703"/>
                  </a:cubicBezTo>
                  <a:cubicBezTo>
                    <a:pt x="1072" y="1703"/>
                    <a:pt x="1286" y="1607"/>
                    <a:pt x="1441" y="1453"/>
                  </a:cubicBezTo>
                  <a:cubicBezTo>
                    <a:pt x="1596" y="1286"/>
                    <a:pt x="1691" y="1048"/>
                    <a:pt x="1691" y="822"/>
                  </a:cubicBezTo>
                  <a:cubicBezTo>
                    <a:pt x="1691" y="357"/>
                    <a:pt x="1298" y="0"/>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4"/>
            <p:cNvSpPr/>
            <p:nvPr/>
          </p:nvSpPr>
          <p:spPr>
            <a:xfrm>
              <a:off x="8505177" y="3720416"/>
              <a:ext cx="184653" cy="152467"/>
            </a:xfrm>
            <a:custGeom>
              <a:avLst/>
              <a:gdLst/>
              <a:ahLst/>
              <a:cxnLst/>
              <a:rect l="l" t="t" r="r" b="b"/>
              <a:pathLst>
                <a:path w="5192" h="4287" extrusionOk="0">
                  <a:moveTo>
                    <a:pt x="1382" y="0"/>
                  </a:moveTo>
                  <a:cubicBezTo>
                    <a:pt x="1370" y="24"/>
                    <a:pt x="1358" y="24"/>
                    <a:pt x="1346" y="24"/>
                  </a:cubicBezTo>
                  <a:cubicBezTo>
                    <a:pt x="1049" y="24"/>
                    <a:pt x="775" y="107"/>
                    <a:pt x="537" y="226"/>
                  </a:cubicBezTo>
                  <a:cubicBezTo>
                    <a:pt x="370" y="310"/>
                    <a:pt x="168" y="476"/>
                    <a:pt x="60" y="726"/>
                  </a:cubicBezTo>
                  <a:cubicBezTo>
                    <a:pt x="13" y="834"/>
                    <a:pt x="1" y="941"/>
                    <a:pt x="13" y="1072"/>
                  </a:cubicBezTo>
                  <a:cubicBezTo>
                    <a:pt x="13" y="1131"/>
                    <a:pt x="37" y="1191"/>
                    <a:pt x="49" y="1238"/>
                  </a:cubicBezTo>
                  <a:cubicBezTo>
                    <a:pt x="60" y="1286"/>
                    <a:pt x="96" y="1346"/>
                    <a:pt x="120" y="1405"/>
                  </a:cubicBezTo>
                  <a:cubicBezTo>
                    <a:pt x="299" y="1727"/>
                    <a:pt x="632" y="1917"/>
                    <a:pt x="870" y="2036"/>
                  </a:cubicBezTo>
                  <a:cubicBezTo>
                    <a:pt x="1025" y="2131"/>
                    <a:pt x="1192" y="2191"/>
                    <a:pt x="1346" y="2250"/>
                  </a:cubicBezTo>
                  <a:cubicBezTo>
                    <a:pt x="1501" y="2310"/>
                    <a:pt x="1668" y="2370"/>
                    <a:pt x="1823" y="2429"/>
                  </a:cubicBezTo>
                  <a:cubicBezTo>
                    <a:pt x="1965" y="2489"/>
                    <a:pt x="2132" y="2536"/>
                    <a:pt x="2275" y="2572"/>
                  </a:cubicBezTo>
                  <a:lnTo>
                    <a:pt x="2323" y="2596"/>
                  </a:lnTo>
                  <a:cubicBezTo>
                    <a:pt x="2489" y="2655"/>
                    <a:pt x="2656" y="2691"/>
                    <a:pt x="2799" y="2751"/>
                  </a:cubicBezTo>
                  <a:cubicBezTo>
                    <a:pt x="3227" y="2905"/>
                    <a:pt x="3561" y="3048"/>
                    <a:pt x="3870" y="3215"/>
                  </a:cubicBezTo>
                  <a:cubicBezTo>
                    <a:pt x="4120" y="3370"/>
                    <a:pt x="4347" y="3524"/>
                    <a:pt x="4537" y="3703"/>
                  </a:cubicBezTo>
                  <a:cubicBezTo>
                    <a:pt x="4668" y="3810"/>
                    <a:pt x="4799" y="3917"/>
                    <a:pt x="4918" y="4036"/>
                  </a:cubicBezTo>
                  <a:cubicBezTo>
                    <a:pt x="5002" y="4108"/>
                    <a:pt x="5073" y="4203"/>
                    <a:pt x="5156" y="4286"/>
                  </a:cubicBezTo>
                  <a:cubicBezTo>
                    <a:pt x="5168" y="4286"/>
                    <a:pt x="5168" y="4275"/>
                    <a:pt x="5180" y="4275"/>
                  </a:cubicBezTo>
                  <a:cubicBezTo>
                    <a:pt x="5192" y="4263"/>
                    <a:pt x="5192" y="4239"/>
                    <a:pt x="5192" y="4227"/>
                  </a:cubicBezTo>
                  <a:cubicBezTo>
                    <a:pt x="5156" y="3929"/>
                    <a:pt x="5061" y="3632"/>
                    <a:pt x="4942" y="3310"/>
                  </a:cubicBezTo>
                  <a:cubicBezTo>
                    <a:pt x="4823" y="2989"/>
                    <a:pt x="4680" y="2667"/>
                    <a:pt x="4501" y="2358"/>
                  </a:cubicBezTo>
                  <a:cubicBezTo>
                    <a:pt x="4109" y="1679"/>
                    <a:pt x="3668" y="1131"/>
                    <a:pt x="3156" y="715"/>
                  </a:cubicBezTo>
                  <a:cubicBezTo>
                    <a:pt x="2894" y="488"/>
                    <a:pt x="2608" y="334"/>
                    <a:pt x="2311" y="191"/>
                  </a:cubicBezTo>
                  <a:cubicBezTo>
                    <a:pt x="2013" y="60"/>
                    <a:pt x="1703" y="0"/>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4"/>
            <p:cNvSpPr/>
            <p:nvPr/>
          </p:nvSpPr>
          <p:spPr>
            <a:xfrm>
              <a:off x="8866444" y="4267801"/>
              <a:ext cx="30942" cy="30942"/>
            </a:xfrm>
            <a:custGeom>
              <a:avLst/>
              <a:gdLst/>
              <a:ahLst/>
              <a:cxnLst/>
              <a:rect l="l" t="t" r="r" b="b"/>
              <a:pathLst>
                <a:path w="870" h="870" extrusionOk="0">
                  <a:moveTo>
                    <a:pt x="429" y="0"/>
                  </a:moveTo>
                  <a:cubicBezTo>
                    <a:pt x="203" y="0"/>
                    <a:pt x="0" y="203"/>
                    <a:pt x="0" y="441"/>
                  </a:cubicBezTo>
                  <a:cubicBezTo>
                    <a:pt x="0" y="679"/>
                    <a:pt x="203" y="869"/>
                    <a:pt x="429" y="869"/>
                  </a:cubicBezTo>
                  <a:cubicBezTo>
                    <a:pt x="667" y="869"/>
                    <a:pt x="870" y="679"/>
                    <a:pt x="870" y="441"/>
                  </a:cubicBezTo>
                  <a:cubicBezTo>
                    <a:pt x="870" y="203"/>
                    <a:pt x="667"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4"/>
            <p:cNvSpPr/>
            <p:nvPr/>
          </p:nvSpPr>
          <p:spPr>
            <a:xfrm>
              <a:off x="8689827" y="4005603"/>
              <a:ext cx="176616" cy="129172"/>
            </a:xfrm>
            <a:custGeom>
              <a:avLst/>
              <a:gdLst/>
              <a:ahLst/>
              <a:cxnLst/>
              <a:rect l="l" t="t" r="r" b="b"/>
              <a:pathLst>
                <a:path w="4966" h="3632" extrusionOk="0">
                  <a:moveTo>
                    <a:pt x="1418" y="0"/>
                  </a:moveTo>
                  <a:cubicBezTo>
                    <a:pt x="1168" y="24"/>
                    <a:pt x="918" y="60"/>
                    <a:pt x="656" y="143"/>
                  </a:cubicBezTo>
                  <a:cubicBezTo>
                    <a:pt x="441" y="203"/>
                    <a:pt x="215" y="298"/>
                    <a:pt x="1" y="441"/>
                  </a:cubicBezTo>
                  <a:cubicBezTo>
                    <a:pt x="37" y="453"/>
                    <a:pt x="60" y="453"/>
                    <a:pt x="96" y="465"/>
                  </a:cubicBezTo>
                  <a:cubicBezTo>
                    <a:pt x="239" y="512"/>
                    <a:pt x="394" y="560"/>
                    <a:pt x="525" y="631"/>
                  </a:cubicBezTo>
                  <a:cubicBezTo>
                    <a:pt x="799" y="762"/>
                    <a:pt x="1061" y="929"/>
                    <a:pt x="1334" y="1155"/>
                  </a:cubicBezTo>
                  <a:cubicBezTo>
                    <a:pt x="1584" y="1358"/>
                    <a:pt x="1823" y="1596"/>
                    <a:pt x="2049" y="1870"/>
                  </a:cubicBezTo>
                  <a:cubicBezTo>
                    <a:pt x="2108" y="1941"/>
                    <a:pt x="2168" y="2001"/>
                    <a:pt x="2204" y="2072"/>
                  </a:cubicBezTo>
                  <a:cubicBezTo>
                    <a:pt x="2299" y="2179"/>
                    <a:pt x="2382" y="2286"/>
                    <a:pt x="2489" y="2382"/>
                  </a:cubicBezTo>
                  <a:lnTo>
                    <a:pt x="2561" y="2465"/>
                  </a:lnTo>
                  <a:cubicBezTo>
                    <a:pt x="2680" y="2584"/>
                    <a:pt x="2787" y="2715"/>
                    <a:pt x="2906" y="2834"/>
                  </a:cubicBezTo>
                  <a:cubicBezTo>
                    <a:pt x="3037" y="2977"/>
                    <a:pt x="3156" y="3096"/>
                    <a:pt x="3263" y="3203"/>
                  </a:cubicBezTo>
                  <a:cubicBezTo>
                    <a:pt x="3394" y="3322"/>
                    <a:pt x="3549" y="3429"/>
                    <a:pt x="3692" y="3513"/>
                  </a:cubicBezTo>
                  <a:cubicBezTo>
                    <a:pt x="3847" y="3596"/>
                    <a:pt x="3989" y="3632"/>
                    <a:pt x="4144" y="3632"/>
                  </a:cubicBezTo>
                  <a:lnTo>
                    <a:pt x="4168" y="3632"/>
                  </a:lnTo>
                  <a:cubicBezTo>
                    <a:pt x="4335" y="3632"/>
                    <a:pt x="4501" y="3560"/>
                    <a:pt x="4632" y="3453"/>
                  </a:cubicBezTo>
                  <a:cubicBezTo>
                    <a:pt x="4740" y="3370"/>
                    <a:pt x="4823" y="3251"/>
                    <a:pt x="4882" y="3120"/>
                  </a:cubicBezTo>
                  <a:cubicBezTo>
                    <a:pt x="4930" y="3001"/>
                    <a:pt x="4966" y="2858"/>
                    <a:pt x="4966" y="2679"/>
                  </a:cubicBezTo>
                  <a:cubicBezTo>
                    <a:pt x="4966" y="2548"/>
                    <a:pt x="4930" y="2405"/>
                    <a:pt x="4882" y="2239"/>
                  </a:cubicBezTo>
                  <a:cubicBezTo>
                    <a:pt x="4811" y="1965"/>
                    <a:pt x="4680" y="1691"/>
                    <a:pt x="4501" y="1417"/>
                  </a:cubicBezTo>
                  <a:cubicBezTo>
                    <a:pt x="4347" y="1191"/>
                    <a:pt x="4156" y="989"/>
                    <a:pt x="3894" y="798"/>
                  </a:cubicBezTo>
                  <a:cubicBezTo>
                    <a:pt x="3620" y="596"/>
                    <a:pt x="3323" y="441"/>
                    <a:pt x="3001" y="298"/>
                  </a:cubicBezTo>
                  <a:cubicBezTo>
                    <a:pt x="2537" y="96"/>
                    <a:pt x="2061"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4"/>
            <p:cNvSpPr/>
            <p:nvPr/>
          </p:nvSpPr>
          <p:spPr>
            <a:xfrm>
              <a:off x="8316365" y="4570945"/>
              <a:ext cx="209229" cy="198204"/>
            </a:xfrm>
            <a:custGeom>
              <a:avLst/>
              <a:gdLst/>
              <a:ahLst/>
              <a:cxnLst/>
              <a:rect l="l" t="t" r="r" b="b"/>
              <a:pathLst>
                <a:path w="5883" h="5573" extrusionOk="0">
                  <a:moveTo>
                    <a:pt x="1" y="1"/>
                  </a:moveTo>
                  <a:cubicBezTo>
                    <a:pt x="48" y="739"/>
                    <a:pt x="179" y="1417"/>
                    <a:pt x="393" y="2025"/>
                  </a:cubicBezTo>
                  <a:cubicBezTo>
                    <a:pt x="489" y="2358"/>
                    <a:pt x="644" y="2679"/>
                    <a:pt x="822" y="3013"/>
                  </a:cubicBezTo>
                  <a:cubicBezTo>
                    <a:pt x="989" y="3310"/>
                    <a:pt x="1179" y="3608"/>
                    <a:pt x="1417" y="3906"/>
                  </a:cubicBezTo>
                  <a:cubicBezTo>
                    <a:pt x="1620" y="4168"/>
                    <a:pt x="1894" y="4430"/>
                    <a:pt x="2203" y="4680"/>
                  </a:cubicBezTo>
                  <a:cubicBezTo>
                    <a:pt x="2501" y="4918"/>
                    <a:pt x="2799" y="5108"/>
                    <a:pt x="3108" y="5263"/>
                  </a:cubicBezTo>
                  <a:cubicBezTo>
                    <a:pt x="3441" y="5418"/>
                    <a:pt x="3811" y="5525"/>
                    <a:pt x="4156" y="5561"/>
                  </a:cubicBezTo>
                  <a:cubicBezTo>
                    <a:pt x="4239" y="5573"/>
                    <a:pt x="4323" y="5573"/>
                    <a:pt x="4394" y="5573"/>
                  </a:cubicBezTo>
                  <a:cubicBezTo>
                    <a:pt x="4477" y="5573"/>
                    <a:pt x="4584" y="5573"/>
                    <a:pt x="4692" y="5561"/>
                  </a:cubicBezTo>
                  <a:cubicBezTo>
                    <a:pt x="4763" y="5537"/>
                    <a:pt x="4858" y="5525"/>
                    <a:pt x="4954" y="5501"/>
                  </a:cubicBezTo>
                  <a:cubicBezTo>
                    <a:pt x="5049" y="5465"/>
                    <a:pt x="5120" y="5442"/>
                    <a:pt x="5192" y="5394"/>
                  </a:cubicBezTo>
                  <a:cubicBezTo>
                    <a:pt x="5513" y="5227"/>
                    <a:pt x="5847" y="4882"/>
                    <a:pt x="5870" y="4453"/>
                  </a:cubicBezTo>
                  <a:cubicBezTo>
                    <a:pt x="5882" y="4275"/>
                    <a:pt x="5835" y="4084"/>
                    <a:pt x="5727" y="3918"/>
                  </a:cubicBezTo>
                  <a:cubicBezTo>
                    <a:pt x="5644" y="3751"/>
                    <a:pt x="5513" y="3608"/>
                    <a:pt x="5346" y="3453"/>
                  </a:cubicBezTo>
                  <a:cubicBezTo>
                    <a:pt x="5275" y="3394"/>
                    <a:pt x="5180" y="3334"/>
                    <a:pt x="5108" y="3299"/>
                  </a:cubicBezTo>
                  <a:cubicBezTo>
                    <a:pt x="5013" y="3239"/>
                    <a:pt x="4930" y="3191"/>
                    <a:pt x="4811" y="3120"/>
                  </a:cubicBezTo>
                  <a:cubicBezTo>
                    <a:pt x="4656" y="3025"/>
                    <a:pt x="4477" y="2929"/>
                    <a:pt x="4275" y="2846"/>
                  </a:cubicBezTo>
                  <a:cubicBezTo>
                    <a:pt x="4025" y="2739"/>
                    <a:pt x="3751" y="2644"/>
                    <a:pt x="3608" y="2584"/>
                  </a:cubicBezTo>
                  <a:lnTo>
                    <a:pt x="3561" y="2560"/>
                  </a:lnTo>
                  <a:cubicBezTo>
                    <a:pt x="3430" y="2525"/>
                    <a:pt x="3311" y="2465"/>
                    <a:pt x="3168" y="2417"/>
                  </a:cubicBezTo>
                  <a:cubicBezTo>
                    <a:pt x="2977" y="2346"/>
                    <a:pt x="2810" y="2263"/>
                    <a:pt x="2668" y="2191"/>
                  </a:cubicBezTo>
                  <a:cubicBezTo>
                    <a:pt x="2632" y="2179"/>
                    <a:pt x="2596" y="2167"/>
                    <a:pt x="2560" y="2144"/>
                  </a:cubicBezTo>
                  <a:cubicBezTo>
                    <a:pt x="2382" y="2072"/>
                    <a:pt x="2215" y="1989"/>
                    <a:pt x="2060" y="1894"/>
                  </a:cubicBezTo>
                  <a:cubicBezTo>
                    <a:pt x="1715" y="1703"/>
                    <a:pt x="1406" y="1477"/>
                    <a:pt x="1120" y="1239"/>
                  </a:cubicBezTo>
                  <a:cubicBezTo>
                    <a:pt x="822" y="989"/>
                    <a:pt x="548" y="715"/>
                    <a:pt x="334" y="441"/>
                  </a:cubicBezTo>
                  <a:cubicBezTo>
                    <a:pt x="191" y="286"/>
                    <a:pt x="96" y="15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4"/>
            <p:cNvSpPr/>
            <p:nvPr/>
          </p:nvSpPr>
          <p:spPr>
            <a:xfrm>
              <a:off x="8798228" y="4669174"/>
              <a:ext cx="36027" cy="36027"/>
            </a:xfrm>
            <a:custGeom>
              <a:avLst/>
              <a:gdLst/>
              <a:ahLst/>
              <a:cxnLst/>
              <a:rect l="l" t="t" r="r" b="b"/>
              <a:pathLst>
                <a:path w="1013" h="1013" extrusionOk="0">
                  <a:moveTo>
                    <a:pt x="489" y="1"/>
                  </a:moveTo>
                  <a:cubicBezTo>
                    <a:pt x="358" y="1"/>
                    <a:pt x="239" y="60"/>
                    <a:pt x="144" y="144"/>
                  </a:cubicBezTo>
                  <a:cubicBezTo>
                    <a:pt x="37" y="251"/>
                    <a:pt x="1" y="382"/>
                    <a:pt x="1" y="513"/>
                  </a:cubicBezTo>
                  <a:cubicBezTo>
                    <a:pt x="13" y="798"/>
                    <a:pt x="239" y="1013"/>
                    <a:pt x="513" y="1013"/>
                  </a:cubicBezTo>
                  <a:cubicBezTo>
                    <a:pt x="644" y="1013"/>
                    <a:pt x="763" y="953"/>
                    <a:pt x="858" y="858"/>
                  </a:cubicBezTo>
                  <a:cubicBezTo>
                    <a:pt x="965" y="751"/>
                    <a:pt x="1013" y="620"/>
                    <a:pt x="1013" y="489"/>
                  </a:cubicBezTo>
                  <a:cubicBezTo>
                    <a:pt x="989" y="203"/>
                    <a:pt x="763" y="1"/>
                    <a:pt x="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3"/>
          <p:cNvSpPr txBox="1"/>
          <p:nvPr/>
        </p:nvSpPr>
        <p:spPr>
          <a:xfrm>
            <a:off x="2204833" y="819150"/>
            <a:ext cx="4746531" cy="738664"/>
          </a:xfrm>
          <a:prstGeom prst="rect">
            <a:avLst/>
          </a:prstGeom>
        </p:spPr>
        <p:txBody>
          <a:bodyPr wrap="square" lIns="0" tIns="0" rIns="0" bIns="0" rtlCol="0" anchor="ctr">
            <a:spAutoFit/>
          </a:bodyPr>
          <a:lstStyle/>
          <a:p>
            <a:pPr algn="ctr">
              <a:lnSpc>
                <a:spcPct val="150000"/>
              </a:lnSpc>
            </a:pPr>
            <a:r>
              <a:rPr lang="en-US" sz="3200" b="1" dirty="0" smtClean="0">
                <a:solidFill>
                  <a:srgbClr val="413359"/>
                </a:solidFill>
                <a:latin typeface="Arial" panose="020B0604020202020204" pitchFamily="34" charset="0"/>
                <a:cs typeface="Arial" panose="020B0604020202020204" pitchFamily="34" charset="0"/>
              </a:rPr>
              <a:t>HƯỚNG DẪN VỀ NHÀ</a:t>
            </a:r>
            <a:endParaRPr lang="en-US" sz="3200" b="1" dirty="0">
              <a:solidFill>
                <a:srgbClr val="413359"/>
              </a:solidFill>
              <a:latin typeface="Arial" panose="020B0604020202020204" pitchFamily="34" charset="0"/>
              <a:cs typeface="Arial" panose="020B0604020202020204" pitchFamily="34" charset="0"/>
            </a:endParaRPr>
          </a:p>
        </p:txBody>
      </p:sp>
      <p:pic>
        <p:nvPicPr>
          <p:cNvPr id="2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9017" y="1924871"/>
            <a:ext cx="1053734" cy="1899291"/>
          </a:xfrm>
          <a:prstGeom prst="rect">
            <a:avLst/>
          </a:prstGeom>
        </p:spPr>
      </p:pic>
      <p:pic>
        <p:nvPicPr>
          <p:cNvPr id="28"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2000" y="2459943"/>
            <a:ext cx="2423418" cy="1635807"/>
          </a:xfrm>
          <a:prstGeom prst="rect">
            <a:avLst/>
          </a:prstGeom>
        </p:spPr>
      </p:pic>
      <p:sp>
        <p:nvSpPr>
          <p:cNvPr id="30" name="TextBox 29"/>
          <p:cNvSpPr txBox="1"/>
          <p:nvPr/>
        </p:nvSpPr>
        <p:spPr>
          <a:xfrm>
            <a:off x="897723" y="2808499"/>
            <a:ext cx="2135291"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Ôn lại kiến thức </a:t>
            </a:r>
          </a:p>
          <a:p>
            <a:pPr algn="ctr">
              <a:lnSpc>
                <a:spcPct val="150000"/>
              </a:lnSpc>
            </a:pPr>
            <a:r>
              <a:rPr lang="en-US" sz="2000" dirty="0" smtClean="0">
                <a:latin typeface="Arial" panose="020B0604020202020204" pitchFamily="34" charset="0"/>
                <a:cs typeface="Arial" panose="020B0604020202020204" pitchFamily="34" charset="0"/>
              </a:rPr>
              <a:t>đã học trong bài</a:t>
            </a:r>
            <a:endParaRPr lang="en-US" sz="2000" dirty="0">
              <a:latin typeface="Arial" panose="020B0604020202020204" pitchFamily="34" charset="0"/>
              <a:cs typeface="Arial" panose="020B0604020202020204" pitchFamily="34" charset="0"/>
            </a:endParaRPr>
          </a:p>
        </p:txBody>
      </p:sp>
      <p:pic>
        <p:nvPicPr>
          <p:cNvPr id="3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113407" y="1924871"/>
            <a:ext cx="1053734" cy="1899291"/>
          </a:xfrm>
          <a:prstGeom prst="rect">
            <a:avLst/>
          </a:prstGeom>
        </p:spPr>
      </p:pic>
      <p:pic>
        <p:nvPicPr>
          <p:cNvPr id="32"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366390" y="2459943"/>
            <a:ext cx="2423418" cy="1635807"/>
          </a:xfrm>
          <a:prstGeom prst="rect">
            <a:avLst/>
          </a:prstGeom>
        </p:spPr>
      </p:pic>
      <p:sp>
        <p:nvSpPr>
          <p:cNvPr id="33" name="TextBox 32"/>
          <p:cNvSpPr txBox="1"/>
          <p:nvPr/>
        </p:nvSpPr>
        <p:spPr>
          <a:xfrm>
            <a:off x="3490217" y="2874516"/>
            <a:ext cx="2057398"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Hoàn thành bài tập trong SBT</a:t>
            </a:r>
            <a:endParaRPr lang="en-US" sz="2000" dirty="0">
              <a:latin typeface="Arial" panose="020B0604020202020204" pitchFamily="34" charset="0"/>
              <a:cs typeface="Arial" panose="020B0604020202020204" pitchFamily="34" charset="0"/>
            </a:endParaRPr>
          </a:p>
        </p:txBody>
      </p:sp>
      <p:pic>
        <p:nvPicPr>
          <p:cNvPr id="3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751834" y="1924871"/>
            <a:ext cx="1053734" cy="1899291"/>
          </a:xfrm>
          <a:prstGeom prst="rect">
            <a:avLst/>
          </a:prstGeom>
        </p:spPr>
      </p:pic>
      <p:pic>
        <p:nvPicPr>
          <p:cNvPr id="35"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004817" y="2459943"/>
            <a:ext cx="2423418" cy="1635807"/>
          </a:xfrm>
          <a:prstGeom prst="rect">
            <a:avLst/>
          </a:prstGeom>
        </p:spPr>
      </p:pic>
      <p:sp>
        <p:nvSpPr>
          <p:cNvPr id="36" name="TextBox 35"/>
          <p:cNvSpPr txBox="1"/>
          <p:nvPr/>
        </p:nvSpPr>
        <p:spPr>
          <a:xfrm>
            <a:off x="6309617" y="2874516"/>
            <a:ext cx="1752599"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Đọc và xem </a:t>
            </a:r>
          </a:p>
          <a:p>
            <a:pPr algn="ctr">
              <a:lnSpc>
                <a:spcPct val="150000"/>
              </a:lnSpc>
            </a:pPr>
            <a:r>
              <a:rPr lang="en-US" sz="2000" dirty="0" smtClean="0">
                <a:latin typeface="Arial" panose="020B0604020202020204" pitchFamily="34" charset="0"/>
                <a:cs typeface="Arial" panose="020B0604020202020204" pitchFamily="34" charset="0"/>
              </a:rPr>
              <a:t>trước bài </a:t>
            </a:r>
            <a:r>
              <a:rPr lang="en-US" sz="2000" dirty="0">
                <a:latin typeface="Arial" panose="020B0604020202020204" pitchFamily="34" charset="0"/>
                <a:cs typeface="Arial" panose="020B0604020202020204" pitchFamily="34" charset="0"/>
              </a:rPr>
              <a:t>mới </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9725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strVal val="#ppt_h"/>
                                          </p:val>
                                        </p:tav>
                                        <p:tav tm="100000">
                                          <p:val>
                                            <p:strVal val="#ppt_h"/>
                                          </p:val>
                                        </p:tav>
                                      </p:tavLst>
                                    </p:anim>
                                  </p:childTnLst>
                                </p:cTn>
                              </p:par>
                              <p:par>
                                <p:cTn id="27" presetID="50" presetClass="entr" presetSubtype="0" decel="10000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strVal val="#ppt_w+.3"/>
                                          </p:val>
                                        </p:tav>
                                        <p:tav tm="100000">
                                          <p:val>
                                            <p:strVal val="#ppt_w"/>
                                          </p:val>
                                        </p:tav>
                                      </p:tavLst>
                                    </p:anim>
                                    <p:anim calcmode="lin" valueType="num">
                                      <p:cBhvr>
                                        <p:cTn id="30" dur="500" fill="hold"/>
                                        <p:tgtEl>
                                          <p:spTgt spid="33"/>
                                        </p:tgtEl>
                                        <p:attrNameLst>
                                          <p:attrName>ppt_h</p:attrName>
                                        </p:attrNameLst>
                                      </p:cBhvr>
                                      <p:tavLst>
                                        <p:tav tm="0">
                                          <p:val>
                                            <p:strVal val="#ppt_h"/>
                                          </p:val>
                                        </p:tav>
                                        <p:tav tm="100000">
                                          <p:val>
                                            <p:strVal val="#ppt_h"/>
                                          </p:val>
                                        </p:tav>
                                      </p:tavLst>
                                    </p:anim>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strVal val="#ppt_h"/>
                                          </p:val>
                                        </p:tav>
                                        <p:tav tm="100000">
                                          <p:val>
                                            <p:strVal val="#ppt_h"/>
                                          </p:val>
                                        </p:tav>
                                      </p:tavLst>
                                    </p:anim>
                                  </p:childTnLst>
                                </p:cTn>
                              </p:par>
                              <p:par>
                                <p:cTn id="42" presetID="16" presetClass="entr" presetSubtype="37"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outVertical)">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4"/>
        <p:cNvGrpSpPr/>
        <p:nvPr/>
      </p:nvGrpSpPr>
      <p:grpSpPr>
        <a:xfrm>
          <a:off x="0" y="0"/>
          <a:ext cx="0" cy="0"/>
          <a:chOff x="0" y="0"/>
          <a:chExt cx="0" cy="0"/>
        </a:xfrm>
      </p:grpSpPr>
      <p:grpSp>
        <p:nvGrpSpPr>
          <p:cNvPr id="2536" name="Google Shape;2536;p67"/>
          <p:cNvGrpSpPr/>
          <p:nvPr/>
        </p:nvGrpSpPr>
        <p:grpSpPr>
          <a:xfrm>
            <a:off x="271438" y="3281350"/>
            <a:ext cx="1240030" cy="1295398"/>
            <a:chOff x="271438" y="3281350"/>
            <a:chExt cx="1240030" cy="1295398"/>
          </a:xfrm>
        </p:grpSpPr>
        <p:sp>
          <p:nvSpPr>
            <p:cNvPr id="2537" name="Google Shape;2537;p67"/>
            <p:cNvSpPr/>
            <p:nvPr/>
          </p:nvSpPr>
          <p:spPr>
            <a:xfrm>
              <a:off x="777276" y="4440567"/>
              <a:ext cx="225791" cy="136181"/>
            </a:xfrm>
            <a:custGeom>
              <a:avLst/>
              <a:gdLst/>
              <a:ahLst/>
              <a:cxnLst/>
              <a:rect l="l" t="t" r="r" b="b"/>
              <a:pathLst>
                <a:path w="3263" h="1968" extrusionOk="0">
                  <a:moveTo>
                    <a:pt x="3263" y="1"/>
                  </a:moveTo>
                  <a:lnTo>
                    <a:pt x="1" y="668"/>
                  </a:lnTo>
                  <a:cubicBezTo>
                    <a:pt x="144" y="1025"/>
                    <a:pt x="358" y="1370"/>
                    <a:pt x="656" y="1608"/>
                  </a:cubicBezTo>
                  <a:cubicBezTo>
                    <a:pt x="932" y="1829"/>
                    <a:pt x="1279" y="1968"/>
                    <a:pt x="1642" y="1968"/>
                  </a:cubicBezTo>
                  <a:cubicBezTo>
                    <a:pt x="1670" y="1968"/>
                    <a:pt x="1699" y="1967"/>
                    <a:pt x="1727" y="1965"/>
                  </a:cubicBezTo>
                  <a:cubicBezTo>
                    <a:pt x="2168" y="1930"/>
                    <a:pt x="2584" y="1644"/>
                    <a:pt x="2858" y="1275"/>
                  </a:cubicBezTo>
                  <a:cubicBezTo>
                    <a:pt x="3120" y="906"/>
                    <a:pt x="3239" y="441"/>
                    <a:pt x="3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7"/>
            <p:cNvSpPr/>
            <p:nvPr/>
          </p:nvSpPr>
          <p:spPr>
            <a:xfrm>
              <a:off x="477371" y="3561466"/>
              <a:ext cx="828086" cy="828778"/>
            </a:xfrm>
            <a:custGeom>
              <a:avLst/>
              <a:gdLst/>
              <a:ahLst/>
              <a:cxnLst/>
              <a:rect l="l" t="t" r="r" b="b"/>
              <a:pathLst>
                <a:path w="11967" h="11977" extrusionOk="0">
                  <a:moveTo>
                    <a:pt x="7275" y="0"/>
                  </a:moveTo>
                  <a:cubicBezTo>
                    <a:pt x="7019" y="0"/>
                    <a:pt x="6764" y="10"/>
                    <a:pt x="6514" y="25"/>
                  </a:cubicBezTo>
                  <a:cubicBezTo>
                    <a:pt x="6390" y="31"/>
                    <a:pt x="6267" y="33"/>
                    <a:pt x="6143" y="33"/>
                  </a:cubicBezTo>
                  <a:cubicBezTo>
                    <a:pt x="5708" y="33"/>
                    <a:pt x="5268" y="5"/>
                    <a:pt x="4833" y="5"/>
                  </a:cubicBezTo>
                  <a:cubicBezTo>
                    <a:pt x="4646" y="5"/>
                    <a:pt x="4460" y="10"/>
                    <a:pt x="4275" y="25"/>
                  </a:cubicBezTo>
                  <a:cubicBezTo>
                    <a:pt x="2918" y="144"/>
                    <a:pt x="1394" y="537"/>
                    <a:pt x="620" y="1763"/>
                  </a:cubicBezTo>
                  <a:cubicBezTo>
                    <a:pt x="203" y="2430"/>
                    <a:pt x="108" y="3239"/>
                    <a:pt x="60" y="4013"/>
                  </a:cubicBezTo>
                  <a:cubicBezTo>
                    <a:pt x="1" y="5204"/>
                    <a:pt x="13" y="6573"/>
                    <a:pt x="322" y="7716"/>
                  </a:cubicBezTo>
                  <a:cubicBezTo>
                    <a:pt x="548" y="8550"/>
                    <a:pt x="989" y="9252"/>
                    <a:pt x="1811" y="9502"/>
                  </a:cubicBezTo>
                  <a:cubicBezTo>
                    <a:pt x="2584" y="9728"/>
                    <a:pt x="3335" y="9573"/>
                    <a:pt x="4097" y="9681"/>
                  </a:cubicBezTo>
                  <a:cubicBezTo>
                    <a:pt x="4156" y="9692"/>
                    <a:pt x="4228" y="9716"/>
                    <a:pt x="4275" y="9740"/>
                  </a:cubicBezTo>
                  <a:cubicBezTo>
                    <a:pt x="4323" y="9776"/>
                    <a:pt x="4335" y="9812"/>
                    <a:pt x="4347" y="9871"/>
                  </a:cubicBezTo>
                  <a:lnTo>
                    <a:pt x="4358" y="9966"/>
                  </a:lnTo>
                  <a:lnTo>
                    <a:pt x="4358" y="10014"/>
                  </a:lnTo>
                  <a:cubicBezTo>
                    <a:pt x="4406" y="10574"/>
                    <a:pt x="4394" y="11169"/>
                    <a:pt x="4489" y="11717"/>
                  </a:cubicBezTo>
                  <a:cubicBezTo>
                    <a:pt x="4537" y="11740"/>
                    <a:pt x="4585" y="11740"/>
                    <a:pt x="4632" y="11752"/>
                  </a:cubicBezTo>
                  <a:lnTo>
                    <a:pt x="4644" y="11883"/>
                  </a:lnTo>
                  <a:cubicBezTo>
                    <a:pt x="4914" y="11947"/>
                    <a:pt x="5210" y="11973"/>
                    <a:pt x="5509" y="11973"/>
                  </a:cubicBezTo>
                  <a:cubicBezTo>
                    <a:pt x="5658" y="11973"/>
                    <a:pt x="5807" y="11967"/>
                    <a:pt x="5954" y="11955"/>
                  </a:cubicBezTo>
                  <a:cubicBezTo>
                    <a:pt x="6124" y="11968"/>
                    <a:pt x="6291" y="11976"/>
                    <a:pt x="6454" y="11976"/>
                  </a:cubicBezTo>
                  <a:cubicBezTo>
                    <a:pt x="6736" y="11976"/>
                    <a:pt x="7007" y="11951"/>
                    <a:pt x="7264" y="11883"/>
                  </a:cubicBezTo>
                  <a:lnTo>
                    <a:pt x="7276" y="11752"/>
                  </a:lnTo>
                  <a:cubicBezTo>
                    <a:pt x="7323" y="11740"/>
                    <a:pt x="7371" y="11740"/>
                    <a:pt x="7418" y="11717"/>
                  </a:cubicBezTo>
                  <a:cubicBezTo>
                    <a:pt x="7514" y="11169"/>
                    <a:pt x="7514" y="10574"/>
                    <a:pt x="7549" y="10014"/>
                  </a:cubicBezTo>
                  <a:lnTo>
                    <a:pt x="7549" y="9966"/>
                  </a:lnTo>
                  <a:lnTo>
                    <a:pt x="7561" y="9871"/>
                  </a:lnTo>
                  <a:cubicBezTo>
                    <a:pt x="7573" y="9835"/>
                    <a:pt x="7597" y="9764"/>
                    <a:pt x="7633" y="9740"/>
                  </a:cubicBezTo>
                  <a:cubicBezTo>
                    <a:pt x="7680" y="9692"/>
                    <a:pt x="7752" y="9681"/>
                    <a:pt x="7811" y="9681"/>
                  </a:cubicBezTo>
                  <a:cubicBezTo>
                    <a:pt x="8585" y="9573"/>
                    <a:pt x="9323" y="9728"/>
                    <a:pt x="10097" y="9502"/>
                  </a:cubicBezTo>
                  <a:cubicBezTo>
                    <a:pt x="10931" y="9252"/>
                    <a:pt x="11359" y="8550"/>
                    <a:pt x="11586" y="7716"/>
                  </a:cubicBezTo>
                  <a:cubicBezTo>
                    <a:pt x="11955" y="6561"/>
                    <a:pt x="11967" y="5192"/>
                    <a:pt x="11907" y="4013"/>
                  </a:cubicBezTo>
                  <a:cubicBezTo>
                    <a:pt x="11859" y="3239"/>
                    <a:pt x="11764" y="2418"/>
                    <a:pt x="11336" y="1763"/>
                  </a:cubicBezTo>
                  <a:cubicBezTo>
                    <a:pt x="10456" y="341"/>
                    <a:pt x="8839" y="0"/>
                    <a:pt x="7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7"/>
            <p:cNvSpPr/>
            <p:nvPr/>
          </p:nvSpPr>
          <p:spPr>
            <a:xfrm>
              <a:off x="803641" y="3835839"/>
              <a:ext cx="181367" cy="103865"/>
            </a:xfrm>
            <a:custGeom>
              <a:avLst/>
              <a:gdLst/>
              <a:ahLst/>
              <a:cxnLst/>
              <a:rect l="l" t="t" r="r" b="b"/>
              <a:pathLst>
                <a:path w="2621" h="1501" extrusionOk="0">
                  <a:moveTo>
                    <a:pt x="1" y="1"/>
                  </a:moveTo>
                  <a:lnTo>
                    <a:pt x="1" y="72"/>
                  </a:lnTo>
                  <a:cubicBezTo>
                    <a:pt x="1" y="858"/>
                    <a:pt x="584" y="1501"/>
                    <a:pt x="1310" y="1501"/>
                  </a:cubicBezTo>
                  <a:cubicBezTo>
                    <a:pt x="2049" y="1501"/>
                    <a:pt x="2620" y="870"/>
                    <a:pt x="2620" y="72"/>
                  </a:cubicBezTo>
                  <a:lnTo>
                    <a:pt x="26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7"/>
            <p:cNvSpPr/>
            <p:nvPr/>
          </p:nvSpPr>
          <p:spPr>
            <a:xfrm>
              <a:off x="823431" y="3877013"/>
              <a:ext cx="140125" cy="61863"/>
            </a:xfrm>
            <a:custGeom>
              <a:avLst/>
              <a:gdLst/>
              <a:ahLst/>
              <a:cxnLst/>
              <a:rect l="l" t="t" r="r" b="b"/>
              <a:pathLst>
                <a:path w="2025" h="894" extrusionOk="0">
                  <a:moveTo>
                    <a:pt x="1012" y="1"/>
                  </a:moveTo>
                  <a:cubicBezTo>
                    <a:pt x="631" y="1"/>
                    <a:pt x="286" y="132"/>
                    <a:pt x="0" y="370"/>
                  </a:cubicBezTo>
                  <a:cubicBezTo>
                    <a:pt x="239" y="691"/>
                    <a:pt x="596" y="894"/>
                    <a:pt x="1012" y="894"/>
                  </a:cubicBezTo>
                  <a:cubicBezTo>
                    <a:pt x="1429" y="894"/>
                    <a:pt x="1774" y="703"/>
                    <a:pt x="2024" y="370"/>
                  </a:cubicBezTo>
                  <a:cubicBezTo>
                    <a:pt x="1763" y="144"/>
                    <a:pt x="1405" y="1"/>
                    <a:pt x="10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7"/>
            <p:cNvSpPr/>
            <p:nvPr/>
          </p:nvSpPr>
          <p:spPr>
            <a:xfrm>
              <a:off x="658671" y="3789684"/>
              <a:ext cx="56050" cy="104696"/>
            </a:xfrm>
            <a:custGeom>
              <a:avLst/>
              <a:gdLst/>
              <a:ahLst/>
              <a:cxnLst/>
              <a:rect l="l" t="t" r="r" b="b"/>
              <a:pathLst>
                <a:path w="810" h="1513" extrusionOk="0">
                  <a:moveTo>
                    <a:pt x="405" y="1"/>
                  </a:moveTo>
                  <a:cubicBezTo>
                    <a:pt x="179" y="1"/>
                    <a:pt x="0" y="334"/>
                    <a:pt x="0" y="763"/>
                  </a:cubicBezTo>
                  <a:cubicBezTo>
                    <a:pt x="0" y="1180"/>
                    <a:pt x="179" y="1513"/>
                    <a:pt x="405" y="1513"/>
                  </a:cubicBezTo>
                  <a:cubicBezTo>
                    <a:pt x="631" y="1513"/>
                    <a:pt x="810" y="1168"/>
                    <a:pt x="810" y="763"/>
                  </a:cubicBezTo>
                  <a:cubicBezTo>
                    <a:pt x="810" y="346"/>
                    <a:pt x="631" y="1"/>
                    <a:pt x="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7"/>
            <p:cNvSpPr/>
            <p:nvPr/>
          </p:nvSpPr>
          <p:spPr>
            <a:xfrm>
              <a:off x="1073860" y="3789684"/>
              <a:ext cx="55289" cy="104696"/>
            </a:xfrm>
            <a:custGeom>
              <a:avLst/>
              <a:gdLst/>
              <a:ahLst/>
              <a:cxnLst/>
              <a:rect l="l" t="t" r="r" b="b"/>
              <a:pathLst>
                <a:path w="799" h="1513" extrusionOk="0">
                  <a:moveTo>
                    <a:pt x="406" y="1"/>
                  </a:moveTo>
                  <a:cubicBezTo>
                    <a:pt x="180" y="1"/>
                    <a:pt x="1" y="334"/>
                    <a:pt x="1" y="763"/>
                  </a:cubicBezTo>
                  <a:cubicBezTo>
                    <a:pt x="1" y="1180"/>
                    <a:pt x="180" y="1513"/>
                    <a:pt x="406" y="1513"/>
                  </a:cubicBezTo>
                  <a:cubicBezTo>
                    <a:pt x="620" y="1513"/>
                    <a:pt x="799" y="1168"/>
                    <a:pt x="799" y="763"/>
                  </a:cubicBezTo>
                  <a:cubicBezTo>
                    <a:pt x="799" y="346"/>
                    <a:pt x="620"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7"/>
            <p:cNvSpPr/>
            <p:nvPr/>
          </p:nvSpPr>
          <p:spPr>
            <a:xfrm>
              <a:off x="641371" y="3939568"/>
              <a:ext cx="450545" cy="481338"/>
            </a:xfrm>
            <a:custGeom>
              <a:avLst/>
              <a:gdLst/>
              <a:ahLst/>
              <a:cxnLst/>
              <a:rect l="l" t="t" r="r" b="b"/>
              <a:pathLst>
                <a:path w="6511" h="6956" extrusionOk="0">
                  <a:moveTo>
                    <a:pt x="5358" y="383"/>
                  </a:moveTo>
                  <a:cubicBezTo>
                    <a:pt x="5989" y="419"/>
                    <a:pt x="6156" y="645"/>
                    <a:pt x="5846" y="1061"/>
                  </a:cubicBezTo>
                  <a:cubicBezTo>
                    <a:pt x="5691" y="1288"/>
                    <a:pt x="5501" y="1478"/>
                    <a:pt x="5275" y="1621"/>
                  </a:cubicBezTo>
                  <a:cubicBezTo>
                    <a:pt x="5062" y="1793"/>
                    <a:pt x="4816" y="1913"/>
                    <a:pt x="4586" y="2026"/>
                  </a:cubicBezTo>
                  <a:lnTo>
                    <a:pt x="4586" y="2026"/>
                  </a:lnTo>
                  <a:cubicBezTo>
                    <a:pt x="4653" y="1402"/>
                    <a:pt x="4824" y="773"/>
                    <a:pt x="5358" y="383"/>
                  </a:cubicBezTo>
                  <a:close/>
                  <a:moveTo>
                    <a:pt x="1217" y="1087"/>
                  </a:moveTo>
                  <a:cubicBezTo>
                    <a:pt x="1282" y="1087"/>
                    <a:pt x="1357" y="1106"/>
                    <a:pt x="1441" y="1145"/>
                  </a:cubicBezTo>
                  <a:cubicBezTo>
                    <a:pt x="1691" y="1240"/>
                    <a:pt x="1917" y="1371"/>
                    <a:pt x="2108" y="1550"/>
                  </a:cubicBezTo>
                  <a:cubicBezTo>
                    <a:pt x="2435" y="1819"/>
                    <a:pt x="2683" y="2173"/>
                    <a:pt x="2869" y="2575"/>
                  </a:cubicBezTo>
                  <a:lnTo>
                    <a:pt x="2869" y="2575"/>
                  </a:lnTo>
                  <a:cubicBezTo>
                    <a:pt x="2752" y="2587"/>
                    <a:pt x="2633" y="2593"/>
                    <a:pt x="2514" y="2593"/>
                  </a:cubicBezTo>
                  <a:cubicBezTo>
                    <a:pt x="2316" y="2593"/>
                    <a:pt x="2117" y="2576"/>
                    <a:pt x="1917" y="2538"/>
                  </a:cubicBezTo>
                  <a:cubicBezTo>
                    <a:pt x="1512" y="2466"/>
                    <a:pt x="1155" y="2252"/>
                    <a:pt x="857" y="1978"/>
                  </a:cubicBezTo>
                  <a:cubicBezTo>
                    <a:pt x="838" y="1388"/>
                    <a:pt x="956" y="1087"/>
                    <a:pt x="1217" y="1087"/>
                  </a:cubicBezTo>
                  <a:close/>
                  <a:moveTo>
                    <a:pt x="5660" y="0"/>
                  </a:moveTo>
                  <a:cubicBezTo>
                    <a:pt x="5573" y="0"/>
                    <a:pt x="5479" y="12"/>
                    <a:pt x="5382" y="38"/>
                  </a:cubicBezTo>
                  <a:cubicBezTo>
                    <a:pt x="4548" y="264"/>
                    <a:pt x="4358" y="1431"/>
                    <a:pt x="4286" y="2133"/>
                  </a:cubicBezTo>
                  <a:cubicBezTo>
                    <a:pt x="4285" y="2146"/>
                    <a:pt x="4284" y="2159"/>
                    <a:pt x="4282" y="2172"/>
                  </a:cubicBezTo>
                  <a:lnTo>
                    <a:pt x="4282" y="2172"/>
                  </a:lnTo>
                  <a:cubicBezTo>
                    <a:pt x="3922" y="2335"/>
                    <a:pt x="3548" y="2462"/>
                    <a:pt x="3167" y="2532"/>
                  </a:cubicBezTo>
                  <a:lnTo>
                    <a:pt x="3167" y="2532"/>
                  </a:lnTo>
                  <a:cubicBezTo>
                    <a:pt x="2759" y="1526"/>
                    <a:pt x="2058" y="763"/>
                    <a:pt x="906" y="763"/>
                  </a:cubicBezTo>
                  <a:cubicBezTo>
                    <a:pt x="886" y="763"/>
                    <a:pt x="866" y="763"/>
                    <a:pt x="845" y="764"/>
                  </a:cubicBezTo>
                  <a:cubicBezTo>
                    <a:pt x="0" y="776"/>
                    <a:pt x="310" y="1823"/>
                    <a:pt x="655" y="2193"/>
                  </a:cubicBezTo>
                  <a:cubicBezTo>
                    <a:pt x="1109" y="2707"/>
                    <a:pt x="1785" y="2885"/>
                    <a:pt x="2459" y="2885"/>
                  </a:cubicBezTo>
                  <a:cubicBezTo>
                    <a:pt x="2636" y="2885"/>
                    <a:pt x="2812" y="2873"/>
                    <a:pt x="2985" y="2851"/>
                  </a:cubicBezTo>
                  <a:lnTo>
                    <a:pt x="2985" y="2851"/>
                  </a:lnTo>
                  <a:cubicBezTo>
                    <a:pt x="3408" y="3974"/>
                    <a:pt x="3415" y="5380"/>
                    <a:pt x="3334" y="6384"/>
                  </a:cubicBezTo>
                  <a:cubicBezTo>
                    <a:pt x="3334" y="6477"/>
                    <a:pt x="3406" y="6525"/>
                    <a:pt x="3481" y="6525"/>
                  </a:cubicBezTo>
                  <a:cubicBezTo>
                    <a:pt x="3558" y="6525"/>
                    <a:pt x="3637" y="6474"/>
                    <a:pt x="3643" y="6372"/>
                  </a:cubicBezTo>
                  <a:cubicBezTo>
                    <a:pt x="3722" y="5437"/>
                    <a:pt x="3675" y="3995"/>
                    <a:pt x="3269" y="2807"/>
                  </a:cubicBezTo>
                  <a:lnTo>
                    <a:pt x="3269" y="2807"/>
                  </a:lnTo>
                  <a:cubicBezTo>
                    <a:pt x="3373" y="2787"/>
                    <a:pt x="3474" y="2765"/>
                    <a:pt x="3572" y="2740"/>
                  </a:cubicBezTo>
                  <a:cubicBezTo>
                    <a:pt x="3791" y="2687"/>
                    <a:pt x="4020" y="2617"/>
                    <a:pt x="4249" y="2531"/>
                  </a:cubicBezTo>
                  <a:lnTo>
                    <a:pt x="4249" y="2531"/>
                  </a:lnTo>
                  <a:cubicBezTo>
                    <a:pt x="4135" y="3953"/>
                    <a:pt x="4220" y="5408"/>
                    <a:pt x="4405" y="6812"/>
                  </a:cubicBezTo>
                  <a:cubicBezTo>
                    <a:pt x="4417" y="6907"/>
                    <a:pt x="4498" y="6955"/>
                    <a:pt x="4572" y="6955"/>
                  </a:cubicBezTo>
                  <a:cubicBezTo>
                    <a:pt x="4647" y="6955"/>
                    <a:pt x="4715" y="6907"/>
                    <a:pt x="4703" y="6812"/>
                  </a:cubicBezTo>
                  <a:cubicBezTo>
                    <a:pt x="4528" y="5351"/>
                    <a:pt x="4479" y="3889"/>
                    <a:pt x="4556" y="2405"/>
                  </a:cubicBezTo>
                  <a:lnTo>
                    <a:pt x="4556" y="2405"/>
                  </a:lnTo>
                  <a:cubicBezTo>
                    <a:pt x="5240" y="2100"/>
                    <a:pt x="5882" y="1641"/>
                    <a:pt x="6203" y="1014"/>
                  </a:cubicBezTo>
                  <a:cubicBezTo>
                    <a:pt x="6510" y="441"/>
                    <a:pt x="6193" y="0"/>
                    <a:pt x="5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7"/>
            <p:cNvSpPr/>
            <p:nvPr/>
          </p:nvSpPr>
          <p:spPr>
            <a:xfrm>
              <a:off x="715482" y="4350747"/>
              <a:ext cx="358443" cy="82483"/>
            </a:xfrm>
            <a:custGeom>
              <a:avLst/>
              <a:gdLst/>
              <a:ahLst/>
              <a:cxnLst/>
              <a:rect l="l" t="t" r="r" b="b"/>
              <a:pathLst>
                <a:path w="5180" h="1192" extrusionOk="0">
                  <a:moveTo>
                    <a:pt x="775" y="1"/>
                  </a:moveTo>
                  <a:cubicBezTo>
                    <a:pt x="1" y="1"/>
                    <a:pt x="1" y="1192"/>
                    <a:pt x="775" y="1192"/>
                  </a:cubicBezTo>
                  <a:lnTo>
                    <a:pt x="4406" y="1192"/>
                  </a:lnTo>
                  <a:cubicBezTo>
                    <a:pt x="5180" y="1192"/>
                    <a:pt x="5180" y="1"/>
                    <a:pt x="4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7"/>
            <p:cNvSpPr/>
            <p:nvPr/>
          </p:nvSpPr>
          <p:spPr>
            <a:xfrm>
              <a:off x="715482" y="4425759"/>
              <a:ext cx="358443" cy="82483"/>
            </a:xfrm>
            <a:custGeom>
              <a:avLst/>
              <a:gdLst/>
              <a:ahLst/>
              <a:cxnLst/>
              <a:rect l="l" t="t" r="r" b="b"/>
              <a:pathLst>
                <a:path w="5180" h="1192" extrusionOk="0">
                  <a:moveTo>
                    <a:pt x="775" y="0"/>
                  </a:moveTo>
                  <a:cubicBezTo>
                    <a:pt x="1" y="0"/>
                    <a:pt x="1" y="1191"/>
                    <a:pt x="775" y="1191"/>
                  </a:cubicBezTo>
                  <a:lnTo>
                    <a:pt x="4406" y="1191"/>
                  </a:lnTo>
                  <a:cubicBezTo>
                    <a:pt x="5180" y="1191"/>
                    <a:pt x="5180" y="0"/>
                    <a:pt x="4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7"/>
            <p:cNvSpPr/>
            <p:nvPr/>
          </p:nvSpPr>
          <p:spPr>
            <a:xfrm>
              <a:off x="271438" y="3750725"/>
              <a:ext cx="112100" cy="79162"/>
            </a:xfrm>
            <a:custGeom>
              <a:avLst/>
              <a:gdLst/>
              <a:ahLst/>
              <a:cxnLst/>
              <a:rect l="l" t="t" r="r" b="b"/>
              <a:pathLst>
                <a:path w="1620" h="1144" extrusionOk="0">
                  <a:moveTo>
                    <a:pt x="273" y="1"/>
                  </a:moveTo>
                  <a:cubicBezTo>
                    <a:pt x="207" y="1"/>
                    <a:pt x="154" y="17"/>
                    <a:pt x="119" y="52"/>
                  </a:cubicBezTo>
                  <a:cubicBezTo>
                    <a:pt x="0" y="183"/>
                    <a:pt x="191" y="576"/>
                    <a:pt x="596" y="862"/>
                  </a:cubicBezTo>
                  <a:cubicBezTo>
                    <a:pt x="860" y="1051"/>
                    <a:pt x="1130" y="1144"/>
                    <a:pt x="1315" y="1144"/>
                  </a:cubicBezTo>
                  <a:cubicBezTo>
                    <a:pt x="1422" y="1144"/>
                    <a:pt x="1501" y="1113"/>
                    <a:pt x="1536" y="1052"/>
                  </a:cubicBezTo>
                  <a:cubicBezTo>
                    <a:pt x="1619" y="885"/>
                    <a:pt x="1369" y="576"/>
                    <a:pt x="1000" y="314"/>
                  </a:cubicBezTo>
                  <a:cubicBezTo>
                    <a:pt x="730" y="122"/>
                    <a:pt x="454" y="1"/>
                    <a:pt x="2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7"/>
            <p:cNvSpPr/>
            <p:nvPr/>
          </p:nvSpPr>
          <p:spPr>
            <a:xfrm>
              <a:off x="367000" y="3518978"/>
              <a:ext cx="102205" cy="91825"/>
            </a:xfrm>
            <a:custGeom>
              <a:avLst/>
              <a:gdLst/>
              <a:ahLst/>
              <a:cxnLst/>
              <a:rect l="l" t="t" r="r" b="b"/>
              <a:pathLst>
                <a:path w="1477" h="1327" extrusionOk="0">
                  <a:moveTo>
                    <a:pt x="281" y="0"/>
                  </a:moveTo>
                  <a:cubicBezTo>
                    <a:pt x="230" y="0"/>
                    <a:pt x="187" y="14"/>
                    <a:pt x="155" y="43"/>
                  </a:cubicBezTo>
                  <a:cubicBezTo>
                    <a:pt x="0" y="162"/>
                    <a:pt x="155" y="555"/>
                    <a:pt x="500" y="912"/>
                  </a:cubicBezTo>
                  <a:cubicBezTo>
                    <a:pt x="747" y="1169"/>
                    <a:pt x="1043" y="1326"/>
                    <a:pt x="1221" y="1326"/>
                  </a:cubicBezTo>
                  <a:cubicBezTo>
                    <a:pt x="1275" y="1326"/>
                    <a:pt x="1318" y="1312"/>
                    <a:pt x="1346" y="1282"/>
                  </a:cubicBezTo>
                  <a:cubicBezTo>
                    <a:pt x="1477" y="1139"/>
                    <a:pt x="1298" y="770"/>
                    <a:pt x="989" y="424"/>
                  </a:cubicBezTo>
                  <a:cubicBezTo>
                    <a:pt x="730" y="166"/>
                    <a:pt x="457" y="0"/>
                    <a:pt x="2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7"/>
            <p:cNvSpPr/>
            <p:nvPr/>
          </p:nvSpPr>
          <p:spPr>
            <a:xfrm>
              <a:off x="614176" y="3338162"/>
              <a:ext cx="63454" cy="148636"/>
            </a:xfrm>
            <a:custGeom>
              <a:avLst/>
              <a:gdLst/>
              <a:ahLst/>
              <a:cxnLst/>
              <a:rect l="l" t="t" r="r" b="b"/>
              <a:pathLst>
                <a:path w="917" h="2148" extrusionOk="0">
                  <a:moveTo>
                    <a:pt x="276" y="0"/>
                  </a:moveTo>
                  <a:cubicBezTo>
                    <a:pt x="271" y="0"/>
                    <a:pt x="267" y="1"/>
                    <a:pt x="262" y="1"/>
                  </a:cubicBezTo>
                  <a:cubicBezTo>
                    <a:pt x="60" y="37"/>
                    <a:pt x="0" y="561"/>
                    <a:pt x="119" y="1132"/>
                  </a:cubicBezTo>
                  <a:cubicBezTo>
                    <a:pt x="221" y="1699"/>
                    <a:pt x="442" y="2148"/>
                    <a:pt x="628" y="2148"/>
                  </a:cubicBezTo>
                  <a:cubicBezTo>
                    <a:pt x="637" y="2148"/>
                    <a:pt x="646" y="2147"/>
                    <a:pt x="655" y="2144"/>
                  </a:cubicBezTo>
                  <a:cubicBezTo>
                    <a:pt x="857" y="2121"/>
                    <a:pt x="917" y="1597"/>
                    <a:pt x="798" y="1013"/>
                  </a:cubicBezTo>
                  <a:cubicBezTo>
                    <a:pt x="682" y="433"/>
                    <a:pt x="453" y="0"/>
                    <a:pt x="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7"/>
            <p:cNvSpPr/>
            <p:nvPr/>
          </p:nvSpPr>
          <p:spPr>
            <a:xfrm>
              <a:off x="1399299" y="3751348"/>
              <a:ext cx="112169" cy="78608"/>
            </a:xfrm>
            <a:custGeom>
              <a:avLst/>
              <a:gdLst/>
              <a:ahLst/>
              <a:cxnLst/>
              <a:rect l="l" t="t" r="r" b="b"/>
              <a:pathLst>
                <a:path w="1621" h="1136" extrusionOk="0">
                  <a:moveTo>
                    <a:pt x="1317" y="1"/>
                  </a:moveTo>
                  <a:cubicBezTo>
                    <a:pt x="1137" y="1"/>
                    <a:pt x="869" y="123"/>
                    <a:pt x="608" y="317"/>
                  </a:cubicBezTo>
                  <a:cubicBezTo>
                    <a:pt x="251" y="567"/>
                    <a:pt x="1" y="876"/>
                    <a:pt x="84" y="1043"/>
                  </a:cubicBezTo>
                  <a:cubicBezTo>
                    <a:pt x="119" y="1104"/>
                    <a:pt x="200" y="1135"/>
                    <a:pt x="307" y="1135"/>
                  </a:cubicBezTo>
                  <a:cubicBezTo>
                    <a:pt x="492" y="1135"/>
                    <a:pt x="757" y="1045"/>
                    <a:pt x="1013" y="864"/>
                  </a:cubicBezTo>
                  <a:cubicBezTo>
                    <a:pt x="1418" y="579"/>
                    <a:pt x="1620" y="198"/>
                    <a:pt x="1489" y="67"/>
                  </a:cubicBezTo>
                  <a:cubicBezTo>
                    <a:pt x="1451" y="21"/>
                    <a:pt x="1391" y="1"/>
                    <a:pt x="1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7"/>
            <p:cNvSpPr/>
            <p:nvPr/>
          </p:nvSpPr>
          <p:spPr>
            <a:xfrm>
              <a:off x="1313631" y="3518563"/>
              <a:ext cx="102205" cy="92309"/>
            </a:xfrm>
            <a:custGeom>
              <a:avLst/>
              <a:gdLst/>
              <a:ahLst/>
              <a:cxnLst/>
              <a:rect l="l" t="t" r="r" b="b"/>
              <a:pathLst>
                <a:path w="1477" h="1334" extrusionOk="0">
                  <a:moveTo>
                    <a:pt x="1223" y="0"/>
                  </a:moveTo>
                  <a:cubicBezTo>
                    <a:pt x="1042" y="0"/>
                    <a:pt x="766" y="165"/>
                    <a:pt x="513" y="418"/>
                  </a:cubicBezTo>
                  <a:cubicBezTo>
                    <a:pt x="179" y="764"/>
                    <a:pt x="1" y="1133"/>
                    <a:pt x="132" y="1288"/>
                  </a:cubicBezTo>
                  <a:cubicBezTo>
                    <a:pt x="166" y="1319"/>
                    <a:pt x="213" y="1334"/>
                    <a:pt x="270" y="1334"/>
                  </a:cubicBezTo>
                  <a:cubicBezTo>
                    <a:pt x="453" y="1334"/>
                    <a:pt x="737" y="1179"/>
                    <a:pt x="1001" y="907"/>
                  </a:cubicBezTo>
                  <a:cubicBezTo>
                    <a:pt x="1346" y="573"/>
                    <a:pt x="1477" y="168"/>
                    <a:pt x="1346" y="37"/>
                  </a:cubicBezTo>
                  <a:cubicBezTo>
                    <a:pt x="1313" y="12"/>
                    <a:pt x="1271" y="0"/>
                    <a:pt x="1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7"/>
            <p:cNvSpPr/>
            <p:nvPr/>
          </p:nvSpPr>
          <p:spPr>
            <a:xfrm>
              <a:off x="1106867" y="3338162"/>
              <a:ext cx="62693" cy="148567"/>
            </a:xfrm>
            <a:custGeom>
              <a:avLst/>
              <a:gdLst/>
              <a:ahLst/>
              <a:cxnLst/>
              <a:rect l="l" t="t" r="r" b="b"/>
              <a:pathLst>
                <a:path w="906" h="2147" extrusionOk="0">
                  <a:moveTo>
                    <a:pt x="639" y="0"/>
                  </a:moveTo>
                  <a:cubicBezTo>
                    <a:pt x="441" y="0"/>
                    <a:pt x="224" y="433"/>
                    <a:pt x="119" y="1013"/>
                  </a:cubicBezTo>
                  <a:cubicBezTo>
                    <a:pt x="0" y="1609"/>
                    <a:pt x="60" y="2121"/>
                    <a:pt x="250" y="2144"/>
                  </a:cubicBezTo>
                  <a:cubicBezTo>
                    <a:pt x="257" y="2146"/>
                    <a:pt x="264" y="2146"/>
                    <a:pt x="272" y="2146"/>
                  </a:cubicBezTo>
                  <a:cubicBezTo>
                    <a:pt x="458" y="2146"/>
                    <a:pt x="683" y="1706"/>
                    <a:pt x="786" y="1132"/>
                  </a:cubicBezTo>
                  <a:cubicBezTo>
                    <a:pt x="905" y="537"/>
                    <a:pt x="834" y="37"/>
                    <a:pt x="655" y="1"/>
                  </a:cubicBezTo>
                  <a:cubicBezTo>
                    <a:pt x="650" y="1"/>
                    <a:pt x="645"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7"/>
            <p:cNvSpPr/>
            <p:nvPr/>
          </p:nvSpPr>
          <p:spPr>
            <a:xfrm>
              <a:off x="863774" y="3281350"/>
              <a:ext cx="50376" cy="137703"/>
            </a:xfrm>
            <a:custGeom>
              <a:avLst/>
              <a:gdLst/>
              <a:ahLst/>
              <a:cxnLst/>
              <a:rect l="l" t="t" r="r" b="b"/>
              <a:pathLst>
                <a:path w="728" h="1990" extrusionOk="0">
                  <a:moveTo>
                    <a:pt x="363" y="0"/>
                  </a:moveTo>
                  <a:cubicBezTo>
                    <a:pt x="175" y="0"/>
                    <a:pt x="1" y="449"/>
                    <a:pt x="13" y="1013"/>
                  </a:cubicBezTo>
                  <a:cubicBezTo>
                    <a:pt x="48" y="1558"/>
                    <a:pt x="252" y="1990"/>
                    <a:pt x="427" y="1990"/>
                  </a:cubicBezTo>
                  <a:cubicBezTo>
                    <a:pt x="432" y="1990"/>
                    <a:pt x="437" y="1990"/>
                    <a:pt x="441" y="1989"/>
                  </a:cubicBezTo>
                  <a:cubicBezTo>
                    <a:pt x="644" y="1953"/>
                    <a:pt x="727" y="1513"/>
                    <a:pt x="715" y="989"/>
                  </a:cubicBezTo>
                  <a:cubicBezTo>
                    <a:pt x="703" y="465"/>
                    <a:pt x="560" y="25"/>
                    <a:pt x="370" y="1"/>
                  </a:cubicBezTo>
                  <a:cubicBezTo>
                    <a:pt x="367" y="1"/>
                    <a:pt x="365" y="0"/>
                    <a:pt x="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3" name="Google Shape;2553;p67"/>
          <p:cNvGrpSpPr/>
          <p:nvPr/>
        </p:nvGrpSpPr>
        <p:grpSpPr>
          <a:xfrm rot="2906756" flipH="1">
            <a:off x="201289" y="4591640"/>
            <a:ext cx="252390" cy="805459"/>
            <a:chOff x="8478897" y="4127025"/>
            <a:chExt cx="252400" cy="805492"/>
          </a:xfrm>
        </p:grpSpPr>
        <p:sp>
          <p:nvSpPr>
            <p:cNvPr id="2554" name="Google Shape;2554;p67"/>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7"/>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7"/>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7"/>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8" name="Google Shape;2558;p67"/>
          <p:cNvGrpSpPr/>
          <p:nvPr/>
        </p:nvGrpSpPr>
        <p:grpSpPr>
          <a:xfrm>
            <a:off x="7809227" y="7"/>
            <a:ext cx="1877514" cy="974395"/>
            <a:chOff x="7809227" y="7"/>
            <a:chExt cx="1877514" cy="974395"/>
          </a:xfrm>
        </p:grpSpPr>
        <p:grpSp>
          <p:nvGrpSpPr>
            <p:cNvPr id="2559" name="Google Shape;2559;p67"/>
            <p:cNvGrpSpPr/>
            <p:nvPr/>
          </p:nvGrpSpPr>
          <p:grpSpPr>
            <a:xfrm rot="4773591">
              <a:off x="8761837" y="-145944"/>
              <a:ext cx="634608" cy="1118726"/>
              <a:chOff x="7795702" y="745324"/>
              <a:chExt cx="634637" cy="1118776"/>
            </a:xfrm>
          </p:grpSpPr>
          <p:sp>
            <p:nvSpPr>
              <p:cNvPr id="2560" name="Google Shape;2560;p67"/>
              <p:cNvSpPr/>
              <p:nvPr/>
            </p:nvSpPr>
            <p:spPr>
              <a:xfrm>
                <a:off x="7795702" y="745324"/>
                <a:ext cx="99815" cy="179410"/>
              </a:xfrm>
              <a:custGeom>
                <a:avLst/>
                <a:gdLst/>
                <a:ahLst/>
                <a:cxnLst/>
                <a:rect l="l" t="t" r="r" b="b"/>
                <a:pathLst>
                  <a:path w="2251" h="4046" extrusionOk="0">
                    <a:moveTo>
                      <a:pt x="953" y="1"/>
                    </a:moveTo>
                    <a:cubicBezTo>
                      <a:pt x="465" y="24"/>
                      <a:pt x="0" y="453"/>
                      <a:pt x="48" y="953"/>
                    </a:cubicBezTo>
                    <a:cubicBezTo>
                      <a:pt x="107" y="1775"/>
                      <a:pt x="215" y="2584"/>
                      <a:pt x="393" y="3370"/>
                    </a:cubicBezTo>
                    <a:cubicBezTo>
                      <a:pt x="482" y="3786"/>
                      <a:pt x="909" y="4046"/>
                      <a:pt x="1311" y="4046"/>
                    </a:cubicBezTo>
                    <a:cubicBezTo>
                      <a:pt x="1392" y="4046"/>
                      <a:pt x="1472" y="4035"/>
                      <a:pt x="1548" y="4013"/>
                    </a:cubicBezTo>
                    <a:cubicBezTo>
                      <a:pt x="1786" y="3930"/>
                      <a:pt x="2001" y="3775"/>
                      <a:pt x="2120" y="3549"/>
                    </a:cubicBezTo>
                    <a:cubicBezTo>
                      <a:pt x="2239" y="3322"/>
                      <a:pt x="2251" y="3084"/>
                      <a:pt x="2191" y="2846"/>
                    </a:cubicBezTo>
                    <a:cubicBezTo>
                      <a:pt x="2132" y="2560"/>
                      <a:pt x="2072" y="2287"/>
                      <a:pt x="2024" y="2013"/>
                    </a:cubicBezTo>
                    <a:cubicBezTo>
                      <a:pt x="1989" y="1644"/>
                      <a:pt x="1941" y="1287"/>
                      <a:pt x="1905" y="917"/>
                    </a:cubicBezTo>
                    <a:cubicBezTo>
                      <a:pt x="1882" y="405"/>
                      <a:pt x="1489"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7"/>
              <p:cNvSpPr/>
              <p:nvPr/>
            </p:nvSpPr>
            <p:spPr>
              <a:xfrm>
                <a:off x="7851131" y="990320"/>
                <a:ext cx="131520" cy="204419"/>
              </a:xfrm>
              <a:custGeom>
                <a:avLst/>
                <a:gdLst/>
                <a:ahLst/>
                <a:cxnLst/>
                <a:rect l="l" t="t" r="r" b="b"/>
                <a:pathLst>
                  <a:path w="2966" h="4610" extrusionOk="0">
                    <a:moveTo>
                      <a:pt x="1013" y="0"/>
                    </a:moveTo>
                    <a:cubicBezTo>
                      <a:pt x="929" y="0"/>
                      <a:pt x="834" y="12"/>
                      <a:pt x="762" y="48"/>
                    </a:cubicBezTo>
                    <a:cubicBezTo>
                      <a:pt x="262" y="191"/>
                      <a:pt x="0" y="714"/>
                      <a:pt x="120" y="1203"/>
                    </a:cubicBezTo>
                    <a:cubicBezTo>
                      <a:pt x="381" y="2238"/>
                      <a:pt x="751" y="3215"/>
                      <a:pt x="1191" y="4167"/>
                    </a:cubicBezTo>
                    <a:cubicBezTo>
                      <a:pt x="1298" y="4382"/>
                      <a:pt x="1548" y="4536"/>
                      <a:pt x="1775" y="4584"/>
                    </a:cubicBezTo>
                    <a:cubicBezTo>
                      <a:pt x="1843" y="4601"/>
                      <a:pt x="1912" y="4609"/>
                      <a:pt x="1982" y="4609"/>
                    </a:cubicBezTo>
                    <a:cubicBezTo>
                      <a:pt x="2154" y="4609"/>
                      <a:pt x="2328" y="4558"/>
                      <a:pt x="2489" y="4465"/>
                    </a:cubicBezTo>
                    <a:cubicBezTo>
                      <a:pt x="2703" y="4334"/>
                      <a:pt x="2846" y="4120"/>
                      <a:pt x="2906" y="3882"/>
                    </a:cubicBezTo>
                    <a:cubicBezTo>
                      <a:pt x="2965" y="3620"/>
                      <a:pt x="2906" y="3405"/>
                      <a:pt x="2787" y="3167"/>
                    </a:cubicBezTo>
                    <a:cubicBezTo>
                      <a:pt x="2763" y="3108"/>
                      <a:pt x="2727" y="3036"/>
                      <a:pt x="2703" y="2977"/>
                    </a:cubicBezTo>
                    <a:cubicBezTo>
                      <a:pt x="2370" y="2238"/>
                      <a:pt x="2120" y="1465"/>
                      <a:pt x="1929" y="667"/>
                    </a:cubicBezTo>
                    <a:cubicBezTo>
                      <a:pt x="1822" y="262"/>
                      <a:pt x="1417"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7"/>
              <p:cNvSpPr/>
              <p:nvPr/>
            </p:nvSpPr>
            <p:spPr>
              <a:xfrm>
                <a:off x="7967265" y="1254206"/>
                <a:ext cx="144202" cy="190451"/>
              </a:xfrm>
              <a:custGeom>
                <a:avLst/>
                <a:gdLst/>
                <a:ahLst/>
                <a:cxnLst/>
                <a:rect l="l" t="t" r="r" b="b"/>
                <a:pathLst>
                  <a:path w="3252" h="4295" extrusionOk="0">
                    <a:moveTo>
                      <a:pt x="882" y="0"/>
                    </a:moveTo>
                    <a:cubicBezTo>
                      <a:pt x="739" y="0"/>
                      <a:pt x="582" y="48"/>
                      <a:pt x="453" y="133"/>
                    </a:cubicBezTo>
                    <a:cubicBezTo>
                      <a:pt x="239" y="276"/>
                      <a:pt x="96" y="478"/>
                      <a:pt x="37" y="717"/>
                    </a:cubicBezTo>
                    <a:cubicBezTo>
                      <a:pt x="25" y="788"/>
                      <a:pt x="25" y="883"/>
                      <a:pt x="1" y="955"/>
                    </a:cubicBezTo>
                    <a:cubicBezTo>
                      <a:pt x="1" y="1121"/>
                      <a:pt x="48" y="1288"/>
                      <a:pt x="144" y="1431"/>
                    </a:cubicBezTo>
                    <a:cubicBezTo>
                      <a:pt x="513" y="2264"/>
                      <a:pt x="918" y="3074"/>
                      <a:pt x="1394" y="3848"/>
                    </a:cubicBezTo>
                    <a:cubicBezTo>
                      <a:pt x="1567" y="4131"/>
                      <a:pt x="1879" y="4294"/>
                      <a:pt x="2195" y="4294"/>
                    </a:cubicBezTo>
                    <a:cubicBezTo>
                      <a:pt x="2358" y="4294"/>
                      <a:pt x="2522" y="4251"/>
                      <a:pt x="2668" y="4158"/>
                    </a:cubicBezTo>
                    <a:cubicBezTo>
                      <a:pt x="3096" y="3896"/>
                      <a:pt x="3251" y="3300"/>
                      <a:pt x="2977" y="2860"/>
                    </a:cubicBezTo>
                    <a:cubicBezTo>
                      <a:pt x="2489" y="2086"/>
                      <a:pt x="2108" y="1288"/>
                      <a:pt x="1727" y="455"/>
                    </a:cubicBezTo>
                    <a:cubicBezTo>
                      <a:pt x="1644" y="240"/>
                      <a:pt x="1358" y="74"/>
                      <a:pt x="1156" y="38"/>
                    </a:cubicBezTo>
                    <a:cubicBezTo>
                      <a:pt x="1072" y="26"/>
                      <a:pt x="1001" y="2"/>
                      <a:pt x="930" y="2"/>
                    </a:cubicBezTo>
                    <a:cubicBezTo>
                      <a:pt x="914" y="1"/>
                      <a:pt x="898"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7"/>
              <p:cNvSpPr/>
              <p:nvPr/>
            </p:nvSpPr>
            <p:spPr>
              <a:xfrm>
                <a:off x="8096082" y="1489225"/>
                <a:ext cx="152095" cy="171650"/>
              </a:xfrm>
              <a:custGeom>
                <a:avLst/>
                <a:gdLst/>
                <a:ahLst/>
                <a:cxnLst/>
                <a:rect l="l" t="t" r="r" b="b"/>
                <a:pathLst>
                  <a:path w="3430" h="3871" extrusionOk="0">
                    <a:moveTo>
                      <a:pt x="1073" y="1"/>
                    </a:moveTo>
                    <a:cubicBezTo>
                      <a:pt x="894" y="12"/>
                      <a:pt x="727" y="60"/>
                      <a:pt x="584" y="155"/>
                    </a:cubicBezTo>
                    <a:cubicBezTo>
                      <a:pt x="156" y="417"/>
                      <a:pt x="1" y="1001"/>
                      <a:pt x="275" y="1429"/>
                    </a:cubicBezTo>
                    <a:cubicBezTo>
                      <a:pt x="751" y="2203"/>
                      <a:pt x="1239" y="2953"/>
                      <a:pt x="1846" y="3620"/>
                    </a:cubicBezTo>
                    <a:cubicBezTo>
                      <a:pt x="2001" y="3799"/>
                      <a:pt x="2275" y="3870"/>
                      <a:pt x="2501" y="3870"/>
                    </a:cubicBezTo>
                    <a:cubicBezTo>
                      <a:pt x="2751" y="3870"/>
                      <a:pt x="2989" y="3751"/>
                      <a:pt x="3168" y="3572"/>
                    </a:cubicBezTo>
                    <a:cubicBezTo>
                      <a:pt x="3335" y="3394"/>
                      <a:pt x="3430" y="3156"/>
                      <a:pt x="3430" y="2918"/>
                    </a:cubicBezTo>
                    <a:cubicBezTo>
                      <a:pt x="3430" y="2656"/>
                      <a:pt x="3299" y="2441"/>
                      <a:pt x="3132" y="2251"/>
                    </a:cubicBezTo>
                    <a:cubicBezTo>
                      <a:pt x="3073" y="2191"/>
                      <a:pt x="3001" y="2120"/>
                      <a:pt x="2954" y="2048"/>
                    </a:cubicBezTo>
                    <a:cubicBezTo>
                      <a:pt x="2549" y="1536"/>
                      <a:pt x="2204" y="989"/>
                      <a:pt x="1882" y="453"/>
                    </a:cubicBezTo>
                    <a:cubicBezTo>
                      <a:pt x="1704" y="167"/>
                      <a:pt x="1382"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7"/>
              <p:cNvSpPr/>
              <p:nvPr/>
            </p:nvSpPr>
            <p:spPr>
              <a:xfrm>
                <a:off x="8269286" y="1708325"/>
                <a:ext cx="161052" cy="155775"/>
              </a:xfrm>
              <a:custGeom>
                <a:avLst/>
                <a:gdLst/>
                <a:ahLst/>
                <a:cxnLst/>
                <a:rect l="l" t="t" r="r" b="b"/>
                <a:pathLst>
                  <a:path w="3632" h="3513" extrusionOk="0">
                    <a:moveTo>
                      <a:pt x="917" y="1"/>
                    </a:moveTo>
                    <a:cubicBezTo>
                      <a:pt x="667" y="1"/>
                      <a:pt x="429" y="120"/>
                      <a:pt x="250" y="298"/>
                    </a:cubicBezTo>
                    <a:cubicBezTo>
                      <a:pt x="84" y="477"/>
                      <a:pt x="0" y="715"/>
                      <a:pt x="0" y="953"/>
                    </a:cubicBezTo>
                    <a:cubicBezTo>
                      <a:pt x="12" y="1025"/>
                      <a:pt x="24" y="1120"/>
                      <a:pt x="24" y="1191"/>
                    </a:cubicBezTo>
                    <a:cubicBezTo>
                      <a:pt x="72" y="1358"/>
                      <a:pt x="155" y="1501"/>
                      <a:pt x="274" y="1620"/>
                    </a:cubicBezTo>
                    <a:cubicBezTo>
                      <a:pt x="786" y="2215"/>
                      <a:pt x="1346" y="2751"/>
                      <a:pt x="1965" y="3263"/>
                    </a:cubicBezTo>
                    <a:cubicBezTo>
                      <a:pt x="2155" y="3430"/>
                      <a:pt x="2358" y="3513"/>
                      <a:pt x="2620" y="3513"/>
                    </a:cubicBezTo>
                    <a:cubicBezTo>
                      <a:pt x="2870" y="3513"/>
                      <a:pt x="3108" y="3394"/>
                      <a:pt x="3286" y="3215"/>
                    </a:cubicBezTo>
                    <a:cubicBezTo>
                      <a:pt x="3608" y="2858"/>
                      <a:pt x="3632" y="2215"/>
                      <a:pt x="3239" y="1894"/>
                    </a:cubicBezTo>
                    <a:cubicBezTo>
                      <a:pt x="2632" y="1394"/>
                      <a:pt x="2060" y="870"/>
                      <a:pt x="1560" y="251"/>
                    </a:cubicBezTo>
                    <a:cubicBezTo>
                      <a:pt x="1405" y="96"/>
                      <a:pt x="1131" y="1"/>
                      <a:pt x="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5" name="Google Shape;2565;p67"/>
            <p:cNvGrpSpPr/>
            <p:nvPr/>
          </p:nvGrpSpPr>
          <p:grpSpPr>
            <a:xfrm rot="4773591">
              <a:off x="7826188" y="304985"/>
              <a:ext cx="659971" cy="583968"/>
              <a:chOff x="8222283" y="2519761"/>
              <a:chExt cx="660001" cy="583995"/>
            </a:xfrm>
          </p:grpSpPr>
          <p:sp>
            <p:nvSpPr>
              <p:cNvPr id="2566" name="Google Shape;2566;p67"/>
              <p:cNvSpPr/>
              <p:nvPr/>
            </p:nvSpPr>
            <p:spPr>
              <a:xfrm>
                <a:off x="8564922" y="2706180"/>
                <a:ext cx="151031" cy="152272"/>
              </a:xfrm>
              <a:custGeom>
                <a:avLst/>
                <a:gdLst/>
                <a:ahLst/>
                <a:cxnLst/>
                <a:rect l="l" t="t" r="r" b="b"/>
                <a:pathLst>
                  <a:path w="3406" h="3434" extrusionOk="0">
                    <a:moveTo>
                      <a:pt x="2346" y="0"/>
                    </a:moveTo>
                    <a:cubicBezTo>
                      <a:pt x="2084" y="0"/>
                      <a:pt x="1799" y="119"/>
                      <a:pt x="1608" y="358"/>
                    </a:cubicBezTo>
                    <a:cubicBezTo>
                      <a:pt x="1156" y="893"/>
                      <a:pt x="691" y="1417"/>
                      <a:pt x="215" y="1929"/>
                    </a:cubicBezTo>
                    <a:cubicBezTo>
                      <a:pt x="48" y="2084"/>
                      <a:pt x="1" y="2382"/>
                      <a:pt x="25" y="2608"/>
                    </a:cubicBezTo>
                    <a:cubicBezTo>
                      <a:pt x="48" y="2858"/>
                      <a:pt x="191" y="3084"/>
                      <a:pt x="382" y="3239"/>
                    </a:cubicBezTo>
                    <a:cubicBezTo>
                      <a:pt x="548" y="3364"/>
                      <a:pt x="760" y="3434"/>
                      <a:pt x="969" y="3434"/>
                    </a:cubicBezTo>
                    <a:cubicBezTo>
                      <a:pt x="1000" y="3434"/>
                      <a:pt x="1030" y="3432"/>
                      <a:pt x="1060" y="3429"/>
                    </a:cubicBezTo>
                    <a:cubicBezTo>
                      <a:pt x="1334" y="3394"/>
                      <a:pt x="1513" y="3263"/>
                      <a:pt x="1691" y="3072"/>
                    </a:cubicBezTo>
                    <a:cubicBezTo>
                      <a:pt x="2168" y="2560"/>
                      <a:pt x="2632" y="2048"/>
                      <a:pt x="3073" y="1512"/>
                    </a:cubicBezTo>
                    <a:cubicBezTo>
                      <a:pt x="3406" y="1120"/>
                      <a:pt x="3299" y="500"/>
                      <a:pt x="2906" y="203"/>
                    </a:cubicBezTo>
                    <a:cubicBezTo>
                      <a:pt x="2751" y="60"/>
                      <a:pt x="2537" y="0"/>
                      <a:pt x="2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7"/>
              <p:cNvSpPr/>
              <p:nvPr/>
            </p:nvSpPr>
            <p:spPr>
              <a:xfrm>
                <a:off x="8723316" y="2519761"/>
                <a:ext cx="158968" cy="167659"/>
              </a:xfrm>
              <a:custGeom>
                <a:avLst/>
                <a:gdLst/>
                <a:ahLst/>
                <a:cxnLst/>
                <a:rect l="l" t="t" r="r" b="b"/>
                <a:pathLst>
                  <a:path w="3585" h="3781" extrusionOk="0">
                    <a:moveTo>
                      <a:pt x="2505" y="1"/>
                    </a:moveTo>
                    <a:cubicBezTo>
                      <a:pt x="2241" y="1"/>
                      <a:pt x="1970" y="141"/>
                      <a:pt x="1798" y="347"/>
                    </a:cubicBezTo>
                    <a:cubicBezTo>
                      <a:pt x="1286" y="1002"/>
                      <a:pt x="786" y="1680"/>
                      <a:pt x="215" y="2276"/>
                    </a:cubicBezTo>
                    <a:cubicBezTo>
                      <a:pt x="48" y="2454"/>
                      <a:pt x="1" y="2728"/>
                      <a:pt x="24" y="2954"/>
                    </a:cubicBezTo>
                    <a:cubicBezTo>
                      <a:pt x="48" y="3204"/>
                      <a:pt x="191" y="3430"/>
                      <a:pt x="382" y="3585"/>
                    </a:cubicBezTo>
                    <a:cubicBezTo>
                      <a:pt x="548" y="3710"/>
                      <a:pt x="760" y="3780"/>
                      <a:pt x="969" y="3780"/>
                    </a:cubicBezTo>
                    <a:cubicBezTo>
                      <a:pt x="1000" y="3780"/>
                      <a:pt x="1030" y="3779"/>
                      <a:pt x="1060" y="3776"/>
                    </a:cubicBezTo>
                    <a:cubicBezTo>
                      <a:pt x="1334" y="3740"/>
                      <a:pt x="1513" y="3609"/>
                      <a:pt x="1691" y="3419"/>
                    </a:cubicBezTo>
                    <a:cubicBezTo>
                      <a:pt x="2251" y="2811"/>
                      <a:pt x="2763" y="2156"/>
                      <a:pt x="3275" y="1502"/>
                    </a:cubicBezTo>
                    <a:cubicBezTo>
                      <a:pt x="3584" y="1097"/>
                      <a:pt x="3513" y="502"/>
                      <a:pt x="3108" y="192"/>
                    </a:cubicBezTo>
                    <a:cubicBezTo>
                      <a:pt x="2941" y="61"/>
                      <a:pt x="2727" y="1"/>
                      <a:pt x="2537" y="1"/>
                    </a:cubicBezTo>
                    <a:cubicBezTo>
                      <a:pt x="2526" y="1"/>
                      <a:pt x="2515" y="1"/>
                      <a:pt x="2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7"/>
              <p:cNvSpPr/>
              <p:nvPr/>
            </p:nvSpPr>
            <p:spPr>
              <a:xfrm>
                <a:off x="8222815" y="2764270"/>
                <a:ext cx="345827" cy="338954"/>
              </a:xfrm>
              <a:custGeom>
                <a:avLst/>
                <a:gdLst/>
                <a:ahLst/>
                <a:cxnLst/>
                <a:rect l="l" t="t" r="r" b="b"/>
                <a:pathLst>
                  <a:path w="7799" h="7644" extrusionOk="0">
                    <a:moveTo>
                      <a:pt x="2870" y="0"/>
                    </a:moveTo>
                    <a:cubicBezTo>
                      <a:pt x="2834" y="0"/>
                      <a:pt x="2787" y="0"/>
                      <a:pt x="2751" y="24"/>
                    </a:cubicBezTo>
                    <a:cubicBezTo>
                      <a:pt x="2275" y="71"/>
                      <a:pt x="2072" y="583"/>
                      <a:pt x="2001" y="786"/>
                    </a:cubicBezTo>
                    <a:cubicBezTo>
                      <a:pt x="1846" y="1226"/>
                      <a:pt x="1834" y="1703"/>
                      <a:pt x="1822" y="2072"/>
                    </a:cubicBezTo>
                    <a:cubicBezTo>
                      <a:pt x="1822" y="2274"/>
                      <a:pt x="1822" y="2488"/>
                      <a:pt x="1834" y="2703"/>
                    </a:cubicBezTo>
                    <a:cubicBezTo>
                      <a:pt x="1822" y="2703"/>
                      <a:pt x="1822" y="2715"/>
                      <a:pt x="1798" y="2715"/>
                    </a:cubicBezTo>
                    <a:cubicBezTo>
                      <a:pt x="1679" y="2786"/>
                      <a:pt x="1560" y="2846"/>
                      <a:pt x="1465" y="2905"/>
                    </a:cubicBezTo>
                    <a:lnTo>
                      <a:pt x="1298" y="3000"/>
                    </a:lnTo>
                    <a:cubicBezTo>
                      <a:pt x="1048" y="3131"/>
                      <a:pt x="846" y="3250"/>
                      <a:pt x="667" y="3369"/>
                    </a:cubicBezTo>
                    <a:cubicBezTo>
                      <a:pt x="465" y="3512"/>
                      <a:pt x="298" y="3667"/>
                      <a:pt x="179" y="3834"/>
                    </a:cubicBezTo>
                    <a:cubicBezTo>
                      <a:pt x="120" y="3917"/>
                      <a:pt x="72" y="4012"/>
                      <a:pt x="48" y="4096"/>
                    </a:cubicBezTo>
                    <a:cubicBezTo>
                      <a:pt x="12" y="4215"/>
                      <a:pt x="0" y="4322"/>
                      <a:pt x="12" y="4441"/>
                    </a:cubicBezTo>
                    <a:cubicBezTo>
                      <a:pt x="48" y="4679"/>
                      <a:pt x="191" y="4846"/>
                      <a:pt x="310" y="4941"/>
                    </a:cubicBezTo>
                    <a:cubicBezTo>
                      <a:pt x="393" y="5001"/>
                      <a:pt x="477" y="5048"/>
                      <a:pt x="572" y="5096"/>
                    </a:cubicBezTo>
                    <a:cubicBezTo>
                      <a:pt x="643" y="5144"/>
                      <a:pt x="727" y="5167"/>
                      <a:pt x="846" y="5203"/>
                    </a:cubicBezTo>
                    <a:cubicBezTo>
                      <a:pt x="1286" y="5322"/>
                      <a:pt x="1727" y="5346"/>
                      <a:pt x="2120" y="5346"/>
                    </a:cubicBezTo>
                    <a:lnTo>
                      <a:pt x="2322" y="5346"/>
                    </a:lnTo>
                    <a:cubicBezTo>
                      <a:pt x="2334" y="5584"/>
                      <a:pt x="2370" y="5834"/>
                      <a:pt x="2394" y="6072"/>
                    </a:cubicBezTo>
                    <a:cubicBezTo>
                      <a:pt x="2453" y="6465"/>
                      <a:pt x="2548" y="6929"/>
                      <a:pt x="2798" y="7287"/>
                    </a:cubicBezTo>
                    <a:cubicBezTo>
                      <a:pt x="2906" y="7441"/>
                      <a:pt x="3048" y="7560"/>
                      <a:pt x="3203" y="7608"/>
                    </a:cubicBezTo>
                    <a:cubicBezTo>
                      <a:pt x="3275" y="7644"/>
                      <a:pt x="3346" y="7644"/>
                      <a:pt x="3418" y="7644"/>
                    </a:cubicBezTo>
                    <a:cubicBezTo>
                      <a:pt x="3549" y="7644"/>
                      <a:pt x="3644" y="7608"/>
                      <a:pt x="3763" y="7560"/>
                    </a:cubicBezTo>
                    <a:cubicBezTo>
                      <a:pt x="3965" y="7477"/>
                      <a:pt x="4108" y="7310"/>
                      <a:pt x="4215" y="7191"/>
                    </a:cubicBezTo>
                    <a:cubicBezTo>
                      <a:pt x="4346" y="7025"/>
                      <a:pt x="4453" y="6834"/>
                      <a:pt x="4537" y="6644"/>
                    </a:cubicBezTo>
                    <a:cubicBezTo>
                      <a:pt x="4739" y="6251"/>
                      <a:pt x="4870" y="5822"/>
                      <a:pt x="4965" y="5501"/>
                    </a:cubicBezTo>
                    <a:lnTo>
                      <a:pt x="5025" y="5525"/>
                    </a:lnTo>
                    <a:cubicBezTo>
                      <a:pt x="5311" y="5632"/>
                      <a:pt x="5596" y="5751"/>
                      <a:pt x="5894" y="5834"/>
                    </a:cubicBezTo>
                    <a:cubicBezTo>
                      <a:pt x="6144" y="5917"/>
                      <a:pt x="6442" y="5989"/>
                      <a:pt x="6739" y="5989"/>
                    </a:cubicBezTo>
                    <a:cubicBezTo>
                      <a:pt x="6930" y="5989"/>
                      <a:pt x="7097" y="5953"/>
                      <a:pt x="7251" y="5894"/>
                    </a:cubicBezTo>
                    <a:cubicBezTo>
                      <a:pt x="7442" y="5822"/>
                      <a:pt x="7585" y="5655"/>
                      <a:pt x="7692" y="5465"/>
                    </a:cubicBezTo>
                    <a:cubicBezTo>
                      <a:pt x="7799" y="5227"/>
                      <a:pt x="7751" y="4977"/>
                      <a:pt x="7704" y="4846"/>
                    </a:cubicBezTo>
                    <a:cubicBezTo>
                      <a:pt x="7632" y="4572"/>
                      <a:pt x="7501" y="4346"/>
                      <a:pt x="7382" y="4167"/>
                    </a:cubicBezTo>
                    <a:cubicBezTo>
                      <a:pt x="7228" y="3953"/>
                      <a:pt x="7073" y="3739"/>
                      <a:pt x="6930" y="3596"/>
                    </a:cubicBezTo>
                    <a:cubicBezTo>
                      <a:pt x="6811" y="3453"/>
                      <a:pt x="6692" y="3322"/>
                      <a:pt x="6561" y="3191"/>
                    </a:cubicBezTo>
                    <a:lnTo>
                      <a:pt x="6620" y="3084"/>
                    </a:lnTo>
                    <a:cubicBezTo>
                      <a:pt x="6751" y="2858"/>
                      <a:pt x="6894" y="2619"/>
                      <a:pt x="6989" y="2369"/>
                    </a:cubicBezTo>
                    <a:cubicBezTo>
                      <a:pt x="7085" y="2179"/>
                      <a:pt x="7132" y="2000"/>
                      <a:pt x="7156" y="1822"/>
                    </a:cubicBezTo>
                    <a:cubicBezTo>
                      <a:pt x="7192" y="1631"/>
                      <a:pt x="7156" y="1417"/>
                      <a:pt x="7085" y="1274"/>
                    </a:cubicBezTo>
                    <a:cubicBezTo>
                      <a:pt x="6989" y="1107"/>
                      <a:pt x="6847" y="976"/>
                      <a:pt x="6632" y="881"/>
                    </a:cubicBezTo>
                    <a:cubicBezTo>
                      <a:pt x="6537" y="833"/>
                      <a:pt x="6418" y="822"/>
                      <a:pt x="6275" y="822"/>
                    </a:cubicBezTo>
                    <a:cubicBezTo>
                      <a:pt x="6180" y="822"/>
                      <a:pt x="6073" y="833"/>
                      <a:pt x="5954" y="857"/>
                    </a:cubicBezTo>
                    <a:cubicBezTo>
                      <a:pt x="5585" y="929"/>
                      <a:pt x="5239" y="1095"/>
                      <a:pt x="4906" y="1250"/>
                    </a:cubicBezTo>
                    <a:lnTo>
                      <a:pt x="4763" y="1334"/>
                    </a:lnTo>
                    <a:lnTo>
                      <a:pt x="4584" y="1107"/>
                    </a:lnTo>
                    <a:cubicBezTo>
                      <a:pt x="4418" y="917"/>
                      <a:pt x="4239" y="714"/>
                      <a:pt x="4049" y="560"/>
                    </a:cubicBezTo>
                    <a:cubicBezTo>
                      <a:pt x="3858" y="381"/>
                      <a:pt x="3656" y="238"/>
                      <a:pt x="3441" y="119"/>
                    </a:cubicBezTo>
                    <a:cubicBezTo>
                      <a:pt x="3215" y="48"/>
                      <a:pt x="3037" y="0"/>
                      <a:pt x="28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7"/>
              <p:cNvSpPr/>
              <p:nvPr/>
            </p:nvSpPr>
            <p:spPr>
              <a:xfrm>
                <a:off x="8222283" y="2762141"/>
                <a:ext cx="341615" cy="341615"/>
              </a:xfrm>
              <a:custGeom>
                <a:avLst/>
                <a:gdLst/>
                <a:ahLst/>
                <a:cxnLst/>
                <a:rect l="l" t="t" r="r" b="b"/>
                <a:pathLst>
                  <a:path w="7704" h="7704" extrusionOk="0">
                    <a:moveTo>
                      <a:pt x="2679" y="0"/>
                    </a:moveTo>
                    <a:lnTo>
                      <a:pt x="2679" y="0"/>
                    </a:lnTo>
                    <a:cubicBezTo>
                      <a:pt x="2263" y="155"/>
                      <a:pt x="2048" y="620"/>
                      <a:pt x="1989" y="822"/>
                    </a:cubicBezTo>
                    <a:cubicBezTo>
                      <a:pt x="1846" y="1251"/>
                      <a:pt x="1810" y="1727"/>
                      <a:pt x="1810" y="2108"/>
                    </a:cubicBezTo>
                    <a:cubicBezTo>
                      <a:pt x="1810" y="2310"/>
                      <a:pt x="1810" y="2525"/>
                      <a:pt x="1834" y="2727"/>
                    </a:cubicBezTo>
                    <a:cubicBezTo>
                      <a:pt x="1679" y="2822"/>
                      <a:pt x="1560" y="2882"/>
                      <a:pt x="1453" y="2941"/>
                    </a:cubicBezTo>
                    <a:lnTo>
                      <a:pt x="1298" y="3025"/>
                    </a:lnTo>
                    <a:cubicBezTo>
                      <a:pt x="1060" y="3156"/>
                      <a:pt x="846" y="3275"/>
                      <a:pt x="667" y="3394"/>
                    </a:cubicBezTo>
                    <a:cubicBezTo>
                      <a:pt x="441" y="3548"/>
                      <a:pt x="298" y="3715"/>
                      <a:pt x="179" y="3858"/>
                    </a:cubicBezTo>
                    <a:cubicBezTo>
                      <a:pt x="120" y="3953"/>
                      <a:pt x="72" y="4037"/>
                      <a:pt x="48" y="4132"/>
                    </a:cubicBezTo>
                    <a:cubicBezTo>
                      <a:pt x="12" y="4251"/>
                      <a:pt x="1" y="4358"/>
                      <a:pt x="12" y="4489"/>
                    </a:cubicBezTo>
                    <a:cubicBezTo>
                      <a:pt x="48" y="4727"/>
                      <a:pt x="191" y="4882"/>
                      <a:pt x="310" y="4989"/>
                    </a:cubicBezTo>
                    <a:cubicBezTo>
                      <a:pt x="382" y="5049"/>
                      <a:pt x="477" y="5108"/>
                      <a:pt x="560" y="5144"/>
                    </a:cubicBezTo>
                    <a:cubicBezTo>
                      <a:pt x="644" y="5180"/>
                      <a:pt x="727" y="5215"/>
                      <a:pt x="846" y="5239"/>
                    </a:cubicBezTo>
                    <a:cubicBezTo>
                      <a:pt x="1275" y="5382"/>
                      <a:pt x="1727" y="5394"/>
                      <a:pt x="2108" y="5394"/>
                    </a:cubicBezTo>
                    <a:lnTo>
                      <a:pt x="2322" y="5394"/>
                    </a:lnTo>
                    <a:cubicBezTo>
                      <a:pt x="2334" y="5573"/>
                      <a:pt x="2346" y="5858"/>
                      <a:pt x="2394" y="6120"/>
                    </a:cubicBezTo>
                    <a:cubicBezTo>
                      <a:pt x="2453" y="6513"/>
                      <a:pt x="2549" y="6966"/>
                      <a:pt x="2799" y="7347"/>
                    </a:cubicBezTo>
                    <a:cubicBezTo>
                      <a:pt x="2906" y="7501"/>
                      <a:pt x="3049" y="7620"/>
                      <a:pt x="3215" y="7668"/>
                    </a:cubicBezTo>
                    <a:cubicBezTo>
                      <a:pt x="3287" y="7704"/>
                      <a:pt x="3358" y="7704"/>
                      <a:pt x="3441" y="7704"/>
                    </a:cubicBezTo>
                    <a:cubicBezTo>
                      <a:pt x="3561" y="7704"/>
                      <a:pt x="3656" y="7668"/>
                      <a:pt x="3775" y="7620"/>
                    </a:cubicBezTo>
                    <a:cubicBezTo>
                      <a:pt x="3977" y="7537"/>
                      <a:pt x="4120" y="7370"/>
                      <a:pt x="4227" y="7251"/>
                    </a:cubicBezTo>
                    <a:cubicBezTo>
                      <a:pt x="4358" y="7073"/>
                      <a:pt x="4465" y="6882"/>
                      <a:pt x="4549" y="6704"/>
                    </a:cubicBezTo>
                    <a:cubicBezTo>
                      <a:pt x="4751" y="6311"/>
                      <a:pt x="4882" y="5882"/>
                      <a:pt x="4989" y="5561"/>
                    </a:cubicBezTo>
                    <a:lnTo>
                      <a:pt x="5025" y="5584"/>
                    </a:lnTo>
                    <a:cubicBezTo>
                      <a:pt x="5299" y="5692"/>
                      <a:pt x="5597" y="5811"/>
                      <a:pt x="5894" y="5894"/>
                    </a:cubicBezTo>
                    <a:cubicBezTo>
                      <a:pt x="6144" y="5977"/>
                      <a:pt x="6442" y="6049"/>
                      <a:pt x="6740" y="6049"/>
                    </a:cubicBezTo>
                    <a:cubicBezTo>
                      <a:pt x="6930" y="6049"/>
                      <a:pt x="7097" y="6013"/>
                      <a:pt x="7251" y="5954"/>
                    </a:cubicBezTo>
                    <a:cubicBezTo>
                      <a:pt x="7442" y="5882"/>
                      <a:pt x="7597" y="5715"/>
                      <a:pt x="7692" y="5513"/>
                    </a:cubicBezTo>
                    <a:cubicBezTo>
                      <a:pt x="7692" y="5501"/>
                      <a:pt x="7704" y="5477"/>
                      <a:pt x="7704" y="5465"/>
                    </a:cubicBezTo>
                    <a:lnTo>
                      <a:pt x="7704" y="5465"/>
                    </a:lnTo>
                    <a:cubicBezTo>
                      <a:pt x="7585" y="5513"/>
                      <a:pt x="7454" y="5561"/>
                      <a:pt x="7323" y="5573"/>
                    </a:cubicBezTo>
                    <a:cubicBezTo>
                      <a:pt x="7213" y="5581"/>
                      <a:pt x="7110" y="5589"/>
                      <a:pt x="7004" y="5589"/>
                    </a:cubicBezTo>
                    <a:cubicBezTo>
                      <a:pt x="6960" y="5589"/>
                      <a:pt x="6916" y="5588"/>
                      <a:pt x="6870" y="5584"/>
                    </a:cubicBezTo>
                    <a:cubicBezTo>
                      <a:pt x="6728" y="5573"/>
                      <a:pt x="6573" y="5561"/>
                      <a:pt x="6430" y="5525"/>
                    </a:cubicBezTo>
                    <a:cubicBezTo>
                      <a:pt x="5847" y="5394"/>
                      <a:pt x="5311" y="5120"/>
                      <a:pt x="4811" y="4846"/>
                    </a:cubicBezTo>
                    <a:cubicBezTo>
                      <a:pt x="4787" y="4882"/>
                      <a:pt x="4775" y="4941"/>
                      <a:pt x="4763" y="4989"/>
                    </a:cubicBezTo>
                    <a:lnTo>
                      <a:pt x="4668" y="5299"/>
                    </a:lnTo>
                    <a:cubicBezTo>
                      <a:pt x="4608" y="5513"/>
                      <a:pt x="4549" y="5715"/>
                      <a:pt x="4465" y="5930"/>
                    </a:cubicBezTo>
                    <a:cubicBezTo>
                      <a:pt x="4418" y="6037"/>
                      <a:pt x="4370" y="6132"/>
                      <a:pt x="4334" y="6227"/>
                    </a:cubicBezTo>
                    <a:cubicBezTo>
                      <a:pt x="4287" y="6311"/>
                      <a:pt x="4239" y="6394"/>
                      <a:pt x="4180" y="6465"/>
                    </a:cubicBezTo>
                    <a:cubicBezTo>
                      <a:pt x="4132" y="6537"/>
                      <a:pt x="4073" y="6596"/>
                      <a:pt x="4001" y="6644"/>
                    </a:cubicBezTo>
                    <a:cubicBezTo>
                      <a:pt x="3977" y="6656"/>
                      <a:pt x="3942" y="6692"/>
                      <a:pt x="3918" y="6704"/>
                    </a:cubicBezTo>
                    <a:cubicBezTo>
                      <a:pt x="3882" y="6716"/>
                      <a:pt x="3858" y="6727"/>
                      <a:pt x="3811" y="6727"/>
                    </a:cubicBezTo>
                    <a:cubicBezTo>
                      <a:pt x="3778" y="6738"/>
                      <a:pt x="3742" y="6744"/>
                      <a:pt x="3704" y="6744"/>
                    </a:cubicBezTo>
                    <a:cubicBezTo>
                      <a:pt x="3658" y="6744"/>
                      <a:pt x="3612" y="6735"/>
                      <a:pt x="3572" y="6716"/>
                    </a:cubicBezTo>
                    <a:cubicBezTo>
                      <a:pt x="3501" y="6692"/>
                      <a:pt x="3418" y="6656"/>
                      <a:pt x="3358" y="6608"/>
                    </a:cubicBezTo>
                    <a:cubicBezTo>
                      <a:pt x="3227" y="6489"/>
                      <a:pt x="3144" y="6335"/>
                      <a:pt x="3096" y="6156"/>
                    </a:cubicBezTo>
                    <a:cubicBezTo>
                      <a:pt x="3037" y="5942"/>
                      <a:pt x="3025" y="5715"/>
                      <a:pt x="3025" y="5501"/>
                    </a:cubicBezTo>
                    <a:cubicBezTo>
                      <a:pt x="3025" y="5275"/>
                      <a:pt x="3037" y="5049"/>
                      <a:pt x="3049" y="4822"/>
                    </a:cubicBezTo>
                    <a:lnTo>
                      <a:pt x="3096" y="4430"/>
                    </a:lnTo>
                    <a:lnTo>
                      <a:pt x="3096" y="4430"/>
                    </a:lnTo>
                    <a:cubicBezTo>
                      <a:pt x="2965" y="4465"/>
                      <a:pt x="2822" y="4501"/>
                      <a:pt x="2691" y="4525"/>
                    </a:cubicBezTo>
                    <a:cubicBezTo>
                      <a:pt x="2608" y="4549"/>
                      <a:pt x="2513" y="4560"/>
                      <a:pt x="2406" y="4572"/>
                    </a:cubicBezTo>
                    <a:cubicBezTo>
                      <a:pt x="2364" y="4578"/>
                      <a:pt x="2316" y="4581"/>
                      <a:pt x="2269" y="4581"/>
                    </a:cubicBezTo>
                    <a:cubicBezTo>
                      <a:pt x="2221" y="4581"/>
                      <a:pt x="2173" y="4578"/>
                      <a:pt x="2132" y="4572"/>
                    </a:cubicBezTo>
                    <a:cubicBezTo>
                      <a:pt x="2037" y="4560"/>
                      <a:pt x="1965" y="4560"/>
                      <a:pt x="1894" y="4525"/>
                    </a:cubicBezTo>
                    <a:cubicBezTo>
                      <a:pt x="1810" y="4501"/>
                      <a:pt x="1751" y="4465"/>
                      <a:pt x="1691" y="4406"/>
                    </a:cubicBezTo>
                    <a:cubicBezTo>
                      <a:pt x="1667" y="4382"/>
                      <a:pt x="1632" y="4346"/>
                      <a:pt x="1620" y="4322"/>
                    </a:cubicBezTo>
                    <a:cubicBezTo>
                      <a:pt x="1596" y="4287"/>
                      <a:pt x="1572" y="4251"/>
                      <a:pt x="1560" y="4215"/>
                    </a:cubicBezTo>
                    <a:cubicBezTo>
                      <a:pt x="1536" y="4144"/>
                      <a:pt x="1513" y="4072"/>
                      <a:pt x="1501" y="3989"/>
                    </a:cubicBezTo>
                    <a:cubicBezTo>
                      <a:pt x="1501" y="3929"/>
                      <a:pt x="1501" y="3858"/>
                      <a:pt x="1536" y="3798"/>
                    </a:cubicBezTo>
                    <a:cubicBezTo>
                      <a:pt x="1548" y="3775"/>
                      <a:pt x="1548" y="3739"/>
                      <a:pt x="1560" y="3715"/>
                    </a:cubicBezTo>
                    <a:cubicBezTo>
                      <a:pt x="1572" y="3679"/>
                      <a:pt x="1596" y="3656"/>
                      <a:pt x="1620" y="3632"/>
                    </a:cubicBezTo>
                    <a:cubicBezTo>
                      <a:pt x="1667" y="3572"/>
                      <a:pt x="1715" y="3537"/>
                      <a:pt x="1751" y="3501"/>
                    </a:cubicBezTo>
                    <a:cubicBezTo>
                      <a:pt x="1810" y="3453"/>
                      <a:pt x="1870" y="3417"/>
                      <a:pt x="1929" y="3382"/>
                    </a:cubicBezTo>
                    <a:cubicBezTo>
                      <a:pt x="2072" y="3310"/>
                      <a:pt x="2203" y="3239"/>
                      <a:pt x="2334" y="3179"/>
                    </a:cubicBezTo>
                    <a:cubicBezTo>
                      <a:pt x="2453" y="3120"/>
                      <a:pt x="2560" y="3060"/>
                      <a:pt x="2668" y="2977"/>
                    </a:cubicBezTo>
                    <a:cubicBezTo>
                      <a:pt x="2691" y="2965"/>
                      <a:pt x="2703" y="2941"/>
                      <a:pt x="2739" y="2906"/>
                    </a:cubicBezTo>
                    <a:cubicBezTo>
                      <a:pt x="2751" y="2894"/>
                      <a:pt x="2751" y="2882"/>
                      <a:pt x="2763" y="2858"/>
                    </a:cubicBezTo>
                    <a:cubicBezTo>
                      <a:pt x="2787" y="2834"/>
                      <a:pt x="2787" y="2798"/>
                      <a:pt x="2787" y="2775"/>
                    </a:cubicBezTo>
                    <a:cubicBezTo>
                      <a:pt x="2799" y="2667"/>
                      <a:pt x="2787" y="2584"/>
                      <a:pt x="2763" y="2477"/>
                    </a:cubicBezTo>
                    <a:cubicBezTo>
                      <a:pt x="2739" y="2227"/>
                      <a:pt x="2668" y="1965"/>
                      <a:pt x="2596" y="1727"/>
                    </a:cubicBezTo>
                    <a:cubicBezTo>
                      <a:pt x="2572" y="1608"/>
                      <a:pt x="2537" y="1489"/>
                      <a:pt x="2525" y="1370"/>
                    </a:cubicBezTo>
                    <a:cubicBezTo>
                      <a:pt x="2513" y="1286"/>
                      <a:pt x="2501" y="1179"/>
                      <a:pt x="2477" y="1096"/>
                    </a:cubicBezTo>
                    <a:lnTo>
                      <a:pt x="2477" y="941"/>
                    </a:lnTo>
                    <a:cubicBezTo>
                      <a:pt x="2477" y="870"/>
                      <a:pt x="2501" y="798"/>
                      <a:pt x="2501" y="715"/>
                    </a:cubicBezTo>
                    <a:cubicBezTo>
                      <a:pt x="2513" y="572"/>
                      <a:pt x="2525" y="441"/>
                      <a:pt x="2572" y="286"/>
                    </a:cubicBezTo>
                    <a:cubicBezTo>
                      <a:pt x="2596" y="179"/>
                      <a:pt x="2632" y="96"/>
                      <a:pt x="267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7"/>
              <p:cNvSpPr/>
              <p:nvPr/>
            </p:nvSpPr>
            <p:spPr>
              <a:xfrm>
                <a:off x="8346355" y="2887278"/>
                <a:ext cx="44" cy="44"/>
              </a:xfrm>
              <a:custGeom>
                <a:avLst/>
                <a:gdLst/>
                <a:ahLst/>
                <a:cxnLst/>
                <a:rect l="l" t="t" r="r" b="b"/>
                <a:pathLst>
                  <a:path w="1" h="1" extrusionOk="0">
                    <a:moveTo>
                      <a:pt x="1" y="0"/>
                    </a:moveTo>
                    <a:lnTo>
                      <a:pt x="1" y="0"/>
                    </a:lnTo>
                    <a:lnTo>
                      <a:pt x="1" y="0"/>
                    </a:lnTo>
                    <a:lnTo>
                      <a:pt x="1" y="0"/>
                    </a:lnTo>
                    <a:close/>
                  </a:path>
                </a:pathLst>
              </a:custGeom>
              <a:solidFill>
                <a:srgbClr val="ED3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71" name="Google Shape;2571;p67"/>
          <p:cNvGrpSpPr/>
          <p:nvPr/>
        </p:nvGrpSpPr>
        <p:grpSpPr>
          <a:xfrm>
            <a:off x="7434488" y="970804"/>
            <a:ext cx="753956" cy="370171"/>
            <a:chOff x="5702350" y="2486504"/>
            <a:chExt cx="753956" cy="370171"/>
          </a:xfrm>
        </p:grpSpPr>
        <p:sp>
          <p:nvSpPr>
            <p:cNvPr id="2572" name="Google Shape;2572;p67"/>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7"/>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7"/>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7"/>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6" name="Google Shape;2576;p67">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7">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7">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TextBox 5"/>
          <p:cNvSpPr txBox="1"/>
          <p:nvPr/>
        </p:nvSpPr>
        <p:spPr>
          <a:xfrm>
            <a:off x="1313631" y="1657350"/>
            <a:ext cx="6324600" cy="1559338"/>
          </a:xfrm>
          <a:prstGeom prst="rect">
            <a:avLst/>
          </a:prstGeom>
        </p:spPr>
        <p:txBody>
          <a:bodyPr wrap="square" lIns="0" tIns="0" rIns="0" bIns="0" rtlCol="0" anchor="t">
            <a:spAutoFit/>
          </a:bodyPr>
          <a:lstStyle/>
          <a:p>
            <a:pPr algn="ctr">
              <a:lnSpc>
                <a:spcPct val="150000"/>
              </a:lnSpc>
            </a:pPr>
            <a:r>
              <a:rPr lang="en-US" sz="3600" b="1" dirty="0" smtClean="0">
                <a:solidFill>
                  <a:schemeClr val="tx1"/>
                </a:solidFill>
                <a:latin typeface="Arial" pitchFamily="34" charset="0"/>
                <a:cs typeface="Arial" pitchFamily="34" charset="0"/>
              </a:rPr>
              <a:t>CẢM ƠN CÁC EM CHÚ Ý LẮNG NGHE, HẸN GẶP LẠI!</a:t>
            </a:r>
            <a:endParaRPr lang="en-US" sz="3600" b="1" dirty="0">
              <a:solidFill>
                <a:schemeClr val="tx1"/>
              </a:solidFill>
              <a:latin typeface="Arial" pitchFamily="34" charset="0"/>
              <a:cs typeface="Arial"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grpSp>
        <p:nvGrpSpPr>
          <p:cNvPr id="1919" name="Google Shape;1919;p61"/>
          <p:cNvGrpSpPr/>
          <p:nvPr/>
        </p:nvGrpSpPr>
        <p:grpSpPr>
          <a:xfrm>
            <a:off x="901471" y="540000"/>
            <a:ext cx="1245349" cy="569505"/>
            <a:chOff x="7435621" y="294700"/>
            <a:chExt cx="1245349" cy="569505"/>
          </a:xfrm>
        </p:grpSpPr>
        <p:grpSp>
          <p:nvGrpSpPr>
            <p:cNvPr id="1920" name="Google Shape;1920;p61"/>
            <p:cNvGrpSpPr/>
            <p:nvPr/>
          </p:nvGrpSpPr>
          <p:grpSpPr>
            <a:xfrm rot="-578873">
              <a:off x="7870500" y="388385"/>
              <a:ext cx="376485" cy="447436"/>
              <a:chOff x="8352696" y="3680267"/>
              <a:chExt cx="376469" cy="447416"/>
            </a:xfrm>
          </p:grpSpPr>
          <p:sp>
            <p:nvSpPr>
              <p:cNvPr id="1921" name="Google Shape;1921;p61"/>
              <p:cNvSpPr/>
              <p:nvPr/>
            </p:nvSpPr>
            <p:spPr>
              <a:xfrm>
                <a:off x="8352696" y="3680267"/>
                <a:ext cx="374871" cy="447416"/>
              </a:xfrm>
              <a:custGeom>
                <a:avLst/>
                <a:gdLst/>
                <a:ahLst/>
                <a:cxnLst/>
                <a:rect l="l" t="t" r="r" b="b"/>
                <a:pathLst>
                  <a:path w="8454" h="10090" extrusionOk="0">
                    <a:moveTo>
                      <a:pt x="4453" y="2417"/>
                    </a:moveTo>
                    <a:cubicBezTo>
                      <a:pt x="4691" y="2429"/>
                      <a:pt x="4918" y="2465"/>
                      <a:pt x="5156" y="2501"/>
                    </a:cubicBezTo>
                    <a:cubicBezTo>
                      <a:pt x="5299" y="2548"/>
                      <a:pt x="5453" y="2620"/>
                      <a:pt x="5596" y="2679"/>
                    </a:cubicBezTo>
                    <a:cubicBezTo>
                      <a:pt x="5680" y="2727"/>
                      <a:pt x="5751" y="2786"/>
                      <a:pt x="5811" y="2846"/>
                    </a:cubicBezTo>
                    <a:cubicBezTo>
                      <a:pt x="5834" y="2894"/>
                      <a:pt x="5882" y="2941"/>
                      <a:pt x="5918" y="2977"/>
                    </a:cubicBezTo>
                    <a:cubicBezTo>
                      <a:pt x="5930" y="3025"/>
                      <a:pt x="5954" y="3072"/>
                      <a:pt x="5977" y="3132"/>
                    </a:cubicBezTo>
                    <a:cubicBezTo>
                      <a:pt x="5989" y="3191"/>
                      <a:pt x="5989" y="3251"/>
                      <a:pt x="6001" y="3322"/>
                    </a:cubicBezTo>
                    <a:cubicBezTo>
                      <a:pt x="6013" y="3346"/>
                      <a:pt x="6001" y="3370"/>
                      <a:pt x="6001" y="3382"/>
                    </a:cubicBezTo>
                    <a:cubicBezTo>
                      <a:pt x="6001" y="3394"/>
                      <a:pt x="5989" y="3394"/>
                      <a:pt x="5989" y="3406"/>
                    </a:cubicBezTo>
                    <a:cubicBezTo>
                      <a:pt x="5977" y="3429"/>
                      <a:pt x="5977" y="3441"/>
                      <a:pt x="5954" y="3453"/>
                    </a:cubicBezTo>
                    <a:cubicBezTo>
                      <a:pt x="5918" y="3489"/>
                      <a:pt x="5870" y="3513"/>
                      <a:pt x="5834" y="3548"/>
                    </a:cubicBezTo>
                    <a:cubicBezTo>
                      <a:pt x="5715" y="3608"/>
                      <a:pt x="5584" y="3644"/>
                      <a:pt x="5453" y="3691"/>
                    </a:cubicBezTo>
                    <a:cubicBezTo>
                      <a:pt x="5156" y="3751"/>
                      <a:pt x="4870" y="3798"/>
                      <a:pt x="4572" y="3798"/>
                    </a:cubicBezTo>
                    <a:cubicBezTo>
                      <a:pt x="4382" y="3787"/>
                      <a:pt x="4191" y="3775"/>
                      <a:pt x="3989" y="3739"/>
                    </a:cubicBezTo>
                    <a:cubicBezTo>
                      <a:pt x="4156" y="3298"/>
                      <a:pt x="4310" y="2858"/>
                      <a:pt x="4453" y="2417"/>
                    </a:cubicBezTo>
                    <a:close/>
                    <a:moveTo>
                      <a:pt x="3132" y="6061"/>
                    </a:moveTo>
                    <a:cubicBezTo>
                      <a:pt x="3251" y="6108"/>
                      <a:pt x="3370" y="6144"/>
                      <a:pt x="3489" y="6203"/>
                    </a:cubicBezTo>
                    <a:cubicBezTo>
                      <a:pt x="3620" y="6299"/>
                      <a:pt x="3751" y="6406"/>
                      <a:pt x="3882" y="6525"/>
                    </a:cubicBezTo>
                    <a:cubicBezTo>
                      <a:pt x="3977" y="6620"/>
                      <a:pt x="4060" y="6739"/>
                      <a:pt x="4156" y="6858"/>
                    </a:cubicBezTo>
                    <a:lnTo>
                      <a:pt x="4239" y="7085"/>
                    </a:lnTo>
                    <a:cubicBezTo>
                      <a:pt x="4239" y="7120"/>
                      <a:pt x="4263" y="7156"/>
                      <a:pt x="4263" y="7204"/>
                    </a:cubicBezTo>
                    <a:cubicBezTo>
                      <a:pt x="4275" y="7239"/>
                      <a:pt x="4263" y="7263"/>
                      <a:pt x="4263" y="7299"/>
                    </a:cubicBezTo>
                    <a:cubicBezTo>
                      <a:pt x="4263" y="7311"/>
                      <a:pt x="4251" y="7311"/>
                      <a:pt x="4251" y="7323"/>
                    </a:cubicBezTo>
                    <a:cubicBezTo>
                      <a:pt x="4215" y="7370"/>
                      <a:pt x="4168" y="7418"/>
                      <a:pt x="4132" y="7477"/>
                    </a:cubicBezTo>
                    <a:cubicBezTo>
                      <a:pt x="4108" y="7489"/>
                      <a:pt x="4096" y="7501"/>
                      <a:pt x="4084" y="7501"/>
                    </a:cubicBezTo>
                    <a:cubicBezTo>
                      <a:pt x="4025" y="7537"/>
                      <a:pt x="3965" y="7549"/>
                      <a:pt x="3906" y="7573"/>
                    </a:cubicBezTo>
                    <a:cubicBezTo>
                      <a:pt x="3727" y="7608"/>
                      <a:pt x="3548" y="7632"/>
                      <a:pt x="3370" y="7632"/>
                    </a:cubicBezTo>
                    <a:cubicBezTo>
                      <a:pt x="3132" y="7620"/>
                      <a:pt x="2894" y="7597"/>
                      <a:pt x="2656" y="7537"/>
                    </a:cubicBezTo>
                    <a:cubicBezTo>
                      <a:pt x="2632" y="7537"/>
                      <a:pt x="2620" y="7513"/>
                      <a:pt x="2608" y="7513"/>
                    </a:cubicBezTo>
                    <a:cubicBezTo>
                      <a:pt x="2775" y="7025"/>
                      <a:pt x="2953" y="6537"/>
                      <a:pt x="3132" y="6061"/>
                    </a:cubicBezTo>
                    <a:close/>
                    <a:moveTo>
                      <a:pt x="4465" y="0"/>
                    </a:moveTo>
                    <a:cubicBezTo>
                      <a:pt x="4239" y="0"/>
                      <a:pt x="4025" y="12"/>
                      <a:pt x="3799" y="48"/>
                    </a:cubicBezTo>
                    <a:cubicBezTo>
                      <a:pt x="3465" y="96"/>
                      <a:pt x="3156" y="179"/>
                      <a:pt x="2858" y="286"/>
                    </a:cubicBezTo>
                    <a:cubicBezTo>
                      <a:pt x="2298" y="477"/>
                      <a:pt x="2024" y="1143"/>
                      <a:pt x="2144" y="1703"/>
                    </a:cubicBezTo>
                    <a:cubicBezTo>
                      <a:pt x="1489" y="3584"/>
                      <a:pt x="727" y="5430"/>
                      <a:pt x="119" y="7323"/>
                    </a:cubicBezTo>
                    <a:cubicBezTo>
                      <a:pt x="36" y="7597"/>
                      <a:pt x="0" y="7847"/>
                      <a:pt x="60" y="8120"/>
                    </a:cubicBezTo>
                    <a:cubicBezTo>
                      <a:pt x="60" y="8192"/>
                      <a:pt x="60" y="8263"/>
                      <a:pt x="72" y="8335"/>
                    </a:cubicBezTo>
                    <a:cubicBezTo>
                      <a:pt x="119" y="8680"/>
                      <a:pt x="298" y="8906"/>
                      <a:pt x="536" y="9144"/>
                    </a:cubicBezTo>
                    <a:cubicBezTo>
                      <a:pt x="834" y="9418"/>
                      <a:pt x="1215" y="9621"/>
                      <a:pt x="1596" y="9763"/>
                    </a:cubicBezTo>
                    <a:cubicBezTo>
                      <a:pt x="2072" y="9942"/>
                      <a:pt x="2584" y="10049"/>
                      <a:pt x="3084" y="10085"/>
                    </a:cubicBezTo>
                    <a:cubicBezTo>
                      <a:pt x="3164" y="10088"/>
                      <a:pt x="3244" y="10090"/>
                      <a:pt x="3323" y="10090"/>
                    </a:cubicBezTo>
                    <a:cubicBezTo>
                      <a:pt x="3809" y="10090"/>
                      <a:pt x="4280" y="10026"/>
                      <a:pt x="4751" y="9883"/>
                    </a:cubicBezTo>
                    <a:cubicBezTo>
                      <a:pt x="5001" y="9811"/>
                      <a:pt x="5227" y="9692"/>
                      <a:pt x="5453" y="9561"/>
                    </a:cubicBezTo>
                    <a:cubicBezTo>
                      <a:pt x="5692" y="9406"/>
                      <a:pt x="5846" y="9228"/>
                      <a:pt x="6049" y="9037"/>
                    </a:cubicBezTo>
                    <a:cubicBezTo>
                      <a:pt x="6251" y="8835"/>
                      <a:pt x="6406" y="8549"/>
                      <a:pt x="6525" y="8299"/>
                    </a:cubicBezTo>
                    <a:cubicBezTo>
                      <a:pt x="6585" y="8144"/>
                      <a:pt x="6620" y="8013"/>
                      <a:pt x="6656" y="7847"/>
                    </a:cubicBezTo>
                    <a:cubicBezTo>
                      <a:pt x="6680" y="7716"/>
                      <a:pt x="6716" y="7597"/>
                      <a:pt x="6727" y="7477"/>
                    </a:cubicBezTo>
                    <a:cubicBezTo>
                      <a:pt x="6775" y="6965"/>
                      <a:pt x="6668" y="6454"/>
                      <a:pt x="6442" y="5989"/>
                    </a:cubicBezTo>
                    <a:cubicBezTo>
                      <a:pt x="7513" y="5644"/>
                      <a:pt x="8394" y="4715"/>
                      <a:pt x="8454" y="3572"/>
                    </a:cubicBezTo>
                    <a:cubicBezTo>
                      <a:pt x="8454" y="3215"/>
                      <a:pt x="8442" y="2905"/>
                      <a:pt x="8371" y="2608"/>
                    </a:cubicBezTo>
                    <a:cubicBezTo>
                      <a:pt x="8323" y="2429"/>
                      <a:pt x="8275" y="2251"/>
                      <a:pt x="8204" y="2084"/>
                    </a:cubicBezTo>
                    <a:cubicBezTo>
                      <a:pt x="8132" y="1893"/>
                      <a:pt x="8001" y="1703"/>
                      <a:pt x="7882" y="1524"/>
                    </a:cubicBezTo>
                    <a:cubicBezTo>
                      <a:pt x="7728" y="1286"/>
                      <a:pt x="7489" y="1072"/>
                      <a:pt x="7287" y="893"/>
                    </a:cubicBezTo>
                    <a:cubicBezTo>
                      <a:pt x="7025" y="691"/>
                      <a:pt x="6716" y="524"/>
                      <a:pt x="6418" y="369"/>
                    </a:cubicBezTo>
                    <a:cubicBezTo>
                      <a:pt x="6132" y="238"/>
                      <a:pt x="5834" y="179"/>
                      <a:pt x="5537" y="107"/>
                    </a:cubicBezTo>
                    <a:cubicBezTo>
                      <a:pt x="5275" y="36"/>
                      <a:pt x="4989" y="12"/>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1"/>
              <p:cNvSpPr/>
              <p:nvPr/>
            </p:nvSpPr>
            <p:spPr>
              <a:xfrm>
                <a:off x="8416062" y="3681863"/>
                <a:ext cx="313102" cy="441917"/>
              </a:xfrm>
              <a:custGeom>
                <a:avLst/>
                <a:gdLst/>
                <a:ahLst/>
                <a:cxnLst/>
                <a:rect l="l" t="t" r="r" b="b"/>
                <a:pathLst>
                  <a:path w="7061" h="9966" extrusionOk="0">
                    <a:moveTo>
                      <a:pt x="3060" y="2393"/>
                    </a:moveTo>
                    <a:cubicBezTo>
                      <a:pt x="3298" y="2405"/>
                      <a:pt x="3524" y="2441"/>
                      <a:pt x="3739" y="2500"/>
                    </a:cubicBezTo>
                    <a:cubicBezTo>
                      <a:pt x="3905" y="2536"/>
                      <a:pt x="4036" y="2619"/>
                      <a:pt x="4191" y="2679"/>
                    </a:cubicBezTo>
                    <a:cubicBezTo>
                      <a:pt x="4263" y="2715"/>
                      <a:pt x="4334" y="2774"/>
                      <a:pt x="4394" y="2834"/>
                    </a:cubicBezTo>
                    <a:cubicBezTo>
                      <a:pt x="4417" y="2881"/>
                      <a:pt x="4465" y="2929"/>
                      <a:pt x="4501" y="2977"/>
                    </a:cubicBezTo>
                    <a:cubicBezTo>
                      <a:pt x="4513" y="3012"/>
                      <a:pt x="4548" y="3060"/>
                      <a:pt x="4560" y="3119"/>
                    </a:cubicBezTo>
                    <a:cubicBezTo>
                      <a:pt x="4572" y="3179"/>
                      <a:pt x="4572" y="3239"/>
                      <a:pt x="4584" y="3298"/>
                    </a:cubicBezTo>
                    <a:lnTo>
                      <a:pt x="4584" y="3334"/>
                    </a:lnTo>
                    <a:lnTo>
                      <a:pt x="4584" y="3358"/>
                    </a:lnTo>
                    <a:lnTo>
                      <a:pt x="4572" y="3393"/>
                    </a:lnTo>
                    <a:lnTo>
                      <a:pt x="4536" y="3417"/>
                    </a:lnTo>
                    <a:cubicBezTo>
                      <a:pt x="4501" y="3453"/>
                      <a:pt x="4465" y="3477"/>
                      <a:pt x="4417" y="3512"/>
                    </a:cubicBezTo>
                    <a:cubicBezTo>
                      <a:pt x="4298" y="3572"/>
                      <a:pt x="4167" y="3608"/>
                      <a:pt x="4036" y="3655"/>
                    </a:cubicBezTo>
                    <a:cubicBezTo>
                      <a:pt x="3739" y="3715"/>
                      <a:pt x="3453" y="3751"/>
                      <a:pt x="3143" y="3762"/>
                    </a:cubicBezTo>
                    <a:cubicBezTo>
                      <a:pt x="2941" y="3751"/>
                      <a:pt x="2739" y="3727"/>
                      <a:pt x="2584" y="3703"/>
                    </a:cubicBezTo>
                    <a:cubicBezTo>
                      <a:pt x="2727" y="3334"/>
                      <a:pt x="2881" y="2917"/>
                      <a:pt x="3060" y="2393"/>
                    </a:cubicBezTo>
                    <a:close/>
                    <a:moveTo>
                      <a:pt x="1727" y="6025"/>
                    </a:moveTo>
                    <a:cubicBezTo>
                      <a:pt x="1846" y="6072"/>
                      <a:pt x="1965" y="6132"/>
                      <a:pt x="2072" y="6167"/>
                    </a:cubicBezTo>
                    <a:cubicBezTo>
                      <a:pt x="2227" y="6275"/>
                      <a:pt x="2358" y="6382"/>
                      <a:pt x="2477" y="6489"/>
                    </a:cubicBezTo>
                    <a:cubicBezTo>
                      <a:pt x="2584" y="6584"/>
                      <a:pt x="2655" y="6703"/>
                      <a:pt x="2739" y="6822"/>
                    </a:cubicBezTo>
                    <a:lnTo>
                      <a:pt x="2834" y="7049"/>
                    </a:lnTo>
                    <a:lnTo>
                      <a:pt x="2834" y="7096"/>
                    </a:lnTo>
                    <a:lnTo>
                      <a:pt x="2846" y="7156"/>
                    </a:lnTo>
                    <a:lnTo>
                      <a:pt x="2834" y="7239"/>
                    </a:lnTo>
                    <a:lnTo>
                      <a:pt x="2822" y="7275"/>
                    </a:lnTo>
                    <a:lnTo>
                      <a:pt x="2774" y="7322"/>
                    </a:lnTo>
                    <a:lnTo>
                      <a:pt x="2762" y="7346"/>
                    </a:lnTo>
                    <a:cubicBezTo>
                      <a:pt x="2739" y="7382"/>
                      <a:pt x="2727" y="7394"/>
                      <a:pt x="2703" y="7418"/>
                    </a:cubicBezTo>
                    <a:lnTo>
                      <a:pt x="2667" y="7441"/>
                    </a:lnTo>
                    <a:lnTo>
                      <a:pt x="2643" y="7453"/>
                    </a:lnTo>
                    <a:cubicBezTo>
                      <a:pt x="2584" y="7489"/>
                      <a:pt x="2524" y="7501"/>
                      <a:pt x="2465" y="7525"/>
                    </a:cubicBezTo>
                    <a:cubicBezTo>
                      <a:pt x="2310" y="7561"/>
                      <a:pt x="2131" y="7584"/>
                      <a:pt x="1953" y="7584"/>
                    </a:cubicBezTo>
                    <a:cubicBezTo>
                      <a:pt x="1703" y="7572"/>
                      <a:pt x="1465" y="7537"/>
                      <a:pt x="1238" y="7501"/>
                    </a:cubicBezTo>
                    <a:lnTo>
                      <a:pt x="1191" y="7477"/>
                    </a:lnTo>
                    <a:cubicBezTo>
                      <a:pt x="1369" y="7001"/>
                      <a:pt x="1548" y="6513"/>
                      <a:pt x="1727" y="6025"/>
                    </a:cubicBezTo>
                    <a:close/>
                    <a:moveTo>
                      <a:pt x="3858" y="0"/>
                    </a:moveTo>
                    <a:cubicBezTo>
                      <a:pt x="3786" y="12"/>
                      <a:pt x="3727" y="36"/>
                      <a:pt x="3667" y="60"/>
                    </a:cubicBezTo>
                    <a:cubicBezTo>
                      <a:pt x="3489" y="119"/>
                      <a:pt x="3298" y="214"/>
                      <a:pt x="3120" y="333"/>
                    </a:cubicBezTo>
                    <a:cubicBezTo>
                      <a:pt x="2917" y="476"/>
                      <a:pt x="2715" y="667"/>
                      <a:pt x="2524" y="869"/>
                    </a:cubicBezTo>
                    <a:cubicBezTo>
                      <a:pt x="2227" y="1214"/>
                      <a:pt x="1953" y="1643"/>
                      <a:pt x="1703" y="2167"/>
                    </a:cubicBezTo>
                    <a:cubicBezTo>
                      <a:pt x="1298" y="3012"/>
                      <a:pt x="1012" y="3929"/>
                      <a:pt x="810" y="4679"/>
                    </a:cubicBezTo>
                    <a:cubicBezTo>
                      <a:pt x="750" y="4894"/>
                      <a:pt x="703" y="5084"/>
                      <a:pt x="643" y="5298"/>
                    </a:cubicBezTo>
                    <a:lnTo>
                      <a:pt x="512" y="5786"/>
                    </a:lnTo>
                    <a:cubicBezTo>
                      <a:pt x="453" y="5977"/>
                      <a:pt x="405" y="6179"/>
                      <a:pt x="345" y="6346"/>
                    </a:cubicBezTo>
                    <a:lnTo>
                      <a:pt x="286" y="6548"/>
                    </a:lnTo>
                    <a:cubicBezTo>
                      <a:pt x="214" y="6787"/>
                      <a:pt x="119" y="7096"/>
                      <a:pt x="60" y="7441"/>
                    </a:cubicBezTo>
                    <a:cubicBezTo>
                      <a:pt x="36" y="7584"/>
                      <a:pt x="24" y="7715"/>
                      <a:pt x="24" y="7834"/>
                    </a:cubicBezTo>
                    <a:cubicBezTo>
                      <a:pt x="0" y="7977"/>
                      <a:pt x="0" y="8108"/>
                      <a:pt x="24" y="8227"/>
                    </a:cubicBezTo>
                    <a:cubicBezTo>
                      <a:pt x="36" y="8323"/>
                      <a:pt x="36" y="8394"/>
                      <a:pt x="48" y="8465"/>
                    </a:cubicBezTo>
                    <a:cubicBezTo>
                      <a:pt x="60" y="8537"/>
                      <a:pt x="95" y="8632"/>
                      <a:pt x="119" y="8704"/>
                    </a:cubicBezTo>
                    <a:cubicBezTo>
                      <a:pt x="143" y="8751"/>
                      <a:pt x="155" y="8799"/>
                      <a:pt x="179" y="8858"/>
                    </a:cubicBezTo>
                    <a:cubicBezTo>
                      <a:pt x="214" y="8918"/>
                      <a:pt x="238" y="8954"/>
                      <a:pt x="274" y="9001"/>
                    </a:cubicBezTo>
                    <a:cubicBezTo>
                      <a:pt x="322" y="9073"/>
                      <a:pt x="381" y="9132"/>
                      <a:pt x="441" y="9215"/>
                    </a:cubicBezTo>
                    <a:cubicBezTo>
                      <a:pt x="500" y="9275"/>
                      <a:pt x="560" y="9335"/>
                      <a:pt x="631" y="9394"/>
                    </a:cubicBezTo>
                    <a:cubicBezTo>
                      <a:pt x="703" y="9454"/>
                      <a:pt x="774" y="9513"/>
                      <a:pt x="857" y="9549"/>
                    </a:cubicBezTo>
                    <a:cubicBezTo>
                      <a:pt x="941" y="9596"/>
                      <a:pt x="1012" y="9656"/>
                      <a:pt x="1107" y="9692"/>
                    </a:cubicBezTo>
                    <a:cubicBezTo>
                      <a:pt x="1215" y="9751"/>
                      <a:pt x="1334" y="9787"/>
                      <a:pt x="1453" y="9823"/>
                    </a:cubicBezTo>
                    <a:cubicBezTo>
                      <a:pt x="1584" y="9870"/>
                      <a:pt x="1703" y="9894"/>
                      <a:pt x="1822" y="9906"/>
                    </a:cubicBezTo>
                    <a:cubicBezTo>
                      <a:pt x="2072" y="9954"/>
                      <a:pt x="2322" y="9966"/>
                      <a:pt x="2608" y="9966"/>
                    </a:cubicBezTo>
                    <a:lnTo>
                      <a:pt x="2679" y="9966"/>
                    </a:lnTo>
                    <a:cubicBezTo>
                      <a:pt x="2905" y="9942"/>
                      <a:pt x="3120" y="9882"/>
                      <a:pt x="3322" y="9823"/>
                    </a:cubicBezTo>
                    <a:cubicBezTo>
                      <a:pt x="3548" y="9751"/>
                      <a:pt x="3751" y="9656"/>
                      <a:pt x="4024" y="9489"/>
                    </a:cubicBezTo>
                    <a:cubicBezTo>
                      <a:pt x="4227" y="9358"/>
                      <a:pt x="4394" y="9192"/>
                      <a:pt x="4560" y="9025"/>
                    </a:cubicBezTo>
                    <a:lnTo>
                      <a:pt x="4620" y="8977"/>
                    </a:lnTo>
                    <a:cubicBezTo>
                      <a:pt x="4822" y="8763"/>
                      <a:pt x="4977" y="8477"/>
                      <a:pt x="5096" y="8215"/>
                    </a:cubicBezTo>
                    <a:cubicBezTo>
                      <a:pt x="5156" y="8084"/>
                      <a:pt x="5203" y="7930"/>
                      <a:pt x="5227" y="7763"/>
                    </a:cubicBezTo>
                    <a:cubicBezTo>
                      <a:pt x="5263" y="7644"/>
                      <a:pt x="5287" y="7525"/>
                      <a:pt x="5298" y="7382"/>
                    </a:cubicBezTo>
                    <a:cubicBezTo>
                      <a:pt x="5346" y="6882"/>
                      <a:pt x="5263" y="6370"/>
                      <a:pt x="5025" y="5870"/>
                    </a:cubicBezTo>
                    <a:cubicBezTo>
                      <a:pt x="6168" y="5513"/>
                      <a:pt x="6965" y="4548"/>
                      <a:pt x="7049" y="3465"/>
                    </a:cubicBezTo>
                    <a:cubicBezTo>
                      <a:pt x="7061" y="3119"/>
                      <a:pt x="7025" y="2822"/>
                      <a:pt x="6953" y="2536"/>
                    </a:cubicBezTo>
                    <a:cubicBezTo>
                      <a:pt x="6906" y="2381"/>
                      <a:pt x="6870" y="2203"/>
                      <a:pt x="6787" y="2024"/>
                    </a:cubicBezTo>
                    <a:cubicBezTo>
                      <a:pt x="6715" y="1822"/>
                      <a:pt x="6584" y="1631"/>
                      <a:pt x="6477" y="1488"/>
                    </a:cubicBezTo>
                    <a:lnTo>
                      <a:pt x="6465" y="1453"/>
                    </a:lnTo>
                    <a:cubicBezTo>
                      <a:pt x="6310" y="1214"/>
                      <a:pt x="6108" y="1036"/>
                      <a:pt x="5870" y="810"/>
                    </a:cubicBezTo>
                    <a:cubicBezTo>
                      <a:pt x="5608" y="607"/>
                      <a:pt x="5298" y="441"/>
                      <a:pt x="5001" y="298"/>
                    </a:cubicBezTo>
                    <a:cubicBezTo>
                      <a:pt x="4763" y="191"/>
                      <a:pt x="4501" y="119"/>
                      <a:pt x="4239" y="60"/>
                    </a:cubicBezTo>
                    <a:lnTo>
                      <a:pt x="4120" y="24"/>
                    </a:lnTo>
                    <a:cubicBezTo>
                      <a:pt x="4102" y="26"/>
                      <a:pt x="4084" y="27"/>
                      <a:pt x="4067" y="27"/>
                    </a:cubicBezTo>
                    <a:cubicBezTo>
                      <a:pt x="3996" y="27"/>
                      <a:pt x="3935" y="10"/>
                      <a:pt x="385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1"/>
              <p:cNvSpPr/>
              <p:nvPr/>
            </p:nvSpPr>
            <p:spPr>
              <a:xfrm>
                <a:off x="8613522" y="3724078"/>
                <a:ext cx="73919" cy="184376"/>
              </a:xfrm>
              <a:custGeom>
                <a:avLst/>
                <a:gdLst/>
                <a:ahLst/>
                <a:cxnLst/>
                <a:rect l="l" t="t" r="r" b="b"/>
                <a:pathLst>
                  <a:path w="1667" h="4158" extrusionOk="0">
                    <a:moveTo>
                      <a:pt x="417" y="1"/>
                    </a:moveTo>
                    <a:lnTo>
                      <a:pt x="369" y="36"/>
                    </a:lnTo>
                    <a:cubicBezTo>
                      <a:pt x="357" y="72"/>
                      <a:pt x="357" y="120"/>
                      <a:pt x="393" y="132"/>
                    </a:cubicBezTo>
                    <a:cubicBezTo>
                      <a:pt x="488" y="203"/>
                      <a:pt x="595" y="274"/>
                      <a:pt x="691" y="382"/>
                    </a:cubicBezTo>
                    <a:lnTo>
                      <a:pt x="667" y="370"/>
                    </a:lnTo>
                    <a:lnTo>
                      <a:pt x="667" y="370"/>
                    </a:lnTo>
                    <a:cubicBezTo>
                      <a:pt x="810" y="501"/>
                      <a:pt x="905" y="655"/>
                      <a:pt x="1000" y="810"/>
                    </a:cubicBezTo>
                    <a:cubicBezTo>
                      <a:pt x="1072" y="953"/>
                      <a:pt x="1131" y="1096"/>
                      <a:pt x="1179" y="1251"/>
                    </a:cubicBezTo>
                    <a:cubicBezTo>
                      <a:pt x="1226" y="1453"/>
                      <a:pt x="1250" y="1644"/>
                      <a:pt x="1250" y="1858"/>
                    </a:cubicBezTo>
                    <a:cubicBezTo>
                      <a:pt x="1250" y="2060"/>
                      <a:pt x="1226" y="2275"/>
                      <a:pt x="1179" y="2477"/>
                    </a:cubicBezTo>
                    <a:cubicBezTo>
                      <a:pt x="1131" y="2620"/>
                      <a:pt x="1084" y="2739"/>
                      <a:pt x="1012" y="2858"/>
                    </a:cubicBezTo>
                    <a:cubicBezTo>
                      <a:pt x="941" y="2953"/>
                      <a:pt x="857" y="3060"/>
                      <a:pt x="774" y="3156"/>
                    </a:cubicBezTo>
                    <a:cubicBezTo>
                      <a:pt x="667" y="3251"/>
                      <a:pt x="548" y="3346"/>
                      <a:pt x="417" y="3430"/>
                    </a:cubicBezTo>
                    <a:cubicBezTo>
                      <a:pt x="357" y="3465"/>
                      <a:pt x="310" y="3489"/>
                      <a:pt x="250" y="3513"/>
                    </a:cubicBezTo>
                    <a:cubicBezTo>
                      <a:pt x="83" y="3584"/>
                      <a:pt x="0" y="3775"/>
                      <a:pt x="72" y="3953"/>
                    </a:cubicBezTo>
                    <a:cubicBezTo>
                      <a:pt x="125" y="4079"/>
                      <a:pt x="254" y="4158"/>
                      <a:pt x="391" y="4158"/>
                    </a:cubicBezTo>
                    <a:cubicBezTo>
                      <a:pt x="435" y="4158"/>
                      <a:pt x="480" y="4149"/>
                      <a:pt x="524" y="4132"/>
                    </a:cubicBezTo>
                    <a:cubicBezTo>
                      <a:pt x="619" y="4084"/>
                      <a:pt x="726" y="4025"/>
                      <a:pt x="822" y="3953"/>
                    </a:cubicBezTo>
                    <a:cubicBezTo>
                      <a:pt x="917" y="3894"/>
                      <a:pt x="1012" y="3811"/>
                      <a:pt x="1095" y="3715"/>
                    </a:cubicBezTo>
                    <a:cubicBezTo>
                      <a:pt x="1250" y="3572"/>
                      <a:pt x="1357" y="3406"/>
                      <a:pt x="1441" y="3215"/>
                    </a:cubicBezTo>
                    <a:cubicBezTo>
                      <a:pt x="1536" y="3037"/>
                      <a:pt x="1572" y="2834"/>
                      <a:pt x="1619" y="2632"/>
                    </a:cubicBezTo>
                    <a:cubicBezTo>
                      <a:pt x="1667" y="2418"/>
                      <a:pt x="1667" y="2215"/>
                      <a:pt x="1655" y="2001"/>
                    </a:cubicBezTo>
                    <a:cubicBezTo>
                      <a:pt x="1631" y="1810"/>
                      <a:pt x="1572" y="1620"/>
                      <a:pt x="1512" y="1429"/>
                    </a:cubicBezTo>
                    <a:cubicBezTo>
                      <a:pt x="1453" y="1227"/>
                      <a:pt x="1369" y="1048"/>
                      <a:pt x="1262" y="870"/>
                    </a:cubicBezTo>
                    <a:cubicBezTo>
                      <a:pt x="1060" y="536"/>
                      <a:pt x="798" y="239"/>
                      <a:pt x="464" y="12"/>
                    </a:cubicBezTo>
                    <a:cubicBezTo>
                      <a:pt x="441" y="1"/>
                      <a:pt x="429"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1"/>
              <p:cNvSpPr/>
              <p:nvPr/>
            </p:nvSpPr>
            <p:spPr>
              <a:xfrm>
                <a:off x="8581285" y="3905176"/>
                <a:ext cx="16939" cy="15875"/>
              </a:xfrm>
              <a:custGeom>
                <a:avLst/>
                <a:gdLst/>
                <a:ahLst/>
                <a:cxnLst/>
                <a:rect l="l" t="t" r="r" b="b"/>
                <a:pathLst>
                  <a:path w="382" h="358" extrusionOk="0">
                    <a:moveTo>
                      <a:pt x="168" y="0"/>
                    </a:moveTo>
                    <a:cubicBezTo>
                      <a:pt x="120" y="24"/>
                      <a:pt x="72" y="48"/>
                      <a:pt x="48" y="84"/>
                    </a:cubicBezTo>
                    <a:cubicBezTo>
                      <a:pt x="13" y="119"/>
                      <a:pt x="1" y="167"/>
                      <a:pt x="13" y="215"/>
                    </a:cubicBezTo>
                    <a:cubicBezTo>
                      <a:pt x="13" y="262"/>
                      <a:pt x="48" y="298"/>
                      <a:pt x="84" y="334"/>
                    </a:cubicBezTo>
                    <a:cubicBezTo>
                      <a:pt x="132" y="358"/>
                      <a:pt x="179" y="358"/>
                      <a:pt x="227" y="358"/>
                    </a:cubicBezTo>
                    <a:cubicBezTo>
                      <a:pt x="263" y="358"/>
                      <a:pt x="310" y="334"/>
                      <a:pt x="346" y="286"/>
                    </a:cubicBezTo>
                    <a:cubicBezTo>
                      <a:pt x="370" y="239"/>
                      <a:pt x="382" y="203"/>
                      <a:pt x="370" y="155"/>
                    </a:cubicBezTo>
                    <a:cubicBezTo>
                      <a:pt x="370" y="108"/>
                      <a:pt x="346" y="60"/>
                      <a:pt x="298" y="36"/>
                    </a:cubicBezTo>
                    <a:cubicBezTo>
                      <a:pt x="251" y="0"/>
                      <a:pt x="203"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1"/>
              <p:cNvSpPr/>
              <p:nvPr/>
            </p:nvSpPr>
            <p:spPr>
              <a:xfrm>
                <a:off x="8496279" y="3969562"/>
                <a:ext cx="109349" cy="125489"/>
              </a:xfrm>
              <a:custGeom>
                <a:avLst/>
                <a:gdLst/>
                <a:ahLst/>
                <a:cxnLst/>
                <a:rect l="l" t="t" r="r" b="b"/>
                <a:pathLst>
                  <a:path w="2466" h="2830" extrusionOk="0">
                    <a:moveTo>
                      <a:pt x="2263" y="1"/>
                    </a:moveTo>
                    <a:cubicBezTo>
                      <a:pt x="2215" y="13"/>
                      <a:pt x="2204" y="13"/>
                      <a:pt x="2204" y="13"/>
                    </a:cubicBezTo>
                    <a:cubicBezTo>
                      <a:pt x="2168" y="25"/>
                      <a:pt x="2144" y="72"/>
                      <a:pt x="2156" y="108"/>
                    </a:cubicBezTo>
                    <a:cubicBezTo>
                      <a:pt x="2168" y="144"/>
                      <a:pt x="2180" y="180"/>
                      <a:pt x="2204" y="227"/>
                    </a:cubicBezTo>
                    <a:cubicBezTo>
                      <a:pt x="2227" y="358"/>
                      <a:pt x="2263" y="501"/>
                      <a:pt x="2263" y="644"/>
                    </a:cubicBezTo>
                    <a:cubicBezTo>
                      <a:pt x="2263" y="787"/>
                      <a:pt x="2239" y="942"/>
                      <a:pt x="2204" y="1084"/>
                    </a:cubicBezTo>
                    <a:cubicBezTo>
                      <a:pt x="2156" y="1215"/>
                      <a:pt x="2096" y="1358"/>
                      <a:pt x="2025" y="1489"/>
                    </a:cubicBezTo>
                    <a:cubicBezTo>
                      <a:pt x="1965" y="1596"/>
                      <a:pt x="1882" y="1680"/>
                      <a:pt x="1799" y="1775"/>
                    </a:cubicBezTo>
                    <a:cubicBezTo>
                      <a:pt x="1697" y="1865"/>
                      <a:pt x="1585" y="1955"/>
                      <a:pt x="1462" y="2025"/>
                    </a:cubicBezTo>
                    <a:lnTo>
                      <a:pt x="1462" y="2025"/>
                    </a:lnTo>
                    <a:cubicBezTo>
                      <a:pt x="1459" y="2026"/>
                      <a:pt x="1457" y="2028"/>
                      <a:pt x="1455" y="2030"/>
                    </a:cubicBezTo>
                    <a:lnTo>
                      <a:pt x="1455" y="2030"/>
                    </a:lnTo>
                    <a:cubicBezTo>
                      <a:pt x="1451" y="2032"/>
                      <a:pt x="1446" y="2034"/>
                      <a:pt x="1442" y="2037"/>
                    </a:cubicBezTo>
                    <a:cubicBezTo>
                      <a:pt x="1334" y="2096"/>
                      <a:pt x="1215" y="2144"/>
                      <a:pt x="1096" y="2168"/>
                    </a:cubicBezTo>
                    <a:cubicBezTo>
                      <a:pt x="965" y="2204"/>
                      <a:pt x="834" y="2216"/>
                      <a:pt x="680" y="2227"/>
                    </a:cubicBezTo>
                    <a:cubicBezTo>
                      <a:pt x="572" y="2227"/>
                      <a:pt x="453" y="2216"/>
                      <a:pt x="358" y="2204"/>
                    </a:cubicBezTo>
                    <a:cubicBezTo>
                      <a:pt x="339" y="2200"/>
                      <a:pt x="321" y="2198"/>
                      <a:pt x="302" y="2198"/>
                    </a:cubicBezTo>
                    <a:cubicBezTo>
                      <a:pt x="158" y="2198"/>
                      <a:pt x="34" y="2316"/>
                      <a:pt x="13" y="2454"/>
                    </a:cubicBezTo>
                    <a:cubicBezTo>
                      <a:pt x="1" y="2525"/>
                      <a:pt x="25" y="2620"/>
                      <a:pt x="72" y="2680"/>
                    </a:cubicBezTo>
                    <a:cubicBezTo>
                      <a:pt x="132" y="2751"/>
                      <a:pt x="191" y="2775"/>
                      <a:pt x="275" y="2799"/>
                    </a:cubicBezTo>
                    <a:cubicBezTo>
                      <a:pt x="403" y="2822"/>
                      <a:pt x="527" y="2830"/>
                      <a:pt x="648" y="2830"/>
                    </a:cubicBezTo>
                    <a:cubicBezTo>
                      <a:pt x="719" y="2830"/>
                      <a:pt x="788" y="2827"/>
                      <a:pt x="858" y="2823"/>
                    </a:cubicBezTo>
                    <a:cubicBezTo>
                      <a:pt x="1037" y="2811"/>
                      <a:pt x="1215" y="2751"/>
                      <a:pt x="1382" y="2680"/>
                    </a:cubicBezTo>
                    <a:cubicBezTo>
                      <a:pt x="1525" y="2597"/>
                      <a:pt x="1680" y="2501"/>
                      <a:pt x="1811" y="2382"/>
                    </a:cubicBezTo>
                    <a:cubicBezTo>
                      <a:pt x="1870" y="2323"/>
                      <a:pt x="1942" y="2263"/>
                      <a:pt x="2001" y="2180"/>
                    </a:cubicBezTo>
                    <a:cubicBezTo>
                      <a:pt x="2049" y="2120"/>
                      <a:pt x="2096" y="2049"/>
                      <a:pt x="2132" y="1989"/>
                    </a:cubicBezTo>
                    <a:cubicBezTo>
                      <a:pt x="2299" y="1704"/>
                      <a:pt x="2418" y="1382"/>
                      <a:pt x="2454" y="1049"/>
                    </a:cubicBezTo>
                    <a:cubicBezTo>
                      <a:pt x="2466" y="894"/>
                      <a:pt x="2466" y="727"/>
                      <a:pt x="2454" y="561"/>
                    </a:cubicBezTo>
                    <a:cubicBezTo>
                      <a:pt x="2430" y="382"/>
                      <a:pt x="2370" y="203"/>
                      <a:pt x="2311" y="37"/>
                    </a:cubicBezTo>
                    <a:cubicBezTo>
                      <a:pt x="2299" y="13"/>
                      <a:pt x="2275" y="1"/>
                      <a:pt x="2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6" name="Google Shape;1926;p61"/>
            <p:cNvGrpSpPr/>
            <p:nvPr/>
          </p:nvGrpSpPr>
          <p:grpSpPr>
            <a:xfrm>
              <a:off x="7435621" y="294700"/>
              <a:ext cx="1245349" cy="446137"/>
              <a:chOff x="5876924" y="256525"/>
              <a:chExt cx="1403685" cy="502859"/>
            </a:xfrm>
          </p:grpSpPr>
          <p:sp>
            <p:nvSpPr>
              <p:cNvPr id="1927" name="Google Shape;1927;p61"/>
              <p:cNvSpPr/>
              <p:nvPr/>
            </p:nvSpPr>
            <p:spPr>
              <a:xfrm>
                <a:off x="5876924" y="256525"/>
                <a:ext cx="417175" cy="502166"/>
              </a:xfrm>
              <a:custGeom>
                <a:avLst/>
                <a:gdLst/>
                <a:ahLst/>
                <a:cxnLst/>
                <a:rect l="l" t="t" r="r" b="b"/>
                <a:pathLst>
                  <a:path w="8418" h="10133" extrusionOk="0">
                    <a:moveTo>
                      <a:pt x="3393" y="2879"/>
                    </a:moveTo>
                    <a:lnTo>
                      <a:pt x="3441" y="2903"/>
                    </a:lnTo>
                    <a:lnTo>
                      <a:pt x="3667" y="3081"/>
                    </a:lnTo>
                    <a:cubicBezTo>
                      <a:pt x="3846" y="3272"/>
                      <a:pt x="3989" y="3474"/>
                      <a:pt x="4155" y="3712"/>
                    </a:cubicBezTo>
                    <a:cubicBezTo>
                      <a:pt x="4263" y="3879"/>
                      <a:pt x="4346" y="4046"/>
                      <a:pt x="4429" y="4224"/>
                    </a:cubicBezTo>
                    <a:cubicBezTo>
                      <a:pt x="4013" y="4403"/>
                      <a:pt x="3596" y="4581"/>
                      <a:pt x="3191" y="4712"/>
                    </a:cubicBezTo>
                    <a:cubicBezTo>
                      <a:pt x="3096" y="4724"/>
                      <a:pt x="3024" y="4748"/>
                      <a:pt x="2941" y="4760"/>
                    </a:cubicBezTo>
                    <a:cubicBezTo>
                      <a:pt x="2917" y="4593"/>
                      <a:pt x="2905" y="4415"/>
                      <a:pt x="2893" y="4236"/>
                    </a:cubicBezTo>
                    <a:cubicBezTo>
                      <a:pt x="2905" y="3974"/>
                      <a:pt x="2917" y="3712"/>
                      <a:pt x="2965" y="3474"/>
                    </a:cubicBezTo>
                    <a:cubicBezTo>
                      <a:pt x="3000" y="3379"/>
                      <a:pt x="3036" y="3284"/>
                      <a:pt x="3084" y="3176"/>
                    </a:cubicBezTo>
                    <a:lnTo>
                      <a:pt x="3179" y="3045"/>
                    </a:lnTo>
                    <a:cubicBezTo>
                      <a:pt x="3239" y="2998"/>
                      <a:pt x="3298" y="2962"/>
                      <a:pt x="3334" y="2914"/>
                    </a:cubicBezTo>
                    <a:lnTo>
                      <a:pt x="3393" y="2879"/>
                    </a:lnTo>
                    <a:close/>
                    <a:moveTo>
                      <a:pt x="3399" y="0"/>
                    </a:moveTo>
                    <a:cubicBezTo>
                      <a:pt x="2968" y="0"/>
                      <a:pt x="2530" y="99"/>
                      <a:pt x="2119" y="295"/>
                    </a:cubicBezTo>
                    <a:cubicBezTo>
                      <a:pt x="1953" y="378"/>
                      <a:pt x="1774" y="486"/>
                      <a:pt x="1607" y="605"/>
                    </a:cubicBezTo>
                    <a:cubicBezTo>
                      <a:pt x="1060" y="998"/>
                      <a:pt x="631" y="1557"/>
                      <a:pt x="345" y="2248"/>
                    </a:cubicBezTo>
                    <a:cubicBezTo>
                      <a:pt x="179" y="2617"/>
                      <a:pt x="107" y="3045"/>
                      <a:pt x="60" y="3379"/>
                    </a:cubicBezTo>
                    <a:cubicBezTo>
                      <a:pt x="0" y="3819"/>
                      <a:pt x="24" y="4284"/>
                      <a:pt x="36" y="4724"/>
                    </a:cubicBezTo>
                    <a:cubicBezTo>
                      <a:pt x="83" y="5546"/>
                      <a:pt x="238" y="6308"/>
                      <a:pt x="441" y="7022"/>
                    </a:cubicBezTo>
                    <a:cubicBezTo>
                      <a:pt x="584" y="7582"/>
                      <a:pt x="762" y="8165"/>
                      <a:pt x="929" y="8713"/>
                    </a:cubicBezTo>
                    <a:lnTo>
                      <a:pt x="941" y="8760"/>
                    </a:lnTo>
                    <a:lnTo>
                      <a:pt x="1095" y="9272"/>
                    </a:lnTo>
                    <a:cubicBezTo>
                      <a:pt x="1191" y="9606"/>
                      <a:pt x="1572" y="9903"/>
                      <a:pt x="1881" y="10023"/>
                    </a:cubicBezTo>
                    <a:cubicBezTo>
                      <a:pt x="2053" y="10097"/>
                      <a:pt x="2239" y="10133"/>
                      <a:pt x="2425" y="10133"/>
                    </a:cubicBezTo>
                    <a:cubicBezTo>
                      <a:pt x="2625" y="10133"/>
                      <a:pt x="2827" y="10091"/>
                      <a:pt x="3012" y="10011"/>
                    </a:cubicBezTo>
                    <a:cubicBezTo>
                      <a:pt x="3096" y="9963"/>
                      <a:pt x="3191" y="9927"/>
                      <a:pt x="3274" y="9868"/>
                    </a:cubicBezTo>
                    <a:cubicBezTo>
                      <a:pt x="3501" y="9701"/>
                      <a:pt x="3667" y="9475"/>
                      <a:pt x="3774" y="9225"/>
                    </a:cubicBezTo>
                    <a:lnTo>
                      <a:pt x="3858" y="8868"/>
                    </a:lnTo>
                    <a:cubicBezTo>
                      <a:pt x="3893" y="8594"/>
                      <a:pt x="3858" y="8344"/>
                      <a:pt x="3739" y="8106"/>
                    </a:cubicBezTo>
                    <a:lnTo>
                      <a:pt x="3620" y="7725"/>
                    </a:lnTo>
                    <a:lnTo>
                      <a:pt x="3572" y="7606"/>
                    </a:lnTo>
                    <a:cubicBezTo>
                      <a:pt x="3774" y="7558"/>
                      <a:pt x="3965" y="7498"/>
                      <a:pt x="4155" y="7439"/>
                    </a:cubicBezTo>
                    <a:lnTo>
                      <a:pt x="4334" y="7379"/>
                    </a:lnTo>
                    <a:cubicBezTo>
                      <a:pt x="4679" y="7272"/>
                      <a:pt x="5025" y="7141"/>
                      <a:pt x="5298" y="7010"/>
                    </a:cubicBezTo>
                    <a:lnTo>
                      <a:pt x="5406" y="7451"/>
                    </a:lnTo>
                    <a:lnTo>
                      <a:pt x="5465" y="7737"/>
                    </a:lnTo>
                    <a:cubicBezTo>
                      <a:pt x="5572" y="8177"/>
                      <a:pt x="5751" y="8463"/>
                      <a:pt x="6037" y="8689"/>
                    </a:cubicBezTo>
                    <a:cubicBezTo>
                      <a:pt x="6276" y="8871"/>
                      <a:pt x="6577" y="8968"/>
                      <a:pt x="6884" y="8968"/>
                    </a:cubicBezTo>
                    <a:cubicBezTo>
                      <a:pt x="6959" y="8968"/>
                      <a:pt x="7034" y="8963"/>
                      <a:pt x="7108" y="8951"/>
                    </a:cubicBezTo>
                    <a:cubicBezTo>
                      <a:pt x="7322" y="8927"/>
                      <a:pt x="7549" y="8832"/>
                      <a:pt x="7739" y="8689"/>
                    </a:cubicBezTo>
                    <a:cubicBezTo>
                      <a:pt x="7858" y="8594"/>
                      <a:pt x="7965" y="8499"/>
                      <a:pt x="8061" y="8379"/>
                    </a:cubicBezTo>
                    <a:cubicBezTo>
                      <a:pt x="8251" y="8106"/>
                      <a:pt x="8418" y="7677"/>
                      <a:pt x="8323" y="7308"/>
                    </a:cubicBezTo>
                    <a:cubicBezTo>
                      <a:pt x="8061" y="6153"/>
                      <a:pt x="7763" y="4939"/>
                      <a:pt x="7346" y="3748"/>
                    </a:cubicBezTo>
                    <a:cubicBezTo>
                      <a:pt x="7132" y="3117"/>
                      <a:pt x="6810" y="2510"/>
                      <a:pt x="6358" y="1831"/>
                    </a:cubicBezTo>
                    <a:cubicBezTo>
                      <a:pt x="5929" y="1176"/>
                      <a:pt x="5322" y="617"/>
                      <a:pt x="4644" y="295"/>
                    </a:cubicBezTo>
                    <a:cubicBezTo>
                      <a:pt x="4257" y="99"/>
                      <a:pt x="3831" y="0"/>
                      <a:pt x="3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1"/>
              <p:cNvSpPr/>
              <p:nvPr/>
            </p:nvSpPr>
            <p:spPr>
              <a:xfrm>
                <a:off x="6004927" y="641681"/>
                <a:ext cx="66159" cy="116262"/>
              </a:xfrm>
              <a:custGeom>
                <a:avLst/>
                <a:gdLst/>
                <a:ahLst/>
                <a:cxnLst/>
                <a:rect l="l" t="t" r="r" b="b"/>
                <a:pathLst>
                  <a:path w="1335" h="2346" extrusionOk="0">
                    <a:moveTo>
                      <a:pt x="906" y="0"/>
                    </a:moveTo>
                    <a:cubicBezTo>
                      <a:pt x="870" y="0"/>
                      <a:pt x="846" y="12"/>
                      <a:pt x="810" y="12"/>
                    </a:cubicBezTo>
                    <a:cubicBezTo>
                      <a:pt x="787" y="24"/>
                      <a:pt x="751" y="36"/>
                      <a:pt x="739" y="48"/>
                    </a:cubicBezTo>
                    <a:cubicBezTo>
                      <a:pt x="691" y="95"/>
                      <a:pt x="668" y="107"/>
                      <a:pt x="632" y="143"/>
                    </a:cubicBezTo>
                    <a:cubicBezTo>
                      <a:pt x="596" y="191"/>
                      <a:pt x="560" y="262"/>
                      <a:pt x="537" y="322"/>
                    </a:cubicBezTo>
                    <a:cubicBezTo>
                      <a:pt x="489" y="429"/>
                      <a:pt x="453" y="524"/>
                      <a:pt x="429" y="631"/>
                    </a:cubicBezTo>
                    <a:cubicBezTo>
                      <a:pt x="394" y="762"/>
                      <a:pt x="370" y="893"/>
                      <a:pt x="334" y="1024"/>
                    </a:cubicBezTo>
                    <a:cubicBezTo>
                      <a:pt x="275" y="1286"/>
                      <a:pt x="239" y="1572"/>
                      <a:pt x="156" y="1834"/>
                    </a:cubicBezTo>
                    <a:cubicBezTo>
                      <a:pt x="132" y="1977"/>
                      <a:pt x="84" y="2108"/>
                      <a:pt x="36" y="2227"/>
                    </a:cubicBezTo>
                    <a:cubicBezTo>
                      <a:pt x="25" y="2274"/>
                      <a:pt x="13" y="2298"/>
                      <a:pt x="1" y="2346"/>
                    </a:cubicBezTo>
                    <a:cubicBezTo>
                      <a:pt x="156" y="2334"/>
                      <a:pt x="310" y="2298"/>
                      <a:pt x="453" y="2227"/>
                    </a:cubicBezTo>
                    <a:cubicBezTo>
                      <a:pt x="548" y="2179"/>
                      <a:pt x="632" y="2131"/>
                      <a:pt x="727" y="2084"/>
                    </a:cubicBezTo>
                    <a:cubicBezTo>
                      <a:pt x="953" y="1917"/>
                      <a:pt x="1132" y="1691"/>
                      <a:pt x="1215" y="1441"/>
                    </a:cubicBezTo>
                    <a:lnTo>
                      <a:pt x="1310" y="1084"/>
                    </a:lnTo>
                    <a:cubicBezTo>
                      <a:pt x="1334" y="810"/>
                      <a:pt x="1310" y="560"/>
                      <a:pt x="1191" y="322"/>
                    </a:cubicBezTo>
                    <a:lnTo>
                      <a:pt x="1096" y="24"/>
                    </a:lnTo>
                    <a:cubicBezTo>
                      <a:pt x="1072" y="12"/>
                      <a:pt x="1037" y="12"/>
                      <a:pt x="1013"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1"/>
              <p:cNvSpPr/>
              <p:nvPr/>
            </p:nvSpPr>
            <p:spPr>
              <a:xfrm>
                <a:off x="6045068" y="642870"/>
                <a:ext cx="50" cy="50"/>
              </a:xfrm>
              <a:custGeom>
                <a:avLst/>
                <a:gdLst/>
                <a:ahLst/>
                <a:cxnLst/>
                <a:rect l="l" t="t" r="r" b="b"/>
                <a:pathLst>
                  <a:path w="1" h="1" extrusionOk="0">
                    <a:moveTo>
                      <a:pt x="0" y="0"/>
                    </a:moveTo>
                    <a:lnTo>
                      <a:pt x="0" y="0"/>
                    </a:lnTo>
                    <a:lnTo>
                      <a:pt x="0"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1"/>
              <p:cNvSpPr/>
              <p:nvPr/>
            </p:nvSpPr>
            <p:spPr>
              <a:xfrm>
                <a:off x="5989615" y="257566"/>
                <a:ext cx="305076" cy="440814"/>
              </a:xfrm>
              <a:custGeom>
                <a:avLst/>
                <a:gdLst/>
                <a:ahLst/>
                <a:cxnLst/>
                <a:rect l="l" t="t" r="r" b="b"/>
                <a:pathLst>
                  <a:path w="6156" h="8895" extrusionOk="0">
                    <a:moveTo>
                      <a:pt x="1134" y="1"/>
                    </a:moveTo>
                    <a:cubicBezTo>
                      <a:pt x="750" y="1"/>
                      <a:pt x="363" y="76"/>
                      <a:pt x="0" y="226"/>
                    </a:cubicBezTo>
                    <a:cubicBezTo>
                      <a:pt x="18" y="226"/>
                      <a:pt x="36" y="226"/>
                      <a:pt x="54" y="226"/>
                    </a:cubicBezTo>
                    <a:cubicBezTo>
                      <a:pt x="499" y="226"/>
                      <a:pt x="920" y="366"/>
                      <a:pt x="1298" y="572"/>
                    </a:cubicBezTo>
                    <a:cubicBezTo>
                      <a:pt x="1679" y="762"/>
                      <a:pt x="2012" y="1000"/>
                      <a:pt x="2346" y="1274"/>
                    </a:cubicBezTo>
                    <a:cubicBezTo>
                      <a:pt x="2667" y="1536"/>
                      <a:pt x="2965" y="1846"/>
                      <a:pt x="3239" y="2179"/>
                    </a:cubicBezTo>
                    <a:cubicBezTo>
                      <a:pt x="3358" y="2334"/>
                      <a:pt x="3477" y="2489"/>
                      <a:pt x="3584" y="2643"/>
                    </a:cubicBezTo>
                    <a:cubicBezTo>
                      <a:pt x="3679" y="2786"/>
                      <a:pt x="3774" y="2941"/>
                      <a:pt x="3846" y="3108"/>
                    </a:cubicBezTo>
                    <a:cubicBezTo>
                      <a:pt x="3894" y="3179"/>
                      <a:pt x="3917" y="3263"/>
                      <a:pt x="3953" y="3346"/>
                    </a:cubicBezTo>
                    <a:cubicBezTo>
                      <a:pt x="4001" y="3429"/>
                      <a:pt x="4025" y="3525"/>
                      <a:pt x="4072" y="3608"/>
                    </a:cubicBezTo>
                    <a:cubicBezTo>
                      <a:pt x="4155" y="3822"/>
                      <a:pt x="4251" y="4013"/>
                      <a:pt x="4334" y="4215"/>
                    </a:cubicBezTo>
                    <a:cubicBezTo>
                      <a:pt x="4536" y="4668"/>
                      <a:pt x="4715" y="5132"/>
                      <a:pt x="4870" y="5584"/>
                    </a:cubicBezTo>
                    <a:cubicBezTo>
                      <a:pt x="5037" y="6061"/>
                      <a:pt x="5168" y="6537"/>
                      <a:pt x="5227" y="7049"/>
                    </a:cubicBezTo>
                    <a:cubicBezTo>
                      <a:pt x="5287" y="7489"/>
                      <a:pt x="5310" y="7954"/>
                      <a:pt x="5215" y="8406"/>
                    </a:cubicBezTo>
                    <a:cubicBezTo>
                      <a:pt x="5191" y="8561"/>
                      <a:pt x="5132" y="8739"/>
                      <a:pt x="5048" y="8894"/>
                    </a:cubicBezTo>
                    <a:cubicBezTo>
                      <a:pt x="5203" y="8847"/>
                      <a:pt x="5346" y="8775"/>
                      <a:pt x="5489" y="8680"/>
                    </a:cubicBezTo>
                    <a:cubicBezTo>
                      <a:pt x="5608" y="8597"/>
                      <a:pt x="5703" y="8489"/>
                      <a:pt x="5799" y="8370"/>
                    </a:cubicBezTo>
                    <a:cubicBezTo>
                      <a:pt x="5989" y="8108"/>
                      <a:pt x="6156" y="7668"/>
                      <a:pt x="6060" y="7299"/>
                    </a:cubicBezTo>
                    <a:cubicBezTo>
                      <a:pt x="5799" y="6156"/>
                      <a:pt x="5501" y="4929"/>
                      <a:pt x="5084" y="3739"/>
                    </a:cubicBezTo>
                    <a:cubicBezTo>
                      <a:pt x="4858" y="3120"/>
                      <a:pt x="4548" y="2512"/>
                      <a:pt x="4096" y="1822"/>
                    </a:cubicBezTo>
                    <a:cubicBezTo>
                      <a:pt x="3655" y="1167"/>
                      <a:pt x="3060" y="619"/>
                      <a:pt x="2381" y="286"/>
                    </a:cubicBezTo>
                    <a:cubicBezTo>
                      <a:pt x="1996" y="96"/>
                      <a:pt x="1567" y="1"/>
                      <a:pt x="113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1"/>
              <p:cNvSpPr/>
              <p:nvPr/>
            </p:nvSpPr>
            <p:spPr>
              <a:xfrm>
                <a:off x="5907600" y="304496"/>
                <a:ext cx="75575" cy="302499"/>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1"/>
              <p:cNvSpPr/>
              <p:nvPr/>
            </p:nvSpPr>
            <p:spPr>
              <a:xfrm>
                <a:off x="5941199" y="620223"/>
                <a:ext cx="40191" cy="34938"/>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1"/>
              <p:cNvSpPr/>
              <p:nvPr/>
            </p:nvSpPr>
            <p:spPr>
              <a:xfrm>
                <a:off x="5964837" y="673050"/>
                <a:ext cx="19476" cy="16949"/>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1"/>
              <p:cNvSpPr/>
              <p:nvPr/>
            </p:nvSpPr>
            <p:spPr>
              <a:xfrm>
                <a:off x="6887023" y="289927"/>
                <a:ext cx="393041" cy="468566"/>
              </a:xfrm>
              <a:custGeom>
                <a:avLst/>
                <a:gdLst/>
                <a:ahLst/>
                <a:cxnLst/>
                <a:rect l="l" t="t" r="r" b="b"/>
                <a:pathLst>
                  <a:path w="7931" h="9455" extrusionOk="0">
                    <a:moveTo>
                      <a:pt x="5106" y="0"/>
                    </a:moveTo>
                    <a:cubicBezTo>
                      <a:pt x="5079" y="0"/>
                      <a:pt x="5052" y="1"/>
                      <a:pt x="5025" y="2"/>
                    </a:cubicBezTo>
                    <a:cubicBezTo>
                      <a:pt x="4525" y="26"/>
                      <a:pt x="4061" y="121"/>
                      <a:pt x="3656" y="216"/>
                    </a:cubicBezTo>
                    <a:cubicBezTo>
                      <a:pt x="3215" y="324"/>
                      <a:pt x="2799" y="526"/>
                      <a:pt x="2406" y="740"/>
                    </a:cubicBezTo>
                    <a:cubicBezTo>
                      <a:pt x="2084" y="919"/>
                      <a:pt x="1798" y="1169"/>
                      <a:pt x="1525" y="1407"/>
                    </a:cubicBezTo>
                    <a:lnTo>
                      <a:pt x="1489" y="1455"/>
                    </a:lnTo>
                    <a:cubicBezTo>
                      <a:pt x="1191" y="1717"/>
                      <a:pt x="965" y="2062"/>
                      <a:pt x="775" y="2371"/>
                    </a:cubicBezTo>
                    <a:lnTo>
                      <a:pt x="739" y="2431"/>
                    </a:lnTo>
                    <a:cubicBezTo>
                      <a:pt x="608" y="2645"/>
                      <a:pt x="489" y="2895"/>
                      <a:pt x="382" y="3193"/>
                    </a:cubicBezTo>
                    <a:cubicBezTo>
                      <a:pt x="215" y="3634"/>
                      <a:pt x="132" y="3991"/>
                      <a:pt x="84" y="4348"/>
                    </a:cubicBezTo>
                    <a:cubicBezTo>
                      <a:pt x="1" y="5062"/>
                      <a:pt x="60" y="5765"/>
                      <a:pt x="251" y="6574"/>
                    </a:cubicBezTo>
                    <a:cubicBezTo>
                      <a:pt x="310" y="6812"/>
                      <a:pt x="394" y="7051"/>
                      <a:pt x="513" y="7289"/>
                    </a:cubicBezTo>
                    <a:cubicBezTo>
                      <a:pt x="679" y="7622"/>
                      <a:pt x="846" y="7920"/>
                      <a:pt x="1084" y="8194"/>
                    </a:cubicBezTo>
                    <a:lnTo>
                      <a:pt x="1108" y="8241"/>
                    </a:lnTo>
                    <a:cubicBezTo>
                      <a:pt x="1251" y="8384"/>
                      <a:pt x="1346" y="8503"/>
                      <a:pt x="1489" y="8622"/>
                    </a:cubicBezTo>
                    <a:cubicBezTo>
                      <a:pt x="1620" y="8753"/>
                      <a:pt x="1787" y="8848"/>
                      <a:pt x="1929" y="8956"/>
                    </a:cubicBezTo>
                    <a:lnTo>
                      <a:pt x="2037" y="9015"/>
                    </a:lnTo>
                    <a:cubicBezTo>
                      <a:pt x="2120" y="9075"/>
                      <a:pt x="2203" y="9110"/>
                      <a:pt x="2287" y="9146"/>
                    </a:cubicBezTo>
                    <a:cubicBezTo>
                      <a:pt x="2525" y="9265"/>
                      <a:pt x="2799" y="9337"/>
                      <a:pt x="3001" y="9384"/>
                    </a:cubicBezTo>
                    <a:cubicBezTo>
                      <a:pt x="3192" y="9434"/>
                      <a:pt x="3406" y="9455"/>
                      <a:pt x="3655" y="9455"/>
                    </a:cubicBezTo>
                    <a:cubicBezTo>
                      <a:pt x="3764" y="9455"/>
                      <a:pt x="3879" y="9451"/>
                      <a:pt x="4001" y="9444"/>
                    </a:cubicBezTo>
                    <a:cubicBezTo>
                      <a:pt x="4358" y="9408"/>
                      <a:pt x="4763" y="9313"/>
                      <a:pt x="5144" y="9146"/>
                    </a:cubicBezTo>
                    <a:cubicBezTo>
                      <a:pt x="5978" y="8789"/>
                      <a:pt x="6751" y="8194"/>
                      <a:pt x="7573" y="7265"/>
                    </a:cubicBezTo>
                    <a:cubicBezTo>
                      <a:pt x="7811" y="7003"/>
                      <a:pt x="7930" y="6658"/>
                      <a:pt x="7894" y="6289"/>
                    </a:cubicBezTo>
                    <a:cubicBezTo>
                      <a:pt x="7871" y="5920"/>
                      <a:pt x="7704" y="5562"/>
                      <a:pt x="7442" y="5324"/>
                    </a:cubicBezTo>
                    <a:cubicBezTo>
                      <a:pt x="7347" y="5241"/>
                      <a:pt x="7240" y="5169"/>
                      <a:pt x="7144" y="5122"/>
                    </a:cubicBezTo>
                    <a:cubicBezTo>
                      <a:pt x="6957" y="5034"/>
                      <a:pt x="6757" y="4992"/>
                      <a:pt x="6559" y="4992"/>
                    </a:cubicBezTo>
                    <a:cubicBezTo>
                      <a:pt x="6166" y="4992"/>
                      <a:pt x="5778" y="5158"/>
                      <a:pt x="5501" y="5467"/>
                    </a:cubicBezTo>
                    <a:cubicBezTo>
                      <a:pt x="5311" y="5681"/>
                      <a:pt x="5132" y="5872"/>
                      <a:pt x="4954" y="6039"/>
                    </a:cubicBezTo>
                    <a:cubicBezTo>
                      <a:pt x="4704" y="6241"/>
                      <a:pt x="4465" y="6408"/>
                      <a:pt x="4227" y="6551"/>
                    </a:cubicBezTo>
                    <a:cubicBezTo>
                      <a:pt x="4108" y="6610"/>
                      <a:pt x="3965" y="6658"/>
                      <a:pt x="3846" y="6693"/>
                    </a:cubicBezTo>
                    <a:cubicBezTo>
                      <a:pt x="3787" y="6705"/>
                      <a:pt x="3715" y="6705"/>
                      <a:pt x="3644" y="6705"/>
                    </a:cubicBezTo>
                    <a:cubicBezTo>
                      <a:pt x="3596" y="6705"/>
                      <a:pt x="3549" y="6693"/>
                      <a:pt x="3513" y="6670"/>
                    </a:cubicBezTo>
                    <a:lnTo>
                      <a:pt x="3453" y="6646"/>
                    </a:lnTo>
                    <a:lnTo>
                      <a:pt x="3370" y="6610"/>
                    </a:lnTo>
                    <a:cubicBezTo>
                      <a:pt x="3311" y="6574"/>
                      <a:pt x="3251" y="6527"/>
                      <a:pt x="3215" y="6467"/>
                    </a:cubicBezTo>
                    <a:cubicBezTo>
                      <a:pt x="3132" y="6372"/>
                      <a:pt x="3061" y="6277"/>
                      <a:pt x="3001" y="6158"/>
                    </a:cubicBezTo>
                    <a:cubicBezTo>
                      <a:pt x="2930" y="5979"/>
                      <a:pt x="2870" y="5800"/>
                      <a:pt x="2811" y="5622"/>
                    </a:cubicBezTo>
                    <a:cubicBezTo>
                      <a:pt x="2763" y="5384"/>
                      <a:pt x="2751" y="5146"/>
                      <a:pt x="2751" y="4907"/>
                    </a:cubicBezTo>
                    <a:cubicBezTo>
                      <a:pt x="2775" y="4669"/>
                      <a:pt x="2811" y="4443"/>
                      <a:pt x="2870" y="4205"/>
                    </a:cubicBezTo>
                    <a:cubicBezTo>
                      <a:pt x="2941" y="4026"/>
                      <a:pt x="3013" y="3848"/>
                      <a:pt x="3120" y="3681"/>
                    </a:cubicBezTo>
                    <a:cubicBezTo>
                      <a:pt x="3227" y="3550"/>
                      <a:pt x="3334" y="3419"/>
                      <a:pt x="3453" y="3300"/>
                    </a:cubicBezTo>
                    <a:cubicBezTo>
                      <a:pt x="3573" y="3193"/>
                      <a:pt x="3703" y="3098"/>
                      <a:pt x="3870" y="3014"/>
                    </a:cubicBezTo>
                    <a:cubicBezTo>
                      <a:pt x="4061" y="2919"/>
                      <a:pt x="4251" y="2860"/>
                      <a:pt x="4477" y="2800"/>
                    </a:cubicBezTo>
                    <a:cubicBezTo>
                      <a:pt x="4716" y="2764"/>
                      <a:pt x="4966" y="2741"/>
                      <a:pt x="5216" y="2729"/>
                    </a:cubicBezTo>
                    <a:cubicBezTo>
                      <a:pt x="5561" y="2717"/>
                      <a:pt x="5870" y="2550"/>
                      <a:pt x="6109" y="2288"/>
                    </a:cubicBezTo>
                    <a:cubicBezTo>
                      <a:pt x="6370" y="1990"/>
                      <a:pt x="6501" y="1609"/>
                      <a:pt x="6466" y="1240"/>
                    </a:cubicBezTo>
                    <a:cubicBezTo>
                      <a:pt x="6442" y="883"/>
                      <a:pt x="6263" y="562"/>
                      <a:pt x="5989" y="324"/>
                    </a:cubicBezTo>
                    <a:cubicBezTo>
                      <a:pt x="5930" y="264"/>
                      <a:pt x="5847" y="181"/>
                      <a:pt x="5739" y="145"/>
                    </a:cubicBezTo>
                    <a:cubicBezTo>
                      <a:pt x="5557" y="49"/>
                      <a:pt x="5346" y="0"/>
                      <a:pt x="5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1"/>
              <p:cNvSpPr/>
              <p:nvPr/>
            </p:nvSpPr>
            <p:spPr>
              <a:xfrm>
                <a:off x="6887618" y="301820"/>
                <a:ext cx="392991" cy="457564"/>
              </a:xfrm>
              <a:custGeom>
                <a:avLst/>
                <a:gdLst/>
                <a:ahLst/>
                <a:cxnLst/>
                <a:rect l="l" t="t" r="r" b="b"/>
                <a:pathLst>
                  <a:path w="7930" h="9233" extrusionOk="0">
                    <a:moveTo>
                      <a:pt x="3632" y="0"/>
                    </a:moveTo>
                    <a:lnTo>
                      <a:pt x="3632" y="0"/>
                    </a:lnTo>
                    <a:cubicBezTo>
                      <a:pt x="3179" y="84"/>
                      <a:pt x="2763" y="286"/>
                      <a:pt x="2394" y="476"/>
                    </a:cubicBezTo>
                    <a:cubicBezTo>
                      <a:pt x="2072" y="655"/>
                      <a:pt x="1786" y="917"/>
                      <a:pt x="1513" y="1155"/>
                    </a:cubicBezTo>
                    <a:lnTo>
                      <a:pt x="1477" y="1191"/>
                    </a:lnTo>
                    <a:cubicBezTo>
                      <a:pt x="1179" y="1465"/>
                      <a:pt x="953" y="1810"/>
                      <a:pt x="763" y="2120"/>
                    </a:cubicBezTo>
                    <a:lnTo>
                      <a:pt x="727" y="2179"/>
                    </a:lnTo>
                    <a:cubicBezTo>
                      <a:pt x="596" y="2381"/>
                      <a:pt x="477" y="2643"/>
                      <a:pt x="370" y="2941"/>
                    </a:cubicBezTo>
                    <a:cubicBezTo>
                      <a:pt x="203" y="3382"/>
                      <a:pt x="120" y="3751"/>
                      <a:pt x="84" y="4096"/>
                    </a:cubicBezTo>
                    <a:cubicBezTo>
                      <a:pt x="1" y="4810"/>
                      <a:pt x="60" y="5513"/>
                      <a:pt x="251" y="6334"/>
                    </a:cubicBezTo>
                    <a:cubicBezTo>
                      <a:pt x="310" y="6572"/>
                      <a:pt x="405" y="6811"/>
                      <a:pt x="524" y="7049"/>
                    </a:cubicBezTo>
                    <a:cubicBezTo>
                      <a:pt x="679" y="7382"/>
                      <a:pt x="846" y="7680"/>
                      <a:pt x="1084" y="7954"/>
                    </a:cubicBezTo>
                    <a:lnTo>
                      <a:pt x="1120" y="8001"/>
                    </a:lnTo>
                    <a:cubicBezTo>
                      <a:pt x="1251" y="8144"/>
                      <a:pt x="1358" y="8263"/>
                      <a:pt x="1489" y="8382"/>
                    </a:cubicBezTo>
                    <a:cubicBezTo>
                      <a:pt x="1620" y="8513"/>
                      <a:pt x="1786" y="8620"/>
                      <a:pt x="1929" y="8716"/>
                    </a:cubicBezTo>
                    <a:lnTo>
                      <a:pt x="2037" y="8775"/>
                    </a:lnTo>
                    <a:cubicBezTo>
                      <a:pt x="2132" y="8835"/>
                      <a:pt x="2203" y="8870"/>
                      <a:pt x="2287" y="8906"/>
                    </a:cubicBezTo>
                    <a:cubicBezTo>
                      <a:pt x="2525" y="9025"/>
                      <a:pt x="2799" y="9097"/>
                      <a:pt x="3001" y="9156"/>
                    </a:cubicBezTo>
                    <a:cubicBezTo>
                      <a:pt x="3198" y="9205"/>
                      <a:pt x="3407" y="9232"/>
                      <a:pt x="3650" y="9232"/>
                    </a:cubicBezTo>
                    <a:cubicBezTo>
                      <a:pt x="3760" y="9232"/>
                      <a:pt x="3876" y="9227"/>
                      <a:pt x="4001" y="9216"/>
                    </a:cubicBezTo>
                    <a:cubicBezTo>
                      <a:pt x="4370" y="9192"/>
                      <a:pt x="4763" y="9085"/>
                      <a:pt x="5144" y="8918"/>
                    </a:cubicBezTo>
                    <a:cubicBezTo>
                      <a:pt x="5977" y="8561"/>
                      <a:pt x="6751" y="7966"/>
                      <a:pt x="7573" y="7049"/>
                    </a:cubicBezTo>
                    <a:cubicBezTo>
                      <a:pt x="7811" y="6775"/>
                      <a:pt x="7930" y="6430"/>
                      <a:pt x="7906" y="6061"/>
                    </a:cubicBezTo>
                    <a:cubicBezTo>
                      <a:pt x="7882" y="5822"/>
                      <a:pt x="7811" y="5620"/>
                      <a:pt x="7704" y="5418"/>
                    </a:cubicBezTo>
                    <a:cubicBezTo>
                      <a:pt x="7680" y="5525"/>
                      <a:pt x="7644" y="5632"/>
                      <a:pt x="7609" y="5739"/>
                    </a:cubicBezTo>
                    <a:cubicBezTo>
                      <a:pt x="7549" y="5870"/>
                      <a:pt x="7490" y="6001"/>
                      <a:pt x="7406" y="6120"/>
                    </a:cubicBezTo>
                    <a:cubicBezTo>
                      <a:pt x="7335" y="6239"/>
                      <a:pt x="7263" y="6346"/>
                      <a:pt x="7168" y="6465"/>
                    </a:cubicBezTo>
                    <a:cubicBezTo>
                      <a:pt x="7037" y="6644"/>
                      <a:pt x="6894" y="6811"/>
                      <a:pt x="6728" y="6953"/>
                    </a:cubicBezTo>
                    <a:cubicBezTo>
                      <a:pt x="6561" y="7108"/>
                      <a:pt x="6394" y="7239"/>
                      <a:pt x="6216" y="7358"/>
                    </a:cubicBezTo>
                    <a:cubicBezTo>
                      <a:pt x="5882" y="7585"/>
                      <a:pt x="5489" y="7763"/>
                      <a:pt x="5085" y="7846"/>
                    </a:cubicBezTo>
                    <a:cubicBezTo>
                      <a:pt x="4851" y="7907"/>
                      <a:pt x="4612" y="7938"/>
                      <a:pt x="4369" y="7938"/>
                    </a:cubicBezTo>
                    <a:cubicBezTo>
                      <a:pt x="4228" y="7938"/>
                      <a:pt x="4086" y="7928"/>
                      <a:pt x="3942" y="7906"/>
                    </a:cubicBezTo>
                    <a:cubicBezTo>
                      <a:pt x="3739" y="7882"/>
                      <a:pt x="3513" y="7835"/>
                      <a:pt x="3322" y="7739"/>
                    </a:cubicBezTo>
                    <a:cubicBezTo>
                      <a:pt x="3108" y="7668"/>
                      <a:pt x="2918" y="7561"/>
                      <a:pt x="2739" y="7442"/>
                    </a:cubicBezTo>
                    <a:cubicBezTo>
                      <a:pt x="2548" y="7311"/>
                      <a:pt x="2382" y="7168"/>
                      <a:pt x="2227" y="7001"/>
                    </a:cubicBezTo>
                    <a:cubicBezTo>
                      <a:pt x="2072" y="6823"/>
                      <a:pt x="1929" y="6608"/>
                      <a:pt x="1810" y="6406"/>
                    </a:cubicBezTo>
                    <a:cubicBezTo>
                      <a:pt x="1560" y="5941"/>
                      <a:pt x="1417" y="5418"/>
                      <a:pt x="1358" y="4906"/>
                    </a:cubicBezTo>
                    <a:cubicBezTo>
                      <a:pt x="1298" y="4394"/>
                      <a:pt x="1322" y="3870"/>
                      <a:pt x="1429" y="3370"/>
                    </a:cubicBezTo>
                    <a:cubicBezTo>
                      <a:pt x="1536" y="2858"/>
                      <a:pt x="1715" y="2370"/>
                      <a:pt x="1965" y="1929"/>
                    </a:cubicBezTo>
                    <a:cubicBezTo>
                      <a:pt x="2215" y="1465"/>
                      <a:pt x="2513" y="1048"/>
                      <a:pt x="2870" y="679"/>
                    </a:cubicBezTo>
                    <a:cubicBezTo>
                      <a:pt x="3108" y="441"/>
                      <a:pt x="3358" y="215"/>
                      <a:pt x="3632"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1"/>
              <p:cNvSpPr/>
              <p:nvPr/>
            </p:nvSpPr>
            <p:spPr>
              <a:xfrm>
                <a:off x="6976720" y="340871"/>
                <a:ext cx="182966" cy="169635"/>
              </a:xfrm>
              <a:custGeom>
                <a:avLst/>
                <a:gdLst/>
                <a:ahLst/>
                <a:cxnLst/>
                <a:rect l="l" t="t" r="r" b="b"/>
                <a:pathLst>
                  <a:path w="3692" h="3423" extrusionOk="0">
                    <a:moveTo>
                      <a:pt x="1321" y="1427"/>
                    </a:moveTo>
                    <a:lnTo>
                      <a:pt x="1321" y="1427"/>
                    </a:lnTo>
                    <a:cubicBezTo>
                      <a:pt x="1317" y="1431"/>
                      <a:pt x="1314" y="1435"/>
                      <a:pt x="1310" y="1439"/>
                    </a:cubicBezTo>
                    <a:cubicBezTo>
                      <a:pt x="1316" y="1439"/>
                      <a:pt x="1319" y="1433"/>
                      <a:pt x="1321" y="1427"/>
                    </a:cubicBezTo>
                    <a:close/>
                    <a:moveTo>
                      <a:pt x="3602" y="1"/>
                    </a:moveTo>
                    <a:cubicBezTo>
                      <a:pt x="3596" y="1"/>
                      <a:pt x="3590" y="4"/>
                      <a:pt x="3584" y="10"/>
                    </a:cubicBezTo>
                    <a:cubicBezTo>
                      <a:pt x="3167" y="34"/>
                      <a:pt x="2751" y="129"/>
                      <a:pt x="2370" y="284"/>
                    </a:cubicBezTo>
                    <a:cubicBezTo>
                      <a:pt x="1965" y="439"/>
                      <a:pt x="1608" y="677"/>
                      <a:pt x="1286" y="962"/>
                    </a:cubicBezTo>
                    <a:cubicBezTo>
                      <a:pt x="1131" y="1093"/>
                      <a:pt x="989" y="1236"/>
                      <a:pt x="846" y="1403"/>
                    </a:cubicBezTo>
                    <a:cubicBezTo>
                      <a:pt x="715" y="1570"/>
                      <a:pt x="584" y="1736"/>
                      <a:pt x="477" y="1927"/>
                    </a:cubicBezTo>
                    <a:cubicBezTo>
                      <a:pt x="358" y="2117"/>
                      <a:pt x="274" y="2308"/>
                      <a:pt x="179" y="2522"/>
                    </a:cubicBezTo>
                    <a:cubicBezTo>
                      <a:pt x="108" y="2725"/>
                      <a:pt x="48" y="2951"/>
                      <a:pt x="12" y="3177"/>
                    </a:cubicBezTo>
                    <a:cubicBezTo>
                      <a:pt x="0" y="3284"/>
                      <a:pt x="96" y="3379"/>
                      <a:pt x="179" y="3415"/>
                    </a:cubicBezTo>
                    <a:cubicBezTo>
                      <a:pt x="204" y="3420"/>
                      <a:pt x="228" y="3423"/>
                      <a:pt x="253" y="3423"/>
                    </a:cubicBezTo>
                    <a:cubicBezTo>
                      <a:pt x="288" y="3423"/>
                      <a:pt x="323" y="3417"/>
                      <a:pt x="358" y="3403"/>
                    </a:cubicBezTo>
                    <a:cubicBezTo>
                      <a:pt x="417" y="3368"/>
                      <a:pt x="465" y="3320"/>
                      <a:pt x="477" y="3260"/>
                    </a:cubicBezTo>
                    <a:cubicBezTo>
                      <a:pt x="548" y="2891"/>
                      <a:pt x="667" y="2534"/>
                      <a:pt x="822" y="2189"/>
                    </a:cubicBezTo>
                    <a:cubicBezTo>
                      <a:pt x="953" y="1927"/>
                      <a:pt x="1120" y="1653"/>
                      <a:pt x="1310" y="1439"/>
                    </a:cubicBezTo>
                    <a:lnTo>
                      <a:pt x="1322" y="1415"/>
                    </a:lnTo>
                    <a:lnTo>
                      <a:pt x="1322" y="1415"/>
                    </a:lnTo>
                    <a:cubicBezTo>
                      <a:pt x="1322" y="1415"/>
                      <a:pt x="1322" y="1421"/>
                      <a:pt x="1321" y="1427"/>
                    </a:cubicBezTo>
                    <a:lnTo>
                      <a:pt x="1321" y="1427"/>
                    </a:lnTo>
                    <a:cubicBezTo>
                      <a:pt x="1534" y="1181"/>
                      <a:pt x="1769" y="978"/>
                      <a:pt x="2025" y="807"/>
                    </a:cubicBezTo>
                    <a:lnTo>
                      <a:pt x="2025" y="807"/>
                    </a:lnTo>
                    <a:cubicBezTo>
                      <a:pt x="2025" y="807"/>
                      <a:pt x="2025" y="807"/>
                      <a:pt x="2024" y="808"/>
                    </a:cubicBezTo>
                    <a:cubicBezTo>
                      <a:pt x="2298" y="629"/>
                      <a:pt x="2596" y="486"/>
                      <a:pt x="2894" y="379"/>
                    </a:cubicBezTo>
                    <a:cubicBezTo>
                      <a:pt x="3132" y="308"/>
                      <a:pt x="3370" y="260"/>
                      <a:pt x="3608" y="224"/>
                    </a:cubicBezTo>
                    <a:cubicBezTo>
                      <a:pt x="3644" y="224"/>
                      <a:pt x="3691" y="165"/>
                      <a:pt x="3679" y="129"/>
                    </a:cubicBezTo>
                    <a:cubicBezTo>
                      <a:pt x="3679" y="93"/>
                      <a:pt x="3644" y="81"/>
                      <a:pt x="3632" y="69"/>
                    </a:cubicBezTo>
                    <a:cubicBezTo>
                      <a:pt x="3632" y="25"/>
                      <a:pt x="3619"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1"/>
              <p:cNvSpPr/>
              <p:nvPr/>
            </p:nvSpPr>
            <p:spPr>
              <a:xfrm>
                <a:off x="6975530" y="532012"/>
                <a:ext cx="27802" cy="28297"/>
              </a:xfrm>
              <a:custGeom>
                <a:avLst/>
                <a:gdLst/>
                <a:ahLst/>
                <a:cxnLst/>
                <a:rect l="l" t="t" r="r" b="b"/>
                <a:pathLst>
                  <a:path w="561" h="571" extrusionOk="0">
                    <a:moveTo>
                      <a:pt x="281" y="1"/>
                    </a:moveTo>
                    <a:cubicBezTo>
                      <a:pt x="237" y="1"/>
                      <a:pt x="190" y="14"/>
                      <a:pt x="155" y="34"/>
                    </a:cubicBezTo>
                    <a:cubicBezTo>
                      <a:pt x="84" y="58"/>
                      <a:pt x="36" y="118"/>
                      <a:pt x="12" y="201"/>
                    </a:cubicBezTo>
                    <a:cubicBezTo>
                      <a:pt x="1" y="273"/>
                      <a:pt x="1" y="344"/>
                      <a:pt x="24" y="403"/>
                    </a:cubicBezTo>
                    <a:cubicBezTo>
                      <a:pt x="72" y="475"/>
                      <a:pt x="120" y="511"/>
                      <a:pt x="191" y="558"/>
                    </a:cubicBezTo>
                    <a:cubicBezTo>
                      <a:pt x="212" y="567"/>
                      <a:pt x="236" y="571"/>
                      <a:pt x="261" y="571"/>
                    </a:cubicBezTo>
                    <a:cubicBezTo>
                      <a:pt x="307" y="571"/>
                      <a:pt x="355" y="558"/>
                      <a:pt x="393" y="534"/>
                    </a:cubicBezTo>
                    <a:cubicBezTo>
                      <a:pt x="477" y="511"/>
                      <a:pt x="513" y="451"/>
                      <a:pt x="548" y="380"/>
                    </a:cubicBezTo>
                    <a:cubicBezTo>
                      <a:pt x="560" y="296"/>
                      <a:pt x="560" y="225"/>
                      <a:pt x="536" y="165"/>
                    </a:cubicBezTo>
                    <a:cubicBezTo>
                      <a:pt x="489" y="94"/>
                      <a:pt x="441" y="58"/>
                      <a:pt x="370" y="22"/>
                    </a:cubicBezTo>
                    <a:cubicBezTo>
                      <a:pt x="345" y="8"/>
                      <a:pt x="314"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1"/>
              <p:cNvSpPr/>
              <p:nvPr/>
            </p:nvSpPr>
            <p:spPr>
              <a:xfrm>
                <a:off x="6992627" y="581222"/>
                <a:ext cx="15412" cy="14124"/>
              </a:xfrm>
              <a:custGeom>
                <a:avLst/>
                <a:gdLst/>
                <a:ahLst/>
                <a:cxnLst/>
                <a:rect l="l" t="t" r="r" b="b"/>
                <a:pathLst>
                  <a:path w="311" h="285" extrusionOk="0">
                    <a:moveTo>
                      <a:pt x="176" y="1"/>
                    </a:moveTo>
                    <a:cubicBezTo>
                      <a:pt x="147" y="1"/>
                      <a:pt x="121" y="9"/>
                      <a:pt x="96" y="18"/>
                    </a:cubicBezTo>
                    <a:cubicBezTo>
                      <a:pt x="72" y="42"/>
                      <a:pt x="37" y="65"/>
                      <a:pt x="25" y="101"/>
                    </a:cubicBezTo>
                    <a:cubicBezTo>
                      <a:pt x="1" y="125"/>
                      <a:pt x="1" y="172"/>
                      <a:pt x="37" y="196"/>
                    </a:cubicBezTo>
                    <a:cubicBezTo>
                      <a:pt x="48" y="232"/>
                      <a:pt x="84" y="244"/>
                      <a:pt x="108" y="280"/>
                    </a:cubicBezTo>
                    <a:cubicBezTo>
                      <a:pt x="118" y="283"/>
                      <a:pt x="128" y="284"/>
                      <a:pt x="139" y="284"/>
                    </a:cubicBezTo>
                    <a:cubicBezTo>
                      <a:pt x="168" y="284"/>
                      <a:pt x="198" y="273"/>
                      <a:pt x="215" y="256"/>
                    </a:cubicBezTo>
                    <a:cubicBezTo>
                      <a:pt x="251" y="244"/>
                      <a:pt x="275" y="220"/>
                      <a:pt x="287" y="184"/>
                    </a:cubicBezTo>
                    <a:cubicBezTo>
                      <a:pt x="310" y="161"/>
                      <a:pt x="310" y="113"/>
                      <a:pt x="287" y="77"/>
                    </a:cubicBezTo>
                    <a:cubicBezTo>
                      <a:pt x="275" y="53"/>
                      <a:pt x="251" y="42"/>
                      <a:pt x="215" y="6"/>
                    </a:cubicBezTo>
                    <a:cubicBezTo>
                      <a:pt x="201" y="2"/>
                      <a:pt x="188"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9" name="Google Shape;1939;p61"/>
          <p:cNvGrpSpPr/>
          <p:nvPr/>
        </p:nvGrpSpPr>
        <p:grpSpPr>
          <a:xfrm>
            <a:off x="1031750" y="1493375"/>
            <a:ext cx="1568006" cy="2932646"/>
            <a:chOff x="1031750" y="1493375"/>
            <a:chExt cx="1568006" cy="2932646"/>
          </a:xfrm>
        </p:grpSpPr>
        <p:sp>
          <p:nvSpPr>
            <p:cNvPr id="1940" name="Google Shape;1940;p61"/>
            <p:cNvSpPr/>
            <p:nvPr/>
          </p:nvSpPr>
          <p:spPr>
            <a:xfrm>
              <a:off x="1529936" y="1493375"/>
              <a:ext cx="958910" cy="529069"/>
            </a:xfrm>
            <a:custGeom>
              <a:avLst/>
              <a:gdLst/>
              <a:ahLst/>
              <a:cxnLst/>
              <a:rect l="l" t="t" r="r" b="b"/>
              <a:pathLst>
                <a:path w="15027" h="8291" extrusionOk="0">
                  <a:moveTo>
                    <a:pt x="5328" y="1"/>
                  </a:moveTo>
                  <a:cubicBezTo>
                    <a:pt x="4502" y="1"/>
                    <a:pt x="3803" y="136"/>
                    <a:pt x="3203" y="790"/>
                  </a:cubicBezTo>
                  <a:cubicBezTo>
                    <a:pt x="3061" y="957"/>
                    <a:pt x="2918" y="1135"/>
                    <a:pt x="2918" y="1338"/>
                  </a:cubicBezTo>
                  <a:cubicBezTo>
                    <a:pt x="2132" y="1516"/>
                    <a:pt x="1406" y="1731"/>
                    <a:pt x="953" y="2409"/>
                  </a:cubicBezTo>
                  <a:cubicBezTo>
                    <a:pt x="465" y="3159"/>
                    <a:pt x="143" y="3933"/>
                    <a:pt x="84" y="4838"/>
                  </a:cubicBezTo>
                  <a:cubicBezTo>
                    <a:pt x="1" y="5993"/>
                    <a:pt x="251" y="7160"/>
                    <a:pt x="501" y="8291"/>
                  </a:cubicBezTo>
                  <a:lnTo>
                    <a:pt x="14133" y="7838"/>
                  </a:lnTo>
                  <a:cubicBezTo>
                    <a:pt x="14669" y="7184"/>
                    <a:pt x="15026" y="6338"/>
                    <a:pt x="14979" y="5493"/>
                  </a:cubicBezTo>
                  <a:cubicBezTo>
                    <a:pt x="14931" y="4648"/>
                    <a:pt x="14407" y="3790"/>
                    <a:pt x="13609" y="3493"/>
                  </a:cubicBezTo>
                  <a:cubicBezTo>
                    <a:pt x="13538" y="3481"/>
                    <a:pt x="13455" y="3457"/>
                    <a:pt x="13419" y="3374"/>
                  </a:cubicBezTo>
                  <a:cubicBezTo>
                    <a:pt x="13371" y="3290"/>
                    <a:pt x="13419" y="3171"/>
                    <a:pt x="13455" y="3076"/>
                  </a:cubicBezTo>
                  <a:cubicBezTo>
                    <a:pt x="13776" y="2421"/>
                    <a:pt x="13669" y="1588"/>
                    <a:pt x="13205" y="1028"/>
                  </a:cubicBezTo>
                  <a:cubicBezTo>
                    <a:pt x="12657" y="361"/>
                    <a:pt x="11728" y="123"/>
                    <a:pt x="10859" y="123"/>
                  </a:cubicBezTo>
                  <a:cubicBezTo>
                    <a:pt x="10033" y="123"/>
                    <a:pt x="9218" y="280"/>
                    <a:pt x="8412" y="280"/>
                  </a:cubicBezTo>
                  <a:cubicBezTo>
                    <a:pt x="8359" y="280"/>
                    <a:pt x="8305" y="279"/>
                    <a:pt x="8252" y="278"/>
                  </a:cubicBezTo>
                  <a:cubicBezTo>
                    <a:pt x="7347" y="254"/>
                    <a:pt x="6466" y="16"/>
                    <a:pt x="5561" y="4"/>
                  </a:cubicBezTo>
                  <a:cubicBezTo>
                    <a:pt x="5482" y="2"/>
                    <a:pt x="5404" y="1"/>
                    <a:pt x="5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1"/>
            <p:cNvSpPr/>
            <p:nvPr/>
          </p:nvSpPr>
          <p:spPr>
            <a:xfrm>
              <a:off x="1419030" y="2291355"/>
              <a:ext cx="1081175" cy="1116208"/>
            </a:xfrm>
            <a:custGeom>
              <a:avLst/>
              <a:gdLst/>
              <a:ahLst/>
              <a:cxnLst/>
              <a:rect l="l" t="t" r="r" b="b"/>
              <a:pathLst>
                <a:path w="16943" h="17492" extrusionOk="0">
                  <a:moveTo>
                    <a:pt x="8097" y="1"/>
                  </a:moveTo>
                  <a:lnTo>
                    <a:pt x="8097" y="36"/>
                  </a:lnTo>
                  <a:cubicBezTo>
                    <a:pt x="6453" y="155"/>
                    <a:pt x="4691" y="453"/>
                    <a:pt x="3275" y="1215"/>
                  </a:cubicBezTo>
                  <a:cubicBezTo>
                    <a:pt x="1727" y="2049"/>
                    <a:pt x="1048" y="3120"/>
                    <a:pt x="703" y="4668"/>
                  </a:cubicBezTo>
                  <a:cubicBezTo>
                    <a:pt x="0" y="7811"/>
                    <a:pt x="155" y="11097"/>
                    <a:pt x="1119" y="14193"/>
                  </a:cubicBezTo>
                  <a:cubicBezTo>
                    <a:pt x="1536" y="15514"/>
                    <a:pt x="2167" y="16741"/>
                    <a:pt x="3715" y="17265"/>
                  </a:cubicBezTo>
                  <a:cubicBezTo>
                    <a:pt x="4325" y="17475"/>
                    <a:pt x="4986" y="17491"/>
                    <a:pt x="5640" y="17491"/>
                  </a:cubicBezTo>
                  <a:cubicBezTo>
                    <a:pt x="5765" y="17491"/>
                    <a:pt x="5889" y="17491"/>
                    <a:pt x="6013" y="17491"/>
                  </a:cubicBezTo>
                  <a:cubicBezTo>
                    <a:pt x="6834" y="17491"/>
                    <a:pt x="7668" y="17455"/>
                    <a:pt x="8489" y="17408"/>
                  </a:cubicBezTo>
                  <a:cubicBezTo>
                    <a:pt x="9311" y="17455"/>
                    <a:pt x="10144" y="17491"/>
                    <a:pt x="10954" y="17491"/>
                  </a:cubicBezTo>
                  <a:cubicBezTo>
                    <a:pt x="11024" y="17491"/>
                    <a:pt x="11095" y="17491"/>
                    <a:pt x="11166" y="17491"/>
                  </a:cubicBezTo>
                  <a:cubicBezTo>
                    <a:pt x="11872" y="17491"/>
                    <a:pt x="12593" y="17481"/>
                    <a:pt x="13264" y="17265"/>
                  </a:cubicBezTo>
                  <a:cubicBezTo>
                    <a:pt x="14812" y="16741"/>
                    <a:pt x="15443" y="15538"/>
                    <a:pt x="15859" y="14193"/>
                  </a:cubicBezTo>
                  <a:cubicBezTo>
                    <a:pt x="16788" y="11109"/>
                    <a:pt x="16943" y="7811"/>
                    <a:pt x="16240" y="4668"/>
                  </a:cubicBezTo>
                  <a:cubicBezTo>
                    <a:pt x="15895" y="3120"/>
                    <a:pt x="15205" y="2037"/>
                    <a:pt x="13669" y="1215"/>
                  </a:cubicBezTo>
                  <a:cubicBezTo>
                    <a:pt x="12252" y="453"/>
                    <a:pt x="10514" y="155"/>
                    <a:pt x="8847" y="36"/>
                  </a:cubicBezTo>
                  <a:lnTo>
                    <a:pt x="8847" y="1"/>
                  </a:lnTo>
                  <a:cubicBezTo>
                    <a:pt x="8728" y="1"/>
                    <a:pt x="8597" y="13"/>
                    <a:pt x="8478" y="13"/>
                  </a:cubicBezTo>
                  <a:cubicBezTo>
                    <a:pt x="8358" y="13"/>
                    <a:pt x="8216" y="1"/>
                    <a:pt x="8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1"/>
            <p:cNvSpPr/>
            <p:nvPr/>
          </p:nvSpPr>
          <p:spPr>
            <a:xfrm>
              <a:off x="1380997" y="4042635"/>
              <a:ext cx="506097" cy="383386"/>
            </a:xfrm>
            <a:custGeom>
              <a:avLst/>
              <a:gdLst/>
              <a:ahLst/>
              <a:cxnLst/>
              <a:rect l="l" t="t" r="r" b="b"/>
              <a:pathLst>
                <a:path w="7931" h="6008" extrusionOk="0">
                  <a:moveTo>
                    <a:pt x="7716" y="0"/>
                  </a:moveTo>
                  <a:lnTo>
                    <a:pt x="2358" y="1465"/>
                  </a:lnTo>
                  <a:cubicBezTo>
                    <a:pt x="2323" y="1810"/>
                    <a:pt x="2299" y="2156"/>
                    <a:pt x="2263" y="2477"/>
                  </a:cubicBezTo>
                  <a:cubicBezTo>
                    <a:pt x="2251" y="2644"/>
                    <a:pt x="2239" y="2810"/>
                    <a:pt x="2168" y="2941"/>
                  </a:cubicBezTo>
                  <a:cubicBezTo>
                    <a:pt x="1918" y="3358"/>
                    <a:pt x="1311" y="3299"/>
                    <a:pt x="882" y="3501"/>
                  </a:cubicBezTo>
                  <a:cubicBezTo>
                    <a:pt x="227" y="3775"/>
                    <a:pt x="1" y="4632"/>
                    <a:pt x="84" y="5358"/>
                  </a:cubicBezTo>
                  <a:cubicBezTo>
                    <a:pt x="96" y="5477"/>
                    <a:pt x="108" y="5608"/>
                    <a:pt x="180" y="5704"/>
                  </a:cubicBezTo>
                  <a:cubicBezTo>
                    <a:pt x="275" y="5799"/>
                    <a:pt x="418" y="5846"/>
                    <a:pt x="549" y="5858"/>
                  </a:cubicBezTo>
                  <a:cubicBezTo>
                    <a:pt x="1085" y="5972"/>
                    <a:pt x="1634" y="6007"/>
                    <a:pt x="2187" y="6007"/>
                  </a:cubicBezTo>
                  <a:cubicBezTo>
                    <a:pt x="2615" y="6007"/>
                    <a:pt x="3046" y="5986"/>
                    <a:pt x="3478" y="5966"/>
                  </a:cubicBezTo>
                  <a:cubicBezTo>
                    <a:pt x="4668" y="5918"/>
                    <a:pt x="5835" y="5858"/>
                    <a:pt x="7026" y="5823"/>
                  </a:cubicBezTo>
                  <a:cubicBezTo>
                    <a:pt x="7311" y="5799"/>
                    <a:pt x="7621" y="5775"/>
                    <a:pt x="7800" y="5549"/>
                  </a:cubicBezTo>
                  <a:cubicBezTo>
                    <a:pt x="7931" y="5382"/>
                    <a:pt x="7931" y="5144"/>
                    <a:pt x="7931" y="4942"/>
                  </a:cubicBezTo>
                  <a:cubicBezTo>
                    <a:pt x="7907" y="3287"/>
                    <a:pt x="7835" y="1632"/>
                    <a:pt x="7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1"/>
            <p:cNvSpPr/>
            <p:nvPr/>
          </p:nvSpPr>
          <p:spPr>
            <a:xfrm>
              <a:off x="2167362" y="2659874"/>
              <a:ext cx="432394" cy="456642"/>
            </a:xfrm>
            <a:custGeom>
              <a:avLst/>
              <a:gdLst/>
              <a:ahLst/>
              <a:cxnLst/>
              <a:rect l="l" t="t" r="r" b="b"/>
              <a:pathLst>
                <a:path w="6776" h="7156" extrusionOk="0">
                  <a:moveTo>
                    <a:pt x="4144" y="0"/>
                  </a:moveTo>
                  <a:cubicBezTo>
                    <a:pt x="2763" y="72"/>
                    <a:pt x="1394" y="143"/>
                    <a:pt x="1" y="214"/>
                  </a:cubicBezTo>
                  <a:cubicBezTo>
                    <a:pt x="537" y="2060"/>
                    <a:pt x="918" y="3965"/>
                    <a:pt x="1096" y="5894"/>
                  </a:cubicBezTo>
                  <a:cubicBezTo>
                    <a:pt x="1108" y="5989"/>
                    <a:pt x="1120" y="6108"/>
                    <a:pt x="1215" y="6156"/>
                  </a:cubicBezTo>
                  <a:cubicBezTo>
                    <a:pt x="1241" y="6171"/>
                    <a:pt x="1266" y="6175"/>
                    <a:pt x="1292" y="6175"/>
                  </a:cubicBezTo>
                  <a:cubicBezTo>
                    <a:pt x="1326" y="6175"/>
                    <a:pt x="1360" y="6168"/>
                    <a:pt x="1394" y="6168"/>
                  </a:cubicBezTo>
                  <a:cubicBezTo>
                    <a:pt x="2323" y="6049"/>
                    <a:pt x="3263" y="5918"/>
                    <a:pt x="4204" y="5798"/>
                  </a:cubicBezTo>
                  <a:lnTo>
                    <a:pt x="6156" y="7156"/>
                  </a:lnTo>
                  <a:cubicBezTo>
                    <a:pt x="6776" y="4834"/>
                    <a:pt x="5573" y="2227"/>
                    <a:pt x="4502" y="203"/>
                  </a:cubicBezTo>
                  <a:cubicBezTo>
                    <a:pt x="4454" y="131"/>
                    <a:pt x="4430" y="60"/>
                    <a:pt x="4347" y="24"/>
                  </a:cubicBezTo>
                  <a:cubicBezTo>
                    <a:pt x="4287" y="0"/>
                    <a:pt x="4216" y="0"/>
                    <a:pt x="4144" y="0"/>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1"/>
            <p:cNvSpPr/>
            <p:nvPr/>
          </p:nvSpPr>
          <p:spPr>
            <a:xfrm>
              <a:off x="1489670" y="3216003"/>
              <a:ext cx="432393" cy="945957"/>
            </a:xfrm>
            <a:custGeom>
              <a:avLst/>
              <a:gdLst/>
              <a:ahLst/>
              <a:cxnLst/>
              <a:rect l="l" t="t" r="r" b="b"/>
              <a:pathLst>
                <a:path w="6776" h="14824" extrusionOk="0">
                  <a:moveTo>
                    <a:pt x="1489" y="1"/>
                  </a:moveTo>
                  <a:lnTo>
                    <a:pt x="1" y="14824"/>
                  </a:lnTo>
                  <a:lnTo>
                    <a:pt x="6775" y="14824"/>
                  </a:lnTo>
                  <a:lnTo>
                    <a:pt x="6680" y="215"/>
                  </a:lnTo>
                  <a:lnTo>
                    <a:pt x="14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1"/>
            <p:cNvSpPr/>
            <p:nvPr/>
          </p:nvSpPr>
          <p:spPr>
            <a:xfrm>
              <a:off x="1494967" y="3227426"/>
              <a:ext cx="427863" cy="936831"/>
            </a:xfrm>
            <a:custGeom>
              <a:avLst/>
              <a:gdLst/>
              <a:ahLst/>
              <a:cxnLst/>
              <a:rect l="l" t="t" r="r" b="b"/>
              <a:pathLst>
                <a:path w="6705" h="14681" extrusionOk="0">
                  <a:moveTo>
                    <a:pt x="5823" y="0"/>
                  </a:moveTo>
                  <a:cubicBezTo>
                    <a:pt x="5811" y="214"/>
                    <a:pt x="5799" y="429"/>
                    <a:pt x="5799" y="655"/>
                  </a:cubicBezTo>
                  <a:cubicBezTo>
                    <a:pt x="5692" y="2667"/>
                    <a:pt x="5561" y="5465"/>
                    <a:pt x="5478" y="8549"/>
                  </a:cubicBezTo>
                  <a:cubicBezTo>
                    <a:pt x="5442" y="10073"/>
                    <a:pt x="5406" y="11549"/>
                    <a:pt x="5394" y="12895"/>
                  </a:cubicBezTo>
                  <a:cubicBezTo>
                    <a:pt x="5394" y="13156"/>
                    <a:pt x="5394" y="13407"/>
                    <a:pt x="5371" y="13680"/>
                  </a:cubicBezTo>
                  <a:lnTo>
                    <a:pt x="3192" y="13680"/>
                  </a:lnTo>
                  <a:cubicBezTo>
                    <a:pt x="2001" y="13680"/>
                    <a:pt x="894" y="13680"/>
                    <a:pt x="13" y="13692"/>
                  </a:cubicBezTo>
                  <a:lnTo>
                    <a:pt x="1" y="13788"/>
                  </a:lnTo>
                  <a:cubicBezTo>
                    <a:pt x="894" y="13799"/>
                    <a:pt x="2001" y="13799"/>
                    <a:pt x="3192" y="13799"/>
                  </a:cubicBezTo>
                  <a:lnTo>
                    <a:pt x="5371" y="13799"/>
                  </a:lnTo>
                  <a:cubicBezTo>
                    <a:pt x="5371" y="14097"/>
                    <a:pt x="5359" y="14395"/>
                    <a:pt x="5359" y="14680"/>
                  </a:cubicBezTo>
                  <a:lnTo>
                    <a:pt x="5466" y="14680"/>
                  </a:lnTo>
                  <a:cubicBezTo>
                    <a:pt x="5466" y="14395"/>
                    <a:pt x="5478" y="14097"/>
                    <a:pt x="5478" y="13799"/>
                  </a:cubicBezTo>
                  <a:cubicBezTo>
                    <a:pt x="5930" y="13799"/>
                    <a:pt x="6323" y="13799"/>
                    <a:pt x="6704" y="13788"/>
                  </a:cubicBezTo>
                  <a:lnTo>
                    <a:pt x="6692" y="13680"/>
                  </a:lnTo>
                  <a:cubicBezTo>
                    <a:pt x="6335" y="13680"/>
                    <a:pt x="5918" y="13680"/>
                    <a:pt x="5478" y="13668"/>
                  </a:cubicBezTo>
                  <a:cubicBezTo>
                    <a:pt x="5478" y="13407"/>
                    <a:pt x="5502" y="13145"/>
                    <a:pt x="5502" y="12871"/>
                  </a:cubicBezTo>
                  <a:cubicBezTo>
                    <a:pt x="5525" y="11537"/>
                    <a:pt x="5561" y="10073"/>
                    <a:pt x="5585" y="8525"/>
                  </a:cubicBezTo>
                  <a:cubicBezTo>
                    <a:pt x="5656" y="5453"/>
                    <a:pt x="5775" y="2667"/>
                    <a:pt x="5871" y="655"/>
                  </a:cubicBezTo>
                  <a:cubicBezTo>
                    <a:pt x="5883" y="429"/>
                    <a:pt x="5883" y="214"/>
                    <a:pt x="5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1"/>
            <p:cNvSpPr/>
            <p:nvPr/>
          </p:nvSpPr>
          <p:spPr>
            <a:xfrm>
              <a:off x="1384826" y="4329091"/>
              <a:ext cx="502268" cy="96676"/>
            </a:xfrm>
            <a:custGeom>
              <a:avLst/>
              <a:gdLst/>
              <a:ahLst/>
              <a:cxnLst/>
              <a:rect l="l" t="t" r="r" b="b"/>
              <a:pathLst>
                <a:path w="7871" h="1515" extrusionOk="0">
                  <a:moveTo>
                    <a:pt x="7859" y="0"/>
                  </a:moveTo>
                  <a:cubicBezTo>
                    <a:pt x="5251" y="107"/>
                    <a:pt x="2632" y="226"/>
                    <a:pt x="36" y="334"/>
                  </a:cubicBezTo>
                  <a:cubicBezTo>
                    <a:pt x="1" y="512"/>
                    <a:pt x="1" y="691"/>
                    <a:pt x="24" y="869"/>
                  </a:cubicBezTo>
                  <a:cubicBezTo>
                    <a:pt x="36" y="988"/>
                    <a:pt x="48" y="1119"/>
                    <a:pt x="120" y="1203"/>
                  </a:cubicBezTo>
                  <a:cubicBezTo>
                    <a:pt x="215" y="1310"/>
                    <a:pt x="358" y="1357"/>
                    <a:pt x="489" y="1369"/>
                  </a:cubicBezTo>
                  <a:cubicBezTo>
                    <a:pt x="1042" y="1480"/>
                    <a:pt x="1607" y="1514"/>
                    <a:pt x="2178" y="1514"/>
                  </a:cubicBezTo>
                  <a:cubicBezTo>
                    <a:pt x="2589" y="1514"/>
                    <a:pt x="3003" y="1496"/>
                    <a:pt x="3418" y="1477"/>
                  </a:cubicBezTo>
                  <a:cubicBezTo>
                    <a:pt x="4608" y="1429"/>
                    <a:pt x="5775" y="1369"/>
                    <a:pt x="6966" y="1322"/>
                  </a:cubicBezTo>
                  <a:cubicBezTo>
                    <a:pt x="7251" y="1310"/>
                    <a:pt x="7561" y="1286"/>
                    <a:pt x="7740" y="1060"/>
                  </a:cubicBezTo>
                  <a:cubicBezTo>
                    <a:pt x="7871" y="893"/>
                    <a:pt x="7871" y="655"/>
                    <a:pt x="7871" y="453"/>
                  </a:cubicBezTo>
                  <a:cubicBezTo>
                    <a:pt x="7871" y="298"/>
                    <a:pt x="7871" y="155"/>
                    <a:pt x="7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1"/>
            <p:cNvSpPr/>
            <p:nvPr/>
          </p:nvSpPr>
          <p:spPr>
            <a:xfrm>
              <a:off x="1994940" y="4042635"/>
              <a:ext cx="506033" cy="383386"/>
            </a:xfrm>
            <a:custGeom>
              <a:avLst/>
              <a:gdLst/>
              <a:ahLst/>
              <a:cxnLst/>
              <a:rect l="l" t="t" r="r" b="b"/>
              <a:pathLst>
                <a:path w="7930" h="6008" extrusionOk="0">
                  <a:moveTo>
                    <a:pt x="226" y="0"/>
                  </a:moveTo>
                  <a:cubicBezTo>
                    <a:pt x="107" y="1632"/>
                    <a:pt x="24" y="3287"/>
                    <a:pt x="0" y="4942"/>
                  </a:cubicBezTo>
                  <a:cubicBezTo>
                    <a:pt x="0" y="5144"/>
                    <a:pt x="0" y="5382"/>
                    <a:pt x="131" y="5549"/>
                  </a:cubicBezTo>
                  <a:cubicBezTo>
                    <a:pt x="310" y="5775"/>
                    <a:pt x="619" y="5799"/>
                    <a:pt x="905" y="5823"/>
                  </a:cubicBezTo>
                  <a:cubicBezTo>
                    <a:pt x="2096" y="5858"/>
                    <a:pt x="3274" y="5918"/>
                    <a:pt x="4465" y="5966"/>
                  </a:cubicBezTo>
                  <a:cubicBezTo>
                    <a:pt x="4891" y="5986"/>
                    <a:pt x="5320" y="6007"/>
                    <a:pt x="5746" y="6007"/>
                  </a:cubicBezTo>
                  <a:cubicBezTo>
                    <a:pt x="6297" y="6007"/>
                    <a:pt x="6845" y="5972"/>
                    <a:pt x="7382" y="5858"/>
                  </a:cubicBezTo>
                  <a:cubicBezTo>
                    <a:pt x="7513" y="5846"/>
                    <a:pt x="7668" y="5799"/>
                    <a:pt x="7751" y="5704"/>
                  </a:cubicBezTo>
                  <a:cubicBezTo>
                    <a:pt x="7823" y="5608"/>
                    <a:pt x="7846" y="5477"/>
                    <a:pt x="7858" y="5358"/>
                  </a:cubicBezTo>
                  <a:cubicBezTo>
                    <a:pt x="7930" y="4632"/>
                    <a:pt x="7704" y="3775"/>
                    <a:pt x="7049" y="3501"/>
                  </a:cubicBezTo>
                  <a:cubicBezTo>
                    <a:pt x="6620" y="3299"/>
                    <a:pt x="6013" y="3358"/>
                    <a:pt x="5775" y="2941"/>
                  </a:cubicBezTo>
                  <a:cubicBezTo>
                    <a:pt x="5703" y="2810"/>
                    <a:pt x="5680" y="2644"/>
                    <a:pt x="5668" y="2477"/>
                  </a:cubicBezTo>
                  <a:cubicBezTo>
                    <a:pt x="5644" y="2156"/>
                    <a:pt x="5608" y="1810"/>
                    <a:pt x="5584" y="1465"/>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1"/>
            <p:cNvSpPr/>
            <p:nvPr/>
          </p:nvSpPr>
          <p:spPr>
            <a:xfrm>
              <a:off x="1031750" y="2199656"/>
              <a:ext cx="825734" cy="825287"/>
            </a:xfrm>
            <a:custGeom>
              <a:avLst/>
              <a:gdLst/>
              <a:ahLst/>
              <a:cxnLst/>
              <a:rect l="l" t="t" r="r" b="b"/>
              <a:pathLst>
                <a:path w="12940" h="12933" extrusionOk="0">
                  <a:moveTo>
                    <a:pt x="2307" y="1"/>
                  </a:moveTo>
                  <a:cubicBezTo>
                    <a:pt x="2271" y="1"/>
                    <a:pt x="2235" y="11"/>
                    <a:pt x="2200" y="33"/>
                  </a:cubicBezTo>
                  <a:cubicBezTo>
                    <a:pt x="2081" y="116"/>
                    <a:pt x="2081" y="271"/>
                    <a:pt x="2081" y="414"/>
                  </a:cubicBezTo>
                  <a:cubicBezTo>
                    <a:pt x="2128" y="1211"/>
                    <a:pt x="2235" y="2021"/>
                    <a:pt x="2378" y="2807"/>
                  </a:cubicBezTo>
                  <a:cubicBezTo>
                    <a:pt x="1902" y="2283"/>
                    <a:pt x="1843" y="1521"/>
                    <a:pt x="1497" y="914"/>
                  </a:cubicBezTo>
                  <a:cubicBezTo>
                    <a:pt x="1430" y="791"/>
                    <a:pt x="1310" y="541"/>
                    <a:pt x="1138" y="541"/>
                  </a:cubicBezTo>
                  <a:cubicBezTo>
                    <a:pt x="1127" y="541"/>
                    <a:pt x="1116" y="543"/>
                    <a:pt x="1104" y="545"/>
                  </a:cubicBezTo>
                  <a:cubicBezTo>
                    <a:pt x="950" y="568"/>
                    <a:pt x="890" y="783"/>
                    <a:pt x="926" y="902"/>
                  </a:cubicBezTo>
                  <a:cubicBezTo>
                    <a:pt x="1057" y="1640"/>
                    <a:pt x="1223" y="2390"/>
                    <a:pt x="1402" y="3116"/>
                  </a:cubicBezTo>
                  <a:cubicBezTo>
                    <a:pt x="1223" y="2890"/>
                    <a:pt x="1057" y="2676"/>
                    <a:pt x="878" y="2462"/>
                  </a:cubicBezTo>
                  <a:cubicBezTo>
                    <a:pt x="771" y="2331"/>
                    <a:pt x="664" y="2164"/>
                    <a:pt x="509" y="2104"/>
                  </a:cubicBezTo>
                  <a:cubicBezTo>
                    <a:pt x="434" y="2077"/>
                    <a:pt x="371" y="2065"/>
                    <a:pt x="319" y="2065"/>
                  </a:cubicBezTo>
                  <a:cubicBezTo>
                    <a:pt x="1" y="2065"/>
                    <a:pt x="55" y="2506"/>
                    <a:pt x="188" y="2771"/>
                  </a:cubicBezTo>
                  <a:cubicBezTo>
                    <a:pt x="533" y="3414"/>
                    <a:pt x="938" y="3962"/>
                    <a:pt x="1081" y="4676"/>
                  </a:cubicBezTo>
                  <a:cubicBezTo>
                    <a:pt x="1140" y="4962"/>
                    <a:pt x="1200" y="5248"/>
                    <a:pt x="1247" y="5510"/>
                  </a:cubicBezTo>
                  <a:cubicBezTo>
                    <a:pt x="1295" y="5855"/>
                    <a:pt x="1378" y="6212"/>
                    <a:pt x="1438" y="6545"/>
                  </a:cubicBezTo>
                  <a:cubicBezTo>
                    <a:pt x="1604" y="7498"/>
                    <a:pt x="1902" y="8415"/>
                    <a:pt x="2319" y="9296"/>
                  </a:cubicBezTo>
                  <a:cubicBezTo>
                    <a:pt x="2724" y="10141"/>
                    <a:pt x="3248" y="10963"/>
                    <a:pt x="3974" y="11558"/>
                  </a:cubicBezTo>
                  <a:cubicBezTo>
                    <a:pt x="4847" y="12261"/>
                    <a:pt x="6229" y="12932"/>
                    <a:pt x="7397" y="12932"/>
                  </a:cubicBezTo>
                  <a:cubicBezTo>
                    <a:pt x="7455" y="12932"/>
                    <a:pt x="7513" y="12931"/>
                    <a:pt x="7569" y="12927"/>
                  </a:cubicBezTo>
                  <a:cubicBezTo>
                    <a:pt x="8641" y="12868"/>
                    <a:pt x="10117" y="12463"/>
                    <a:pt x="10844" y="11606"/>
                  </a:cubicBezTo>
                  <a:cubicBezTo>
                    <a:pt x="11141" y="11260"/>
                    <a:pt x="11177" y="10808"/>
                    <a:pt x="11522" y="10498"/>
                  </a:cubicBezTo>
                  <a:cubicBezTo>
                    <a:pt x="11915" y="10129"/>
                    <a:pt x="12546" y="9974"/>
                    <a:pt x="12737" y="9415"/>
                  </a:cubicBezTo>
                  <a:cubicBezTo>
                    <a:pt x="12939" y="9058"/>
                    <a:pt x="12642" y="8700"/>
                    <a:pt x="12368" y="8415"/>
                  </a:cubicBezTo>
                  <a:cubicBezTo>
                    <a:pt x="12011" y="8046"/>
                    <a:pt x="11677" y="7653"/>
                    <a:pt x="11368" y="7236"/>
                  </a:cubicBezTo>
                  <a:cubicBezTo>
                    <a:pt x="11153" y="6962"/>
                    <a:pt x="10939" y="6498"/>
                    <a:pt x="10641" y="6307"/>
                  </a:cubicBezTo>
                  <a:cubicBezTo>
                    <a:pt x="10543" y="6240"/>
                    <a:pt x="10427" y="6212"/>
                    <a:pt x="10300" y="6212"/>
                  </a:cubicBezTo>
                  <a:cubicBezTo>
                    <a:pt x="9707" y="6212"/>
                    <a:pt x="8872" y="6829"/>
                    <a:pt x="8391" y="6986"/>
                  </a:cubicBezTo>
                  <a:cubicBezTo>
                    <a:pt x="8129" y="7081"/>
                    <a:pt x="7895" y="7127"/>
                    <a:pt x="7683" y="7127"/>
                  </a:cubicBezTo>
                  <a:cubicBezTo>
                    <a:pt x="7124" y="7127"/>
                    <a:pt x="6713" y="6807"/>
                    <a:pt x="6307" y="6212"/>
                  </a:cubicBezTo>
                  <a:cubicBezTo>
                    <a:pt x="6236" y="6093"/>
                    <a:pt x="6010" y="5486"/>
                    <a:pt x="5795" y="4831"/>
                  </a:cubicBezTo>
                  <a:cubicBezTo>
                    <a:pt x="5736" y="4486"/>
                    <a:pt x="5700" y="4140"/>
                    <a:pt x="5700" y="3807"/>
                  </a:cubicBezTo>
                  <a:cubicBezTo>
                    <a:pt x="5700" y="3450"/>
                    <a:pt x="5748" y="3105"/>
                    <a:pt x="5819" y="2759"/>
                  </a:cubicBezTo>
                  <a:cubicBezTo>
                    <a:pt x="5867" y="2533"/>
                    <a:pt x="6057" y="2140"/>
                    <a:pt x="5879" y="1926"/>
                  </a:cubicBezTo>
                  <a:cubicBezTo>
                    <a:pt x="5842" y="1880"/>
                    <a:pt x="5783" y="1862"/>
                    <a:pt x="5726" y="1862"/>
                  </a:cubicBezTo>
                  <a:cubicBezTo>
                    <a:pt x="5709" y="1862"/>
                    <a:pt x="5692" y="1864"/>
                    <a:pt x="5676" y="1866"/>
                  </a:cubicBezTo>
                  <a:cubicBezTo>
                    <a:pt x="5593" y="1878"/>
                    <a:pt x="5534" y="1926"/>
                    <a:pt x="5474" y="1962"/>
                  </a:cubicBezTo>
                  <a:cubicBezTo>
                    <a:pt x="5117" y="2212"/>
                    <a:pt x="4831" y="2616"/>
                    <a:pt x="4581" y="2974"/>
                  </a:cubicBezTo>
                  <a:cubicBezTo>
                    <a:pt x="4581" y="2521"/>
                    <a:pt x="4581" y="2057"/>
                    <a:pt x="4569" y="1616"/>
                  </a:cubicBezTo>
                  <a:cubicBezTo>
                    <a:pt x="4569" y="1200"/>
                    <a:pt x="4557" y="747"/>
                    <a:pt x="4402" y="366"/>
                  </a:cubicBezTo>
                  <a:cubicBezTo>
                    <a:pt x="4333" y="193"/>
                    <a:pt x="4208" y="8"/>
                    <a:pt x="4016" y="8"/>
                  </a:cubicBezTo>
                  <a:cubicBezTo>
                    <a:pt x="4010" y="8"/>
                    <a:pt x="4004" y="9"/>
                    <a:pt x="3998" y="9"/>
                  </a:cubicBezTo>
                  <a:cubicBezTo>
                    <a:pt x="3783" y="33"/>
                    <a:pt x="3700" y="318"/>
                    <a:pt x="3676" y="557"/>
                  </a:cubicBezTo>
                  <a:cubicBezTo>
                    <a:pt x="3617" y="1307"/>
                    <a:pt x="3557" y="2045"/>
                    <a:pt x="3486" y="2795"/>
                  </a:cubicBezTo>
                  <a:cubicBezTo>
                    <a:pt x="3319" y="1938"/>
                    <a:pt x="3045" y="1128"/>
                    <a:pt x="2688" y="354"/>
                  </a:cubicBezTo>
                  <a:cubicBezTo>
                    <a:pt x="2620" y="189"/>
                    <a:pt x="2465" y="1"/>
                    <a:pt x="2307"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1"/>
            <p:cNvSpPr/>
            <p:nvPr/>
          </p:nvSpPr>
          <p:spPr>
            <a:xfrm>
              <a:off x="1960736" y="3216003"/>
              <a:ext cx="433095" cy="945957"/>
            </a:xfrm>
            <a:custGeom>
              <a:avLst/>
              <a:gdLst/>
              <a:ahLst/>
              <a:cxnLst/>
              <a:rect l="l" t="t" r="r" b="b"/>
              <a:pathLst>
                <a:path w="6787" h="14824" extrusionOk="0">
                  <a:moveTo>
                    <a:pt x="5299" y="1"/>
                  </a:moveTo>
                  <a:lnTo>
                    <a:pt x="96" y="215"/>
                  </a:lnTo>
                  <a:lnTo>
                    <a:pt x="0" y="14824"/>
                  </a:lnTo>
                  <a:lnTo>
                    <a:pt x="6787" y="14824"/>
                  </a:lnTo>
                  <a:lnTo>
                    <a:pt x="52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1"/>
            <p:cNvSpPr/>
            <p:nvPr/>
          </p:nvSpPr>
          <p:spPr>
            <a:xfrm>
              <a:off x="1960736" y="3227426"/>
              <a:ext cx="427033" cy="936831"/>
            </a:xfrm>
            <a:custGeom>
              <a:avLst/>
              <a:gdLst/>
              <a:ahLst/>
              <a:cxnLst/>
              <a:rect l="l" t="t" r="r" b="b"/>
              <a:pathLst>
                <a:path w="6692" h="14681" extrusionOk="0">
                  <a:moveTo>
                    <a:pt x="798" y="0"/>
                  </a:moveTo>
                  <a:cubicBezTo>
                    <a:pt x="822" y="214"/>
                    <a:pt x="822" y="429"/>
                    <a:pt x="834" y="655"/>
                  </a:cubicBezTo>
                  <a:cubicBezTo>
                    <a:pt x="917" y="2667"/>
                    <a:pt x="1036" y="5453"/>
                    <a:pt x="1120" y="8525"/>
                  </a:cubicBezTo>
                  <a:cubicBezTo>
                    <a:pt x="1143" y="10073"/>
                    <a:pt x="1191" y="11537"/>
                    <a:pt x="1203" y="12871"/>
                  </a:cubicBezTo>
                  <a:cubicBezTo>
                    <a:pt x="1203" y="13145"/>
                    <a:pt x="1215" y="13407"/>
                    <a:pt x="1215" y="13668"/>
                  </a:cubicBezTo>
                  <a:cubicBezTo>
                    <a:pt x="786" y="13680"/>
                    <a:pt x="370" y="13680"/>
                    <a:pt x="12" y="13680"/>
                  </a:cubicBezTo>
                  <a:lnTo>
                    <a:pt x="0" y="13788"/>
                  </a:lnTo>
                  <a:cubicBezTo>
                    <a:pt x="370" y="13799"/>
                    <a:pt x="774" y="13799"/>
                    <a:pt x="1215" y="13799"/>
                  </a:cubicBezTo>
                  <a:cubicBezTo>
                    <a:pt x="1215" y="14097"/>
                    <a:pt x="1239" y="14395"/>
                    <a:pt x="1239" y="14680"/>
                  </a:cubicBezTo>
                  <a:lnTo>
                    <a:pt x="1334" y="14680"/>
                  </a:lnTo>
                  <a:cubicBezTo>
                    <a:pt x="1334" y="14395"/>
                    <a:pt x="1322" y="14097"/>
                    <a:pt x="1322" y="13799"/>
                  </a:cubicBezTo>
                  <a:lnTo>
                    <a:pt x="3513" y="13799"/>
                  </a:lnTo>
                  <a:cubicBezTo>
                    <a:pt x="4703" y="13799"/>
                    <a:pt x="5799" y="13799"/>
                    <a:pt x="6692" y="13788"/>
                  </a:cubicBezTo>
                  <a:lnTo>
                    <a:pt x="6680" y="13692"/>
                  </a:lnTo>
                  <a:cubicBezTo>
                    <a:pt x="5799" y="13680"/>
                    <a:pt x="4703" y="13680"/>
                    <a:pt x="3513" y="13680"/>
                  </a:cubicBezTo>
                  <a:lnTo>
                    <a:pt x="1322" y="13680"/>
                  </a:lnTo>
                  <a:cubicBezTo>
                    <a:pt x="1310" y="13407"/>
                    <a:pt x="1310" y="13156"/>
                    <a:pt x="1310" y="12895"/>
                  </a:cubicBezTo>
                  <a:cubicBezTo>
                    <a:pt x="1298" y="11549"/>
                    <a:pt x="1263" y="10073"/>
                    <a:pt x="1215" y="8549"/>
                  </a:cubicBezTo>
                  <a:cubicBezTo>
                    <a:pt x="1143" y="5465"/>
                    <a:pt x="1012" y="2667"/>
                    <a:pt x="905" y="655"/>
                  </a:cubicBezTo>
                  <a:cubicBezTo>
                    <a:pt x="905" y="429"/>
                    <a:pt x="893" y="214"/>
                    <a:pt x="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1"/>
            <p:cNvSpPr/>
            <p:nvPr/>
          </p:nvSpPr>
          <p:spPr>
            <a:xfrm>
              <a:off x="1995706" y="4329091"/>
              <a:ext cx="502268" cy="96676"/>
            </a:xfrm>
            <a:custGeom>
              <a:avLst/>
              <a:gdLst/>
              <a:ahLst/>
              <a:cxnLst/>
              <a:rect l="l" t="t" r="r" b="b"/>
              <a:pathLst>
                <a:path w="7871" h="1515" extrusionOk="0">
                  <a:moveTo>
                    <a:pt x="12" y="0"/>
                  </a:moveTo>
                  <a:cubicBezTo>
                    <a:pt x="0" y="155"/>
                    <a:pt x="0" y="298"/>
                    <a:pt x="0" y="453"/>
                  </a:cubicBezTo>
                  <a:cubicBezTo>
                    <a:pt x="0" y="655"/>
                    <a:pt x="0" y="893"/>
                    <a:pt x="131" y="1060"/>
                  </a:cubicBezTo>
                  <a:cubicBezTo>
                    <a:pt x="310" y="1286"/>
                    <a:pt x="631" y="1310"/>
                    <a:pt x="905" y="1322"/>
                  </a:cubicBezTo>
                  <a:cubicBezTo>
                    <a:pt x="2096" y="1369"/>
                    <a:pt x="3274" y="1429"/>
                    <a:pt x="4465" y="1477"/>
                  </a:cubicBezTo>
                  <a:cubicBezTo>
                    <a:pt x="4879" y="1496"/>
                    <a:pt x="5291" y="1514"/>
                    <a:pt x="5700" y="1514"/>
                  </a:cubicBezTo>
                  <a:cubicBezTo>
                    <a:pt x="6267" y="1514"/>
                    <a:pt x="6829" y="1480"/>
                    <a:pt x="7382" y="1369"/>
                  </a:cubicBezTo>
                  <a:cubicBezTo>
                    <a:pt x="7513" y="1357"/>
                    <a:pt x="7668" y="1310"/>
                    <a:pt x="7751" y="1203"/>
                  </a:cubicBezTo>
                  <a:cubicBezTo>
                    <a:pt x="7834" y="1119"/>
                    <a:pt x="7846" y="988"/>
                    <a:pt x="7858" y="869"/>
                  </a:cubicBezTo>
                  <a:cubicBezTo>
                    <a:pt x="7870" y="691"/>
                    <a:pt x="7870" y="512"/>
                    <a:pt x="7846" y="334"/>
                  </a:cubicBezTo>
                  <a:cubicBezTo>
                    <a:pt x="5239" y="226"/>
                    <a:pt x="2620" y="107"/>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1"/>
            <p:cNvSpPr/>
            <p:nvPr/>
          </p:nvSpPr>
          <p:spPr>
            <a:xfrm>
              <a:off x="1482077" y="2412535"/>
              <a:ext cx="1021957" cy="858214"/>
            </a:xfrm>
            <a:custGeom>
              <a:avLst/>
              <a:gdLst/>
              <a:ahLst/>
              <a:cxnLst/>
              <a:rect l="l" t="t" r="r" b="b"/>
              <a:pathLst>
                <a:path w="16015" h="13449" extrusionOk="0">
                  <a:moveTo>
                    <a:pt x="6596" y="0"/>
                  </a:moveTo>
                  <a:cubicBezTo>
                    <a:pt x="5486" y="0"/>
                    <a:pt x="4327" y="201"/>
                    <a:pt x="3358" y="685"/>
                  </a:cubicBezTo>
                  <a:cubicBezTo>
                    <a:pt x="2870" y="923"/>
                    <a:pt x="2417" y="1245"/>
                    <a:pt x="1977" y="1554"/>
                  </a:cubicBezTo>
                  <a:cubicBezTo>
                    <a:pt x="1322" y="2007"/>
                    <a:pt x="655" y="2471"/>
                    <a:pt x="1" y="2936"/>
                  </a:cubicBezTo>
                  <a:cubicBezTo>
                    <a:pt x="262" y="3698"/>
                    <a:pt x="596" y="4424"/>
                    <a:pt x="953" y="5138"/>
                  </a:cubicBezTo>
                  <a:cubicBezTo>
                    <a:pt x="1241" y="5714"/>
                    <a:pt x="1415" y="6825"/>
                    <a:pt x="2195" y="6825"/>
                  </a:cubicBezTo>
                  <a:cubicBezTo>
                    <a:pt x="2253" y="6825"/>
                    <a:pt x="2316" y="6818"/>
                    <a:pt x="2382" y="6805"/>
                  </a:cubicBezTo>
                  <a:lnTo>
                    <a:pt x="2382" y="6805"/>
                  </a:lnTo>
                  <a:cubicBezTo>
                    <a:pt x="2048" y="7865"/>
                    <a:pt x="1763" y="8948"/>
                    <a:pt x="1525" y="10032"/>
                  </a:cubicBezTo>
                  <a:cubicBezTo>
                    <a:pt x="1786" y="10186"/>
                    <a:pt x="1917" y="10448"/>
                    <a:pt x="1775" y="10806"/>
                  </a:cubicBezTo>
                  <a:cubicBezTo>
                    <a:pt x="1429" y="11639"/>
                    <a:pt x="1417" y="12532"/>
                    <a:pt x="1477" y="13449"/>
                  </a:cubicBezTo>
                  <a:cubicBezTo>
                    <a:pt x="1608" y="13449"/>
                    <a:pt x="1727" y="13425"/>
                    <a:pt x="1739" y="13425"/>
                  </a:cubicBezTo>
                  <a:lnTo>
                    <a:pt x="10204" y="13425"/>
                  </a:lnTo>
                  <a:cubicBezTo>
                    <a:pt x="10400" y="13425"/>
                    <a:pt x="10609" y="13427"/>
                    <a:pt x="10827" y="13427"/>
                  </a:cubicBezTo>
                  <a:cubicBezTo>
                    <a:pt x="11642" y="13427"/>
                    <a:pt x="12563" y="13397"/>
                    <a:pt x="13240" y="13115"/>
                  </a:cubicBezTo>
                  <a:cubicBezTo>
                    <a:pt x="13193" y="12103"/>
                    <a:pt x="12955" y="11079"/>
                    <a:pt x="12859" y="10067"/>
                  </a:cubicBezTo>
                  <a:cubicBezTo>
                    <a:pt x="12764" y="9043"/>
                    <a:pt x="12693" y="8008"/>
                    <a:pt x="12681" y="6984"/>
                  </a:cubicBezTo>
                  <a:cubicBezTo>
                    <a:pt x="13193" y="6757"/>
                    <a:pt x="13693" y="6496"/>
                    <a:pt x="14205" y="6257"/>
                  </a:cubicBezTo>
                  <a:cubicBezTo>
                    <a:pt x="14871" y="5984"/>
                    <a:pt x="15479" y="5579"/>
                    <a:pt x="16014" y="5079"/>
                  </a:cubicBezTo>
                  <a:cubicBezTo>
                    <a:pt x="15764" y="4686"/>
                    <a:pt x="15598" y="4257"/>
                    <a:pt x="15383" y="3840"/>
                  </a:cubicBezTo>
                  <a:cubicBezTo>
                    <a:pt x="15002" y="3102"/>
                    <a:pt x="14467" y="2459"/>
                    <a:pt x="13931" y="1804"/>
                  </a:cubicBezTo>
                  <a:cubicBezTo>
                    <a:pt x="13514" y="1316"/>
                    <a:pt x="13097" y="792"/>
                    <a:pt x="12514" y="495"/>
                  </a:cubicBezTo>
                  <a:cubicBezTo>
                    <a:pt x="11893" y="170"/>
                    <a:pt x="11012" y="29"/>
                    <a:pt x="10251" y="29"/>
                  </a:cubicBezTo>
                  <a:cubicBezTo>
                    <a:pt x="10064" y="29"/>
                    <a:pt x="9883" y="38"/>
                    <a:pt x="9716" y="54"/>
                  </a:cubicBezTo>
                  <a:cubicBezTo>
                    <a:pt x="9342" y="76"/>
                    <a:pt x="8978" y="139"/>
                    <a:pt x="8587" y="139"/>
                  </a:cubicBezTo>
                  <a:cubicBezTo>
                    <a:pt x="8555" y="139"/>
                    <a:pt x="8522" y="139"/>
                    <a:pt x="8490" y="138"/>
                  </a:cubicBezTo>
                  <a:cubicBezTo>
                    <a:pt x="8109" y="138"/>
                    <a:pt x="7740" y="66"/>
                    <a:pt x="7347" y="30"/>
                  </a:cubicBezTo>
                  <a:cubicBezTo>
                    <a:pt x="7101" y="11"/>
                    <a:pt x="6850" y="0"/>
                    <a:pt x="6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1"/>
            <p:cNvSpPr/>
            <p:nvPr/>
          </p:nvSpPr>
          <p:spPr>
            <a:xfrm>
              <a:off x="1875610" y="2319496"/>
              <a:ext cx="221174" cy="159021"/>
            </a:xfrm>
            <a:custGeom>
              <a:avLst/>
              <a:gdLst/>
              <a:ahLst/>
              <a:cxnLst/>
              <a:rect l="l" t="t" r="r" b="b"/>
              <a:pathLst>
                <a:path w="3466" h="2492" extrusionOk="0">
                  <a:moveTo>
                    <a:pt x="3323" y="0"/>
                  </a:moveTo>
                  <a:lnTo>
                    <a:pt x="108" y="715"/>
                  </a:lnTo>
                  <a:cubicBezTo>
                    <a:pt x="84" y="1119"/>
                    <a:pt x="49" y="1500"/>
                    <a:pt x="25" y="1905"/>
                  </a:cubicBezTo>
                  <a:cubicBezTo>
                    <a:pt x="25" y="1965"/>
                    <a:pt x="1" y="2012"/>
                    <a:pt x="37" y="2060"/>
                  </a:cubicBezTo>
                  <a:cubicBezTo>
                    <a:pt x="72" y="2096"/>
                    <a:pt x="108" y="2131"/>
                    <a:pt x="156" y="2143"/>
                  </a:cubicBezTo>
                  <a:cubicBezTo>
                    <a:pt x="671" y="2374"/>
                    <a:pt x="1237" y="2492"/>
                    <a:pt x="1802" y="2492"/>
                  </a:cubicBezTo>
                  <a:cubicBezTo>
                    <a:pt x="2255" y="2492"/>
                    <a:pt x="2708" y="2416"/>
                    <a:pt x="3132" y="2262"/>
                  </a:cubicBezTo>
                  <a:cubicBezTo>
                    <a:pt x="3228" y="2239"/>
                    <a:pt x="3323" y="2191"/>
                    <a:pt x="3382" y="2119"/>
                  </a:cubicBezTo>
                  <a:cubicBezTo>
                    <a:pt x="3466" y="2012"/>
                    <a:pt x="3466" y="1858"/>
                    <a:pt x="3442" y="1727"/>
                  </a:cubicBezTo>
                  <a:cubicBezTo>
                    <a:pt x="3394" y="1143"/>
                    <a:pt x="3370" y="584"/>
                    <a:pt x="3323" y="0"/>
                  </a:cubicBezTo>
                  <a:close/>
                </a:path>
              </a:pathLst>
            </a:custGeom>
            <a:solidFill>
              <a:srgbClr val="B25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1"/>
            <p:cNvSpPr/>
            <p:nvPr/>
          </p:nvSpPr>
          <p:spPr>
            <a:xfrm>
              <a:off x="2241832" y="2580810"/>
              <a:ext cx="57814" cy="449112"/>
            </a:xfrm>
            <a:custGeom>
              <a:avLst/>
              <a:gdLst/>
              <a:ahLst/>
              <a:cxnLst/>
              <a:rect l="l" t="t" r="r" b="b"/>
              <a:pathLst>
                <a:path w="906" h="7038" extrusionOk="0">
                  <a:moveTo>
                    <a:pt x="26" y="1"/>
                  </a:moveTo>
                  <a:cubicBezTo>
                    <a:pt x="26" y="1"/>
                    <a:pt x="25" y="1"/>
                    <a:pt x="25" y="1"/>
                  </a:cubicBezTo>
                  <a:cubicBezTo>
                    <a:pt x="1" y="1"/>
                    <a:pt x="48" y="406"/>
                    <a:pt x="120" y="1037"/>
                  </a:cubicBezTo>
                  <a:cubicBezTo>
                    <a:pt x="227" y="1882"/>
                    <a:pt x="310" y="2668"/>
                    <a:pt x="417" y="3525"/>
                  </a:cubicBezTo>
                  <a:cubicBezTo>
                    <a:pt x="525" y="4394"/>
                    <a:pt x="608" y="5180"/>
                    <a:pt x="715" y="6014"/>
                  </a:cubicBezTo>
                  <a:cubicBezTo>
                    <a:pt x="798" y="6633"/>
                    <a:pt x="858" y="7037"/>
                    <a:pt x="882" y="7037"/>
                  </a:cubicBezTo>
                  <a:cubicBezTo>
                    <a:pt x="906" y="7037"/>
                    <a:pt x="894" y="6633"/>
                    <a:pt x="834" y="6002"/>
                  </a:cubicBezTo>
                  <a:cubicBezTo>
                    <a:pt x="787" y="5359"/>
                    <a:pt x="703" y="4478"/>
                    <a:pt x="584" y="3501"/>
                  </a:cubicBezTo>
                  <a:cubicBezTo>
                    <a:pt x="453" y="2525"/>
                    <a:pt x="334" y="1656"/>
                    <a:pt x="239" y="1013"/>
                  </a:cubicBezTo>
                  <a:cubicBezTo>
                    <a:pt x="133" y="380"/>
                    <a:pt x="62" y="1"/>
                    <a:pt x="26"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1"/>
            <p:cNvSpPr/>
            <p:nvPr/>
          </p:nvSpPr>
          <p:spPr>
            <a:xfrm>
              <a:off x="2279098" y="2684187"/>
              <a:ext cx="202158" cy="127689"/>
            </a:xfrm>
            <a:custGeom>
              <a:avLst/>
              <a:gdLst/>
              <a:ahLst/>
              <a:cxnLst/>
              <a:rect l="l" t="t" r="r" b="b"/>
              <a:pathLst>
                <a:path w="3168" h="2001" extrusionOk="0">
                  <a:moveTo>
                    <a:pt x="3096" y="0"/>
                  </a:moveTo>
                  <a:cubicBezTo>
                    <a:pt x="2679" y="334"/>
                    <a:pt x="2215" y="667"/>
                    <a:pt x="1691" y="988"/>
                  </a:cubicBezTo>
                  <a:cubicBezTo>
                    <a:pt x="1107" y="1346"/>
                    <a:pt x="536" y="1607"/>
                    <a:pt x="0" y="1834"/>
                  </a:cubicBezTo>
                  <a:lnTo>
                    <a:pt x="0" y="2000"/>
                  </a:lnTo>
                  <a:cubicBezTo>
                    <a:pt x="560" y="1786"/>
                    <a:pt x="1167" y="1512"/>
                    <a:pt x="1786" y="1131"/>
                  </a:cubicBezTo>
                  <a:cubicBezTo>
                    <a:pt x="2286" y="822"/>
                    <a:pt x="2751" y="476"/>
                    <a:pt x="3167" y="155"/>
                  </a:cubicBezTo>
                  <a:cubicBezTo>
                    <a:pt x="3143" y="107"/>
                    <a:pt x="3120" y="48"/>
                    <a:pt x="3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1"/>
            <p:cNvSpPr/>
            <p:nvPr/>
          </p:nvSpPr>
          <p:spPr>
            <a:xfrm>
              <a:off x="2076237" y="2391541"/>
              <a:ext cx="220345" cy="497801"/>
            </a:xfrm>
            <a:custGeom>
              <a:avLst/>
              <a:gdLst/>
              <a:ahLst/>
              <a:cxnLst/>
              <a:rect l="l" t="t" r="r" b="b"/>
              <a:pathLst>
                <a:path w="3453" h="7801" extrusionOk="0">
                  <a:moveTo>
                    <a:pt x="1630" y="0"/>
                  </a:moveTo>
                  <a:cubicBezTo>
                    <a:pt x="1404" y="0"/>
                    <a:pt x="1190" y="11"/>
                    <a:pt x="1012" y="14"/>
                  </a:cubicBezTo>
                  <a:cubicBezTo>
                    <a:pt x="524" y="14"/>
                    <a:pt x="405" y="359"/>
                    <a:pt x="345" y="764"/>
                  </a:cubicBezTo>
                  <a:cubicBezTo>
                    <a:pt x="250" y="1431"/>
                    <a:pt x="179" y="2122"/>
                    <a:pt x="119" y="2800"/>
                  </a:cubicBezTo>
                  <a:cubicBezTo>
                    <a:pt x="24" y="4169"/>
                    <a:pt x="0" y="5539"/>
                    <a:pt x="95" y="6908"/>
                  </a:cubicBezTo>
                  <a:cubicBezTo>
                    <a:pt x="810" y="6944"/>
                    <a:pt x="1524" y="7122"/>
                    <a:pt x="2155" y="7432"/>
                  </a:cubicBezTo>
                  <a:lnTo>
                    <a:pt x="2120" y="7801"/>
                  </a:lnTo>
                  <a:cubicBezTo>
                    <a:pt x="2143" y="7694"/>
                    <a:pt x="2155" y="7598"/>
                    <a:pt x="2191" y="7491"/>
                  </a:cubicBezTo>
                  <a:cubicBezTo>
                    <a:pt x="2191" y="7456"/>
                    <a:pt x="2203" y="7444"/>
                    <a:pt x="2203" y="7432"/>
                  </a:cubicBezTo>
                  <a:cubicBezTo>
                    <a:pt x="2620" y="5693"/>
                    <a:pt x="2917" y="3931"/>
                    <a:pt x="3096" y="2145"/>
                  </a:cubicBezTo>
                  <a:cubicBezTo>
                    <a:pt x="3143" y="1729"/>
                    <a:pt x="3453" y="931"/>
                    <a:pt x="3203" y="538"/>
                  </a:cubicBezTo>
                  <a:cubicBezTo>
                    <a:pt x="2893" y="73"/>
                    <a:pt x="2221" y="0"/>
                    <a:pt x="1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1"/>
            <p:cNvSpPr/>
            <p:nvPr/>
          </p:nvSpPr>
          <p:spPr>
            <a:xfrm>
              <a:off x="1658328" y="2391541"/>
              <a:ext cx="220408" cy="497801"/>
            </a:xfrm>
            <a:custGeom>
              <a:avLst/>
              <a:gdLst/>
              <a:ahLst/>
              <a:cxnLst/>
              <a:rect l="l" t="t" r="r" b="b"/>
              <a:pathLst>
                <a:path w="3454" h="7801" extrusionOk="0">
                  <a:moveTo>
                    <a:pt x="1831" y="0"/>
                  </a:moveTo>
                  <a:cubicBezTo>
                    <a:pt x="1245" y="0"/>
                    <a:pt x="573" y="73"/>
                    <a:pt x="263" y="538"/>
                  </a:cubicBezTo>
                  <a:cubicBezTo>
                    <a:pt x="1" y="931"/>
                    <a:pt x="322" y="1729"/>
                    <a:pt x="358" y="2145"/>
                  </a:cubicBezTo>
                  <a:cubicBezTo>
                    <a:pt x="537" y="3931"/>
                    <a:pt x="834" y="5693"/>
                    <a:pt x="1251" y="7432"/>
                  </a:cubicBezTo>
                  <a:cubicBezTo>
                    <a:pt x="1251" y="7444"/>
                    <a:pt x="1275" y="7456"/>
                    <a:pt x="1275" y="7491"/>
                  </a:cubicBezTo>
                  <a:cubicBezTo>
                    <a:pt x="1299" y="7598"/>
                    <a:pt x="1310" y="7694"/>
                    <a:pt x="1346" y="7801"/>
                  </a:cubicBezTo>
                  <a:lnTo>
                    <a:pt x="1299" y="7432"/>
                  </a:lnTo>
                  <a:cubicBezTo>
                    <a:pt x="1941" y="7122"/>
                    <a:pt x="2656" y="6944"/>
                    <a:pt x="3370" y="6908"/>
                  </a:cubicBezTo>
                  <a:cubicBezTo>
                    <a:pt x="3454" y="5539"/>
                    <a:pt x="3442" y="4169"/>
                    <a:pt x="3335" y="2800"/>
                  </a:cubicBezTo>
                  <a:cubicBezTo>
                    <a:pt x="3275" y="2122"/>
                    <a:pt x="3204" y="1431"/>
                    <a:pt x="3120" y="764"/>
                  </a:cubicBezTo>
                  <a:cubicBezTo>
                    <a:pt x="3061" y="359"/>
                    <a:pt x="2942" y="14"/>
                    <a:pt x="2442" y="14"/>
                  </a:cubicBezTo>
                  <a:cubicBezTo>
                    <a:pt x="2267" y="11"/>
                    <a:pt x="2056" y="0"/>
                    <a:pt x="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1"/>
            <p:cNvSpPr/>
            <p:nvPr/>
          </p:nvSpPr>
          <p:spPr>
            <a:xfrm>
              <a:off x="1500327" y="1906308"/>
              <a:ext cx="140579" cy="287412"/>
            </a:xfrm>
            <a:custGeom>
              <a:avLst/>
              <a:gdLst/>
              <a:ahLst/>
              <a:cxnLst/>
              <a:rect l="l" t="t" r="r" b="b"/>
              <a:pathLst>
                <a:path w="2203" h="4504" extrusionOk="0">
                  <a:moveTo>
                    <a:pt x="1854" y="0"/>
                  </a:moveTo>
                  <a:cubicBezTo>
                    <a:pt x="1255" y="0"/>
                    <a:pt x="674" y="362"/>
                    <a:pt x="369" y="879"/>
                  </a:cubicBezTo>
                  <a:cubicBezTo>
                    <a:pt x="12" y="1475"/>
                    <a:pt x="0" y="2237"/>
                    <a:pt x="191" y="2903"/>
                  </a:cubicBezTo>
                  <a:cubicBezTo>
                    <a:pt x="322" y="3356"/>
                    <a:pt x="548" y="3772"/>
                    <a:pt x="905" y="4082"/>
                  </a:cubicBezTo>
                  <a:cubicBezTo>
                    <a:pt x="1207" y="4344"/>
                    <a:pt x="1594" y="4503"/>
                    <a:pt x="1987" y="4503"/>
                  </a:cubicBezTo>
                  <a:cubicBezTo>
                    <a:pt x="2059" y="4503"/>
                    <a:pt x="2131" y="4498"/>
                    <a:pt x="2203" y="4487"/>
                  </a:cubicBezTo>
                  <a:lnTo>
                    <a:pt x="2167" y="34"/>
                  </a:lnTo>
                  <a:cubicBezTo>
                    <a:pt x="2063" y="11"/>
                    <a:pt x="1959" y="0"/>
                    <a:pt x="1854" y="0"/>
                  </a:cubicBezTo>
                  <a:close/>
                </a:path>
              </a:pathLst>
            </a:custGeom>
            <a:solidFill>
              <a:srgbClr val="B25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1"/>
            <p:cNvSpPr/>
            <p:nvPr/>
          </p:nvSpPr>
          <p:spPr>
            <a:xfrm>
              <a:off x="1540593" y="1966930"/>
              <a:ext cx="95017" cy="184673"/>
            </a:xfrm>
            <a:custGeom>
              <a:avLst/>
              <a:gdLst/>
              <a:ahLst/>
              <a:cxnLst/>
              <a:rect l="l" t="t" r="r" b="b"/>
              <a:pathLst>
                <a:path w="1489" h="2894" extrusionOk="0">
                  <a:moveTo>
                    <a:pt x="12" y="1"/>
                  </a:moveTo>
                  <a:lnTo>
                    <a:pt x="12" y="1"/>
                  </a:lnTo>
                  <a:cubicBezTo>
                    <a:pt x="0" y="24"/>
                    <a:pt x="179" y="96"/>
                    <a:pt x="417" y="286"/>
                  </a:cubicBezTo>
                  <a:cubicBezTo>
                    <a:pt x="655" y="477"/>
                    <a:pt x="929" y="810"/>
                    <a:pt x="1108" y="1227"/>
                  </a:cubicBezTo>
                  <a:cubicBezTo>
                    <a:pt x="1286" y="1656"/>
                    <a:pt x="1358" y="2072"/>
                    <a:pt x="1381" y="2370"/>
                  </a:cubicBezTo>
                  <a:cubicBezTo>
                    <a:pt x="1417" y="2703"/>
                    <a:pt x="1429" y="2894"/>
                    <a:pt x="1453" y="2894"/>
                  </a:cubicBezTo>
                  <a:cubicBezTo>
                    <a:pt x="1465" y="2894"/>
                    <a:pt x="1489" y="2703"/>
                    <a:pt x="1477" y="2382"/>
                  </a:cubicBezTo>
                  <a:cubicBezTo>
                    <a:pt x="1465" y="2072"/>
                    <a:pt x="1417" y="1644"/>
                    <a:pt x="1227" y="1191"/>
                  </a:cubicBezTo>
                  <a:cubicBezTo>
                    <a:pt x="1024" y="751"/>
                    <a:pt x="727" y="417"/>
                    <a:pt x="477" y="227"/>
                  </a:cubicBezTo>
                  <a:cubicBezTo>
                    <a:pt x="227" y="48"/>
                    <a:pt x="36" y="1"/>
                    <a:pt x="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1"/>
            <p:cNvSpPr/>
            <p:nvPr/>
          </p:nvSpPr>
          <p:spPr>
            <a:xfrm>
              <a:off x="1565671" y="2023022"/>
              <a:ext cx="35735" cy="114224"/>
            </a:xfrm>
            <a:custGeom>
              <a:avLst/>
              <a:gdLst/>
              <a:ahLst/>
              <a:cxnLst/>
              <a:rect l="l" t="t" r="r" b="b"/>
              <a:pathLst>
                <a:path w="560" h="1790" extrusionOk="0">
                  <a:moveTo>
                    <a:pt x="540" y="0"/>
                  </a:moveTo>
                  <a:cubicBezTo>
                    <a:pt x="510" y="0"/>
                    <a:pt x="395" y="35"/>
                    <a:pt x="262" y="158"/>
                  </a:cubicBezTo>
                  <a:cubicBezTo>
                    <a:pt x="119" y="288"/>
                    <a:pt x="0" y="550"/>
                    <a:pt x="0" y="848"/>
                  </a:cubicBezTo>
                  <a:cubicBezTo>
                    <a:pt x="0" y="1146"/>
                    <a:pt x="107" y="1420"/>
                    <a:pt x="226" y="1586"/>
                  </a:cubicBezTo>
                  <a:cubicBezTo>
                    <a:pt x="315" y="1719"/>
                    <a:pt x="413" y="1790"/>
                    <a:pt x="437" y="1790"/>
                  </a:cubicBezTo>
                  <a:cubicBezTo>
                    <a:pt x="439" y="1790"/>
                    <a:pt x="440" y="1790"/>
                    <a:pt x="441" y="1789"/>
                  </a:cubicBezTo>
                  <a:cubicBezTo>
                    <a:pt x="465" y="1777"/>
                    <a:pt x="381" y="1682"/>
                    <a:pt x="298" y="1539"/>
                  </a:cubicBezTo>
                  <a:cubicBezTo>
                    <a:pt x="203" y="1372"/>
                    <a:pt x="119" y="1134"/>
                    <a:pt x="119" y="872"/>
                  </a:cubicBezTo>
                  <a:cubicBezTo>
                    <a:pt x="119" y="598"/>
                    <a:pt x="226" y="360"/>
                    <a:pt x="345" y="217"/>
                  </a:cubicBezTo>
                  <a:cubicBezTo>
                    <a:pt x="465" y="74"/>
                    <a:pt x="560" y="15"/>
                    <a:pt x="548" y="3"/>
                  </a:cubicBezTo>
                  <a:cubicBezTo>
                    <a:pt x="548" y="1"/>
                    <a:pt x="545" y="0"/>
                    <a:pt x="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1"/>
            <p:cNvSpPr/>
            <p:nvPr/>
          </p:nvSpPr>
          <p:spPr>
            <a:xfrm>
              <a:off x="2274504" y="1906308"/>
              <a:ext cx="187736" cy="286965"/>
            </a:xfrm>
            <a:custGeom>
              <a:avLst/>
              <a:gdLst/>
              <a:ahLst/>
              <a:cxnLst/>
              <a:rect l="l" t="t" r="r" b="b"/>
              <a:pathLst>
                <a:path w="2942" h="4497" extrusionOk="0">
                  <a:moveTo>
                    <a:pt x="1076" y="0"/>
                  </a:moveTo>
                  <a:cubicBezTo>
                    <a:pt x="971" y="0"/>
                    <a:pt x="867" y="11"/>
                    <a:pt x="763" y="34"/>
                  </a:cubicBezTo>
                  <a:lnTo>
                    <a:pt x="1" y="4463"/>
                  </a:lnTo>
                  <a:cubicBezTo>
                    <a:pt x="233" y="4479"/>
                    <a:pt x="469" y="4497"/>
                    <a:pt x="700" y="4497"/>
                  </a:cubicBezTo>
                  <a:cubicBezTo>
                    <a:pt x="1178" y="4497"/>
                    <a:pt x="1639" y="4419"/>
                    <a:pt x="2025" y="4082"/>
                  </a:cubicBezTo>
                  <a:cubicBezTo>
                    <a:pt x="2394" y="3772"/>
                    <a:pt x="2608" y="3356"/>
                    <a:pt x="2751" y="2903"/>
                  </a:cubicBezTo>
                  <a:cubicBezTo>
                    <a:pt x="2942" y="2237"/>
                    <a:pt x="2918" y="1475"/>
                    <a:pt x="2572" y="879"/>
                  </a:cubicBezTo>
                  <a:cubicBezTo>
                    <a:pt x="2258" y="362"/>
                    <a:pt x="1676" y="0"/>
                    <a:pt x="1076" y="0"/>
                  </a:cubicBezTo>
                  <a:close/>
                </a:path>
              </a:pathLst>
            </a:custGeom>
            <a:solidFill>
              <a:srgbClr val="B25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1"/>
            <p:cNvSpPr/>
            <p:nvPr/>
          </p:nvSpPr>
          <p:spPr>
            <a:xfrm>
              <a:off x="1612765" y="1624702"/>
              <a:ext cx="739332" cy="765495"/>
            </a:xfrm>
            <a:custGeom>
              <a:avLst/>
              <a:gdLst/>
              <a:ahLst/>
              <a:cxnLst/>
              <a:rect l="l" t="t" r="r" b="b"/>
              <a:pathLst>
                <a:path w="11586" h="11996" extrusionOk="0">
                  <a:moveTo>
                    <a:pt x="5086" y="1"/>
                  </a:moveTo>
                  <a:cubicBezTo>
                    <a:pt x="3503" y="1"/>
                    <a:pt x="1968" y="452"/>
                    <a:pt x="1036" y="1839"/>
                  </a:cubicBezTo>
                  <a:cubicBezTo>
                    <a:pt x="584" y="2494"/>
                    <a:pt x="381" y="3268"/>
                    <a:pt x="239" y="4030"/>
                  </a:cubicBezTo>
                  <a:cubicBezTo>
                    <a:pt x="60" y="5054"/>
                    <a:pt x="0" y="6102"/>
                    <a:pt x="96" y="7138"/>
                  </a:cubicBezTo>
                  <a:cubicBezTo>
                    <a:pt x="167" y="8185"/>
                    <a:pt x="274" y="9328"/>
                    <a:pt x="858" y="10221"/>
                  </a:cubicBezTo>
                  <a:cubicBezTo>
                    <a:pt x="1512" y="11222"/>
                    <a:pt x="2679" y="11603"/>
                    <a:pt x="3798" y="11805"/>
                  </a:cubicBezTo>
                  <a:cubicBezTo>
                    <a:pt x="4441" y="11912"/>
                    <a:pt x="5061" y="11995"/>
                    <a:pt x="5703" y="11995"/>
                  </a:cubicBezTo>
                  <a:lnTo>
                    <a:pt x="5882" y="11995"/>
                  </a:lnTo>
                  <a:cubicBezTo>
                    <a:pt x="6525" y="11995"/>
                    <a:pt x="7144" y="11912"/>
                    <a:pt x="7787" y="11805"/>
                  </a:cubicBezTo>
                  <a:cubicBezTo>
                    <a:pt x="8906" y="11591"/>
                    <a:pt x="10085" y="11222"/>
                    <a:pt x="10740" y="10221"/>
                  </a:cubicBezTo>
                  <a:cubicBezTo>
                    <a:pt x="11335" y="9317"/>
                    <a:pt x="11418" y="8174"/>
                    <a:pt x="11490" y="7138"/>
                  </a:cubicBezTo>
                  <a:cubicBezTo>
                    <a:pt x="11585" y="6102"/>
                    <a:pt x="11526" y="5054"/>
                    <a:pt x="11347" y="4030"/>
                  </a:cubicBezTo>
                  <a:cubicBezTo>
                    <a:pt x="11216" y="3256"/>
                    <a:pt x="10990" y="2482"/>
                    <a:pt x="10561" y="1839"/>
                  </a:cubicBezTo>
                  <a:cubicBezTo>
                    <a:pt x="9629" y="452"/>
                    <a:pt x="8085" y="1"/>
                    <a:pt x="6508" y="1"/>
                  </a:cubicBezTo>
                  <a:cubicBezTo>
                    <a:pt x="6272" y="1"/>
                    <a:pt x="6035" y="11"/>
                    <a:pt x="5799" y="30"/>
                  </a:cubicBezTo>
                  <a:cubicBezTo>
                    <a:pt x="5561" y="11"/>
                    <a:pt x="5323" y="1"/>
                    <a:pt x="5086"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1"/>
            <p:cNvSpPr/>
            <p:nvPr/>
          </p:nvSpPr>
          <p:spPr>
            <a:xfrm>
              <a:off x="1702422" y="1947212"/>
              <a:ext cx="176314" cy="182376"/>
            </a:xfrm>
            <a:custGeom>
              <a:avLst/>
              <a:gdLst/>
              <a:ahLst/>
              <a:cxnLst/>
              <a:rect l="l" t="t" r="r" b="b"/>
              <a:pathLst>
                <a:path w="2763" h="2858" extrusionOk="0">
                  <a:moveTo>
                    <a:pt x="1381" y="0"/>
                  </a:moveTo>
                  <a:cubicBezTo>
                    <a:pt x="619" y="0"/>
                    <a:pt x="0" y="643"/>
                    <a:pt x="0" y="1429"/>
                  </a:cubicBezTo>
                  <a:cubicBezTo>
                    <a:pt x="0" y="2227"/>
                    <a:pt x="619" y="2858"/>
                    <a:pt x="1381" y="2858"/>
                  </a:cubicBezTo>
                  <a:cubicBezTo>
                    <a:pt x="2143" y="2858"/>
                    <a:pt x="2763" y="2227"/>
                    <a:pt x="2763" y="1429"/>
                  </a:cubicBezTo>
                  <a:cubicBezTo>
                    <a:pt x="2763" y="643"/>
                    <a:pt x="2143" y="0"/>
                    <a:pt x="1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1"/>
            <p:cNvSpPr/>
            <p:nvPr/>
          </p:nvSpPr>
          <p:spPr>
            <a:xfrm>
              <a:off x="1921236" y="2086898"/>
              <a:ext cx="116266" cy="40521"/>
            </a:xfrm>
            <a:custGeom>
              <a:avLst/>
              <a:gdLst/>
              <a:ahLst/>
              <a:cxnLst/>
              <a:rect l="l" t="t" r="r" b="b"/>
              <a:pathLst>
                <a:path w="1822" h="635" extrusionOk="0">
                  <a:moveTo>
                    <a:pt x="1819" y="1"/>
                  </a:moveTo>
                  <a:cubicBezTo>
                    <a:pt x="1803" y="1"/>
                    <a:pt x="1742" y="92"/>
                    <a:pt x="1596" y="204"/>
                  </a:cubicBezTo>
                  <a:cubicBezTo>
                    <a:pt x="1465" y="323"/>
                    <a:pt x="1239" y="466"/>
                    <a:pt x="977" y="502"/>
                  </a:cubicBezTo>
                  <a:cubicBezTo>
                    <a:pt x="915" y="513"/>
                    <a:pt x="854" y="517"/>
                    <a:pt x="796" y="517"/>
                  </a:cubicBezTo>
                  <a:cubicBezTo>
                    <a:pt x="594" y="517"/>
                    <a:pt x="415" y="462"/>
                    <a:pt x="286" y="407"/>
                  </a:cubicBezTo>
                  <a:cubicBezTo>
                    <a:pt x="132" y="329"/>
                    <a:pt x="49" y="263"/>
                    <a:pt x="28" y="263"/>
                  </a:cubicBezTo>
                  <a:cubicBezTo>
                    <a:pt x="26" y="263"/>
                    <a:pt x="25" y="263"/>
                    <a:pt x="24" y="264"/>
                  </a:cubicBezTo>
                  <a:cubicBezTo>
                    <a:pt x="0" y="288"/>
                    <a:pt x="84" y="371"/>
                    <a:pt x="250" y="478"/>
                  </a:cubicBezTo>
                  <a:cubicBezTo>
                    <a:pt x="375" y="564"/>
                    <a:pt x="583" y="635"/>
                    <a:pt x="814" y="635"/>
                  </a:cubicBezTo>
                  <a:cubicBezTo>
                    <a:pt x="871" y="635"/>
                    <a:pt x="930" y="630"/>
                    <a:pt x="989" y="621"/>
                  </a:cubicBezTo>
                  <a:cubicBezTo>
                    <a:pt x="1286" y="585"/>
                    <a:pt x="1524" y="419"/>
                    <a:pt x="1655" y="264"/>
                  </a:cubicBezTo>
                  <a:cubicBezTo>
                    <a:pt x="1798" y="121"/>
                    <a:pt x="1822" y="2"/>
                    <a:pt x="1822" y="2"/>
                  </a:cubicBezTo>
                  <a:cubicBezTo>
                    <a:pt x="1821" y="1"/>
                    <a:pt x="1820" y="1"/>
                    <a:pt x="18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1"/>
            <p:cNvSpPr/>
            <p:nvPr/>
          </p:nvSpPr>
          <p:spPr>
            <a:xfrm>
              <a:off x="2062518" y="1947212"/>
              <a:ext cx="176378" cy="182376"/>
            </a:xfrm>
            <a:custGeom>
              <a:avLst/>
              <a:gdLst/>
              <a:ahLst/>
              <a:cxnLst/>
              <a:rect l="l" t="t" r="r" b="b"/>
              <a:pathLst>
                <a:path w="2764" h="2858" extrusionOk="0">
                  <a:moveTo>
                    <a:pt x="1382" y="0"/>
                  </a:moveTo>
                  <a:cubicBezTo>
                    <a:pt x="620" y="0"/>
                    <a:pt x="1" y="643"/>
                    <a:pt x="1" y="1429"/>
                  </a:cubicBezTo>
                  <a:cubicBezTo>
                    <a:pt x="1" y="2227"/>
                    <a:pt x="620" y="2858"/>
                    <a:pt x="1382" y="2858"/>
                  </a:cubicBezTo>
                  <a:cubicBezTo>
                    <a:pt x="2144" y="2858"/>
                    <a:pt x="2763" y="2227"/>
                    <a:pt x="2763" y="1429"/>
                  </a:cubicBezTo>
                  <a:cubicBezTo>
                    <a:pt x="2763" y="643"/>
                    <a:pt x="2144" y="0"/>
                    <a:pt x="1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1"/>
            <p:cNvSpPr/>
            <p:nvPr/>
          </p:nvSpPr>
          <p:spPr>
            <a:xfrm>
              <a:off x="1796610" y="1960102"/>
              <a:ext cx="82127" cy="153533"/>
            </a:xfrm>
            <a:custGeom>
              <a:avLst/>
              <a:gdLst/>
              <a:ahLst/>
              <a:cxnLst/>
              <a:rect l="l" t="t" r="r" b="b"/>
              <a:pathLst>
                <a:path w="1287" h="2406" extrusionOk="0">
                  <a:moveTo>
                    <a:pt x="644" y="1"/>
                  </a:moveTo>
                  <a:cubicBezTo>
                    <a:pt x="286" y="1"/>
                    <a:pt x="1" y="536"/>
                    <a:pt x="1" y="1203"/>
                  </a:cubicBezTo>
                  <a:cubicBezTo>
                    <a:pt x="1" y="1870"/>
                    <a:pt x="275" y="2406"/>
                    <a:pt x="632" y="2406"/>
                  </a:cubicBezTo>
                  <a:cubicBezTo>
                    <a:pt x="989" y="2406"/>
                    <a:pt x="1275" y="1870"/>
                    <a:pt x="1275" y="1203"/>
                  </a:cubicBezTo>
                  <a:cubicBezTo>
                    <a:pt x="1287" y="536"/>
                    <a:pt x="1001" y="1"/>
                    <a:pt x="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1"/>
            <p:cNvSpPr/>
            <p:nvPr/>
          </p:nvSpPr>
          <p:spPr>
            <a:xfrm>
              <a:off x="2156769" y="1962399"/>
              <a:ext cx="82829" cy="154299"/>
            </a:xfrm>
            <a:custGeom>
              <a:avLst/>
              <a:gdLst/>
              <a:ahLst/>
              <a:cxnLst/>
              <a:rect l="l" t="t" r="r" b="b"/>
              <a:pathLst>
                <a:path w="1298" h="2418" extrusionOk="0">
                  <a:moveTo>
                    <a:pt x="655" y="0"/>
                  </a:moveTo>
                  <a:cubicBezTo>
                    <a:pt x="262" y="250"/>
                    <a:pt x="0" y="703"/>
                    <a:pt x="0" y="1203"/>
                  </a:cubicBezTo>
                  <a:cubicBezTo>
                    <a:pt x="0" y="1715"/>
                    <a:pt x="262" y="2155"/>
                    <a:pt x="643" y="2417"/>
                  </a:cubicBezTo>
                  <a:cubicBezTo>
                    <a:pt x="1036" y="2155"/>
                    <a:pt x="1286" y="1715"/>
                    <a:pt x="1298" y="1203"/>
                  </a:cubicBezTo>
                  <a:cubicBezTo>
                    <a:pt x="1298" y="703"/>
                    <a:pt x="1048" y="25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1"/>
            <p:cNvSpPr/>
            <p:nvPr/>
          </p:nvSpPr>
          <p:spPr>
            <a:xfrm>
              <a:off x="1631781" y="1635103"/>
              <a:ext cx="704362" cy="294431"/>
            </a:xfrm>
            <a:custGeom>
              <a:avLst/>
              <a:gdLst/>
              <a:ahLst/>
              <a:cxnLst/>
              <a:rect l="l" t="t" r="r" b="b"/>
              <a:pathLst>
                <a:path w="11038" h="4614" extrusionOk="0">
                  <a:moveTo>
                    <a:pt x="4863" y="1"/>
                  </a:moveTo>
                  <a:cubicBezTo>
                    <a:pt x="3721" y="1"/>
                    <a:pt x="2487" y="359"/>
                    <a:pt x="1631" y="1081"/>
                  </a:cubicBezTo>
                  <a:cubicBezTo>
                    <a:pt x="1572" y="1129"/>
                    <a:pt x="1512" y="1176"/>
                    <a:pt x="1453" y="1200"/>
                  </a:cubicBezTo>
                  <a:lnTo>
                    <a:pt x="0" y="4343"/>
                  </a:lnTo>
                  <a:cubicBezTo>
                    <a:pt x="333" y="4537"/>
                    <a:pt x="705" y="4614"/>
                    <a:pt x="1088" y="4614"/>
                  </a:cubicBezTo>
                  <a:cubicBezTo>
                    <a:pt x="1552" y="4614"/>
                    <a:pt x="2032" y="4500"/>
                    <a:pt x="2477" y="4343"/>
                  </a:cubicBezTo>
                  <a:cubicBezTo>
                    <a:pt x="3500" y="3974"/>
                    <a:pt x="4548" y="3284"/>
                    <a:pt x="4810" y="2224"/>
                  </a:cubicBezTo>
                  <a:cubicBezTo>
                    <a:pt x="4941" y="2569"/>
                    <a:pt x="5322" y="2760"/>
                    <a:pt x="5656" y="2867"/>
                  </a:cubicBezTo>
                  <a:cubicBezTo>
                    <a:pt x="5892" y="2930"/>
                    <a:pt x="6133" y="2962"/>
                    <a:pt x="6373" y="2962"/>
                  </a:cubicBezTo>
                  <a:cubicBezTo>
                    <a:pt x="6943" y="2962"/>
                    <a:pt x="7504" y="2786"/>
                    <a:pt x="7965" y="2450"/>
                  </a:cubicBezTo>
                  <a:cubicBezTo>
                    <a:pt x="8203" y="3177"/>
                    <a:pt x="8906" y="3641"/>
                    <a:pt x="9632" y="3891"/>
                  </a:cubicBezTo>
                  <a:cubicBezTo>
                    <a:pt x="9797" y="3957"/>
                    <a:pt x="9979" y="4006"/>
                    <a:pt x="10159" y="4006"/>
                  </a:cubicBezTo>
                  <a:cubicBezTo>
                    <a:pt x="10238" y="4006"/>
                    <a:pt x="10317" y="3996"/>
                    <a:pt x="10394" y="3974"/>
                  </a:cubicBezTo>
                  <a:cubicBezTo>
                    <a:pt x="10704" y="3879"/>
                    <a:pt x="10930" y="3581"/>
                    <a:pt x="11013" y="3260"/>
                  </a:cubicBezTo>
                  <a:cubicBezTo>
                    <a:pt x="11013" y="3236"/>
                    <a:pt x="11013" y="3224"/>
                    <a:pt x="11037" y="3212"/>
                  </a:cubicBezTo>
                  <a:cubicBezTo>
                    <a:pt x="10954" y="3117"/>
                    <a:pt x="10870" y="3081"/>
                    <a:pt x="10799" y="3022"/>
                  </a:cubicBezTo>
                  <a:cubicBezTo>
                    <a:pt x="10216" y="2522"/>
                    <a:pt x="9692" y="1974"/>
                    <a:pt x="9323" y="1319"/>
                  </a:cubicBezTo>
                  <a:cubicBezTo>
                    <a:pt x="9263" y="1200"/>
                    <a:pt x="9227" y="1081"/>
                    <a:pt x="9227" y="974"/>
                  </a:cubicBezTo>
                  <a:cubicBezTo>
                    <a:pt x="8037" y="712"/>
                    <a:pt x="6906" y="272"/>
                    <a:pt x="5703" y="69"/>
                  </a:cubicBezTo>
                  <a:cubicBezTo>
                    <a:pt x="5434" y="23"/>
                    <a:pt x="5152" y="1"/>
                    <a:pt x="4863"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1"/>
            <p:cNvSpPr/>
            <p:nvPr/>
          </p:nvSpPr>
          <p:spPr>
            <a:xfrm>
              <a:off x="1808798" y="1927111"/>
              <a:ext cx="66110" cy="46009"/>
            </a:xfrm>
            <a:custGeom>
              <a:avLst/>
              <a:gdLst/>
              <a:ahLst/>
              <a:cxnLst/>
              <a:rect l="l" t="t" r="r" b="b"/>
              <a:pathLst>
                <a:path w="1036" h="721" extrusionOk="0">
                  <a:moveTo>
                    <a:pt x="99" y="1"/>
                  </a:moveTo>
                  <a:cubicBezTo>
                    <a:pt x="36" y="1"/>
                    <a:pt x="0" y="9"/>
                    <a:pt x="0" y="17"/>
                  </a:cubicBezTo>
                  <a:cubicBezTo>
                    <a:pt x="0" y="53"/>
                    <a:pt x="298" y="53"/>
                    <a:pt x="596" y="256"/>
                  </a:cubicBezTo>
                  <a:cubicBezTo>
                    <a:pt x="887" y="442"/>
                    <a:pt x="1007" y="720"/>
                    <a:pt x="1023" y="720"/>
                  </a:cubicBezTo>
                  <a:cubicBezTo>
                    <a:pt x="1024" y="720"/>
                    <a:pt x="1024" y="720"/>
                    <a:pt x="1024" y="720"/>
                  </a:cubicBezTo>
                  <a:cubicBezTo>
                    <a:pt x="1036" y="720"/>
                    <a:pt x="1024" y="648"/>
                    <a:pt x="965" y="529"/>
                  </a:cubicBezTo>
                  <a:cubicBezTo>
                    <a:pt x="905" y="422"/>
                    <a:pt x="786" y="291"/>
                    <a:pt x="643" y="184"/>
                  </a:cubicBezTo>
                  <a:cubicBezTo>
                    <a:pt x="476" y="77"/>
                    <a:pt x="310" y="17"/>
                    <a:pt x="191" y="6"/>
                  </a:cubicBezTo>
                  <a:cubicBezTo>
                    <a:pt x="156" y="2"/>
                    <a:pt x="125"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1"/>
            <p:cNvSpPr/>
            <p:nvPr/>
          </p:nvSpPr>
          <p:spPr>
            <a:xfrm>
              <a:off x="2067112" y="1927111"/>
              <a:ext cx="66174" cy="46009"/>
            </a:xfrm>
            <a:custGeom>
              <a:avLst/>
              <a:gdLst/>
              <a:ahLst/>
              <a:cxnLst/>
              <a:rect l="l" t="t" r="r" b="b"/>
              <a:pathLst>
                <a:path w="1037" h="721" extrusionOk="0">
                  <a:moveTo>
                    <a:pt x="937" y="1"/>
                  </a:moveTo>
                  <a:cubicBezTo>
                    <a:pt x="911" y="1"/>
                    <a:pt x="881" y="2"/>
                    <a:pt x="846" y="6"/>
                  </a:cubicBezTo>
                  <a:cubicBezTo>
                    <a:pt x="727" y="17"/>
                    <a:pt x="560" y="65"/>
                    <a:pt x="393" y="184"/>
                  </a:cubicBezTo>
                  <a:cubicBezTo>
                    <a:pt x="238" y="291"/>
                    <a:pt x="131" y="422"/>
                    <a:pt x="72" y="529"/>
                  </a:cubicBezTo>
                  <a:cubicBezTo>
                    <a:pt x="12" y="648"/>
                    <a:pt x="0" y="720"/>
                    <a:pt x="0" y="720"/>
                  </a:cubicBezTo>
                  <a:cubicBezTo>
                    <a:pt x="1" y="720"/>
                    <a:pt x="1" y="720"/>
                    <a:pt x="2" y="720"/>
                  </a:cubicBezTo>
                  <a:cubicBezTo>
                    <a:pt x="29" y="720"/>
                    <a:pt x="149" y="442"/>
                    <a:pt x="441" y="256"/>
                  </a:cubicBezTo>
                  <a:cubicBezTo>
                    <a:pt x="739" y="53"/>
                    <a:pt x="1036" y="53"/>
                    <a:pt x="1036" y="17"/>
                  </a:cubicBezTo>
                  <a:cubicBezTo>
                    <a:pt x="1036" y="9"/>
                    <a:pt x="1000"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1"/>
            <p:cNvSpPr/>
            <p:nvPr/>
          </p:nvSpPr>
          <p:spPr>
            <a:xfrm>
              <a:off x="1726735" y="1816268"/>
              <a:ext cx="120861" cy="69492"/>
            </a:xfrm>
            <a:custGeom>
              <a:avLst/>
              <a:gdLst/>
              <a:ahLst/>
              <a:cxnLst/>
              <a:rect l="l" t="t" r="r" b="b"/>
              <a:pathLst>
                <a:path w="1894" h="1089" extrusionOk="0">
                  <a:moveTo>
                    <a:pt x="1244" y="1"/>
                  </a:moveTo>
                  <a:cubicBezTo>
                    <a:pt x="1103" y="1"/>
                    <a:pt x="947" y="25"/>
                    <a:pt x="786" y="76"/>
                  </a:cubicBezTo>
                  <a:cubicBezTo>
                    <a:pt x="322" y="219"/>
                    <a:pt x="0" y="564"/>
                    <a:pt x="96" y="814"/>
                  </a:cubicBezTo>
                  <a:cubicBezTo>
                    <a:pt x="151" y="996"/>
                    <a:pt x="369" y="1088"/>
                    <a:pt x="648" y="1088"/>
                  </a:cubicBezTo>
                  <a:cubicBezTo>
                    <a:pt x="790" y="1088"/>
                    <a:pt x="947" y="1064"/>
                    <a:pt x="1108" y="1016"/>
                  </a:cubicBezTo>
                  <a:cubicBezTo>
                    <a:pt x="1584" y="861"/>
                    <a:pt x="1893" y="516"/>
                    <a:pt x="1810" y="266"/>
                  </a:cubicBezTo>
                  <a:cubicBezTo>
                    <a:pt x="1746" y="99"/>
                    <a:pt x="1528" y="1"/>
                    <a:pt x="1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1"/>
            <p:cNvSpPr/>
            <p:nvPr/>
          </p:nvSpPr>
          <p:spPr>
            <a:xfrm>
              <a:off x="2117269" y="1816268"/>
              <a:ext cx="120861" cy="69492"/>
            </a:xfrm>
            <a:custGeom>
              <a:avLst/>
              <a:gdLst/>
              <a:ahLst/>
              <a:cxnLst/>
              <a:rect l="l" t="t" r="r" b="b"/>
              <a:pathLst>
                <a:path w="1894" h="1089" extrusionOk="0">
                  <a:moveTo>
                    <a:pt x="648" y="1"/>
                  </a:moveTo>
                  <a:cubicBezTo>
                    <a:pt x="362" y="1"/>
                    <a:pt x="143" y="99"/>
                    <a:pt x="95" y="266"/>
                  </a:cubicBezTo>
                  <a:cubicBezTo>
                    <a:pt x="0" y="516"/>
                    <a:pt x="310" y="861"/>
                    <a:pt x="786" y="1016"/>
                  </a:cubicBezTo>
                  <a:cubicBezTo>
                    <a:pt x="946" y="1064"/>
                    <a:pt x="1104" y="1088"/>
                    <a:pt x="1245" y="1088"/>
                  </a:cubicBezTo>
                  <a:cubicBezTo>
                    <a:pt x="1525" y="1088"/>
                    <a:pt x="1743" y="996"/>
                    <a:pt x="1798" y="814"/>
                  </a:cubicBezTo>
                  <a:cubicBezTo>
                    <a:pt x="1893" y="564"/>
                    <a:pt x="1584" y="219"/>
                    <a:pt x="1107" y="76"/>
                  </a:cubicBezTo>
                  <a:cubicBezTo>
                    <a:pt x="946" y="25"/>
                    <a:pt x="789" y="1"/>
                    <a:pt x="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1"/>
            <p:cNvSpPr/>
            <p:nvPr/>
          </p:nvSpPr>
          <p:spPr>
            <a:xfrm>
              <a:off x="1562608" y="1600261"/>
              <a:ext cx="372346" cy="304322"/>
            </a:xfrm>
            <a:custGeom>
              <a:avLst/>
              <a:gdLst/>
              <a:ahLst/>
              <a:cxnLst/>
              <a:rect l="l" t="t" r="r" b="b"/>
              <a:pathLst>
                <a:path w="5835" h="4769" extrusionOk="0">
                  <a:moveTo>
                    <a:pt x="4728" y="0"/>
                  </a:moveTo>
                  <a:cubicBezTo>
                    <a:pt x="3744" y="0"/>
                    <a:pt x="2762" y="455"/>
                    <a:pt x="2037" y="1151"/>
                  </a:cubicBezTo>
                  <a:cubicBezTo>
                    <a:pt x="1465" y="1699"/>
                    <a:pt x="1" y="3627"/>
                    <a:pt x="513" y="4473"/>
                  </a:cubicBezTo>
                  <a:cubicBezTo>
                    <a:pt x="641" y="4690"/>
                    <a:pt x="921" y="4769"/>
                    <a:pt x="1255" y="4769"/>
                  </a:cubicBezTo>
                  <a:cubicBezTo>
                    <a:pt x="1909" y="4769"/>
                    <a:pt x="2769" y="4468"/>
                    <a:pt x="3108" y="4318"/>
                  </a:cubicBezTo>
                  <a:cubicBezTo>
                    <a:pt x="4132" y="3877"/>
                    <a:pt x="5025" y="3056"/>
                    <a:pt x="5477" y="2020"/>
                  </a:cubicBezTo>
                  <a:cubicBezTo>
                    <a:pt x="5513" y="1937"/>
                    <a:pt x="5537" y="1877"/>
                    <a:pt x="5573" y="1818"/>
                  </a:cubicBezTo>
                  <a:cubicBezTo>
                    <a:pt x="5727" y="1377"/>
                    <a:pt x="5835" y="889"/>
                    <a:pt x="5727" y="425"/>
                  </a:cubicBezTo>
                  <a:cubicBezTo>
                    <a:pt x="5716" y="353"/>
                    <a:pt x="5692" y="270"/>
                    <a:pt x="5644" y="210"/>
                  </a:cubicBezTo>
                  <a:cubicBezTo>
                    <a:pt x="5573" y="115"/>
                    <a:pt x="5430" y="79"/>
                    <a:pt x="5311" y="56"/>
                  </a:cubicBezTo>
                  <a:cubicBezTo>
                    <a:pt x="5118" y="18"/>
                    <a:pt x="4923" y="0"/>
                    <a:pt x="4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1"/>
            <p:cNvSpPr/>
            <p:nvPr/>
          </p:nvSpPr>
          <p:spPr>
            <a:xfrm>
              <a:off x="1878673" y="1584627"/>
              <a:ext cx="476424" cy="327932"/>
            </a:xfrm>
            <a:custGeom>
              <a:avLst/>
              <a:gdLst/>
              <a:ahLst/>
              <a:cxnLst/>
              <a:rect l="l" t="t" r="r" b="b"/>
              <a:pathLst>
                <a:path w="7466" h="5139" extrusionOk="0">
                  <a:moveTo>
                    <a:pt x="2106" y="0"/>
                  </a:moveTo>
                  <a:cubicBezTo>
                    <a:pt x="1400" y="0"/>
                    <a:pt x="688" y="97"/>
                    <a:pt x="1" y="265"/>
                  </a:cubicBezTo>
                  <a:lnTo>
                    <a:pt x="477" y="360"/>
                  </a:lnTo>
                  <a:cubicBezTo>
                    <a:pt x="644" y="1324"/>
                    <a:pt x="1179" y="2277"/>
                    <a:pt x="2060" y="2717"/>
                  </a:cubicBezTo>
                  <a:cubicBezTo>
                    <a:pt x="2386" y="2885"/>
                    <a:pt x="2754" y="2969"/>
                    <a:pt x="3119" y="2969"/>
                  </a:cubicBezTo>
                  <a:cubicBezTo>
                    <a:pt x="3741" y="2969"/>
                    <a:pt x="4352" y="2724"/>
                    <a:pt x="4727" y="2229"/>
                  </a:cubicBezTo>
                  <a:cubicBezTo>
                    <a:pt x="4739" y="3372"/>
                    <a:pt x="5442" y="4491"/>
                    <a:pt x="6466" y="5015"/>
                  </a:cubicBezTo>
                  <a:cubicBezTo>
                    <a:pt x="6606" y="5082"/>
                    <a:pt x="6760" y="5139"/>
                    <a:pt x="6907" y="5139"/>
                  </a:cubicBezTo>
                  <a:cubicBezTo>
                    <a:pt x="6998" y="5139"/>
                    <a:pt x="7087" y="5117"/>
                    <a:pt x="7168" y="5063"/>
                  </a:cubicBezTo>
                  <a:cubicBezTo>
                    <a:pt x="7323" y="4944"/>
                    <a:pt x="7371" y="4706"/>
                    <a:pt x="7382" y="4491"/>
                  </a:cubicBezTo>
                  <a:cubicBezTo>
                    <a:pt x="7466" y="2837"/>
                    <a:pt x="6311" y="1289"/>
                    <a:pt x="4835" y="574"/>
                  </a:cubicBezTo>
                  <a:cubicBezTo>
                    <a:pt x="3983" y="172"/>
                    <a:pt x="3050" y="0"/>
                    <a:pt x="2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1"/>
            <p:cNvSpPr/>
            <p:nvPr/>
          </p:nvSpPr>
          <p:spPr>
            <a:xfrm>
              <a:off x="1699359" y="1944149"/>
              <a:ext cx="180908" cy="105674"/>
            </a:xfrm>
            <a:custGeom>
              <a:avLst/>
              <a:gdLst/>
              <a:ahLst/>
              <a:cxnLst/>
              <a:rect l="l" t="t" r="r" b="b"/>
              <a:pathLst>
                <a:path w="2835" h="1656" extrusionOk="0">
                  <a:moveTo>
                    <a:pt x="1370" y="0"/>
                  </a:moveTo>
                  <a:cubicBezTo>
                    <a:pt x="1203" y="0"/>
                    <a:pt x="1025" y="36"/>
                    <a:pt x="882" y="96"/>
                  </a:cubicBezTo>
                  <a:cubicBezTo>
                    <a:pt x="727" y="155"/>
                    <a:pt x="596" y="227"/>
                    <a:pt x="489" y="334"/>
                  </a:cubicBezTo>
                  <a:cubicBezTo>
                    <a:pt x="275" y="524"/>
                    <a:pt x="132" y="762"/>
                    <a:pt x="72" y="977"/>
                  </a:cubicBezTo>
                  <a:cubicBezTo>
                    <a:pt x="1" y="1179"/>
                    <a:pt x="1" y="1358"/>
                    <a:pt x="13" y="1477"/>
                  </a:cubicBezTo>
                  <a:cubicBezTo>
                    <a:pt x="36" y="1596"/>
                    <a:pt x="48" y="1655"/>
                    <a:pt x="60" y="1655"/>
                  </a:cubicBezTo>
                  <a:cubicBezTo>
                    <a:pt x="96" y="1655"/>
                    <a:pt x="48" y="1394"/>
                    <a:pt x="191" y="1013"/>
                  </a:cubicBezTo>
                  <a:cubicBezTo>
                    <a:pt x="275" y="834"/>
                    <a:pt x="406" y="632"/>
                    <a:pt x="608" y="465"/>
                  </a:cubicBezTo>
                  <a:cubicBezTo>
                    <a:pt x="715" y="393"/>
                    <a:pt x="834" y="322"/>
                    <a:pt x="965" y="274"/>
                  </a:cubicBezTo>
                  <a:cubicBezTo>
                    <a:pt x="1096" y="227"/>
                    <a:pt x="1251" y="203"/>
                    <a:pt x="1394" y="203"/>
                  </a:cubicBezTo>
                  <a:cubicBezTo>
                    <a:pt x="1691" y="203"/>
                    <a:pt x="1977" y="298"/>
                    <a:pt x="2203" y="453"/>
                  </a:cubicBezTo>
                  <a:cubicBezTo>
                    <a:pt x="2406" y="596"/>
                    <a:pt x="2561" y="798"/>
                    <a:pt x="2644" y="977"/>
                  </a:cubicBezTo>
                  <a:cubicBezTo>
                    <a:pt x="2787" y="1298"/>
                    <a:pt x="2775" y="1572"/>
                    <a:pt x="2799" y="1572"/>
                  </a:cubicBezTo>
                  <a:cubicBezTo>
                    <a:pt x="2811" y="1572"/>
                    <a:pt x="2834" y="1513"/>
                    <a:pt x="2834" y="1394"/>
                  </a:cubicBezTo>
                  <a:cubicBezTo>
                    <a:pt x="2834" y="1274"/>
                    <a:pt x="2799" y="1096"/>
                    <a:pt x="2727" y="893"/>
                  </a:cubicBezTo>
                  <a:cubicBezTo>
                    <a:pt x="2632" y="691"/>
                    <a:pt x="2489" y="477"/>
                    <a:pt x="2251" y="298"/>
                  </a:cubicBezTo>
                  <a:cubicBezTo>
                    <a:pt x="2132" y="215"/>
                    <a:pt x="2001" y="143"/>
                    <a:pt x="1846" y="96"/>
                  </a:cubicBezTo>
                  <a:cubicBezTo>
                    <a:pt x="1703" y="48"/>
                    <a:pt x="1537" y="24"/>
                    <a:pt x="1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1"/>
            <p:cNvSpPr/>
            <p:nvPr/>
          </p:nvSpPr>
          <p:spPr>
            <a:xfrm>
              <a:off x="2061752" y="1942617"/>
              <a:ext cx="182440" cy="105674"/>
            </a:xfrm>
            <a:custGeom>
              <a:avLst/>
              <a:gdLst/>
              <a:ahLst/>
              <a:cxnLst/>
              <a:rect l="l" t="t" r="r" b="b"/>
              <a:pathLst>
                <a:path w="2859" h="1656" extrusionOk="0">
                  <a:moveTo>
                    <a:pt x="1489" y="1"/>
                  </a:moveTo>
                  <a:cubicBezTo>
                    <a:pt x="1334" y="1"/>
                    <a:pt x="1168" y="24"/>
                    <a:pt x="1013" y="84"/>
                  </a:cubicBezTo>
                  <a:cubicBezTo>
                    <a:pt x="870" y="132"/>
                    <a:pt x="739" y="227"/>
                    <a:pt x="620" y="298"/>
                  </a:cubicBezTo>
                  <a:cubicBezTo>
                    <a:pt x="382" y="477"/>
                    <a:pt x="227" y="703"/>
                    <a:pt x="144" y="894"/>
                  </a:cubicBezTo>
                  <a:cubicBezTo>
                    <a:pt x="49" y="1096"/>
                    <a:pt x="37" y="1263"/>
                    <a:pt x="37" y="1382"/>
                  </a:cubicBezTo>
                  <a:cubicBezTo>
                    <a:pt x="1" y="1537"/>
                    <a:pt x="25" y="1596"/>
                    <a:pt x="25" y="1596"/>
                  </a:cubicBezTo>
                  <a:cubicBezTo>
                    <a:pt x="49" y="1596"/>
                    <a:pt x="37" y="1322"/>
                    <a:pt x="215" y="965"/>
                  </a:cubicBezTo>
                  <a:cubicBezTo>
                    <a:pt x="311" y="786"/>
                    <a:pt x="453" y="596"/>
                    <a:pt x="668" y="441"/>
                  </a:cubicBezTo>
                  <a:cubicBezTo>
                    <a:pt x="870" y="298"/>
                    <a:pt x="1156" y="191"/>
                    <a:pt x="1465" y="191"/>
                  </a:cubicBezTo>
                  <a:cubicBezTo>
                    <a:pt x="1620" y="191"/>
                    <a:pt x="1763" y="227"/>
                    <a:pt x="1894" y="263"/>
                  </a:cubicBezTo>
                  <a:cubicBezTo>
                    <a:pt x="2025" y="310"/>
                    <a:pt x="2144" y="382"/>
                    <a:pt x="2251" y="465"/>
                  </a:cubicBezTo>
                  <a:cubicBezTo>
                    <a:pt x="2466" y="620"/>
                    <a:pt x="2597" y="834"/>
                    <a:pt x="2668" y="1013"/>
                  </a:cubicBezTo>
                  <a:cubicBezTo>
                    <a:pt x="2823" y="1382"/>
                    <a:pt x="2775" y="1656"/>
                    <a:pt x="2799" y="1656"/>
                  </a:cubicBezTo>
                  <a:cubicBezTo>
                    <a:pt x="2823" y="1656"/>
                    <a:pt x="2835" y="1596"/>
                    <a:pt x="2847" y="1477"/>
                  </a:cubicBezTo>
                  <a:cubicBezTo>
                    <a:pt x="2858" y="1358"/>
                    <a:pt x="2847" y="1179"/>
                    <a:pt x="2787" y="965"/>
                  </a:cubicBezTo>
                  <a:cubicBezTo>
                    <a:pt x="2728" y="763"/>
                    <a:pt x="2585" y="525"/>
                    <a:pt x="2370" y="322"/>
                  </a:cubicBezTo>
                  <a:cubicBezTo>
                    <a:pt x="2251" y="239"/>
                    <a:pt x="2132" y="144"/>
                    <a:pt x="1989" y="84"/>
                  </a:cubicBezTo>
                  <a:cubicBezTo>
                    <a:pt x="1835" y="24"/>
                    <a:pt x="1668" y="1"/>
                    <a:pt x="1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1"/>
            <p:cNvSpPr/>
            <p:nvPr/>
          </p:nvSpPr>
          <p:spPr>
            <a:xfrm>
              <a:off x="1561843" y="2512275"/>
              <a:ext cx="693004" cy="806526"/>
            </a:xfrm>
            <a:custGeom>
              <a:avLst/>
              <a:gdLst/>
              <a:ahLst/>
              <a:cxnLst/>
              <a:rect l="l" t="t" r="r" b="b"/>
              <a:pathLst>
                <a:path w="10860" h="12639" extrusionOk="0">
                  <a:moveTo>
                    <a:pt x="1496" y="1"/>
                  </a:moveTo>
                  <a:cubicBezTo>
                    <a:pt x="1059" y="1"/>
                    <a:pt x="690" y="346"/>
                    <a:pt x="667" y="789"/>
                  </a:cubicBezTo>
                  <a:lnTo>
                    <a:pt x="24" y="11219"/>
                  </a:lnTo>
                  <a:cubicBezTo>
                    <a:pt x="1" y="11683"/>
                    <a:pt x="358" y="12088"/>
                    <a:pt x="822" y="12112"/>
                  </a:cubicBezTo>
                  <a:lnTo>
                    <a:pt x="9299" y="12636"/>
                  </a:lnTo>
                  <a:cubicBezTo>
                    <a:pt x="9322" y="12638"/>
                    <a:pt x="9344" y="12638"/>
                    <a:pt x="9365" y="12638"/>
                  </a:cubicBezTo>
                  <a:cubicBezTo>
                    <a:pt x="9801" y="12638"/>
                    <a:pt x="10170" y="12304"/>
                    <a:pt x="10192" y="11850"/>
                  </a:cubicBezTo>
                  <a:lnTo>
                    <a:pt x="10835" y="1420"/>
                  </a:lnTo>
                  <a:cubicBezTo>
                    <a:pt x="10859" y="956"/>
                    <a:pt x="10502" y="551"/>
                    <a:pt x="10050" y="527"/>
                  </a:cubicBezTo>
                  <a:lnTo>
                    <a:pt x="1560" y="3"/>
                  </a:lnTo>
                  <a:cubicBezTo>
                    <a:pt x="1539" y="2"/>
                    <a:pt x="1518" y="1"/>
                    <a:pt x="14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1"/>
            <p:cNvSpPr/>
            <p:nvPr/>
          </p:nvSpPr>
          <p:spPr>
            <a:xfrm>
              <a:off x="1561843" y="2512275"/>
              <a:ext cx="218111" cy="780555"/>
            </a:xfrm>
            <a:custGeom>
              <a:avLst/>
              <a:gdLst/>
              <a:ahLst/>
              <a:cxnLst/>
              <a:rect l="l" t="t" r="r" b="b"/>
              <a:pathLst>
                <a:path w="3418" h="12232" extrusionOk="0">
                  <a:moveTo>
                    <a:pt x="1496" y="1"/>
                  </a:moveTo>
                  <a:cubicBezTo>
                    <a:pt x="1059" y="1"/>
                    <a:pt x="690" y="346"/>
                    <a:pt x="667" y="789"/>
                  </a:cubicBezTo>
                  <a:lnTo>
                    <a:pt x="24" y="11219"/>
                  </a:lnTo>
                  <a:cubicBezTo>
                    <a:pt x="1" y="11683"/>
                    <a:pt x="358" y="12088"/>
                    <a:pt x="822" y="12112"/>
                  </a:cubicBezTo>
                  <a:lnTo>
                    <a:pt x="2680" y="12231"/>
                  </a:lnTo>
                  <a:lnTo>
                    <a:pt x="3418" y="122"/>
                  </a:lnTo>
                  <a:lnTo>
                    <a:pt x="1560" y="3"/>
                  </a:lnTo>
                  <a:cubicBezTo>
                    <a:pt x="1539" y="2"/>
                    <a:pt x="1518" y="1"/>
                    <a:pt x="1496" y="1"/>
                  </a:cubicBezTo>
                  <a:close/>
                </a:path>
              </a:pathLst>
            </a:custGeom>
            <a:solidFill>
              <a:srgbClr val="FF3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1"/>
            <p:cNvSpPr/>
            <p:nvPr/>
          </p:nvSpPr>
          <p:spPr>
            <a:xfrm>
              <a:off x="1789782" y="3094376"/>
              <a:ext cx="362455" cy="112629"/>
            </a:xfrm>
            <a:custGeom>
              <a:avLst/>
              <a:gdLst/>
              <a:ahLst/>
              <a:cxnLst/>
              <a:rect l="l" t="t" r="r" b="b"/>
              <a:pathLst>
                <a:path w="5680" h="1765" extrusionOk="0">
                  <a:moveTo>
                    <a:pt x="454" y="1"/>
                  </a:moveTo>
                  <a:cubicBezTo>
                    <a:pt x="239" y="1"/>
                    <a:pt x="72" y="163"/>
                    <a:pt x="60" y="359"/>
                  </a:cubicBezTo>
                  <a:lnTo>
                    <a:pt x="12" y="1049"/>
                  </a:lnTo>
                  <a:cubicBezTo>
                    <a:pt x="1" y="1275"/>
                    <a:pt x="167" y="1442"/>
                    <a:pt x="370" y="1466"/>
                  </a:cubicBezTo>
                  <a:lnTo>
                    <a:pt x="5204" y="1764"/>
                  </a:lnTo>
                  <a:cubicBezTo>
                    <a:pt x="5211" y="1764"/>
                    <a:pt x="5218" y="1764"/>
                    <a:pt x="5225" y="1764"/>
                  </a:cubicBezTo>
                  <a:cubicBezTo>
                    <a:pt x="5431" y="1764"/>
                    <a:pt x="5609" y="1602"/>
                    <a:pt x="5620" y="1406"/>
                  </a:cubicBezTo>
                  <a:lnTo>
                    <a:pt x="5668" y="716"/>
                  </a:lnTo>
                  <a:cubicBezTo>
                    <a:pt x="5680" y="502"/>
                    <a:pt x="5525" y="323"/>
                    <a:pt x="5311" y="299"/>
                  </a:cubicBezTo>
                  <a:lnTo>
                    <a:pt x="477" y="2"/>
                  </a:lnTo>
                  <a:cubicBezTo>
                    <a:pt x="469" y="1"/>
                    <a:pt x="462" y="1"/>
                    <a:pt x="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1"/>
            <p:cNvSpPr/>
            <p:nvPr/>
          </p:nvSpPr>
          <p:spPr>
            <a:xfrm>
              <a:off x="1798141" y="2953860"/>
              <a:ext cx="363221" cy="112565"/>
            </a:xfrm>
            <a:custGeom>
              <a:avLst/>
              <a:gdLst/>
              <a:ahLst/>
              <a:cxnLst/>
              <a:rect l="l" t="t" r="r" b="b"/>
              <a:pathLst>
                <a:path w="5692" h="1764" extrusionOk="0">
                  <a:moveTo>
                    <a:pt x="454" y="0"/>
                  </a:moveTo>
                  <a:cubicBezTo>
                    <a:pt x="239" y="0"/>
                    <a:pt x="72" y="162"/>
                    <a:pt x="60" y="358"/>
                  </a:cubicBezTo>
                  <a:lnTo>
                    <a:pt x="12" y="1049"/>
                  </a:lnTo>
                  <a:cubicBezTo>
                    <a:pt x="1" y="1263"/>
                    <a:pt x="167" y="1442"/>
                    <a:pt x="370" y="1465"/>
                  </a:cubicBezTo>
                  <a:lnTo>
                    <a:pt x="5215" y="1763"/>
                  </a:lnTo>
                  <a:cubicBezTo>
                    <a:pt x="5222" y="1763"/>
                    <a:pt x="5229" y="1764"/>
                    <a:pt x="5236" y="1764"/>
                  </a:cubicBezTo>
                  <a:cubicBezTo>
                    <a:pt x="5431" y="1764"/>
                    <a:pt x="5609" y="1601"/>
                    <a:pt x="5632" y="1406"/>
                  </a:cubicBezTo>
                  <a:lnTo>
                    <a:pt x="5668" y="715"/>
                  </a:lnTo>
                  <a:cubicBezTo>
                    <a:pt x="5692" y="489"/>
                    <a:pt x="5525" y="322"/>
                    <a:pt x="5311" y="299"/>
                  </a:cubicBezTo>
                  <a:lnTo>
                    <a:pt x="477" y="1"/>
                  </a:lnTo>
                  <a:cubicBezTo>
                    <a:pt x="469" y="0"/>
                    <a:pt x="462" y="0"/>
                    <a:pt x="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1"/>
            <p:cNvSpPr/>
            <p:nvPr/>
          </p:nvSpPr>
          <p:spPr>
            <a:xfrm>
              <a:off x="1859657" y="2617694"/>
              <a:ext cx="271331" cy="261376"/>
            </a:xfrm>
            <a:custGeom>
              <a:avLst/>
              <a:gdLst/>
              <a:ahLst/>
              <a:cxnLst/>
              <a:rect l="l" t="t" r="r" b="b"/>
              <a:pathLst>
                <a:path w="4252" h="4096" extrusionOk="0">
                  <a:moveTo>
                    <a:pt x="2101" y="1"/>
                  </a:moveTo>
                  <a:cubicBezTo>
                    <a:pt x="1035" y="1"/>
                    <a:pt x="141" y="842"/>
                    <a:pt x="84" y="1923"/>
                  </a:cubicBezTo>
                  <a:cubicBezTo>
                    <a:pt x="1" y="3054"/>
                    <a:pt x="870" y="4031"/>
                    <a:pt x="2001" y="4090"/>
                  </a:cubicBezTo>
                  <a:cubicBezTo>
                    <a:pt x="2051" y="4094"/>
                    <a:pt x="2101" y="4096"/>
                    <a:pt x="2151" y="4096"/>
                  </a:cubicBezTo>
                  <a:cubicBezTo>
                    <a:pt x="3217" y="4096"/>
                    <a:pt x="4111" y="3254"/>
                    <a:pt x="4168" y="2173"/>
                  </a:cubicBezTo>
                  <a:cubicBezTo>
                    <a:pt x="4251" y="1042"/>
                    <a:pt x="3382" y="66"/>
                    <a:pt x="2251" y="6"/>
                  </a:cubicBezTo>
                  <a:cubicBezTo>
                    <a:pt x="2201" y="3"/>
                    <a:pt x="2151" y="1"/>
                    <a:pt x="2101" y="1"/>
                  </a:cubicBezTo>
                  <a:close/>
                </a:path>
              </a:pathLst>
            </a:custGeom>
            <a:solidFill>
              <a:srgbClr val="FFD4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1"/>
            <p:cNvSpPr/>
            <p:nvPr/>
          </p:nvSpPr>
          <p:spPr>
            <a:xfrm>
              <a:off x="1915876" y="2698609"/>
              <a:ext cx="22143" cy="35033"/>
            </a:xfrm>
            <a:custGeom>
              <a:avLst/>
              <a:gdLst/>
              <a:ahLst/>
              <a:cxnLst/>
              <a:rect l="l" t="t" r="r" b="b"/>
              <a:pathLst>
                <a:path w="347" h="549" extrusionOk="0">
                  <a:moveTo>
                    <a:pt x="191" y="0"/>
                  </a:moveTo>
                  <a:cubicBezTo>
                    <a:pt x="108" y="0"/>
                    <a:pt x="37" y="119"/>
                    <a:pt x="13" y="262"/>
                  </a:cubicBezTo>
                  <a:cubicBezTo>
                    <a:pt x="1" y="417"/>
                    <a:pt x="72" y="548"/>
                    <a:pt x="168" y="548"/>
                  </a:cubicBezTo>
                  <a:cubicBezTo>
                    <a:pt x="251" y="548"/>
                    <a:pt x="334" y="429"/>
                    <a:pt x="346" y="286"/>
                  </a:cubicBezTo>
                  <a:cubicBezTo>
                    <a:pt x="346" y="119"/>
                    <a:pt x="287"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1"/>
            <p:cNvSpPr/>
            <p:nvPr/>
          </p:nvSpPr>
          <p:spPr>
            <a:xfrm>
              <a:off x="2056455" y="2706968"/>
              <a:ext cx="22079" cy="35033"/>
            </a:xfrm>
            <a:custGeom>
              <a:avLst/>
              <a:gdLst/>
              <a:ahLst/>
              <a:cxnLst/>
              <a:rect l="l" t="t" r="r" b="b"/>
              <a:pathLst>
                <a:path w="346" h="549" extrusionOk="0">
                  <a:moveTo>
                    <a:pt x="191" y="0"/>
                  </a:moveTo>
                  <a:cubicBezTo>
                    <a:pt x="108" y="0"/>
                    <a:pt x="36" y="119"/>
                    <a:pt x="13" y="274"/>
                  </a:cubicBezTo>
                  <a:cubicBezTo>
                    <a:pt x="1" y="417"/>
                    <a:pt x="72" y="548"/>
                    <a:pt x="167" y="548"/>
                  </a:cubicBezTo>
                  <a:cubicBezTo>
                    <a:pt x="251" y="548"/>
                    <a:pt x="334" y="429"/>
                    <a:pt x="346" y="286"/>
                  </a:cubicBezTo>
                  <a:cubicBezTo>
                    <a:pt x="346" y="131"/>
                    <a:pt x="286"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1"/>
            <p:cNvSpPr/>
            <p:nvPr/>
          </p:nvSpPr>
          <p:spPr>
            <a:xfrm>
              <a:off x="1956908" y="2718327"/>
              <a:ext cx="79829" cy="44158"/>
            </a:xfrm>
            <a:custGeom>
              <a:avLst/>
              <a:gdLst/>
              <a:ahLst/>
              <a:cxnLst/>
              <a:rect l="l" t="t" r="r" b="b"/>
              <a:pathLst>
                <a:path w="1251" h="692" extrusionOk="0">
                  <a:moveTo>
                    <a:pt x="13" y="1"/>
                  </a:moveTo>
                  <a:lnTo>
                    <a:pt x="13" y="37"/>
                  </a:lnTo>
                  <a:cubicBezTo>
                    <a:pt x="1" y="370"/>
                    <a:pt x="251" y="668"/>
                    <a:pt x="596" y="692"/>
                  </a:cubicBezTo>
                  <a:cubicBezTo>
                    <a:pt x="604" y="692"/>
                    <a:pt x="611" y="692"/>
                    <a:pt x="619" y="692"/>
                  </a:cubicBezTo>
                  <a:cubicBezTo>
                    <a:pt x="943" y="692"/>
                    <a:pt x="1228" y="445"/>
                    <a:pt x="1251" y="108"/>
                  </a:cubicBezTo>
                  <a:lnTo>
                    <a:pt x="1251" y="72"/>
                  </a:lnTo>
                  <a:lnTo>
                    <a:pt x="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1"/>
            <p:cNvSpPr/>
            <p:nvPr/>
          </p:nvSpPr>
          <p:spPr>
            <a:xfrm>
              <a:off x="1966799" y="2736513"/>
              <a:ext cx="55517" cy="26737"/>
            </a:xfrm>
            <a:custGeom>
              <a:avLst/>
              <a:gdLst/>
              <a:ahLst/>
              <a:cxnLst/>
              <a:rect l="l" t="t" r="r" b="b"/>
              <a:pathLst>
                <a:path w="870" h="419" extrusionOk="0">
                  <a:moveTo>
                    <a:pt x="419" y="1"/>
                  </a:moveTo>
                  <a:cubicBezTo>
                    <a:pt x="254" y="1"/>
                    <a:pt x="101" y="81"/>
                    <a:pt x="1" y="204"/>
                  </a:cubicBezTo>
                  <a:cubicBezTo>
                    <a:pt x="108" y="323"/>
                    <a:pt x="263" y="407"/>
                    <a:pt x="429" y="418"/>
                  </a:cubicBezTo>
                  <a:cubicBezTo>
                    <a:pt x="596" y="418"/>
                    <a:pt x="751" y="359"/>
                    <a:pt x="870" y="252"/>
                  </a:cubicBezTo>
                  <a:cubicBezTo>
                    <a:pt x="775" y="109"/>
                    <a:pt x="632" y="2"/>
                    <a:pt x="453" y="2"/>
                  </a:cubicBezTo>
                  <a:cubicBezTo>
                    <a:pt x="442" y="1"/>
                    <a:pt x="430" y="1"/>
                    <a:pt x="419" y="1"/>
                  </a:cubicBezTo>
                  <a:close/>
                </a:path>
              </a:pathLst>
            </a:custGeom>
            <a:solidFill>
              <a:srgbClr val="FF3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1"/>
            <p:cNvSpPr/>
            <p:nvPr/>
          </p:nvSpPr>
          <p:spPr>
            <a:xfrm>
              <a:off x="1542125" y="1824117"/>
              <a:ext cx="407251" cy="408017"/>
            </a:xfrm>
            <a:custGeom>
              <a:avLst/>
              <a:gdLst/>
              <a:ahLst/>
              <a:cxnLst/>
              <a:rect l="l" t="t" r="r" b="b"/>
              <a:pathLst>
                <a:path w="6382" h="6394" extrusionOk="0">
                  <a:moveTo>
                    <a:pt x="3191" y="0"/>
                  </a:moveTo>
                  <a:cubicBezTo>
                    <a:pt x="1429" y="0"/>
                    <a:pt x="0" y="1441"/>
                    <a:pt x="0" y="3191"/>
                  </a:cubicBezTo>
                  <a:cubicBezTo>
                    <a:pt x="0" y="4965"/>
                    <a:pt x="1441" y="6394"/>
                    <a:pt x="3191" y="6394"/>
                  </a:cubicBezTo>
                  <a:cubicBezTo>
                    <a:pt x="4739" y="6394"/>
                    <a:pt x="6025" y="5299"/>
                    <a:pt x="6334" y="3834"/>
                  </a:cubicBezTo>
                  <a:cubicBezTo>
                    <a:pt x="6310" y="3834"/>
                    <a:pt x="6275" y="3822"/>
                    <a:pt x="6251" y="3822"/>
                  </a:cubicBezTo>
                  <a:cubicBezTo>
                    <a:pt x="6227" y="3810"/>
                    <a:pt x="6203" y="3810"/>
                    <a:pt x="6191" y="3786"/>
                  </a:cubicBezTo>
                  <a:cubicBezTo>
                    <a:pt x="6156" y="3775"/>
                    <a:pt x="6108" y="3763"/>
                    <a:pt x="6084" y="3727"/>
                  </a:cubicBezTo>
                  <a:cubicBezTo>
                    <a:pt x="5834" y="5096"/>
                    <a:pt x="4644" y="6156"/>
                    <a:pt x="3179" y="6156"/>
                  </a:cubicBezTo>
                  <a:cubicBezTo>
                    <a:pt x="1560" y="6156"/>
                    <a:pt x="238" y="4834"/>
                    <a:pt x="238" y="3215"/>
                  </a:cubicBezTo>
                  <a:cubicBezTo>
                    <a:pt x="238" y="1584"/>
                    <a:pt x="1560" y="262"/>
                    <a:pt x="3179" y="262"/>
                  </a:cubicBezTo>
                  <a:cubicBezTo>
                    <a:pt x="4739" y="262"/>
                    <a:pt x="6013" y="1465"/>
                    <a:pt x="6132" y="3001"/>
                  </a:cubicBezTo>
                  <a:cubicBezTo>
                    <a:pt x="6203" y="2953"/>
                    <a:pt x="6287" y="2929"/>
                    <a:pt x="6382" y="2894"/>
                  </a:cubicBezTo>
                  <a:cubicBezTo>
                    <a:pt x="6227" y="1274"/>
                    <a:pt x="4858" y="0"/>
                    <a:pt x="3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1"/>
            <p:cNvSpPr/>
            <p:nvPr/>
          </p:nvSpPr>
          <p:spPr>
            <a:xfrm>
              <a:off x="1997939" y="1824117"/>
              <a:ext cx="408081" cy="408017"/>
            </a:xfrm>
            <a:custGeom>
              <a:avLst/>
              <a:gdLst/>
              <a:ahLst/>
              <a:cxnLst/>
              <a:rect l="l" t="t" r="r" b="b"/>
              <a:pathLst>
                <a:path w="6395" h="6394" extrusionOk="0">
                  <a:moveTo>
                    <a:pt x="3192" y="250"/>
                  </a:moveTo>
                  <a:cubicBezTo>
                    <a:pt x="4823" y="250"/>
                    <a:pt x="6144" y="1572"/>
                    <a:pt x="6144" y="3191"/>
                  </a:cubicBezTo>
                  <a:cubicBezTo>
                    <a:pt x="6144" y="4822"/>
                    <a:pt x="4823" y="6144"/>
                    <a:pt x="3192" y="6144"/>
                  </a:cubicBezTo>
                  <a:cubicBezTo>
                    <a:pt x="1572" y="6144"/>
                    <a:pt x="251" y="4822"/>
                    <a:pt x="251" y="3191"/>
                  </a:cubicBezTo>
                  <a:cubicBezTo>
                    <a:pt x="251" y="1572"/>
                    <a:pt x="1572" y="250"/>
                    <a:pt x="3192" y="250"/>
                  </a:cubicBezTo>
                  <a:close/>
                  <a:moveTo>
                    <a:pt x="3192" y="0"/>
                  </a:moveTo>
                  <a:cubicBezTo>
                    <a:pt x="1442" y="0"/>
                    <a:pt x="1" y="1429"/>
                    <a:pt x="1" y="3191"/>
                  </a:cubicBezTo>
                  <a:cubicBezTo>
                    <a:pt x="1" y="4953"/>
                    <a:pt x="1430" y="6394"/>
                    <a:pt x="3192" y="6394"/>
                  </a:cubicBezTo>
                  <a:cubicBezTo>
                    <a:pt x="4954" y="6394"/>
                    <a:pt x="6395" y="4965"/>
                    <a:pt x="6395" y="3191"/>
                  </a:cubicBezTo>
                  <a:cubicBezTo>
                    <a:pt x="6395" y="1441"/>
                    <a:pt x="4966" y="0"/>
                    <a:pt x="3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1"/>
            <p:cNvSpPr/>
            <p:nvPr/>
          </p:nvSpPr>
          <p:spPr>
            <a:xfrm>
              <a:off x="1931255" y="1971716"/>
              <a:ext cx="80787" cy="36118"/>
            </a:xfrm>
            <a:custGeom>
              <a:avLst/>
              <a:gdLst/>
              <a:ahLst/>
              <a:cxnLst/>
              <a:rect l="l" t="t" r="r" b="b"/>
              <a:pathLst>
                <a:path w="1266" h="566" extrusionOk="0">
                  <a:moveTo>
                    <a:pt x="625" y="0"/>
                  </a:moveTo>
                  <a:cubicBezTo>
                    <a:pt x="376" y="0"/>
                    <a:pt x="129" y="146"/>
                    <a:pt x="22" y="438"/>
                  </a:cubicBezTo>
                  <a:cubicBezTo>
                    <a:pt x="0" y="517"/>
                    <a:pt x="61" y="565"/>
                    <a:pt x="123" y="565"/>
                  </a:cubicBezTo>
                  <a:cubicBezTo>
                    <a:pt x="164" y="565"/>
                    <a:pt x="205" y="544"/>
                    <a:pt x="224" y="497"/>
                  </a:cubicBezTo>
                  <a:cubicBezTo>
                    <a:pt x="290" y="301"/>
                    <a:pt x="454" y="203"/>
                    <a:pt x="619" y="203"/>
                  </a:cubicBezTo>
                  <a:cubicBezTo>
                    <a:pt x="784" y="203"/>
                    <a:pt x="951" y="301"/>
                    <a:pt x="1022" y="497"/>
                  </a:cubicBezTo>
                  <a:cubicBezTo>
                    <a:pt x="1041" y="544"/>
                    <a:pt x="1086" y="565"/>
                    <a:pt x="1131" y="565"/>
                  </a:cubicBezTo>
                  <a:cubicBezTo>
                    <a:pt x="1198" y="565"/>
                    <a:pt x="1265" y="517"/>
                    <a:pt x="1236" y="438"/>
                  </a:cubicBezTo>
                  <a:cubicBezTo>
                    <a:pt x="1123" y="146"/>
                    <a:pt x="873" y="0"/>
                    <a:pt x="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1"/>
            <p:cNvSpPr/>
            <p:nvPr/>
          </p:nvSpPr>
          <p:spPr>
            <a:xfrm>
              <a:off x="1909048" y="2002984"/>
              <a:ext cx="77596" cy="78808"/>
            </a:xfrm>
            <a:custGeom>
              <a:avLst/>
              <a:gdLst/>
              <a:ahLst/>
              <a:cxnLst/>
              <a:rect l="l" t="t" r="r" b="b"/>
              <a:pathLst>
                <a:path w="1216" h="1235" extrusionOk="0">
                  <a:moveTo>
                    <a:pt x="717" y="1"/>
                  </a:moveTo>
                  <a:cubicBezTo>
                    <a:pt x="625" y="1"/>
                    <a:pt x="521" y="14"/>
                    <a:pt x="406" y="55"/>
                  </a:cubicBezTo>
                  <a:cubicBezTo>
                    <a:pt x="334" y="79"/>
                    <a:pt x="239" y="126"/>
                    <a:pt x="179" y="186"/>
                  </a:cubicBezTo>
                  <a:cubicBezTo>
                    <a:pt x="108" y="245"/>
                    <a:pt x="60" y="329"/>
                    <a:pt x="37" y="436"/>
                  </a:cubicBezTo>
                  <a:cubicBezTo>
                    <a:pt x="1" y="543"/>
                    <a:pt x="25" y="650"/>
                    <a:pt x="48" y="733"/>
                  </a:cubicBezTo>
                  <a:cubicBezTo>
                    <a:pt x="96" y="829"/>
                    <a:pt x="156" y="900"/>
                    <a:pt x="227" y="948"/>
                  </a:cubicBezTo>
                  <a:cubicBezTo>
                    <a:pt x="358" y="1043"/>
                    <a:pt x="477" y="1103"/>
                    <a:pt x="596" y="1150"/>
                  </a:cubicBezTo>
                  <a:cubicBezTo>
                    <a:pt x="755" y="1214"/>
                    <a:pt x="877" y="1235"/>
                    <a:pt x="940" y="1235"/>
                  </a:cubicBezTo>
                  <a:cubicBezTo>
                    <a:pt x="972" y="1235"/>
                    <a:pt x="989" y="1230"/>
                    <a:pt x="989" y="1222"/>
                  </a:cubicBezTo>
                  <a:cubicBezTo>
                    <a:pt x="989" y="1210"/>
                    <a:pt x="834" y="1186"/>
                    <a:pt x="632" y="1079"/>
                  </a:cubicBezTo>
                  <a:cubicBezTo>
                    <a:pt x="525" y="1031"/>
                    <a:pt x="406" y="960"/>
                    <a:pt x="287" y="853"/>
                  </a:cubicBezTo>
                  <a:cubicBezTo>
                    <a:pt x="227" y="817"/>
                    <a:pt x="179" y="745"/>
                    <a:pt x="156" y="686"/>
                  </a:cubicBezTo>
                  <a:cubicBezTo>
                    <a:pt x="120" y="626"/>
                    <a:pt x="120" y="543"/>
                    <a:pt x="144" y="472"/>
                  </a:cubicBezTo>
                  <a:cubicBezTo>
                    <a:pt x="179" y="305"/>
                    <a:pt x="298" y="198"/>
                    <a:pt x="441" y="150"/>
                  </a:cubicBezTo>
                  <a:cubicBezTo>
                    <a:pt x="572" y="91"/>
                    <a:pt x="703" y="91"/>
                    <a:pt x="822" y="91"/>
                  </a:cubicBezTo>
                  <a:cubicBezTo>
                    <a:pt x="997" y="108"/>
                    <a:pt x="1126" y="119"/>
                    <a:pt x="1183" y="119"/>
                  </a:cubicBezTo>
                  <a:cubicBezTo>
                    <a:pt x="1204" y="119"/>
                    <a:pt x="1215" y="118"/>
                    <a:pt x="1215" y="114"/>
                  </a:cubicBezTo>
                  <a:cubicBezTo>
                    <a:pt x="1215" y="91"/>
                    <a:pt x="1072" y="31"/>
                    <a:pt x="834" y="7"/>
                  </a:cubicBezTo>
                  <a:cubicBezTo>
                    <a:pt x="797" y="4"/>
                    <a:pt x="758" y="1"/>
                    <a:pt x="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1"/>
            <p:cNvSpPr/>
            <p:nvPr/>
          </p:nvSpPr>
          <p:spPr>
            <a:xfrm>
              <a:off x="1985049" y="2063096"/>
              <a:ext cx="21313" cy="12571"/>
            </a:xfrm>
            <a:custGeom>
              <a:avLst/>
              <a:gdLst/>
              <a:ahLst/>
              <a:cxnLst/>
              <a:rect l="l" t="t" r="r" b="b"/>
              <a:pathLst>
                <a:path w="334" h="197" extrusionOk="0">
                  <a:moveTo>
                    <a:pt x="278" y="0"/>
                  </a:moveTo>
                  <a:cubicBezTo>
                    <a:pt x="247" y="0"/>
                    <a:pt x="198" y="18"/>
                    <a:pt x="143" y="41"/>
                  </a:cubicBezTo>
                  <a:cubicBezTo>
                    <a:pt x="48" y="89"/>
                    <a:pt x="0" y="149"/>
                    <a:pt x="12" y="184"/>
                  </a:cubicBezTo>
                  <a:cubicBezTo>
                    <a:pt x="20" y="192"/>
                    <a:pt x="34" y="196"/>
                    <a:pt x="51" y="196"/>
                  </a:cubicBezTo>
                  <a:cubicBezTo>
                    <a:pt x="85" y="196"/>
                    <a:pt x="135" y="180"/>
                    <a:pt x="191" y="149"/>
                  </a:cubicBezTo>
                  <a:cubicBezTo>
                    <a:pt x="274" y="101"/>
                    <a:pt x="334" y="41"/>
                    <a:pt x="310" y="18"/>
                  </a:cubicBezTo>
                  <a:cubicBezTo>
                    <a:pt x="306" y="5"/>
                    <a:pt x="294"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1"/>
            <p:cNvSpPr/>
            <p:nvPr/>
          </p:nvSpPr>
          <p:spPr>
            <a:xfrm>
              <a:off x="1453233" y="2459374"/>
              <a:ext cx="758284" cy="856108"/>
            </a:xfrm>
            <a:custGeom>
              <a:avLst/>
              <a:gdLst/>
              <a:ahLst/>
              <a:cxnLst/>
              <a:rect l="l" t="t" r="r" b="b"/>
              <a:pathLst>
                <a:path w="11883" h="13416" extrusionOk="0">
                  <a:moveTo>
                    <a:pt x="9392" y="1"/>
                  </a:moveTo>
                  <a:cubicBezTo>
                    <a:pt x="9350" y="1"/>
                    <a:pt x="9307" y="4"/>
                    <a:pt x="9263" y="11"/>
                  </a:cubicBezTo>
                  <a:lnTo>
                    <a:pt x="798" y="1309"/>
                  </a:lnTo>
                  <a:cubicBezTo>
                    <a:pt x="333" y="1380"/>
                    <a:pt x="0" y="1809"/>
                    <a:pt x="83" y="2273"/>
                  </a:cubicBezTo>
                  <a:lnTo>
                    <a:pt x="1667" y="12691"/>
                  </a:lnTo>
                  <a:cubicBezTo>
                    <a:pt x="1742" y="13112"/>
                    <a:pt x="2102" y="13415"/>
                    <a:pt x="2514" y="13415"/>
                  </a:cubicBezTo>
                  <a:cubicBezTo>
                    <a:pt x="2557" y="13415"/>
                    <a:pt x="2600" y="13412"/>
                    <a:pt x="2643" y="13405"/>
                  </a:cubicBezTo>
                  <a:lnTo>
                    <a:pt x="11109" y="12108"/>
                  </a:lnTo>
                  <a:cubicBezTo>
                    <a:pt x="11573" y="12036"/>
                    <a:pt x="11883" y="11607"/>
                    <a:pt x="11823" y="11143"/>
                  </a:cubicBezTo>
                  <a:lnTo>
                    <a:pt x="10228" y="725"/>
                  </a:lnTo>
                  <a:cubicBezTo>
                    <a:pt x="10163" y="304"/>
                    <a:pt x="9805" y="1"/>
                    <a:pt x="9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1"/>
            <p:cNvSpPr/>
            <p:nvPr/>
          </p:nvSpPr>
          <p:spPr>
            <a:xfrm>
              <a:off x="1454701" y="2525357"/>
              <a:ext cx="284221" cy="790701"/>
            </a:xfrm>
            <a:custGeom>
              <a:avLst/>
              <a:gdLst/>
              <a:ahLst/>
              <a:cxnLst/>
              <a:rect l="l" t="t" r="r" b="b"/>
              <a:pathLst>
                <a:path w="4454" h="12391" extrusionOk="0">
                  <a:moveTo>
                    <a:pt x="2620" y="1"/>
                  </a:moveTo>
                  <a:lnTo>
                    <a:pt x="775" y="287"/>
                  </a:lnTo>
                  <a:cubicBezTo>
                    <a:pt x="310" y="358"/>
                    <a:pt x="1" y="798"/>
                    <a:pt x="60" y="1251"/>
                  </a:cubicBezTo>
                  <a:lnTo>
                    <a:pt x="1644" y="11669"/>
                  </a:lnTo>
                  <a:cubicBezTo>
                    <a:pt x="1720" y="12095"/>
                    <a:pt x="2087" y="12391"/>
                    <a:pt x="2506" y="12391"/>
                  </a:cubicBezTo>
                  <a:cubicBezTo>
                    <a:pt x="2544" y="12391"/>
                    <a:pt x="2582" y="12388"/>
                    <a:pt x="2620" y="12383"/>
                  </a:cubicBezTo>
                  <a:lnTo>
                    <a:pt x="4454" y="12109"/>
                  </a:lnTo>
                  <a:lnTo>
                    <a:pt x="26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1"/>
            <p:cNvSpPr/>
            <p:nvPr/>
          </p:nvSpPr>
          <p:spPr>
            <a:xfrm>
              <a:off x="1760173" y="3036370"/>
              <a:ext cx="367751" cy="140324"/>
            </a:xfrm>
            <a:custGeom>
              <a:avLst/>
              <a:gdLst/>
              <a:ahLst/>
              <a:cxnLst/>
              <a:rect l="l" t="t" r="r" b="b"/>
              <a:pathLst>
                <a:path w="5763" h="2199" extrusionOk="0">
                  <a:moveTo>
                    <a:pt x="5239" y="0"/>
                  </a:moveTo>
                  <a:cubicBezTo>
                    <a:pt x="5219" y="0"/>
                    <a:pt x="5199" y="2"/>
                    <a:pt x="5179" y="6"/>
                  </a:cubicBezTo>
                  <a:lnTo>
                    <a:pt x="357" y="744"/>
                  </a:lnTo>
                  <a:cubicBezTo>
                    <a:pt x="155" y="780"/>
                    <a:pt x="0" y="982"/>
                    <a:pt x="36" y="1196"/>
                  </a:cubicBezTo>
                  <a:lnTo>
                    <a:pt x="131" y="1863"/>
                  </a:lnTo>
                  <a:cubicBezTo>
                    <a:pt x="164" y="2062"/>
                    <a:pt x="341" y="2199"/>
                    <a:pt x="537" y="2199"/>
                  </a:cubicBezTo>
                  <a:cubicBezTo>
                    <a:pt x="552" y="2199"/>
                    <a:pt x="568" y="2198"/>
                    <a:pt x="584" y="2196"/>
                  </a:cubicBezTo>
                  <a:lnTo>
                    <a:pt x="5406" y="1446"/>
                  </a:lnTo>
                  <a:cubicBezTo>
                    <a:pt x="5608" y="1411"/>
                    <a:pt x="5763" y="1208"/>
                    <a:pt x="5727" y="1006"/>
                  </a:cubicBezTo>
                  <a:lnTo>
                    <a:pt x="5620" y="327"/>
                  </a:lnTo>
                  <a:cubicBezTo>
                    <a:pt x="5598" y="144"/>
                    <a:pt x="5422" y="0"/>
                    <a:pt x="5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1"/>
            <p:cNvSpPr/>
            <p:nvPr/>
          </p:nvSpPr>
          <p:spPr>
            <a:xfrm>
              <a:off x="1738094" y="2895790"/>
              <a:ext cx="367815" cy="140388"/>
            </a:xfrm>
            <a:custGeom>
              <a:avLst/>
              <a:gdLst/>
              <a:ahLst/>
              <a:cxnLst/>
              <a:rect l="l" t="t" r="r" b="b"/>
              <a:pathLst>
                <a:path w="5764" h="2200" extrusionOk="0">
                  <a:moveTo>
                    <a:pt x="5242" y="1"/>
                  </a:moveTo>
                  <a:cubicBezTo>
                    <a:pt x="5222" y="1"/>
                    <a:pt x="5201" y="3"/>
                    <a:pt x="5180" y="6"/>
                  </a:cubicBezTo>
                  <a:lnTo>
                    <a:pt x="358" y="744"/>
                  </a:lnTo>
                  <a:cubicBezTo>
                    <a:pt x="156" y="780"/>
                    <a:pt x="1" y="982"/>
                    <a:pt x="37" y="1197"/>
                  </a:cubicBezTo>
                  <a:lnTo>
                    <a:pt x="144" y="1863"/>
                  </a:lnTo>
                  <a:cubicBezTo>
                    <a:pt x="166" y="2062"/>
                    <a:pt x="352" y="2199"/>
                    <a:pt x="540" y="2199"/>
                  </a:cubicBezTo>
                  <a:cubicBezTo>
                    <a:pt x="555" y="2199"/>
                    <a:pt x="570" y="2198"/>
                    <a:pt x="584" y="2197"/>
                  </a:cubicBezTo>
                  <a:lnTo>
                    <a:pt x="5406" y="1447"/>
                  </a:lnTo>
                  <a:cubicBezTo>
                    <a:pt x="5621" y="1423"/>
                    <a:pt x="5764" y="1209"/>
                    <a:pt x="5740" y="1006"/>
                  </a:cubicBezTo>
                  <a:lnTo>
                    <a:pt x="5633" y="327"/>
                  </a:lnTo>
                  <a:cubicBezTo>
                    <a:pt x="5600" y="145"/>
                    <a:pt x="5432" y="1"/>
                    <a:pt x="5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1"/>
            <p:cNvSpPr/>
            <p:nvPr/>
          </p:nvSpPr>
          <p:spPr>
            <a:xfrm>
              <a:off x="1731266" y="2572387"/>
              <a:ext cx="300174" cy="263929"/>
            </a:xfrm>
            <a:custGeom>
              <a:avLst/>
              <a:gdLst/>
              <a:ahLst/>
              <a:cxnLst/>
              <a:rect l="l" t="t" r="r" b="b"/>
              <a:pathLst>
                <a:path w="4704" h="4136" extrusionOk="0">
                  <a:moveTo>
                    <a:pt x="2358" y="0"/>
                  </a:moveTo>
                  <a:cubicBezTo>
                    <a:pt x="1684" y="0"/>
                    <a:pt x="1020" y="327"/>
                    <a:pt x="620" y="931"/>
                  </a:cubicBezTo>
                  <a:cubicBezTo>
                    <a:pt x="1" y="1883"/>
                    <a:pt x="263" y="3169"/>
                    <a:pt x="1215" y="3800"/>
                  </a:cubicBezTo>
                  <a:cubicBezTo>
                    <a:pt x="1564" y="4027"/>
                    <a:pt x="1957" y="4135"/>
                    <a:pt x="2346" y="4135"/>
                  </a:cubicBezTo>
                  <a:cubicBezTo>
                    <a:pt x="3021" y="4135"/>
                    <a:pt x="3684" y="3809"/>
                    <a:pt x="4085" y="3205"/>
                  </a:cubicBezTo>
                  <a:cubicBezTo>
                    <a:pt x="4704" y="2252"/>
                    <a:pt x="4442" y="966"/>
                    <a:pt x="3489" y="335"/>
                  </a:cubicBezTo>
                  <a:cubicBezTo>
                    <a:pt x="3141" y="109"/>
                    <a:pt x="2748" y="0"/>
                    <a:pt x="2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1"/>
            <p:cNvSpPr/>
            <p:nvPr/>
          </p:nvSpPr>
          <p:spPr>
            <a:xfrm>
              <a:off x="1795078" y="2668936"/>
              <a:ext cx="25142" cy="35224"/>
            </a:xfrm>
            <a:custGeom>
              <a:avLst/>
              <a:gdLst/>
              <a:ahLst/>
              <a:cxnLst/>
              <a:rect l="l" t="t" r="r" b="b"/>
              <a:pathLst>
                <a:path w="394" h="552" extrusionOk="0">
                  <a:moveTo>
                    <a:pt x="227" y="0"/>
                  </a:moveTo>
                  <a:cubicBezTo>
                    <a:pt x="223" y="0"/>
                    <a:pt x="219" y="0"/>
                    <a:pt x="215" y="1"/>
                  </a:cubicBezTo>
                  <a:cubicBezTo>
                    <a:pt x="120" y="13"/>
                    <a:pt x="1" y="156"/>
                    <a:pt x="37" y="299"/>
                  </a:cubicBezTo>
                  <a:cubicBezTo>
                    <a:pt x="47" y="440"/>
                    <a:pt x="138" y="552"/>
                    <a:pt x="217" y="552"/>
                  </a:cubicBezTo>
                  <a:cubicBezTo>
                    <a:pt x="224" y="552"/>
                    <a:pt x="232" y="551"/>
                    <a:pt x="239" y="549"/>
                  </a:cubicBezTo>
                  <a:cubicBezTo>
                    <a:pt x="334" y="537"/>
                    <a:pt x="394" y="406"/>
                    <a:pt x="358" y="251"/>
                  </a:cubicBezTo>
                  <a:cubicBezTo>
                    <a:pt x="347" y="115"/>
                    <a:pt x="303" y="0"/>
                    <a:pt x="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1"/>
            <p:cNvSpPr/>
            <p:nvPr/>
          </p:nvSpPr>
          <p:spPr>
            <a:xfrm>
              <a:off x="1935658" y="2648260"/>
              <a:ext cx="25142" cy="35288"/>
            </a:xfrm>
            <a:custGeom>
              <a:avLst/>
              <a:gdLst/>
              <a:ahLst/>
              <a:cxnLst/>
              <a:rect l="l" t="t" r="r" b="b"/>
              <a:pathLst>
                <a:path w="394" h="553" extrusionOk="0">
                  <a:moveTo>
                    <a:pt x="234" y="0"/>
                  </a:moveTo>
                  <a:cubicBezTo>
                    <a:pt x="228" y="0"/>
                    <a:pt x="222" y="1"/>
                    <a:pt x="215" y="4"/>
                  </a:cubicBezTo>
                  <a:cubicBezTo>
                    <a:pt x="120" y="15"/>
                    <a:pt x="1" y="146"/>
                    <a:pt x="36" y="301"/>
                  </a:cubicBezTo>
                  <a:cubicBezTo>
                    <a:pt x="48" y="437"/>
                    <a:pt x="146" y="552"/>
                    <a:pt x="227" y="552"/>
                  </a:cubicBezTo>
                  <a:cubicBezTo>
                    <a:pt x="231" y="552"/>
                    <a:pt x="235" y="552"/>
                    <a:pt x="239" y="551"/>
                  </a:cubicBezTo>
                  <a:cubicBezTo>
                    <a:pt x="334" y="539"/>
                    <a:pt x="393" y="396"/>
                    <a:pt x="358" y="254"/>
                  </a:cubicBezTo>
                  <a:cubicBezTo>
                    <a:pt x="336" y="102"/>
                    <a:pt x="295" y="0"/>
                    <a:pt x="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1"/>
            <p:cNvSpPr/>
            <p:nvPr/>
          </p:nvSpPr>
          <p:spPr>
            <a:xfrm>
              <a:off x="1839173" y="2671233"/>
              <a:ext cx="82127" cy="47796"/>
            </a:xfrm>
            <a:custGeom>
              <a:avLst/>
              <a:gdLst/>
              <a:ahLst/>
              <a:cxnLst/>
              <a:rect l="l" t="t" r="r" b="b"/>
              <a:pathLst>
                <a:path w="1287" h="749" extrusionOk="0">
                  <a:moveTo>
                    <a:pt x="1274" y="1"/>
                  </a:moveTo>
                  <a:lnTo>
                    <a:pt x="48" y="191"/>
                  </a:lnTo>
                  <a:cubicBezTo>
                    <a:pt x="0" y="203"/>
                    <a:pt x="0" y="203"/>
                    <a:pt x="0" y="215"/>
                  </a:cubicBezTo>
                  <a:cubicBezTo>
                    <a:pt x="54" y="525"/>
                    <a:pt x="308" y="748"/>
                    <a:pt x="609" y="748"/>
                  </a:cubicBezTo>
                  <a:cubicBezTo>
                    <a:pt x="644" y="748"/>
                    <a:pt x="679" y="745"/>
                    <a:pt x="715" y="739"/>
                  </a:cubicBezTo>
                  <a:cubicBezTo>
                    <a:pt x="1060" y="679"/>
                    <a:pt x="1286" y="370"/>
                    <a:pt x="1239" y="25"/>
                  </a:cubicBezTo>
                  <a:cubicBezTo>
                    <a:pt x="1239" y="13"/>
                    <a:pt x="1239" y="13"/>
                    <a:pt x="1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1"/>
            <p:cNvSpPr/>
            <p:nvPr/>
          </p:nvSpPr>
          <p:spPr>
            <a:xfrm>
              <a:off x="1855892" y="2692227"/>
              <a:ext cx="53985" cy="26929"/>
            </a:xfrm>
            <a:custGeom>
              <a:avLst/>
              <a:gdLst/>
              <a:ahLst/>
              <a:cxnLst/>
              <a:rect l="l" t="t" r="r" b="b"/>
              <a:pathLst>
                <a:path w="846" h="422" extrusionOk="0">
                  <a:moveTo>
                    <a:pt x="461" y="1"/>
                  </a:moveTo>
                  <a:cubicBezTo>
                    <a:pt x="439" y="1"/>
                    <a:pt x="416" y="2"/>
                    <a:pt x="393" y="5"/>
                  </a:cubicBezTo>
                  <a:cubicBezTo>
                    <a:pt x="215" y="41"/>
                    <a:pt x="60" y="160"/>
                    <a:pt x="0" y="303"/>
                  </a:cubicBezTo>
                  <a:cubicBezTo>
                    <a:pt x="102" y="377"/>
                    <a:pt x="218" y="422"/>
                    <a:pt x="348" y="422"/>
                  </a:cubicBezTo>
                  <a:cubicBezTo>
                    <a:pt x="386" y="422"/>
                    <a:pt x="425" y="418"/>
                    <a:pt x="465" y="410"/>
                  </a:cubicBezTo>
                  <a:cubicBezTo>
                    <a:pt x="620" y="386"/>
                    <a:pt x="750" y="291"/>
                    <a:pt x="846" y="172"/>
                  </a:cubicBezTo>
                  <a:cubicBezTo>
                    <a:pt x="742" y="68"/>
                    <a:pt x="611" y="1"/>
                    <a:pt x="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1"/>
            <p:cNvSpPr/>
            <p:nvPr/>
          </p:nvSpPr>
          <p:spPr>
            <a:xfrm>
              <a:off x="2017721" y="2913339"/>
              <a:ext cx="565315" cy="325316"/>
            </a:xfrm>
            <a:custGeom>
              <a:avLst/>
              <a:gdLst/>
              <a:ahLst/>
              <a:cxnLst/>
              <a:rect l="l" t="t" r="r" b="b"/>
              <a:pathLst>
                <a:path w="8859" h="5098" extrusionOk="0">
                  <a:moveTo>
                    <a:pt x="6284" y="1"/>
                  </a:moveTo>
                  <a:cubicBezTo>
                    <a:pt x="5300" y="1"/>
                    <a:pt x="4247" y="227"/>
                    <a:pt x="3334" y="314"/>
                  </a:cubicBezTo>
                  <a:cubicBezTo>
                    <a:pt x="2227" y="433"/>
                    <a:pt x="1132" y="564"/>
                    <a:pt x="24" y="731"/>
                  </a:cubicBezTo>
                  <a:cubicBezTo>
                    <a:pt x="0" y="1279"/>
                    <a:pt x="12" y="1815"/>
                    <a:pt x="24" y="2291"/>
                  </a:cubicBezTo>
                  <a:cubicBezTo>
                    <a:pt x="60" y="3136"/>
                    <a:pt x="167" y="3970"/>
                    <a:pt x="358" y="4779"/>
                  </a:cubicBezTo>
                  <a:cubicBezTo>
                    <a:pt x="1810" y="4994"/>
                    <a:pt x="3298" y="5041"/>
                    <a:pt x="4775" y="5089"/>
                  </a:cubicBezTo>
                  <a:cubicBezTo>
                    <a:pt x="5000" y="5092"/>
                    <a:pt x="5226" y="5098"/>
                    <a:pt x="5451" y="5098"/>
                  </a:cubicBezTo>
                  <a:cubicBezTo>
                    <a:pt x="5989" y="5098"/>
                    <a:pt x="6522" y="5066"/>
                    <a:pt x="7025" y="4898"/>
                  </a:cubicBezTo>
                  <a:cubicBezTo>
                    <a:pt x="8228" y="4505"/>
                    <a:pt x="8692" y="3601"/>
                    <a:pt x="8775" y="2398"/>
                  </a:cubicBezTo>
                  <a:cubicBezTo>
                    <a:pt x="8859" y="1398"/>
                    <a:pt x="8359" y="374"/>
                    <a:pt x="7335" y="112"/>
                  </a:cubicBezTo>
                  <a:cubicBezTo>
                    <a:pt x="7001" y="32"/>
                    <a:pt x="6647" y="1"/>
                    <a:pt x="6284"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1"/>
            <p:cNvSpPr/>
            <p:nvPr/>
          </p:nvSpPr>
          <p:spPr>
            <a:xfrm>
              <a:off x="1661391" y="2384713"/>
              <a:ext cx="199861" cy="86785"/>
            </a:xfrm>
            <a:custGeom>
              <a:avLst/>
              <a:gdLst/>
              <a:ahLst/>
              <a:cxnLst/>
              <a:rect l="l" t="t" r="r" b="b"/>
              <a:pathLst>
                <a:path w="3132" h="1360" extrusionOk="0">
                  <a:moveTo>
                    <a:pt x="1808" y="0"/>
                  </a:moveTo>
                  <a:cubicBezTo>
                    <a:pt x="1669" y="0"/>
                    <a:pt x="1523" y="12"/>
                    <a:pt x="1370" y="38"/>
                  </a:cubicBezTo>
                  <a:cubicBezTo>
                    <a:pt x="1084" y="85"/>
                    <a:pt x="834" y="205"/>
                    <a:pt x="643" y="335"/>
                  </a:cubicBezTo>
                  <a:cubicBezTo>
                    <a:pt x="429" y="466"/>
                    <a:pt x="286" y="645"/>
                    <a:pt x="191" y="800"/>
                  </a:cubicBezTo>
                  <a:cubicBezTo>
                    <a:pt x="0" y="1121"/>
                    <a:pt x="12" y="1359"/>
                    <a:pt x="24" y="1359"/>
                  </a:cubicBezTo>
                  <a:cubicBezTo>
                    <a:pt x="60" y="1359"/>
                    <a:pt x="84" y="1133"/>
                    <a:pt x="298" y="871"/>
                  </a:cubicBezTo>
                  <a:cubicBezTo>
                    <a:pt x="405" y="740"/>
                    <a:pt x="536" y="586"/>
                    <a:pt x="727" y="466"/>
                  </a:cubicBezTo>
                  <a:cubicBezTo>
                    <a:pt x="917" y="347"/>
                    <a:pt x="1143" y="264"/>
                    <a:pt x="1393" y="216"/>
                  </a:cubicBezTo>
                  <a:cubicBezTo>
                    <a:pt x="1569" y="184"/>
                    <a:pt x="1743" y="168"/>
                    <a:pt x="1908" y="168"/>
                  </a:cubicBezTo>
                  <a:cubicBezTo>
                    <a:pt x="2223" y="168"/>
                    <a:pt x="2503" y="226"/>
                    <a:pt x="2691" y="335"/>
                  </a:cubicBezTo>
                  <a:cubicBezTo>
                    <a:pt x="2992" y="497"/>
                    <a:pt x="3090" y="693"/>
                    <a:pt x="3107" y="693"/>
                  </a:cubicBezTo>
                  <a:cubicBezTo>
                    <a:pt x="3107" y="693"/>
                    <a:pt x="3108" y="693"/>
                    <a:pt x="3108" y="693"/>
                  </a:cubicBezTo>
                  <a:cubicBezTo>
                    <a:pt x="3132" y="693"/>
                    <a:pt x="3108" y="633"/>
                    <a:pt x="3072" y="538"/>
                  </a:cubicBezTo>
                  <a:cubicBezTo>
                    <a:pt x="3025" y="455"/>
                    <a:pt x="2917" y="335"/>
                    <a:pt x="2775" y="228"/>
                  </a:cubicBezTo>
                  <a:cubicBezTo>
                    <a:pt x="2620" y="121"/>
                    <a:pt x="2394" y="50"/>
                    <a:pt x="2155" y="26"/>
                  </a:cubicBezTo>
                  <a:cubicBezTo>
                    <a:pt x="2045" y="9"/>
                    <a:pt x="1929" y="0"/>
                    <a:pt x="1808"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1"/>
            <p:cNvSpPr/>
            <p:nvPr/>
          </p:nvSpPr>
          <p:spPr>
            <a:xfrm>
              <a:off x="2108910" y="2376290"/>
              <a:ext cx="186205" cy="83020"/>
            </a:xfrm>
            <a:custGeom>
              <a:avLst/>
              <a:gdLst/>
              <a:ahLst/>
              <a:cxnLst/>
              <a:rect l="l" t="t" r="r" b="b"/>
              <a:pathLst>
                <a:path w="2918" h="1301" extrusionOk="0">
                  <a:moveTo>
                    <a:pt x="1028" y="1"/>
                  </a:moveTo>
                  <a:cubicBezTo>
                    <a:pt x="998" y="1"/>
                    <a:pt x="969" y="2"/>
                    <a:pt x="941" y="3"/>
                  </a:cubicBezTo>
                  <a:cubicBezTo>
                    <a:pt x="703" y="27"/>
                    <a:pt x="488" y="75"/>
                    <a:pt x="345" y="182"/>
                  </a:cubicBezTo>
                  <a:cubicBezTo>
                    <a:pt x="191" y="277"/>
                    <a:pt x="84" y="396"/>
                    <a:pt x="48" y="479"/>
                  </a:cubicBezTo>
                  <a:cubicBezTo>
                    <a:pt x="0" y="575"/>
                    <a:pt x="0" y="634"/>
                    <a:pt x="0" y="634"/>
                  </a:cubicBezTo>
                  <a:cubicBezTo>
                    <a:pt x="1" y="635"/>
                    <a:pt x="2" y="635"/>
                    <a:pt x="2" y="635"/>
                  </a:cubicBezTo>
                  <a:cubicBezTo>
                    <a:pt x="29" y="635"/>
                    <a:pt x="116" y="439"/>
                    <a:pt x="405" y="289"/>
                  </a:cubicBezTo>
                  <a:cubicBezTo>
                    <a:pt x="548" y="217"/>
                    <a:pt x="726" y="170"/>
                    <a:pt x="941" y="170"/>
                  </a:cubicBezTo>
                  <a:cubicBezTo>
                    <a:pt x="1143" y="170"/>
                    <a:pt x="1381" y="206"/>
                    <a:pt x="1631" y="265"/>
                  </a:cubicBezTo>
                  <a:cubicBezTo>
                    <a:pt x="1893" y="325"/>
                    <a:pt x="2108" y="360"/>
                    <a:pt x="2310" y="456"/>
                  </a:cubicBezTo>
                  <a:cubicBezTo>
                    <a:pt x="2500" y="539"/>
                    <a:pt x="2643" y="658"/>
                    <a:pt x="2727" y="813"/>
                  </a:cubicBezTo>
                  <a:cubicBezTo>
                    <a:pt x="2870" y="1063"/>
                    <a:pt x="2834" y="1301"/>
                    <a:pt x="2870" y="1301"/>
                  </a:cubicBezTo>
                  <a:cubicBezTo>
                    <a:pt x="2881" y="1301"/>
                    <a:pt x="2905" y="1253"/>
                    <a:pt x="2917" y="1146"/>
                  </a:cubicBezTo>
                  <a:cubicBezTo>
                    <a:pt x="2917" y="1051"/>
                    <a:pt x="2905" y="896"/>
                    <a:pt x="2822" y="729"/>
                  </a:cubicBezTo>
                  <a:cubicBezTo>
                    <a:pt x="2751" y="575"/>
                    <a:pt x="2572" y="408"/>
                    <a:pt x="2370" y="301"/>
                  </a:cubicBezTo>
                  <a:cubicBezTo>
                    <a:pt x="2155" y="194"/>
                    <a:pt x="1905" y="122"/>
                    <a:pt x="1667" y="75"/>
                  </a:cubicBezTo>
                  <a:cubicBezTo>
                    <a:pt x="1450" y="33"/>
                    <a:pt x="1224" y="1"/>
                    <a:pt x="102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1"/>
            <p:cNvSpPr/>
            <p:nvPr/>
          </p:nvSpPr>
          <p:spPr>
            <a:xfrm>
              <a:off x="1776126" y="2925272"/>
              <a:ext cx="362455" cy="301514"/>
            </a:xfrm>
            <a:custGeom>
              <a:avLst/>
              <a:gdLst/>
              <a:ahLst/>
              <a:cxnLst/>
              <a:rect l="l" t="t" r="r" b="b"/>
              <a:pathLst>
                <a:path w="5680" h="4725" extrusionOk="0">
                  <a:moveTo>
                    <a:pt x="2052" y="1"/>
                  </a:moveTo>
                  <a:cubicBezTo>
                    <a:pt x="2019" y="1"/>
                    <a:pt x="1986" y="3"/>
                    <a:pt x="1953" y="8"/>
                  </a:cubicBezTo>
                  <a:cubicBezTo>
                    <a:pt x="1822" y="20"/>
                    <a:pt x="1691" y="127"/>
                    <a:pt x="1703" y="246"/>
                  </a:cubicBezTo>
                  <a:cubicBezTo>
                    <a:pt x="1715" y="318"/>
                    <a:pt x="1762" y="366"/>
                    <a:pt x="1810" y="425"/>
                  </a:cubicBezTo>
                  <a:cubicBezTo>
                    <a:pt x="2120" y="723"/>
                    <a:pt x="2489" y="949"/>
                    <a:pt x="2893" y="1068"/>
                  </a:cubicBezTo>
                  <a:cubicBezTo>
                    <a:pt x="2659" y="1177"/>
                    <a:pt x="2395" y="1221"/>
                    <a:pt x="2127" y="1221"/>
                  </a:cubicBezTo>
                  <a:cubicBezTo>
                    <a:pt x="2013" y="1221"/>
                    <a:pt x="1899" y="1213"/>
                    <a:pt x="1786" y="1199"/>
                  </a:cubicBezTo>
                  <a:cubicBezTo>
                    <a:pt x="1462" y="1168"/>
                    <a:pt x="1138" y="1099"/>
                    <a:pt x="814" y="1099"/>
                  </a:cubicBezTo>
                  <a:cubicBezTo>
                    <a:pt x="769" y="1099"/>
                    <a:pt x="724" y="1101"/>
                    <a:pt x="679" y="1104"/>
                  </a:cubicBezTo>
                  <a:cubicBezTo>
                    <a:pt x="572" y="1104"/>
                    <a:pt x="441" y="1151"/>
                    <a:pt x="405" y="1258"/>
                  </a:cubicBezTo>
                  <a:cubicBezTo>
                    <a:pt x="393" y="1366"/>
                    <a:pt x="476" y="1437"/>
                    <a:pt x="560" y="1497"/>
                  </a:cubicBezTo>
                  <a:cubicBezTo>
                    <a:pt x="1033" y="1806"/>
                    <a:pt x="1617" y="1865"/>
                    <a:pt x="2196" y="1865"/>
                  </a:cubicBezTo>
                  <a:cubicBezTo>
                    <a:pt x="2375" y="1865"/>
                    <a:pt x="2553" y="1859"/>
                    <a:pt x="2727" y="1854"/>
                  </a:cubicBezTo>
                  <a:lnTo>
                    <a:pt x="2727" y="1854"/>
                  </a:lnTo>
                  <a:cubicBezTo>
                    <a:pt x="2363" y="1929"/>
                    <a:pt x="2009" y="1975"/>
                    <a:pt x="1639" y="1975"/>
                  </a:cubicBezTo>
                  <a:cubicBezTo>
                    <a:pt x="1597" y="1975"/>
                    <a:pt x="1555" y="1974"/>
                    <a:pt x="1512" y="1973"/>
                  </a:cubicBezTo>
                  <a:cubicBezTo>
                    <a:pt x="1269" y="1959"/>
                    <a:pt x="1026" y="1925"/>
                    <a:pt x="787" y="1925"/>
                  </a:cubicBezTo>
                  <a:cubicBezTo>
                    <a:pt x="617" y="1925"/>
                    <a:pt x="450" y="1942"/>
                    <a:pt x="286" y="1997"/>
                  </a:cubicBezTo>
                  <a:cubicBezTo>
                    <a:pt x="167" y="2032"/>
                    <a:pt x="36" y="2116"/>
                    <a:pt x="24" y="2235"/>
                  </a:cubicBezTo>
                  <a:cubicBezTo>
                    <a:pt x="0" y="2401"/>
                    <a:pt x="179" y="2509"/>
                    <a:pt x="334" y="2568"/>
                  </a:cubicBezTo>
                  <a:cubicBezTo>
                    <a:pt x="804" y="2736"/>
                    <a:pt x="1307" y="2818"/>
                    <a:pt x="1807" y="2818"/>
                  </a:cubicBezTo>
                  <a:cubicBezTo>
                    <a:pt x="2052" y="2818"/>
                    <a:pt x="2297" y="2798"/>
                    <a:pt x="2536" y="2759"/>
                  </a:cubicBezTo>
                  <a:lnTo>
                    <a:pt x="2536" y="2759"/>
                  </a:lnTo>
                  <a:cubicBezTo>
                    <a:pt x="1941" y="3021"/>
                    <a:pt x="1238" y="2854"/>
                    <a:pt x="619" y="3021"/>
                  </a:cubicBezTo>
                  <a:cubicBezTo>
                    <a:pt x="465" y="3068"/>
                    <a:pt x="298" y="3187"/>
                    <a:pt x="357" y="3318"/>
                  </a:cubicBezTo>
                  <a:cubicBezTo>
                    <a:pt x="381" y="3366"/>
                    <a:pt x="405" y="3402"/>
                    <a:pt x="441" y="3425"/>
                  </a:cubicBezTo>
                  <a:cubicBezTo>
                    <a:pt x="691" y="3640"/>
                    <a:pt x="1036" y="3664"/>
                    <a:pt x="1358" y="3664"/>
                  </a:cubicBezTo>
                  <a:cubicBezTo>
                    <a:pt x="1750" y="3664"/>
                    <a:pt x="2120" y="3640"/>
                    <a:pt x="2501" y="3592"/>
                  </a:cubicBezTo>
                  <a:lnTo>
                    <a:pt x="2501" y="3592"/>
                  </a:lnTo>
                  <a:cubicBezTo>
                    <a:pt x="2048" y="3854"/>
                    <a:pt x="1429" y="3854"/>
                    <a:pt x="1096" y="4283"/>
                  </a:cubicBezTo>
                  <a:cubicBezTo>
                    <a:pt x="1048" y="4318"/>
                    <a:pt x="1012" y="4390"/>
                    <a:pt x="1036" y="4461"/>
                  </a:cubicBezTo>
                  <a:cubicBezTo>
                    <a:pt x="1054" y="4534"/>
                    <a:pt x="1149" y="4565"/>
                    <a:pt x="1235" y="4565"/>
                  </a:cubicBezTo>
                  <a:cubicBezTo>
                    <a:pt x="1262" y="4565"/>
                    <a:pt x="1287" y="4562"/>
                    <a:pt x="1310" y="4557"/>
                  </a:cubicBezTo>
                  <a:cubicBezTo>
                    <a:pt x="1774" y="4521"/>
                    <a:pt x="2239" y="4414"/>
                    <a:pt x="2703" y="4414"/>
                  </a:cubicBezTo>
                  <a:cubicBezTo>
                    <a:pt x="3486" y="4423"/>
                    <a:pt x="4284" y="4724"/>
                    <a:pt x="5068" y="4724"/>
                  </a:cubicBezTo>
                  <a:cubicBezTo>
                    <a:pt x="5273" y="4724"/>
                    <a:pt x="5477" y="4704"/>
                    <a:pt x="5680" y="4652"/>
                  </a:cubicBezTo>
                  <a:lnTo>
                    <a:pt x="4310" y="485"/>
                  </a:lnTo>
                  <a:cubicBezTo>
                    <a:pt x="4174" y="507"/>
                    <a:pt x="4036" y="518"/>
                    <a:pt x="3897" y="518"/>
                  </a:cubicBezTo>
                  <a:cubicBezTo>
                    <a:pt x="3526" y="518"/>
                    <a:pt x="3155" y="438"/>
                    <a:pt x="2834" y="282"/>
                  </a:cubicBezTo>
                  <a:cubicBezTo>
                    <a:pt x="2579" y="165"/>
                    <a:pt x="2324" y="1"/>
                    <a:pt x="2052" y="1"/>
                  </a:cubicBezTo>
                  <a:close/>
                </a:path>
              </a:pathLst>
            </a:custGeom>
            <a:solidFill>
              <a:srgbClr val="C96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61">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1">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1">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7" name="Google Shape;2007;p61"/>
          <p:cNvGrpSpPr/>
          <p:nvPr/>
        </p:nvGrpSpPr>
        <p:grpSpPr>
          <a:xfrm>
            <a:off x="2599737" y="1059779"/>
            <a:ext cx="753956" cy="370171"/>
            <a:chOff x="5702350" y="2486504"/>
            <a:chExt cx="753956" cy="370171"/>
          </a:xfrm>
        </p:grpSpPr>
        <p:sp>
          <p:nvSpPr>
            <p:cNvPr id="2008" name="Google Shape;2008;p61"/>
            <p:cNvSpPr/>
            <p:nvPr/>
          </p:nvSpPr>
          <p:spPr>
            <a:xfrm>
              <a:off x="5702350" y="2486504"/>
              <a:ext cx="753956" cy="370171"/>
            </a:xfrm>
            <a:custGeom>
              <a:avLst/>
              <a:gdLst/>
              <a:ahLst/>
              <a:cxnLst/>
              <a:rect l="l" t="t" r="r" b="b"/>
              <a:pathLst>
                <a:path w="17003" h="8348" extrusionOk="0">
                  <a:moveTo>
                    <a:pt x="9401" y="0"/>
                  </a:moveTo>
                  <a:cubicBezTo>
                    <a:pt x="8832" y="0"/>
                    <a:pt x="8307" y="97"/>
                    <a:pt x="7846" y="311"/>
                  </a:cubicBezTo>
                  <a:cubicBezTo>
                    <a:pt x="7382" y="525"/>
                    <a:pt x="7001" y="823"/>
                    <a:pt x="6703" y="1180"/>
                  </a:cubicBezTo>
                  <a:cubicBezTo>
                    <a:pt x="6537" y="1382"/>
                    <a:pt x="6406" y="1609"/>
                    <a:pt x="6298" y="1847"/>
                  </a:cubicBezTo>
                  <a:cubicBezTo>
                    <a:pt x="6227" y="2025"/>
                    <a:pt x="6156" y="2204"/>
                    <a:pt x="6108" y="2383"/>
                  </a:cubicBezTo>
                  <a:cubicBezTo>
                    <a:pt x="6072" y="2323"/>
                    <a:pt x="6037" y="2264"/>
                    <a:pt x="5989" y="2192"/>
                  </a:cubicBezTo>
                  <a:cubicBezTo>
                    <a:pt x="5834" y="2014"/>
                    <a:pt x="5667" y="1871"/>
                    <a:pt x="5489" y="1763"/>
                  </a:cubicBezTo>
                  <a:cubicBezTo>
                    <a:pt x="5275" y="1621"/>
                    <a:pt x="5001" y="1549"/>
                    <a:pt x="4727" y="1549"/>
                  </a:cubicBezTo>
                  <a:cubicBezTo>
                    <a:pt x="4596" y="1549"/>
                    <a:pt x="4477" y="1549"/>
                    <a:pt x="4370" y="1585"/>
                  </a:cubicBezTo>
                  <a:cubicBezTo>
                    <a:pt x="3572" y="1716"/>
                    <a:pt x="2798" y="2264"/>
                    <a:pt x="2262" y="3073"/>
                  </a:cubicBezTo>
                  <a:cubicBezTo>
                    <a:pt x="2024" y="3407"/>
                    <a:pt x="1869" y="3811"/>
                    <a:pt x="1786" y="4216"/>
                  </a:cubicBezTo>
                  <a:cubicBezTo>
                    <a:pt x="1715" y="4573"/>
                    <a:pt x="1715" y="4931"/>
                    <a:pt x="1810" y="5276"/>
                  </a:cubicBezTo>
                  <a:lnTo>
                    <a:pt x="1774" y="5252"/>
                  </a:lnTo>
                  <a:cubicBezTo>
                    <a:pt x="1667" y="5252"/>
                    <a:pt x="1572" y="5252"/>
                    <a:pt x="1453" y="5288"/>
                  </a:cubicBezTo>
                  <a:cubicBezTo>
                    <a:pt x="1274" y="5312"/>
                    <a:pt x="1095" y="5395"/>
                    <a:pt x="917" y="5490"/>
                  </a:cubicBezTo>
                  <a:cubicBezTo>
                    <a:pt x="762" y="5585"/>
                    <a:pt x="631" y="5704"/>
                    <a:pt x="500" y="5847"/>
                  </a:cubicBezTo>
                  <a:cubicBezTo>
                    <a:pt x="381" y="5990"/>
                    <a:pt x="262" y="6145"/>
                    <a:pt x="179" y="6324"/>
                  </a:cubicBezTo>
                  <a:cubicBezTo>
                    <a:pt x="107" y="6490"/>
                    <a:pt x="48" y="6669"/>
                    <a:pt x="36" y="6836"/>
                  </a:cubicBezTo>
                  <a:cubicBezTo>
                    <a:pt x="0" y="7026"/>
                    <a:pt x="12" y="7217"/>
                    <a:pt x="60" y="7431"/>
                  </a:cubicBezTo>
                  <a:cubicBezTo>
                    <a:pt x="155" y="7788"/>
                    <a:pt x="405" y="8110"/>
                    <a:pt x="774" y="8324"/>
                  </a:cubicBezTo>
                  <a:cubicBezTo>
                    <a:pt x="810" y="8336"/>
                    <a:pt x="857" y="8348"/>
                    <a:pt x="881" y="8348"/>
                  </a:cubicBezTo>
                  <a:lnTo>
                    <a:pt x="988" y="8348"/>
                  </a:lnTo>
                  <a:cubicBezTo>
                    <a:pt x="4001" y="8336"/>
                    <a:pt x="7037" y="8336"/>
                    <a:pt x="10061" y="8324"/>
                  </a:cubicBezTo>
                  <a:cubicBezTo>
                    <a:pt x="12025" y="8324"/>
                    <a:pt x="13978" y="8312"/>
                    <a:pt x="15943" y="8312"/>
                  </a:cubicBezTo>
                  <a:cubicBezTo>
                    <a:pt x="15990" y="8312"/>
                    <a:pt x="16014" y="8288"/>
                    <a:pt x="16062" y="8276"/>
                  </a:cubicBezTo>
                  <a:cubicBezTo>
                    <a:pt x="16121" y="8264"/>
                    <a:pt x="16169" y="8229"/>
                    <a:pt x="16193" y="8205"/>
                  </a:cubicBezTo>
                  <a:cubicBezTo>
                    <a:pt x="16562" y="7859"/>
                    <a:pt x="16824" y="7431"/>
                    <a:pt x="16907" y="6967"/>
                  </a:cubicBezTo>
                  <a:cubicBezTo>
                    <a:pt x="17002" y="6562"/>
                    <a:pt x="16955" y="6121"/>
                    <a:pt x="16788" y="5693"/>
                  </a:cubicBezTo>
                  <a:cubicBezTo>
                    <a:pt x="16478" y="4859"/>
                    <a:pt x="15788" y="4216"/>
                    <a:pt x="14990" y="3990"/>
                  </a:cubicBezTo>
                  <a:cubicBezTo>
                    <a:pt x="14835" y="3942"/>
                    <a:pt x="14692" y="3930"/>
                    <a:pt x="14538" y="3930"/>
                  </a:cubicBezTo>
                  <a:cubicBezTo>
                    <a:pt x="14347" y="3930"/>
                    <a:pt x="14157" y="3942"/>
                    <a:pt x="13942" y="4002"/>
                  </a:cubicBezTo>
                  <a:cubicBezTo>
                    <a:pt x="13811" y="4049"/>
                    <a:pt x="13680" y="4097"/>
                    <a:pt x="13561" y="4169"/>
                  </a:cubicBezTo>
                  <a:cubicBezTo>
                    <a:pt x="13609" y="3990"/>
                    <a:pt x="13621" y="3788"/>
                    <a:pt x="13609" y="3573"/>
                  </a:cubicBezTo>
                  <a:cubicBezTo>
                    <a:pt x="13585" y="3204"/>
                    <a:pt x="13514" y="2811"/>
                    <a:pt x="13383" y="2478"/>
                  </a:cubicBezTo>
                  <a:cubicBezTo>
                    <a:pt x="13252" y="2133"/>
                    <a:pt x="13049" y="1823"/>
                    <a:pt x="12799" y="1525"/>
                  </a:cubicBezTo>
                  <a:cubicBezTo>
                    <a:pt x="12573" y="1263"/>
                    <a:pt x="12311" y="1025"/>
                    <a:pt x="11978" y="811"/>
                  </a:cubicBezTo>
                  <a:cubicBezTo>
                    <a:pt x="11704" y="609"/>
                    <a:pt x="11371" y="454"/>
                    <a:pt x="11001" y="299"/>
                  </a:cubicBezTo>
                  <a:cubicBezTo>
                    <a:pt x="10668" y="180"/>
                    <a:pt x="10311" y="97"/>
                    <a:pt x="9954" y="49"/>
                  </a:cubicBezTo>
                  <a:cubicBezTo>
                    <a:pt x="9799" y="13"/>
                    <a:pt x="9632" y="1"/>
                    <a:pt x="9501" y="1"/>
                  </a:cubicBezTo>
                  <a:cubicBezTo>
                    <a:pt x="9468" y="1"/>
                    <a:pt x="9434" y="0"/>
                    <a:pt x="9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1"/>
            <p:cNvSpPr/>
            <p:nvPr/>
          </p:nvSpPr>
          <p:spPr>
            <a:xfrm>
              <a:off x="6044457" y="2524018"/>
              <a:ext cx="223885" cy="118439"/>
            </a:xfrm>
            <a:custGeom>
              <a:avLst/>
              <a:gdLst/>
              <a:ahLst/>
              <a:cxnLst/>
              <a:rect l="l" t="t" r="r" b="b"/>
              <a:pathLst>
                <a:path w="5049" h="2671" extrusionOk="0">
                  <a:moveTo>
                    <a:pt x="1453" y="1"/>
                  </a:moveTo>
                  <a:cubicBezTo>
                    <a:pt x="1000" y="1"/>
                    <a:pt x="548" y="84"/>
                    <a:pt x="119" y="263"/>
                  </a:cubicBezTo>
                  <a:cubicBezTo>
                    <a:pt x="24" y="298"/>
                    <a:pt x="0" y="406"/>
                    <a:pt x="24" y="477"/>
                  </a:cubicBezTo>
                  <a:cubicBezTo>
                    <a:pt x="60" y="550"/>
                    <a:pt x="132" y="581"/>
                    <a:pt x="200" y="581"/>
                  </a:cubicBezTo>
                  <a:cubicBezTo>
                    <a:pt x="222" y="581"/>
                    <a:pt x="243" y="578"/>
                    <a:pt x="262" y="572"/>
                  </a:cubicBezTo>
                  <a:lnTo>
                    <a:pt x="488" y="477"/>
                  </a:lnTo>
                  <a:cubicBezTo>
                    <a:pt x="679" y="417"/>
                    <a:pt x="881" y="394"/>
                    <a:pt x="1072" y="382"/>
                  </a:cubicBezTo>
                  <a:cubicBezTo>
                    <a:pt x="1126" y="376"/>
                    <a:pt x="1180" y="374"/>
                    <a:pt x="1234" y="374"/>
                  </a:cubicBezTo>
                  <a:cubicBezTo>
                    <a:pt x="1422" y="374"/>
                    <a:pt x="1614" y="402"/>
                    <a:pt x="1798" y="429"/>
                  </a:cubicBezTo>
                  <a:cubicBezTo>
                    <a:pt x="2096" y="489"/>
                    <a:pt x="2393" y="620"/>
                    <a:pt x="2679" y="751"/>
                  </a:cubicBezTo>
                  <a:cubicBezTo>
                    <a:pt x="2941" y="894"/>
                    <a:pt x="3191" y="1060"/>
                    <a:pt x="3429" y="1275"/>
                  </a:cubicBezTo>
                  <a:cubicBezTo>
                    <a:pt x="3584" y="1406"/>
                    <a:pt x="3715" y="1549"/>
                    <a:pt x="3822" y="1715"/>
                  </a:cubicBezTo>
                  <a:cubicBezTo>
                    <a:pt x="3929" y="1882"/>
                    <a:pt x="4001" y="2049"/>
                    <a:pt x="4060" y="2215"/>
                  </a:cubicBezTo>
                  <a:cubicBezTo>
                    <a:pt x="4072" y="2251"/>
                    <a:pt x="4072" y="2275"/>
                    <a:pt x="4096" y="2311"/>
                  </a:cubicBezTo>
                  <a:cubicBezTo>
                    <a:pt x="4120" y="2430"/>
                    <a:pt x="4179" y="2513"/>
                    <a:pt x="4275" y="2596"/>
                  </a:cubicBezTo>
                  <a:cubicBezTo>
                    <a:pt x="4344" y="2646"/>
                    <a:pt x="4438" y="2671"/>
                    <a:pt x="4537" y="2671"/>
                  </a:cubicBezTo>
                  <a:cubicBezTo>
                    <a:pt x="4556" y="2671"/>
                    <a:pt x="4576" y="2670"/>
                    <a:pt x="4596" y="2668"/>
                  </a:cubicBezTo>
                  <a:cubicBezTo>
                    <a:pt x="4882" y="2620"/>
                    <a:pt x="5049" y="2311"/>
                    <a:pt x="4906" y="2037"/>
                  </a:cubicBezTo>
                  <a:cubicBezTo>
                    <a:pt x="4810" y="1834"/>
                    <a:pt x="4691" y="1644"/>
                    <a:pt x="4537" y="1465"/>
                  </a:cubicBezTo>
                  <a:cubicBezTo>
                    <a:pt x="4394" y="1275"/>
                    <a:pt x="4191" y="1108"/>
                    <a:pt x="4013" y="953"/>
                  </a:cubicBezTo>
                  <a:cubicBezTo>
                    <a:pt x="3656" y="656"/>
                    <a:pt x="3239" y="417"/>
                    <a:pt x="2798" y="251"/>
                  </a:cubicBezTo>
                  <a:cubicBezTo>
                    <a:pt x="2382" y="108"/>
                    <a:pt x="1917" y="13"/>
                    <a:pt x="1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1"/>
            <p:cNvSpPr/>
            <p:nvPr/>
          </p:nvSpPr>
          <p:spPr>
            <a:xfrm>
              <a:off x="6329007" y="2697710"/>
              <a:ext cx="92986" cy="75382"/>
            </a:xfrm>
            <a:custGeom>
              <a:avLst/>
              <a:gdLst/>
              <a:ahLst/>
              <a:cxnLst/>
              <a:rect l="l" t="t" r="r" b="b"/>
              <a:pathLst>
                <a:path w="2097" h="1700" extrusionOk="0">
                  <a:moveTo>
                    <a:pt x="120" y="1"/>
                  </a:moveTo>
                  <a:cubicBezTo>
                    <a:pt x="60" y="1"/>
                    <a:pt x="13" y="48"/>
                    <a:pt x="1" y="120"/>
                  </a:cubicBezTo>
                  <a:cubicBezTo>
                    <a:pt x="1" y="191"/>
                    <a:pt x="36" y="239"/>
                    <a:pt x="120" y="251"/>
                  </a:cubicBezTo>
                  <a:cubicBezTo>
                    <a:pt x="179" y="251"/>
                    <a:pt x="251" y="263"/>
                    <a:pt x="310" y="287"/>
                  </a:cubicBezTo>
                  <a:cubicBezTo>
                    <a:pt x="453" y="310"/>
                    <a:pt x="608" y="370"/>
                    <a:pt x="739" y="429"/>
                  </a:cubicBezTo>
                  <a:cubicBezTo>
                    <a:pt x="894" y="501"/>
                    <a:pt x="1025" y="596"/>
                    <a:pt x="1144" y="703"/>
                  </a:cubicBezTo>
                  <a:cubicBezTo>
                    <a:pt x="1251" y="787"/>
                    <a:pt x="1334" y="906"/>
                    <a:pt x="1406" y="1013"/>
                  </a:cubicBezTo>
                  <a:cubicBezTo>
                    <a:pt x="1465" y="1120"/>
                    <a:pt x="1525" y="1215"/>
                    <a:pt x="1560" y="1334"/>
                  </a:cubicBezTo>
                  <a:lnTo>
                    <a:pt x="1608" y="1513"/>
                  </a:lnTo>
                  <a:cubicBezTo>
                    <a:pt x="1618" y="1615"/>
                    <a:pt x="1716" y="1699"/>
                    <a:pt x="1818" y="1699"/>
                  </a:cubicBezTo>
                  <a:cubicBezTo>
                    <a:pt x="1835" y="1699"/>
                    <a:pt x="1853" y="1697"/>
                    <a:pt x="1870" y="1692"/>
                  </a:cubicBezTo>
                  <a:cubicBezTo>
                    <a:pt x="2025" y="1668"/>
                    <a:pt x="2096" y="1501"/>
                    <a:pt x="2037" y="1370"/>
                  </a:cubicBezTo>
                  <a:cubicBezTo>
                    <a:pt x="1941" y="1191"/>
                    <a:pt x="1846" y="1013"/>
                    <a:pt x="1727" y="846"/>
                  </a:cubicBezTo>
                  <a:cubicBezTo>
                    <a:pt x="1584" y="680"/>
                    <a:pt x="1441" y="537"/>
                    <a:pt x="1263" y="418"/>
                  </a:cubicBezTo>
                  <a:cubicBezTo>
                    <a:pt x="929" y="168"/>
                    <a:pt x="537" y="25"/>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1"/>
            <p:cNvSpPr/>
            <p:nvPr/>
          </p:nvSpPr>
          <p:spPr>
            <a:xfrm>
              <a:off x="6247726" y="2666537"/>
              <a:ext cx="25896" cy="24388"/>
            </a:xfrm>
            <a:custGeom>
              <a:avLst/>
              <a:gdLst/>
              <a:ahLst/>
              <a:cxnLst/>
              <a:rect l="l" t="t" r="r" b="b"/>
              <a:pathLst>
                <a:path w="584" h="550" extrusionOk="0">
                  <a:moveTo>
                    <a:pt x="288" y="0"/>
                  </a:moveTo>
                  <a:cubicBezTo>
                    <a:pt x="153" y="0"/>
                    <a:pt x="23" y="104"/>
                    <a:pt x="12" y="251"/>
                  </a:cubicBezTo>
                  <a:cubicBezTo>
                    <a:pt x="0" y="406"/>
                    <a:pt x="119" y="549"/>
                    <a:pt x="262" y="549"/>
                  </a:cubicBezTo>
                  <a:cubicBezTo>
                    <a:pt x="417" y="549"/>
                    <a:pt x="548" y="454"/>
                    <a:pt x="560" y="299"/>
                  </a:cubicBezTo>
                  <a:cubicBezTo>
                    <a:pt x="584" y="156"/>
                    <a:pt x="465" y="1"/>
                    <a:pt x="310" y="1"/>
                  </a:cubicBezTo>
                  <a:cubicBezTo>
                    <a:pt x="302" y="1"/>
                    <a:pt x="295" y="0"/>
                    <a:pt x="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TextBox 101"/>
          <p:cNvSpPr txBox="1"/>
          <p:nvPr/>
        </p:nvSpPr>
        <p:spPr>
          <a:xfrm>
            <a:off x="4648200" y="819150"/>
            <a:ext cx="3048000" cy="646331"/>
          </a:xfrm>
          <a:prstGeom prst="rect">
            <a:avLst/>
          </a:prstGeom>
          <a:noFill/>
        </p:spPr>
        <p:txBody>
          <a:bodyPr wrap="square" rtlCol="0">
            <a:spAutoFit/>
          </a:bodyPr>
          <a:lstStyle/>
          <a:p>
            <a:pPr algn="ctr"/>
            <a:r>
              <a:rPr lang="en-US" sz="3600" b="1" dirty="0" smtClean="0"/>
              <a:t>KHỞI ĐỘNG</a:t>
            </a:r>
            <a:endParaRPr lang="en-US" sz="3600" b="1" dirty="0"/>
          </a:p>
        </p:txBody>
      </p:sp>
      <p:sp>
        <p:nvSpPr>
          <p:cNvPr id="103" name="Rectangle 102"/>
          <p:cNvSpPr/>
          <p:nvPr/>
        </p:nvSpPr>
        <p:spPr>
          <a:xfrm>
            <a:off x="3490043" y="1547158"/>
            <a:ext cx="4907113" cy="461665"/>
          </a:xfrm>
          <a:prstGeom prst="rect">
            <a:avLst/>
          </a:prstGeom>
        </p:spPr>
        <p:txBody>
          <a:bodyPr wrap="none">
            <a:spAutoFit/>
          </a:bodyPr>
          <a:lstStyle/>
          <a:p>
            <a:pPr algn="ctr"/>
            <a:r>
              <a:rPr lang="en-US" sz="2400" dirty="0" smtClean="0"/>
              <a:t>Trò chơi </a:t>
            </a:r>
            <a:r>
              <a:rPr lang="en-US" sz="2400" b="1" i="1" dirty="0" smtClean="0">
                <a:solidFill>
                  <a:schemeClr val="accent5">
                    <a:lumMod val="50000"/>
                  </a:schemeClr>
                </a:solidFill>
              </a:rPr>
              <a:t>“Hỏi </a:t>
            </a:r>
            <a:r>
              <a:rPr lang="en-US" sz="2400" b="1" i="1" dirty="0">
                <a:solidFill>
                  <a:schemeClr val="accent5">
                    <a:lumMod val="50000"/>
                  </a:schemeClr>
                </a:solidFill>
              </a:rPr>
              <a:t>nhanh, đáp </a:t>
            </a:r>
            <a:r>
              <a:rPr lang="en-US" sz="2400" b="1" i="1" dirty="0" smtClean="0">
                <a:solidFill>
                  <a:schemeClr val="accent5">
                    <a:lumMod val="50000"/>
                  </a:schemeClr>
                </a:solidFill>
              </a:rPr>
              <a:t>nhanh”</a:t>
            </a:r>
            <a:endParaRPr lang="en-US" sz="2400" b="1" i="1" dirty="0">
              <a:solidFill>
                <a:schemeClr val="accent5">
                  <a:lumMod val="50000"/>
                </a:schemeClr>
              </a:solidFill>
            </a:endParaRPr>
          </a:p>
        </p:txBody>
      </p:sp>
      <p:sp>
        <p:nvSpPr>
          <p:cNvPr id="104" name="TextBox 103"/>
          <p:cNvSpPr txBox="1"/>
          <p:nvPr/>
        </p:nvSpPr>
        <p:spPr>
          <a:xfrm>
            <a:off x="3124200" y="2080558"/>
            <a:ext cx="5443024" cy="1938992"/>
          </a:xfrm>
          <a:prstGeom prst="rect">
            <a:avLst/>
          </a:prstGeom>
          <a:noFill/>
        </p:spPr>
        <p:txBody>
          <a:bodyPr wrap="square" rtlCol="0">
            <a:spAutoFit/>
          </a:bodyPr>
          <a:lstStyle/>
          <a:p>
            <a:pPr algn="just">
              <a:lnSpc>
                <a:spcPct val="150000"/>
              </a:lnSpc>
            </a:pPr>
            <a:r>
              <a:rPr lang="en-US" sz="2000" b="1" i="1" dirty="0" smtClean="0">
                <a:solidFill>
                  <a:srgbClr val="FF0000"/>
                </a:solidFill>
              </a:rPr>
              <a:t>Luật chơi: </a:t>
            </a:r>
            <a:r>
              <a:rPr lang="en-US" sz="2000" dirty="0" smtClean="0"/>
              <a:t>Học sinh trong lớp phản ứng thật nhanh trả lời các câu hỏi giáo viên đưa ra. Bạn nào trả lời nhanh và chính xác nhất sẽ giành chiến thắng.</a:t>
            </a:r>
            <a:endParaRPr lang="en-US" sz="2000"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barn(inVertical)">
                                      <p:cBhvr>
                                        <p:cTn id="13" dur="500"/>
                                        <p:tgtEl>
                                          <p:spTgt spid="10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wipe(down)">
                                      <p:cBhvr>
                                        <p:cTn id="18"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8"/>
        <p:cNvGrpSpPr/>
        <p:nvPr/>
      </p:nvGrpSpPr>
      <p:grpSpPr>
        <a:xfrm>
          <a:off x="0" y="0"/>
          <a:ext cx="0" cy="0"/>
          <a:chOff x="0" y="0"/>
          <a:chExt cx="0" cy="0"/>
        </a:xfrm>
      </p:grpSpPr>
      <p:grpSp>
        <p:nvGrpSpPr>
          <p:cNvPr id="3201" name="Google Shape;3201;p72"/>
          <p:cNvGrpSpPr/>
          <p:nvPr/>
        </p:nvGrpSpPr>
        <p:grpSpPr>
          <a:xfrm>
            <a:off x="66575" y="-677697"/>
            <a:ext cx="2153177" cy="2106447"/>
            <a:chOff x="66575" y="236175"/>
            <a:chExt cx="2153177" cy="2106447"/>
          </a:xfrm>
        </p:grpSpPr>
        <p:sp>
          <p:nvSpPr>
            <p:cNvPr id="3202" name="Google Shape;3202;p72"/>
            <p:cNvSpPr/>
            <p:nvPr/>
          </p:nvSpPr>
          <p:spPr>
            <a:xfrm>
              <a:off x="1056965" y="1688604"/>
              <a:ext cx="118944" cy="123252"/>
            </a:xfrm>
            <a:custGeom>
              <a:avLst/>
              <a:gdLst/>
              <a:ahLst/>
              <a:cxnLst/>
              <a:rect l="l" t="t" r="r" b="b"/>
              <a:pathLst>
                <a:path w="3037" h="3147" extrusionOk="0">
                  <a:moveTo>
                    <a:pt x="988" y="0"/>
                  </a:moveTo>
                  <a:cubicBezTo>
                    <a:pt x="937" y="0"/>
                    <a:pt x="890" y="11"/>
                    <a:pt x="845" y="33"/>
                  </a:cubicBezTo>
                  <a:cubicBezTo>
                    <a:pt x="798" y="57"/>
                    <a:pt x="774" y="69"/>
                    <a:pt x="750" y="93"/>
                  </a:cubicBezTo>
                  <a:cubicBezTo>
                    <a:pt x="750" y="93"/>
                    <a:pt x="750" y="117"/>
                    <a:pt x="738" y="129"/>
                  </a:cubicBezTo>
                  <a:cubicBezTo>
                    <a:pt x="714" y="141"/>
                    <a:pt x="714" y="176"/>
                    <a:pt x="703" y="188"/>
                  </a:cubicBezTo>
                  <a:cubicBezTo>
                    <a:pt x="691" y="200"/>
                    <a:pt x="679" y="236"/>
                    <a:pt x="679" y="248"/>
                  </a:cubicBezTo>
                  <a:cubicBezTo>
                    <a:pt x="655" y="295"/>
                    <a:pt x="643" y="331"/>
                    <a:pt x="643" y="379"/>
                  </a:cubicBezTo>
                  <a:lnTo>
                    <a:pt x="643" y="534"/>
                  </a:lnTo>
                  <a:cubicBezTo>
                    <a:pt x="643" y="629"/>
                    <a:pt x="655" y="724"/>
                    <a:pt x="679" y="807"/>
                  </a:cubicBezTo>
                  <a:lnTo>
                    <a:pt x="691" y="891"/>
                  </a:lnTo>
                  <a:cubicBezTo>
                    <a:pt x="703" y="962"/>
                    <a:pt x="714" y="1046"/>
                    <a:pt x="738" y="1129"/>
                  </a:cubicBezTo>
                  <a:cubicBezTo>
                    <a:pt x="655" y="1165"/>
                    <a:pt x="595" y="1200"/>
                    <a:pt x="524" y="1248"/>
                  </a:cubicBezTo>
                  <a:lnTo>
                    <a:pt x="500" y="1260"/>
                  </a:lnTo>
                  <a:cubicBezTo>
                    <a:pt x="417" y="1307"/>
                    <a:pt x="333" y="1343"/>
                    <a:pt x="262" y="1403"/>
                  </a:cubicBezTo>
                  <a:cubicBezTo>
                    <a:pt x="202" y="1450"/>
                    <a:pt x="155" y="1486"/>
                    <a:pt x="119" y="1522"/>
                  </a:cubicBezTo>
                  <a:cubicBezTo>
                    <a:pt x="107" y="1557"/>
                    <a:pt x="83" y="1581"/>
                    <a:pt x="60" y="1617"/>
                  </a:cubicBezTo>
                  <a:cubicBezTo>
                    <a:pt x="36" y="1665"/>
                    <a:pt x="24" y="1688"/>
                    <a:pt x="24" y="1736"/>
                  </a:cubicBezTo>
                  <a:cubicBezTo>
                    <a:pt x="0" y="1784"/>
                    <a:pt x="0" y="1808"/>
                    <a:pt x="24" y="1855"/>
                  </a:cubicBezTo>
                  <a:cubicBezTo>
                    <a:pt x="24" y="1903"/>
                    <a:pt x="36" y="1938"/>
                    <a:pt x="60" y="1974"/>
                  </a:cubicBezTo>
                  <a:lnTo>
                    <a:pt x="155" y="2058"/>
                  </a:lnTo>
                  <a:cubicBezTo>
                    <a:pt x="226" y="2105"/>
                    <a:pt x="298" y="2141"/>
                    <a:pt x="405" y="2165"/>
                  </a:cubicBezTo>
                  <a:cubicBezTo>
                    <a:pt x="512" y="2200"/>
                    <a:pt x="595" y="2212"/>
                    <a:pt x="691" y="2212"/>
                  </a:cubicBezTo>
                  <a:lnTo>
                    <a:pt x="762" y="2212"/>
                  </a:lnTo>
                  <a:cubicBezTo>
                    <a:pt x="810" y="2212"/>
                    <a:pt x="869" y="2212"/>
                    <a:pt x="917" y="2224"/>
                  </a:cubicBezTo>
                  <a:lnTo>
                    <a:pt x="929" y="2296"/>
                  </a:lnTo>
                  <a:lnTo>
                    <a:pt x="976" y="2439"/>
                  </a:lnTo>
                  <a:cubicBezTo>
                    <a:pt x="988" y="2498"/>
                    <a:pt x="1000" y="2534"/>
                    <a:pt x="1012" y="2581"/>
                  </a:cubicBezTo>
                  <a:cubicBezTo>
                    <a:pt x="1048" y="2677"/>
                    <a:pt x="1072" y="2760"/>
                    <a:pt x="1107" y="2831"/>
                  </a:cubicBezTo>
                  <a:cubicBezTo>
                    <a:pt x="1119" y="2891"/>
                    <a:pt x="1131" y="2939"/>
                    <a:pt x="1167" y="2974"/>
                  </a:cubicBezTo>
                  <a:cubicBezTo>
                    <a:pt x="1191" y="3010"/>
                    <a:pt x="1226" y="3046"/>
                    <a:pt x="1250" y="3070"/>
                  </a:cubicBezTo>
                  <a:cubicBezTo>
                    <a:pt x="1286" y="3105"/>
                    <a:pt x="1310" y="3117"/>
                    <a:pt x="1357" y="3129"/>
                  </a:cubicBezTo>
                  <a:cubicBezTo>
                    <a:pt x="1375" y="3141"/>
                    <a:pt x="1393" y="3147"/>
                    <a:pt x="1412" y="3147"/>
                  </a:cubicBezTo>
                  <a:cubicBezTo>
                    <a:pt x="1432" y="3147"/>
                    <a:pt x="1453" y="3141"/>
                    <a:pt x="1476" y="3129"/>
                  </a:cubicBezTo>
                  <a:cubicBezTo>
                    <a:pt x="1524" y="3117"/>
                    <a:pt x="1572" y="3105"/>
                    <a:pt x="1596" y="3070"/>
                  </a:cubicBezTo>
                  <a:cubicBezTo>
                    <a:pt x="1631" y="3058"/>
                    <a:pt x="1655" y="3046"/>
                    <a:pt x="1667" y="3010"/>
                  </a:cubicBezTo>
                  <a:cubicBezTo>
                    <a:pt x="1667" y="2998"/>
                    <a:pt x="1691" y="2998"/>
                    <a:pt x="1691" y="2986"/>
                  </a:cubicBezTo>
                  <a:cubicBezTo>
                    <a:pt x="1726" y="2915"/>
                    <a:pt x="1774" y="2831"/>
                    <a:pt x="1822" y="2736"/>
                  </a:cubicBezTo>
                  <a:cubicBezTo>
                    <a:pt x="1846" y="2653"/>
                    <a:pt x="1881" y="2570"/>
                    <a:pt x="1905" y="2450"/>
                  </a:cubicBezTo>
                  <a:cubicBezTo>
                    <a:pt x="1929" y="2403"/>
                    <a:pt x="1929" y="2379"/>
                    <a:pt x="1941" y="2331"/>
                  </a:cubicBezTo>
                  <a:cubicBezTo>
                    <a:pt x="1941" y="2296"/>
                    <a:pt x="1953" y="2272"/>
                    <a:pt x="1953" y="2236"/>
                  </a:cubicBezTo>
                  <a:cubicBezTo>
                    <a:pt x="2119" y="2296"/>
                    <a:pt x="2286" y="2355"/>
                    <a:pt x="2441" y="2391"/>
                  </a:cubicBezTo>
                  <a:cubicBezTo>
                    <a:pt x="2488" y="2391"/>
                    <a:pt x="2536" y="2403"/>
                    <a:pt x="2584" y="2403"/>
                  </a:cubicBezTo>
                  <a:lnTo>
                    <a:pt x="2715" y="2403"/>
                  </a:lnTo>
                  <a:cubicBezTo>
                    <a:pt x="2762" y="2403"/>
                    <a:pt x="2798" y="2403"/>
                    <a:pt x="2834" y="2391"/>
                  </a:cubicBezTo>
                  <a:lnTo>
                    <a:pt x="2917" y="2343"/>
                  </a:lnTo>
                  <a:cubicBezTo>
                    <a:pt x="2941" y="2343"/>
                    <a:pt x="2953" y="2331"/>
                    <a:pt x="2965" y="2319"/>
                  </a:cubicBezTo>
                  <a:cubicBezTo>
                    <a:pt x="2977" y="2296"/>
                    <a:pt x="2977" y="2284"/>
                    <a:pt x="3000" y="2272"/>
                  </a:cubicBezTo>
                  <a:cubicBezTo>
                    <a:pt x="3012" y="2236"/>
                    <a:pt x="3024" y="2212"/>
                    <a:pt x="3024" y="2177"/>
                  </a:cubicBezTo>
                  <a:cubicBezTo>
                    <a:pt x="3036" y="2117"/>
                    <a:pt x="3036" y="2058"/>
                    <a:pt x="3012" y="1986"/>
                  </a:cubicBezTo>
                  <a:cubicBezTo>
                    <a:pt x="2977" y="1915"/>
                    <a:pt x="2953" y="1855"/>
                    <a:pt x="2905" y="1784"/>
                  </a:cubicBezTo>
                  <a:cubicBezTo>
                    <a:pt x="2881" y="1724"/>
                    <a:pt x="2834" y="1665"/>
                    <a:pt x="2774" y="1581"/>
                  </a:cubicBezTo>
                  <a:cubicBezTo>
                    <a:pt x="2727" y="1522"/>
                    <a:pt x="2679" y="1462"/>
                    <a:pt x="2619" y="1403"/>
                  </a:cubicBezTo>
                  <a:cubicBezTo>
                    <a:pt x="2596" y="1391"/>
                    <a:pt x="2584" y="1367"/>
                    <a:pt x="2560" y="1343"/>
                  </a:cubicBezTo>
                  <a:lnTo>
                    <a:pt x="2548" y="1331"/>
                  </a:lnTo>
                  <a:lnTo>
                    <a:pt x="2548" y="1319"/>
                  </a:lnTo>
                  <a:cubicBezTo>
                    <a:pt x="2560" y="1272"/>
                    <a:pt x="2596" y="1248"/>
                    <a:pt x="2608" y="1200"/>
                  </a:cubicBezTo>
                  <a:lnTo>
                    <a:pt x="2619" y="1188"/>
                  </a:lnTo>
                  <a:cubicBezTo>
                    <a:pt x="2703" y="1046"/>
                    <a:pt x="2774" y="903"/>
                    <a:pt x="2822" y="736"/>
                  </a:cubicBezTo>
                  <a:cubicBezTo>
                    <a:pt x="2822" y="688"/>
                    <a:pt x="2834" y="653"/>
                    <a:pt x="2834" y="617"/>
                  </a:cubicBezTo>
                  <a:lnTo>
                    <a:pt x="2834" y="498"/>
                  </a:lnTo>
                  <a:cubicBezTo>
                    <a:pt x="2834" y="450"/>
                    <a:pt x="2822" y="426"/>
                    <a:pt x="2798" y="391"/>
                  </a:cubicBezTo>
                  <a:cubicBezTo>
                    <a:pt x="2786" y="367"/>
                    <a:pt x="2774" y="331"/>
                    <a:pt x="2739" y="307"/>
                  </a:cubicBezTo>
                  <a:cubicBezTo>
                    <a:pt x="2691" y="248"/>
                    <a:pt x="2608" y="212"/>
                    <a:pt x="2536" y="212"/>
                  </a:cubicBezTo>
                  <a:cubicBezTo>
                    <a:pt x="2488" y="212"/>
                    <a:pt x="2465" y="212"/>
                    <a:pt x="2417" y="236"/>
                  </a:cubicBezTo>
                  <a:cubicBezTo>
                    <a:pt x="2393" y="236"/>
                    <a:pt x="2346" y="248"/>
                    <a:pt x="2298" y="260"/>
                  </a:cubicBezTo>
                  <a:lnTo>
                    <a:pt x="2060" y="379"/>
                  </a:lnTo>
                  <a:cubicBezTo>
                    <a:pt x="2024" y="391"/>
                    <a:pt x="1988" y="426"/>
                    <a:pt x="1953" y="438"/>
                  </a:cubicBezTo>
                  <a:cubicBezTo>
                    <a:pt x="1929" y="450"/>
                    <a:pt x="1881" y="486"/>
                    <a:pt x="1846" y="498"/>
                  </a:cubicBezTo>
                  <a:lnTo>
                    <a:pt x="1822" y="474"/>
                  </a:lnTo>
                  <a:cubicBezTo>
                    <a:pt x="1798" y="438"/>
                    <a:pt x="1750" y="414"/>
                    <a:pt x="1715" y="379"/>
                  </a:cubicBezTo>
                  <a:cubicBezTo>
                    <a:pt x="1643" y="307"/>
                    <a:pt x="1572" y="260"/>
                    <a:pt x="1512" y="212"/>
                  </a:cubicBezTo>
                  <a:cubicBezTo>
                    <a:pt x="1417" y="153"/>
                    <a:pt x="1357" y="117"/>
                    <a:pt x="1286" y="81"/>
                  </a:cubicBezTo>
                  <a:cubicBezTo>
                    <a:pt x="1167" y="29"/>
                    <a:pt x="1072" y="0"/>
                    <a:pt x="9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72"/>
            <p:cNvSpPr/>
            <p:nvPr/>
          </p:nvSpPr>
          <p:spPr>
            <a:xfrm>
              <a:off x="1106170" y="236175"/>
              <a:ext cx="184232" cy="191282"/>
            </a:xfrm>
            <a:custGeom>
              <a:avLst/>
              <a:gdLst/>
              <a:ahLst/>
              <a:cxnLst/>
              <a:rect l="l" t="t" r="r" b="b"/>
              <a:pathLst>
                <a:path w="4704" h="4884" extrusionOk="0">
                  <a:moveTo>
                    <a:pt x="1906" y="1"/>
                  </a:moveTo>
                  <a:cubicBezTo>
                    <a:pt x="1870" y="1"/>
                    <a:pt x="1834" y="5"/>
                    <a:pt x="1798" y="14"/>
                  </a:cubicBezTo>
                  <a:cubicBezTo>
                    <a:pt x="1739" y="38"/>
                    <a:pt x="1691" y="61"/>
                    <a:pt x="1655" y="97"/>
                  </a:cubicBezTo>
                  <a:cubicBezTo>
                    <a:pt x="1632" y="97"/>
                    <a:pt x="1620" y="109"/>
                    <a:pt x="1608" y="169"/>
                  </a:cubicBezTo>
                  <a:cubicBezTo>
                    <a:pt x="1572" y="192"/>
                    <a:pt x="1548" y="216"/>
                    <a:pt x="1536" y="240"/>
                  </a:cubicBezTo>
                  <a:cubicBezTo>
                    <a:pt x="1501" y="276"/>
                    <a:pt x="1489" y="300"/>
                    <a:pt x="1477" y="335"/>
                  </a:cubicBezTo>
                  <a:cubicBezTo>
                    <a:pt x="1441" y="395"/>
                    <a:pt x="1417" y="454"/>
                    <a:pt x="1393" y="526"/>
                  </a:cubicBezTo>
                  <a:lnTo>
                    <a:pt x="1358" y="752"/>
                  </a:lnTo>
                  <a:cubicBezTo>
                    <a:pt x="1322" y="895"/>
                    <a:pt x="1310" y="1050"/>
                    <a:pt x="1310" y="1181"/>
                  </a:cubicBezTo>
                  <a:lnTo>
                    <a:pt x="1310" y="1288"/>
                  </a:lnTo>
                  <a:cubicBezTo>
                    <a:pt x="1310" y="1407"/>
                    <a:pt x="1298" y="1538"/>
                    <a:pt x="1298" y="1657"/>
                  </a:cubicBezTo>
                  <a:cubicBezTo>
                    <a:pt x="1191" y="1705"/>
                    <a:pt x="1072" y="1740"/>
                    <a:pt x="953" y="1776"/>
                  </a:cubicBezTo>
                  <a:lnTo>
                    <a:pt x="905" y="1788"/>
                  </a:lnTo>
                  <a:cubicBezTo>
                    <a:pt x="774" y="1836"/>
                    <a:pt x="620" y="1883"/>
                    <a:pt x="489" y="1943"/>
                  </a:cubicBezTo>
                  <a:cubicBezTo>
                    <a:pt x="393" y="1978"/>
                    <a:pt x="322" y="2026"/>
                    <a:pt x="262" y="2074"/>
                  </a:cubicBezTo>
                  <a:cubicBezTo>
                    <a:pt x="215" y="2097"/>
                    <a:pt x="179" y="2145"/>
                    <a:pt x="143" y="2181"/>
                  </a:cubicBezTo>
                  <a:cubicBezTo>
                    <a:pt x="96" y="2240"/>
                    <a:pt x="72" y="2276"/>
                    <a:pt x="36" y="2336"/>
                  </a:cubicBezTo>
                  <a:cubicBezTo>
                    <a:pt x="12" y="2395"/>
                    <a:pt x="0" y="2455"/>
                    <a:pt x="0" y="2514"/>
                  </a:cubicBezTo>
                  <a:cubicBezTo>
                    <a:pt x="0" y="2574"/>
                    <a:pt x="0" y="2657"/>
                    <a:pt x="24" y="2717"/>
                  </a:cubicBezTo>
                  <a:cubicBezTo>
                    <a:pt x="60" y="2776"/>
                    <a:pt x="84" y="2836"/>
                    <a:pt x="131" y="2871"/>
                  </a:cubicBezTo>
                  <a:cubicBezTo>
                    <a:pt x="203" y="2967"/>
                    <a:pt x="322" y="3038"/>
                    <a:pt x="477" y="3109"/>
                  </a:cubicBezTo>
                  <a:cubicBezTo>
                    <a:pt x="608" y="3169"/>
                    <a:pt x="762" y="3229"/>
                    <a:pt x="893" y="3264"/>
                  </a:cubicBezTo>
                  <a:cubicBezTo>
                    <a:pt x="917" y="3276"/>
                    <a:pt x="965" y="3276"/>
                    <a:pt x="989" y="3288"/>
                  </a:cubicBezTo>
                  <a:cubicBezTo>
                    <a:pt x="1072" y="3312"/>
                    <a:pt x="1143" y="3336"/>
                    <a:pt x="1215" y="3371"/>
                  </a:cubicBezTo>
                  <a:lnTo>
                    <a:pt x="1215" y="3490"/>
                  </a:lnTo>
                  <a:cubicBezTo>
                    <a:pt x="1215" y="3562"/>
                    <a:pt x="1227" y="3633"/>
                    <a:pt x="1227" y="3705"/>
                  </a:cubicBezTo>
                  <a:cubicBezTo>
                    <a:pt x="1227" y="3788"/>
                    <a:pt x="1251" y="3860"/>
                    <a:pt x="1251" y="3931"/>
                  </a:cubicBezTo>
                  <a:cubicBezTo>
                    <a:pt x="1251" y="4086"/>
                    <a:pt x="1263" y="4205"/>
                    <a:pt x="1298" y="4336"/>
                  </a:cubicBezTo>
                  <a:cubicBezTo>
                    <a:pt x="1310" y="4407"/>
                    <a:pt x="1322" y="4479"/>
                    <a:pt x="1358" y="4538"/>
                  </a:cubicBezTo>
                  <a:cubicBezTo>
                    <a:pt x="1370" y="4622"/>
                    <a:pt x="1417" y="4681"/>
                    <a:pt x="1441" y="4717"/>
                  </a:cubicBezTo>
                  <a:cubicBezTo>
                    <a:pt x="1489" y="4764"/>
                    <a:pt x="1536" y="4812"/>
                    <a:pt x="1596" y="4836"/>
                  </a:cubicBezTo>
                  <a:cubicBezTo>
                    <a:pt x="1655" y="4872"/>
                    <a:pt x="1715" y="4883"/>
                    <a:pt x="1786" y="4883"/>
                  </a:cubicBezTo>
                  <a:cubicBezTo>
                    <a:pt x="1858" y="4883"/>
                    <a:pt x="1917" y="4872"/>
                    <a:pt x="1977" y="4836"/>
                  </a:cubicBezTo>
                  <a:cubicBezTo>
                    <a:pt x="2025" y="4824"/>
                    <a:pt x="2072" y="4800"/>
                    <a:pt x="2108" y="4764"/>
                  </a:cubicBezTo>
                  <a:cubicBezTo>
                    <a:pt x="2132" y="4753"/>
                    <a:pt x="2144" y="4753"/>
                    <a:pt x="2155" y="4741"/>
                  </a:cubicBezTo>
                  <a:cubicBezTo>
                    <a:pt x="2251" y="4645"/>
                    <a:pt x="2346" y="4538"/>
                    <a:pt x="2441" y="4395"/>
                  </a:cubicBezTo>
                  <a:cubicBezTo>
                    <a:pt x="2513" y="4288"/>
                    <a:pt x="2584" y="4157"/>
                    <a:pt x="2667" y="3991"/>
                  </a:cubicBezTo>
                  <a:cubicBezTo>
                    <a:pt x="2679" y="3943"/>
                    <a:pt x="2703" y="3883"/>
                    <a:pt x="2739" y="3824"/>
                  </a:cubicBezTo>
                  <a:cubicBezTo>
                    <a:pt x="2751" y="3788"/>
                    <a:pt x="2775" y="3752"/>
                    <a:pt x="2798" y="3705"/>
                  </a:cubicBezTo>
                  <a:cubicBezTo>
                    <a:pt x="3037" y="3860"/>
                    <a:pt x="3251" y="3991"/>
                    <a:pt x="3489" y="4098"/>
                  </a:cubicBezTo>
                  <a:cubicBezTo>
                    <a:pt x="3572" y="4122"/>
                    <a:pt x="3632" y="4157"/>
                    <a:pt x="3691" y="4169"/>
                  </a:cubicBezTo>
                  <a:cubicBezTo>
                    <a:pt x="3751" y="4181"/>
                    <a:pt x="3810" y="4205"/>
                    <a:pt x="3882" y="4217"/>
                  </a:cubicBezTo>
                  <a:lnTo>
                    <a:pt x="4060" y="4217"/>
                  </a:lnTo>
                  <a:cubicBezTo>
                    <a:pt x="4120" y="4205"/>
                    <a:pt x="4180" y="4181"/>
                    <a:pt x="4227" y="4169"/>
                  </a:cubicBezTo>
                  <a:cubicBezTo>
                    <a:pt x="4251" y="4157"/>
                    <a:pt x="4287" y="4145"/>
                    <a:pt x="4299" y="4122"/>
                  </a:cubicBezTo>
                  <a:cubicBezTo>
                    <a:pt x="4334" y="4110"/>
                    <a:pt x="4346" y="4098"/>
                    <a:pt x="4358" y="4086"/>
                  </a:cubicBezTo>
                  <a:cubicBezTo>
                    <a:pt x="4382" y="4050"/>
                    <a:pt x="4418" y="4002"/>
                    <a:pt x="4430" y="3967"/>
                  </a:cubicBezTo>
                  <a:cubicBezTo>
                    <a:pt x="4465" y="3871"/>
                    <a:pt x="4477" y="3788"/>
                    <a:pt x="4465" y="3669"/>
                  </a:cubicBezTo>
                  <a:cubicBezTo>
                    <a:pt x="4441" y="3562"/>
                    <a:pt x="4418" y="3443"/>
                    <a:pt x="4370" y="3324"/>
                  </a:cubicBezTo>
                  <a:cubicBezTo>
                    <a:pt x="4322" y="3217"/>
                    <a:pt x="4287" y="3098"/>
                    <a:pt x="4227" y="2979"/>
                  </a:cubicBezTo>
                  <a:cubicBezTo>
                    <a:pt x="4180" y="2871"/>
                    <a:pt x="4120" y="2788"/>
                    <a:pt x="4060" y="2669"/>
                  </a:cubicBezTo>
                  <a:cubicBezTo>
                    <a:pt x="4049" y="2621"/>
                    <a:pt x="4013" y="2574"/>
                    <a:pt x="4001" y="2550"/>
                  </a:cubicBezTo>
                  <a:lnTo>
                    <a:pt x="3989" y="2514"/>
                  </a:lnTo>
                  <a:lnTo>
                    <a:pt x="4001" y="2502"/>
                  </a:lnTo>
                  <a:cubicBezTo>
                    <a:pt x="4049" y="2443"/>
                    <a:pt x="4084" y="2395"/>
                    <a:pt x="4132" y="2336"/>
                  </a:cubicBezTo>
                  <a:lnTo>
                    <a:pt x="4168" y="2312"/>
                  </a:lnTo>
                  <a:cubicBezTo>
                    <a:pt x="4322" y="2121"/>
                    <a:pt x="4489" y="1907"/>
                    <a:pt x="4596" y="1681"/>
                  </a:cubicBezTo>
                  <a:cubicBezTo>
                    <a:pt x="4620" y="1621"/>
                    <a:pt x="4656" y="1562"/>
                    <a:pt x="4668" y="1526"/>
                  </a:cubicBezTo>
                  <a:cubicBezTo>
                    <a:pt x="4680" y="1466"/>
                    <a:pt x="4703" y="1407"/>
                    <a:pt x="4703" y="1359"/>
                  </a:cubicBezTo>
                  <a:cubicBezTo>
                    <a:pt x="4703" y="1300"/>
                    <a:pt x="4703" y="1240"/>
                    <a:pt x="4680" y="1193"/>
                  </a:cubicBezTo>
                  <a:cubicBezTo>
                    <a:pt x="4680" y="1133"/>
                    <a:pt x="4656" y="1074"/>
                    <a:pt x="4620" y="1026"/>
                  </a:cubicBezTo>
                  <a:cubicBezTo>
                    <a:pt x="4561" y="931"/>
                    <a:pt x="4465" y="847"/>
                    <a:pt x="4346" y="823"/>
                  </a:cubicBezTo>
                  <a:cubicBezTo>
                    <a:pt x="4263" y="788"/>
                    <a:pt x="4203" y="788"/>
                    <a:pt x="4144" y="788"/>
                  </a:cubicBezTo>
                  <a:cubicBezTo>
                    <a:pt x="4072" y="788"/>
                    <a:pt x="4001" y="788"/>
                    <a:pt x="3941" y="812"/>
                  </a:cubicBezTo>
                  <a:cubicBezTo>
                    <a:pt x="3787" y="835"/>
                    <a:pt x="3644" y="883"/>
                    <a:pt x="3537" y="907"/>
                  </a:cubicBezTo>
                  <a:cubicBezTo>
                    <a:pt x="3477" y="931"/>
                    <a:pt x="3418" y="954"/>
                    <a:pt x="3358" y="966"/>
                  </a:cubicBezTo>
                  <a:cubicBezTo>
                    <a:pt x="3298" y="990"/>
                    <a:pt x="3239" y="1014"/>
                    <a:pt x="3179" y="1026"/>
                  </a:cubicBezTo>
                  <a:lnTo>
                    <a:pt x="3156" y="990"/>
                  </a:lnTo>
                  <a:cubicBezTo>
                    <a:pt x="3108" y="919"/>
                    <a:pt x="3060" y="883"/>
                    <a:pt x="3013" y="823"/>
                  </a:cubicBezTo>
                  <a:cubicBezTo>
                    <a:pt x="2917" y="704"/>
                    <a:pt x="2822" y="609"/>
                    <a:pt x="2751" y="526"/>
                  </a:cubicBezTo>
                  <a:cubicBezTo>
                    <a:pt x="2644" y="407"/>
                    <a:pt x="2548" y="312"/>
                    <a:pt x="2453" y="240"/>
                  </a:cubicBezTo>
                  <a:cubicBezTo>
                    <a:pt x="2249" y="85"/>
                    <a:pt x="2069" y="1"/>
                    <a:pt x="1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72"/>
            <p:cNvSpPr/>
            <p:nvPr/>
          </p:nvSpPr>
          <p:spPr>
            <a:xfrm>
              <a:off x="203825" y="2185178"/>
              <a:ext cx="153180" cy="157444"/>
            </a:xfrm>
            <a:custGeom>
              <a:avLst/>
              <a:gdLst/>
              <a:ahLst/>
              <a:cxnLst/>
              <a:rect l="l" t="t" r="r" b="b"/>
              <a:pathLst>
                <a:path w="4645" h="4775" extrusionOk="0">
                  <a:moveTo>
                    <a:pt x="2918" y="0"/>
                  </a:moveTo>
                  <a:cubicBezTo>
                    <a:pt x="2835" y="12"/>
                    <a:pt x="2799" y="12"/>
                    <a:pt x="2763" y="12"/>
                  </a:cubicBezTo>
                  <a:cubicBezTo>
                    <a:pt x="2596" y="12"/>
                    <a:pt x="2430" y="84"/>
                    <a:pt x="2239" y="238"/>
                  </a:cubicBezTo>
                  <a:cubicBezTo>
                    <a:pt x="2144" y="310"/>
                    <a:pt x="2061" y="381"/>
                    <a:pt x="1930" y="500"/>
                  </a:cubicBezTo>
                  <a:cubicBezTo>
                    <a:pt x="1846" y="572"/>
                    <a:pt x="1763" y="679"/>
                    <a:pt x="1656" y="798"/>
                  </a:cubicBezTo>
                  <a:cubicBezTo>
                    <a:pt x="1632" y="846"/>
                    <a:pt x="1596" y="869"/>
                    <a:pt x="1561" y="917"/>
                  </a:cubicBezTo>
                  <a:lnTo>
                    <a:pt x="1537" y="965"/>
                  </a:lnTo>
                  <a:lnTo>
                    <a:pt x="1501" y="1012"/>
                  </a:lnTo>
                  <a:lnTo>
                    <a:pt x="1334" y="953"/>
                  </a:lnTo>
                  <a:lnTo>
                    <a:pt x="1156" y="893"/>
                  </a:lnTo>
                  <a:cubicBezTo>
                    <a:pt x="1001" y="846"/>
                    <a:pt x="870" y="798"/>
                    <a:pt x="751" y="786"/>
                  </a:cubicBezTo>
                  <a:cubicBezTo>
                    <a:pt x="680" y="774"/>
                    <a:pt x="620" y="774"/>
                    <a:pt x="561" y="774"/>
                  </a:cubicBezTo>
                  <a:lnTo>
                    <a:pt x="537" y="774"/>
                  </a:lnTo>
                  <a:cubicBezTo>
                    <a:pt x="477" y="774"/>
                    <a:pt x="441" y="774"/>
                    <a:pt x="370" y="786"/>
                  </a:cubicBezTo>
                  <a:cubicBezTo>
                    <a:pt x="251" y="810"/>
                    <a:pt x="156" y="893"/>
                    <a:pt x="96" y="977"/>
                  </a:cubicBezTo>
                  <a:cubicBezTo>
                    <a:pt x="60" y="1024"/>
                    <a:pt x="37" y="1084"/>
                    <a:pt x="13" y="1131"/>
                  </a:cubicBezTo>
                  <a:cubicBezTo>
                    <a:pt x="1" y="1167"/>
                    <a:pt x="1" y="1227"/>
                    <a:pt x="1" y="1286"/>
                  </a:cubicBezTo>
                  <a:cubicBezTo>
                    <a:pt x="1" y="1334"/>
                    <a:pt x="13" y="1393"/>
                    <a:pt x="37" y="1453"/>
                  </a:cubicBezTo>
                  <a:cubicBezTo>
                    <a:pt x="49" y="1501"/>
                    <a:pt x="60" y="1560"/>
                    <a:pt x="96" y="1620"/>
                  </a:cubicBezTo>
                  <a:cubicBezTo>
                    <a:pt x="191" y="1846"/>
                    <a:pt x="358" y="2048"/>
                    <a:pt x="489" y="2227"/>
                  </a:cubicBezTo>
                  <a:lnTo>
                    <a:pt x="525" y="2263"/>
                  </a:lnTo>
                  <a:cubicBezTo>
                    <a:pt x="572" y="2322"/>
                    <a:pt x="608" y="2358"/>
                    <a:pt x="644" y="2417"/>
                  </a:cubicBezTo>
                  <a:lnTo>
                    <a:pt x="656" y="2441"/>
                  </a:lnTo>
                  <a:lnTo>
                    <a:pt x="644" y="2465"/>
                  </a:lnTo>
                  <a:lnTo>
                    <a:pt x="632" y="2501"/>
                  </a:lnTo>
                  <a:lnTo>
                    <a:pt x="584" y="2572"/>
                  </a:lnTo>
                  <a:cubicBezTo>
                    <a:pt x="525" y="2691"/>
                    <a:pt x="465" y="2774"/>
                    <a:pt x="418" y="2882"/>
                  </a:cubicBezTo>
                  <a:cubicBezTo>
                    <a:pt x="358" y="3001"/>
                    <a:pt x="310" y="3108"/>
                    <a:pt x="275" y="3215"/>
                  </a:cubicBezTo>
                  <a:cubicBezTo>
                    <a:pt x="227" y="3334"/>
                    <a:pt x="191" y="3453"/>
                    <a:pt x="180" y="3536"/>
                  </a:cubicBezTo>
                  <a:cubicBezTo>
                    <a:pt x="168" y="3656"/>
                    <a:pt x="180" y="3751"/>
                    <a:pt x="215" y="3834"/>
                  </a:cubicBezTo>
                  <a:cubicBezTo>
                    <a:pt x="227" y="3882"/>
                    <a:pt x="251" y="3929"/>
                    <a:pt x="287" y="3953"/>
                  </a:cubicBezTo>
                  <a:cubicBezTo>
                    <a:pt x="299" y="3965"/>
                    <a:pt x="310" y="3989"/>
                    <a:pt x="346" y="4001"/>
                  </a:cubicBezTo>
                  <a:cubicBezTo>
                    <a:pt x="358" y="4013"/>
                    <a:pt x="394" y="4025"/>
                    <a:pt x="418" y="4048"/>
                  </a:cubicBezTo>
                  <a:cubicBezTo>
                    <a:pt x="465" y="4060"/>
                    <a:pt x="513" y="4084"/>
                    <a:pt x="584" y="4084"/>
                  </a:cubicBezTo>
                  <a:lnTo>
                    <a:pt x="763" y="4084"/>
                  </a:lnTo>
                  <a:cubicBezTo>
                    <a:pt x="834" y="4072"/>
                    <a:pt x="894" y="4060"/>
                    <a:pt x="953" y="4048"/>
                  </a:cubicBezTo>
                  <a:cubicBezTo>
                    <a:pt x="1013" y="4025"/>
                    <a:pt x="1084" y="4001"/>
                    <a:pt x="1144" y="3965"/>
                  </a:cubicBezTo>
                  <a:cubicBezTo>
                    <a:pt x="1382" y="3882"/>
                    <a:pt x="1608" y="3751"/>
                    <a:pt x="1846" y="3596"/>
                  </a:cubicBezTo>
                  <a:cubicBezTo>
                    <a:pt x="1858" y="3644"/>
                    <a:pt x="1882" y="3667"/>
                    <a:pt x="1894" y="3715"/>
                  </a:cubicBezTo>
                  <a:cubicBezTo>
                    <a:pt x="1918" y="3775"/>
                    <a:pt x="1942" y="3834"/>
                    <a:pt x="1965" y="3882"/>
                  </a:cubicBezTo>
                  <a:cubicBezTo>
                    <a:pt x="2037" y="4048"/>
                    <a:pt x="2120" y="4179"/>
                    <a:pt x="2192" y="4287"/>
                  </a:cubicBezTo>
                  <a:cubicBezTo>
                    <a:pt x="2275" y="4429"/>
                    <a:pt x="2370" y="4537"/>
                    <a:pt x="2477" y="4620"/>
                  </a:cubicBezTo>
                  <a:cubicBezTo>
                    <a:pt x="2489" y="4644"/>
                    <a:pt x="2501" y="4644"/>
                    <a:pt x="2513" y="4656"/>
                  </a:cubicBezTo>
                  <a:cubicBezTo>
                    <a:pt x="2561" y="4679"/>
                    <a:pt x="2608" y="4715"/>
                    <a:pt x="2632" y="4727"/>
                  </a:cubicBezTo>
                  <a:cubicBezTo>
                    <a:pt x="2692" y="4763"/>
                    <a:pt x="2751" y="4775"/>
                    <a:pt x="2835" y="4775"/>
                  </a:cubicBezTo>
                  <a:lnTo>
                    <a:pt x="2847" y="4775"/>
                  </a:lnTo>
                  <a:cubicBezTo>
                    <a:pt x="2906" y="4775"/>
                    <a:pt x="2966" y="4763"/>
                    <a:pt x="3013" y="4727"/>
                  </a:cubicBezTo>
                  <a:cubicBezTo>
                    <a:pt x="3073" y="4703"/>
                    <a:pt x="3108" y="4656"/>
                    <a:pt x="3156" y="4608"/>
                  </a:cubicBezTo>
                  <a:cubicBezTo>
                    <a:pt x="3192" y="4560"/>
                    <a:pt x="3228" y="4501"/>
                    <a:pt x="3251" y="4429"/>
                  </a:cubicBezTo>
                  <a:cubicBezTo>
                    <a:pt x="3275" y="4370"/>
                    <a:pt x="3287" y="4310"/>
                    <a:pt x="3311" y="4227"/>
                  </a:cubicBezTo>
                  <a:cubicBezTo>
                    <a:pt x="3335" y="4108"/>
                    <a:pt x="3347" y="3989"/>
                    <a:pt x="3370" y="3822"/>
                  </a:cubicBezTo>
                  <a:cubicBezTo>
                    <a:pt x="3370" y="3751"/>
                    <a:pt x="3382" y="3667"/>
                    <a:pt x="3382" y="3596"/>
                  </a:cubicBezTo>
                  <a:cubicBezTo>
                    <a:pt x="3382" y="3525"/>
                    <a:pt x="3394" y="3453"/>
                    <a:pt x="3394" y="3370"/>
                  </a:cubicBezTo>
                  <a:lnTo>
                    <a:pt x="3406" y="3275"/>
                  </a:lnTo>
                  <a:cubicBezTo>
                    <a:pt x="3489" y="3239"/>
                    <a:pt x="3549" y="3227"/>
                    <a:pt x="3620" y="3215"/>
                  </a:cubicBezTo>
                  <a:lnTo>
                    <a:pt x="3644" y="3191"/>
                  </a:lnTo>
                  <a:lnTo>
                    <a:pt x="3739" y="3167"/>
                  </a:lnTo>
                  <a:cubicBezTo>
                    <a:pt x="3859" y="3132"/>
                    <a:pt x="4001" y="3096"/>
                    <a:pt x="4156" y="3036"/>
                  </a:cubicBezTo>
                  <a:cubicBezTo>
                    <a:pt x="4299" y="2977"/>
                    <a:pt x="4418" y="2894"/>
                    <a:pt x="4501" y="2810"/>
                  </a:cubicBezTo>
                  <a:cubicBezTo>
                    <a:pt x="4537" y="2763"/>
                    <a:pt x="4573" y="2703"/>
                    <a:pt x="4597" y="2644"/>
                  </a:cubicBezTo>
                  <a:cubicBezTo>
                    <a:pt x="4632" y="2584"/>
                    <a:pt x="4644" y="2524"/>
                    <a:pt x="4644" y="2453"/>
                  </a:cubicBezTo>
                  <a:cubicBezTo>
                    <a:pt x="4644" y="2393"/>
                    <a:pt x="4632" y="2334"/>
                    <a:pt x="4621" y="2274"/>
                  </a:cubicBezTo>
                  <a:cubicBezTo>
                    <a:pt x="4597" y="2215"/>
                    <a:pt x="4561" y="2167"/>
                    <a:pt x="4513" y="2108"/>
                  </a:cubicBezTo>
                  <a:cubicBezTo>
                    <a:pt x="4478" y="2084"/>
                    <a:pt x="4442" y="2036"/>
                    <a:pt x="4394" y="2001"/>
                  </a:cubicBezTo>
                  <a:cubicBezTo>
                    <a:pt x="4335" y="1965"/>
                    <a:pt x="4263" y="1917"/>
                    <a:pt x="4168" y="1870"/>
                  </a:cubicBezTo>
                  <a:cubicBezTo>
                    <a:pt x="4037" y="1810"/>
                    <a:pt x="3906" y="1751"/>
                    <a:pt x="3763" y="1703"/>
                  </a:cubicBezTo>
                  <a:lnTo>
                    <a:pt x="3728" y="1691"/>
                  </a:lnTo>
                  <a:lnTo>
                    <a:pt x="3704" y="1691"/>
                  </a:lnTo>
                  <a:cubicBezTo>
                    <a:pt x="3609" y="1667"/>
                    <a:pt x="3489" y="1620"/>
                    <a:pt x="3382" y="1572"/>
                  </a:cubicBezTo>
                  <a:lnTo>
                    <a:pt x="3382" y="1203"/>
                  </a:lnTo>
                  <a:lnTo>
                    <a:pt x="3382" y="1096"/>
                  </a:lnTo>
                  <a:cubicBezTo>
                    <a:pt x="3382" y="965"/>
                    <a:pt x="3370" y="810"/>
                    <a:pt x="3347" y="667"/>
                  </a:cubicBezTo>
                  <a:lnTo>
                    <a:pt x="3311" y="441"/>
                  </a:lnTo>
                  <a:cubicBezTo>
                    <a:pt x="3287" y="369"/>
                    <a:pt x="3263" y="310"/>
                    <a:pt x="3228" y="250"/>
                  </a:cubicBezTo>
                  <a:cubicBezTo>
                    <a:pt x="3216" y="215"/>
                    <a:pt x="3204" y="191"/>
                    <a:pt x="3168" y="155"/>
                  </a:cubicBezTo>
                  <a:cubicBezTo>
                    <a:pt x="3156" y="131"/>
                    <a:pt x="3132" y="119"/>
                    <a:pt x="3097" y="84"/>
                  </a:cubicBezTo>
                  <a:cubicBezTo>
                    <a:pt x="3085" y="72"/>
                    <a:pt x="3085" y="72"/>
                    <a:pt x="3073" y="72"/>
                  </a:cubicBezTo>
                  <a:cubicBezTo>
                    <a:pt x="3025" y="36"/>
                    <a:pt x="2977" y="12"/>
                    <a:pt x="2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72"/>
            <p:cNvSpPr/>
            <p:nvPr/>
          </p:nvSpPr>
          <p:spPr>
            <a:xfrm>
              <a:off x="1851797" y="793056"/>
              <a:ext cx="365605" cy="356754"/>
            </a:xfrm>
            <a:custGeom>
              <a:avLst/>
              <a:gdLst/>
              <a:ahLst/>
              <a:cxnLst/>
              <a:rect l="l" t="t" r="r" b="b"/>
              <a:pathLst>
                <a:path w="9335" h="9109" extrusionOk="0">
                  <a:moveTo>
                    <a:pt x="6108" y="0"/>
                  </a:moveTo>
                  <a:cubicBezTo>
                    <a:pt x="5989" y="24"/>
                    <a:pt x="5870" y="60"/>
                    <a:pt x="5727" y="143"/>
                  </a:cubicBezTo>
                  <a:cubicBezTo>
                    <a:pt x="5608" y="203"/>
                    <a:pt x="5489" y="274"/>
                    <a:pt x="5382" y="346"/>
                  </a:cubicBezTo>
                  <a:cubicBezTo>
                    <a:pt x="5120" y="298"/>
                    <a:pt x="4870" y="274"/>
                    <a:pt x="4620" y="274"/>
                  </a:cubicBezTo>
                  <a:cubicBezTo>
                    <a:pt x="3787" y="274"/>
                    <a:pt x="2965" y="524"/>
                    <a:pt x="2275" y="1012"/>
                  </a:cubicBezTo>
                  <a:cubicBezTo>
                    <a:pt x="2108" y="1131"/>
                    <a:pt x="1941" y="1274"/>
                    <a:pt x="1786" y="1417"/>
                  </a:cubicBezTo>
                  <a:lnTo>
                    <a:pt x="1727" y="1393"/>
                  </a:lnTo>
                  <a:cubicBezTo>
                    <a:pt x="1632" y="1358"/>
                    <a:pt x="1524" y="1334"/>
                    <a:pt x="1429" y="1298"/>
                  </a:cubicBezTo>
                  <a:cubicBezTo>
                    <a:pt x="1263" y="1250"/>
                    <a:pt x="1132" y="1239"/>
                    <a:pt x="1012" y="1239"/>
                  </a:cubicBezTo>
                  <a:lnTo>
                    <a:pt x="1001" y="1239"/>
                  </a:lnTo>
                  <a:cubicBezTo>
                    <a:pt x="882" y="1239"/>
                    <a:pt x="751" y="1274"/>
                    <a:pt x="655" y="1346"/>
                  </a:cubicBezTo>
                  <a:cubicBezTo>
                    <a:pt x="536" y="1417"/>
                    <a:pt x="453" y="1524"/>
                    <a:pt x="393" y="1631"/>
                  </a:cubicBezTo>
                  <a:cubicBezTo>
                    <a:pt x="298" y="1762"/>
                    <a:pt x="227" y="1905"/>
                    <a:pt x="155" y="2060"/>
                  </a:cubicBezTo>
                  <a:cubicBezTo>
                    <a:pt x="60" y="2251"/>
                    <a:pt x="12" y="2405"/>
                    <a:pt x="0" y="2548"/>
                  </a:cubicBezTo>
                  <a:lnTo>
                    <a:pt x="0" y="2727"/>
                  </a:lnTo>
                  <a:cubicBezTo>
                    <a:pt x="12" y="2786"/>
                    <a:pt x="36" y="2846"/>
                    <a:pt x="60" y="2894"/>
                  </a:cubicBezTo>
                  <a:cubicBezTo>
                    <a:pt x="108" y="2977"/>
                    <a:pt x="179" y="3072"/>
                    <a:pt x="250" y="3132"/>
                  </a:cubicBezTo>
                  <a:lnTo>
                    <a:pt x="298" y="3179"/>
                  </a:lnTo>
                  <a:lnTo>
                    <a:pt x="310" y="3191"/>
                  </a:lnTo>
                  <a:lnTo>
                    <a:pt x="334" y="3203"/>
                  </a:lnTo>
                  <a:cubicBezTo>
                    <a:pt x="393" y="3263"/>
                    <a:pt x="453" y="3322"/>
                    <a:pt x="489" y="3382"/>
                  </a:cubicBezTo>
                  <a:cubicBezTo>
                    <a:pt x="548" y="3453"/>
                    <a:pt x="596" y="3536"/>
                    <a:pt x="631" y="3608"/>
                  </a:cubicBezTo>
                  <a:cubicBezTo>
                    <a:pt x="465" y="4465"/>
                    <a:pt x="584" y="5346"/>
                    <a:pt x="965" y="6132"/>
                  </a:cubicBezTo>
                  <a:cubicBezTo>
                    <a:pt x="846" y="6334"/>
                    <a:pt x="703" y="6632"/>
                    <a:pt x="727" y="6965"/>
                  </a:cubicBezTo>
                  <a:cubicBezTo>
                    <a:pt x="762" y="7311"/>
                    <a:pt x="989" y="7573"/>
                    <a:pt x="1227" y="7811"/>
                  </a:cubicBezTo>
                  <a:cubicBezTo>
                    <a:pt x="1358" y="7966"/>
                    <a:pt x="1524" y="8097"/>
                    <a:pt x="1715" y="8204"/>
                  </a:cubicBezTo>
                  <a:cubicBezTo>
                    <a:pt x="1834" y="8275"/>
                    <a:pt x="1977" y="8311"/>
                    <a:pt x="2120" y="8311"/>
                  </a:cubicBezTo>
                  <a:lnTo>
                    <a:pt x="2191" y="8311"/>
                  </a:lnTo>
                  <a:cubicBezTo>
                    <a:pt x="2370" y="8287"/>
                    <a:pt x="2548" y="8204"/>
                    <a:pt x="2656" y="8144"/>
                  </a:cubicBezTo>
                  <a:cubicBezTo>
                    <a:pt x="2727" y="8097"/>
                    <a:pt x="2798" y="8073"/>
                    <a:pt x="2870" y="8025"/>
                  </a:cubicBezTo>
                  <a:cubicBezTo>
                    <a:pt x="3394" y="8275"/>
                    <a:pt x="3989" y="8406"/>
                    <a:pt x="4572" y="8430"/>
                  </a:cubicBezTo>
                  <a:lnTo>
                    <a:pt x="4584" y="8442"/>
                  </a:lnTo>
                  <a:lnTo>
                    <a:pt x="4680" y="8549"/>
                  </a:lnTo>
                  <a:lnTo>
                    <a:pt x="4727" y="8585"/>
                  </a:lnTo>
                  <a:lnTo>
                    <a:pt x="4811" y="8680"/>
                  </a:lnTo>
                  <a:cubicBezTo>
                    <a:pt x="4906" y="8763"/>
                    <a:pt x="5025" y="8882"/>
                    <a:pt x="5156" y="8978"/>
                  </a:cubicBezTo>
                  <a:cubicBezTo>
                    <a:pt x="5287" y="9049"/>
                    <a:pt x="5442" y="9109"/>
                    <a:pt x="5596" y="9109"/>
                  </a:cubicBezTo>
                  <a:lnTo>
                    <a:pt x="5656" y="9109"/>
                  </a:lnTo>
                  <a:cubicBezTo>
                    <a:pt x="5823" y="9109"/>
                    <a:pt x="5989" y="9061"/>
                    <a:pt x="6156" y="9025"/>
                  </a:cubicBezTo>
                  <a:cubicBezTo>
                    <a:pt x="6335" y="8978"/>
                    <a:pt x="6489" y="8918"/>
                    <a:pt x="6644" y="8859"/>
                  </a:cubicBezTo>
                  <a:cubicBezTo>
                    <a:pt x="6811" y="8799"/>
                    <a:pt x="6954" y="8704"/>
                    <a:pt x="7085" y="8609"/>
                  </a:cubicBezTo>
                  <a:cubicBezTo>
                    <a:pt x="7228" y="8501"/>
                    <a:pt x="7323" y="8382"/>
                    <a:pt x="7406" y="8228"/>
                  </a:cubicBezTo>
                  <a:cubicBezTo>
                    <a:pt x="7489" y="8073"/>
                    <a:pt x="7525" y="7870"/>
                    <a:pt x="7525" y="7632"/>
                  </a:cubicBezTo>
                  <a:cubicBezTo>
                    <a:pt x="7525" y="7537"/>
                    <a:pt x="7501" y="7394"/>
                    <a:pt x="7478" y="7251"/>
                  </a:cubicBezTo>
                  <a:cubicBezTo>
                    <a:pt x="8001" y="6739"/>
                    <a:pt x="8371" y="6084"/>
                    <a:pt x="8561" y="5370"/>
                  </a:cubicBezTo>
                  <a:lnTo>
                    <a:pt x="8632" y="5346"/>
                  </a:lnTo>
                  <a:lnTo>
                    <a:pt x="8728" y="5311"/>
                  </a:lnTo>
                  <a:lnTo>
                    <a:pt x="8740" y="5311"/>
                  </a:lnTo>
                  <a:cubicBezTo>
                    <a:pt x="8787" y="5299"/>
                    <a:pt x="8847" y="5275"/>
                    <a:pt x="8894" y="5251"/>
                  </a:cubicBezTo>
                  <a:cubicBezTo>
                    <a:pt x="8966" y="5227"/>
                    <a:pt x="9025" y="5180"/>
                    <a:pt x="9097" y="5132"/>
                  </a:cubicBezTo>
                  <a:cubicBezTo>
                    <a:pt x="9144" y="5096"/>
                    <a:pt x="9192" y="5037"/>
                    <a:pt x="9228" y="4953"/>
                  </a:cubicBezTo>
                  <a:cubicBezTo>
                    <a:pt x="9311" y="4775"/>
                    <a:pt x="9323" y="4596"/>
                    <a:pt x="9335" y="4453"/>
                  </a:cubicBezTo>
                  <a:cubicBezTo>
                    <a:pt x="9335" y="4322"/>
                    <a:pt x="9335" y="4156"/>
                    <a:pt x="9311" y="3965"/>
                  </a:cubicBezTo>
                  <a:cubicBezTo>
                    <a:pt x="9287" y="3810"/>
                    <a:pt x="9264" y="3644"/>
                    <a:pt x="9228" y="3489"/>
                  </a:cubicBezTo>
                  <a:cubicBezTo>
                    <a:pt x="9204" y="3346"/>
                    <a:pt x="9144" y="3251"/>
                    <a:pt x="9085" y="3167"/>
                  </a:cubicBezTo>
                  <a:cubicBezTo>
                    <a:pt x="8978" y="3048"/>
                    <a:pt x="8811" y="3036"/>
                    <a:pt x="8668" y="3025"/>
                  </a:cubicBezTo>
                  <a:lnTo>
                    <a:pt x="8537" y="3025"/>
                  </a:lnTo>
                  <a:cubicBezTo>
                    <a:pt x="8513" y="3025"/>
                    <a:pt x="8502" y="3025"/>
                    <a:pt x="8478" y="3013"/>
                  </a:cubicBezTo>
                  <a:lnTo>
                    <a:pt x="8454" y="3013"/>
                  </a:lnTo>
                  <a:cubicBezTo>
                    <a:pt x="8335" y="2667"/>
                    <a:pt x="8180" y="2358"/>
                    <a:pt x="7966" y="2036"/>
                  </a:cubicBezTo>
                  <a:cubicBezTo>
                    <a:pt x="7859" y="1893"/>
                    <a:pt x="7763" y="1762"/>
                    <a:pt x="7644" y="1620"/>
                  </a:cubicBezTo>
                  <a:cubicBezTo>
                    <a:pt x="7704" y="1346"/>
                    <a:pt x="7680" y="1120"/>
                    <a:pt x="7597" y="929"/>
                  </a:cubicBezTo>
                  <a:cubicBezTo>
                    <a:pt x="7478" y="655"/>
                    <a:pt x="7239" y="477"/>
                    <a:pt x="7001" y="334"/>
                  </a:cubicBezTo>
                  <a:cubicBezTo>
                    <a:pt x="6739" y="155"/>
                    <a:pt x="6477" y="0"/>
                    <a:pt x="6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72"/>
            <p:cNvSpPr/>
            <p:nvPr/>
          </p:nvSpPr>
          <p:spPr>
            <a:xfrm>
              <a:off x="1886771" y="817651"/>
              <a:ext cx="332981" cy="332628"/>
            </a:xfrm>
            <a:custGeom>
              <a:avLst/>
              <a:gdLst/>
              <a:ahLst/>
              <a:cxnLst/>
              <a:rect l="l" t="t" r="r" b="b"/>
              <a:pathLst>
                <a:path w="8502" h="8493" extrusionOk="0">
                  <a:moveTo>
                    <a:pt x="6519" y="0"/>
                  </a:moveTo>
                  <a:cubicBezTo>
                    <a:pt x="6481" y="0"/>
                    <a:pt x="6489" y="23"/>
                    <a:pt x="6489" y="63"/>
                  </a:cubicBezTo>
                  <a:cubicBezTo>
                    <a:pt x="6489" y="111"/>
                    <a:pt x="6489" y="170"/>
                    <a:pt x="6477" y="206"/>
                  </a:cubicBezTo>
                  <a:cubicBezTo>
                    <a:pt x="6466" y="265"/>
                    <a:pt x="6442" y="313"/>
                    <a:pt x="6430" y="361"/>
                  </a:cubicBezTo>
                  <a:cubicBezTo>
                    <a:pt x="6382" y="468"/>
                    <a:pt x="6346" y="551"/>
                    <a:pt x="6287" y="646"/>
                  </a:cubicBezTo>
                  <a:cubicBezTo>
                    <a:pt x="6227" y="718"/>
                    <a:pt x="6180" y="801"/>
                    <a:pt x="6120" y="884"/>
                  </a:cubicBezTo>
                  <a:cubicBezTo>
                    <a:pt x="6251" y="968"/>
                    <a:pt x="6370" y="1075"/>
                    <a:pt x="6489" y="1194"/>
                  </a:cubicBezTo>
                  <a:cubicBezTo>
                    <a:pt x="6549" y="1265"/>
                    <a:pt x="6620" y="1337"/>
                    <a:pt x="6680" y="1420"/>
                  </a:cubicBezTo>
                  <a:cubicBezTo>
                    <a:pt x="6739" y="1492"/>
                    <a:pt x="6799" y="1563"/>
                    <a:pt x="6847" y="1635"/>
                  </a:cubicBezTo>
                  <a:cubicBezTo>
                    <a:pt x="6894" y="1730"/>
                    <a:pt x="6954" y="1813"/>
                    <a:pt x="6977" y="1908"/>
                  </a:cubicBezTo>
                  <a:cubicBezTo>
                    <a:pt x="7013" y="1992"/>
                    <a:pt x="7037" y="2075"/>
                    <a:pt x="7061" y="2158"/>
                  </a:cubicBezTo>
                  <a:cubicBezTo>
                    <a:pt x="7073" y="2254"/>
                    <a:pt x="7073" y="2325"/>
                    <a:pt x="7073" y="2408"/>
                  </a:cubicBezTo>
                  <a:cubicBezTo>
                    <a:pt x="7073" y="2456"/>
                    <a:pt x="7061" y="2480"/>
                    <a:pt x="7061" y="2527"/>
                  </a:cubicBezTo>
                  <a:cubicBezTo>
                    <a:pt x="7061" y="2551"/>
                    <a:pt x="7037" y="2575"/>
                    <a:pt x="7037" y="2587"/>
                  </a:cubicBezTo>
                  <a:cubicBezTo>
                    <a:pt x="7132" y="2587"/>
                    <a:pt x="7216" y="2611"/>
                    <a:pt x="7311" y="2635"/>
                  </a:cubicBezTo>
                  <a:cubicBezTo>
                    <a:pt x="7382" y="2670"/>
                    <a:pt x="7454" y="2706"/>
                    <a:pt x="7537" y="2754"/>
                  </a:cubicBezTo>
                  <a:cubicBezTo>
                    <a:pt x="7597" y="2813"/>
                    <a:pt x="7656" y="2873"/>
                    <a:pt x="7680" y="2944"/>
                  </a:cubicBezTo>
                  <a:cubicBezTo>
                    <a:pt x="7728" y="3028"/>
                    <a:pt x="7751" y="3111"/>
                    <a:pt x="7775" y="3206"/>
                  </a:cubicBezTo>
                  <a:cubicBezTo>
                    <a:pt x="7799" y="3301"/>
                    <a:pt x="7811" y="3420"/>
                    <a:pt x="7811" y="3528"/>
                  </a:cubicBezTo>
                  <a:cubicBezTo>
                    <a:pt x="7811" y="3587"/>
                    <a:pt x="7835" y="3647"/>
                    <a:pt x="7811" y="3706"/>
                  </a:cubicBezTo>
                  <a:cubicBezTo>
                    <a:pt x="7811" y="3742"/>
                    <a:pt x="7811" y="3778"/>
                    <a:pt x="7799" y="3813"/>
                  </a:cubicBezTo>
                  <a:cubicBezTo>
                    <a:pt x="7799" y="3837"/>
                    <a:pt x="7787" y="3873"/>
                    <a:pt x="7775" y="3885"/>
                  </a:cubicBezTo>
                  <a:cubicBezTo>
                    <a:pt x="7751" y="3897"/>
                    <a:pt x="7739" y="3932"/>
                    <a:pt x="7728" y="3944"/>
                  </a:cubicBezTo>
                  <a:cubicBezTo>
                    <a:pt x="7692" y="3956"/>
                    <a:pt x="7668" y="3992"/>
                    <a:pt x="7656" y="4004"/>
                  </a:cubicBezTo>
                  <a:cubicBezTo>
                    <a:pt x="7620" y="4016"/>
                    <a:pt x="7597" y="4051"/>
                    <a:pt x="7561" y="4075"/>
                  </a:cubicBezTo>
                  <a:cubicBezTo>
                    <a:pt x="7513" y="4111"/>
                    <a:pt x="7478" y="4159"/>
                    <a:pt x="7430" y="4171"/>
                  </a:cubicBezTo>
                  <a:cubicBezTo>
                    <a:pt x="7418" y="4182"/>
                    <a:pt x="7382" y="4182"/>
                    <a:pt x="7370" y="4194"/>
                  </a:cubicBezTo>
                  <a:cubicBezTo>
                    <a:pt x="7370" y="4206"/>
                    <a:pt x="7370" y="4230"/>
                    <a:pt x="7358" y="4242"/>
                  </a:cubicBezTo>
                  <a:cubicBezTo>
                    <a:pt x="7358" y="4266"/>
                    <a:pt x="7335" y="4302"/>
                    <a:pt x="7335" y="4337"/>
                  </a:cubicBezTo>
                  <a:cubicBezTo>
                    <a:pt x="7323" y="4432"/>
                    <a:pt x="7311" y="4552"/>
                    <a:pt x="7275" y="4659"/>
                  </a:cubicBezTo>
                  <a:cubicBezTo>
                    <a:pt x="7251" y="4778"/>
                    <a:pt x="7216" y="4885"/>
                    <a:pt x="7192" y="5004"/>
                  </a:cubicBezTo>
                  <a:cubicBezTo>
                    <a:pt x="7156" y="5099"/>
                    <a:pt x="7120" y="5206"/>
                    <a:pt x="7061" y="5314"/>
                  </a:cubicBezTo>
                  <a:cubicBezTo>
                    <a:pt x="7013" y="5421"/>
                    <a:pt x="6954" y="5504"/>
                    <a:pt x="6882" y="5599"/>
                  </a:cubicBezTo>
                  <a:cubicBezTo>
                    <a:pt x="6799" y="5683"/>
                    <a:pt x="6727" y="5754"/>
                    <a:pt x="6644" y="5837"/>
                  </a:cubicBezTo>
                  <a:cubicBezTo>
                    <a:pt x="6596" y="5861"/>
                    <a:pt x="6561" y="5897"/>
                    <a:pt x="6525" y="5921"/>
                  </a:cubicBezTo>
                  <a:cubicBezTo>
                    <a:pt x="6489" y="5933"/>
                    <a:pt x="6466" y="5956"/>
                    <a:pt x="6442" y="5980"/>
                  </a:cubicBezTo>
                  <a:cubicBezTo>
                    <a:pt x="6430" y="5992"/>
                    <a:pt x="6418" y="6016"/>
                    <a:pt x="6406" y="6016"/>
                  </a:cubicBezTo>
                  <a:cubicBezTo>
                    <a:pt x="6323" y="6040"/>
                    <a:pt x="6251" y="6052"/>
                    <a:pt x="6192" y="6087"/>
                  </a:cubicBezTo>
                  <a:cubicBezTo>
                    <a:pt x="6180" y="6087"/>
                    <a:pt x="6180" y="6099"/>
                    <a:pt x="6168" y="6099"/>
                  </a:cubicBezTo>
                  <a:lnTo>
                    <a:pt x="6144" y="6111"/>
                  </a:lnTo>
                  <a:cubicBezTo>
                    <a:pt x="6144" y="6135"/>
                    <a:pt x="6132" y="6147"/>
                    <a:pt x="6132" y="6159"/>
                  </a:cubicBezTo>
                  <a:lnTo>
                    <a:pt x="6132" y="6314"/>
                  </a:lnTo>
                  <a:cubicBezTo>
                    <a:pt x="6144" y="6445"/>
                    <a:pt x="6192" y="6576"/>
                    <a:pt x="6204" y="6730"/>
                  </a:cubicBezTo>
                  <a:cubicBezTo>
                    <a:pt x="6227" y="6790"/>
                    <a:pt x="6227" y="6849"/>
                    <a:pt x="6227" y="6921"/>
                  </a:cubicBezTo>
                  <a:lnTo>
                    <a:pt x="6227" y="6992"/>
                  </a:lnTo>
                  <a:cubicBezTo>
                    <a:pt x="6227" y="7028"/>
                    <a:pt x="6227" y="7040"/>
                    <a:pt x="6204" y="7076"/>
                  </a:cubicBezTo>
                  <a:cubicBezTo>
                    <a:pt x="6168" y="7219"/>
                    <a:pt x="6085" y="7350"/>
                    <a:pt x="6001" y="7457"/>
                  </a:cubicBezTo>
                  <a:cubicBezTo>
                    <a:pt x="5942" y="7516"/>
                    <a:pt x="5894" y="7576"/>
                    <a:pt x="5823" y="7635"/>
                  </a:cubicBezTo>
                  <a:cubicBezTo>
                    <a:pt x="5763" y="7683"/>
                    <a:pt x="5704" y="7719"/>
                    <a:pt x="5644" y="7754"/>
                  </a:cubicBezTo>
                  <a:cubicBezTo>
                    <a:pt x="5584" y="7802"/>
                    <a:pt x="5513" y="7826"/>
                    <a:pt x="5430" y="7861"/>
                  </a:cubicBezTo>
                  <a:cubicBezTo>
                    <a:pt x="5358" y="7885"/>
                    <a:pt x="5287" y="7909"/>
                    <a:pt x="5215" y="7921"/>
                  </a:cubicBezTo>
                  <a:cubicBezTo>
                    <a:pt x="5168" y="7921"/>
                    <a:pt x="5132" y="7933"/>
                    <a:pt x="5096" y="7933"/>
                  </a:cubicBezTo>
                  <a:lnTo>
                    <a:pt x="5001" y="7933"/>
                  </a:lnTo>
                  <a:cubicBezTo>
                    <a:pt x="4953" y="7933"/>
                    <a:pt x="4894" y="7921"/>
                    <a:pt x="4858" y="7909"/>
                  </a:cubicBezTo>
                  <a:cubicBezTo>
                    <a:pt x="4811" y="7885"/>
                    <a:pt x="4763" y="7861"/>
                    <a:pt x="4715" y="7814"/>
                  </a:cubicBezTo>
                  <a:cubicBezTo>
                    <a:pt x="4691" y="7790"/>
                    <a:pt x="4644" y="7754"/>
                    <a:pt x="4620" y="7707"/>
                  </a:cubicBezTo>
                  <a:cubicBezTo>
                    <a:pt x="4584" y="7671"/>
                    <a:pt x="4537" y="7623"/>
                    <a:pt x="4513" y="7588"/>
                  </a:cubicBezTo>
                  <a:lnTo>
                    <a:pt x="4406" y="7492"/>
                  </a:lnTo>
                  <a:cubicBezTo>
                    <a:pt x="4394" y="7469"/>
                    <a:pt x="4358" y="7457"/>
                    <a:pt x="4346" y="7445"/>
                  </a:cubicBezTo>
                  <a:cubicBezTo>
                    <a:pt x="4322" y="7433"/>
                    <a:pt x="4310" y="7409"/>
                    <a:pt x="4275" y="7409"/>
                  </a:cubicBezTo>
                  <a:cubicBezTo>
                    <a:pt x="4263" y="7409"/>
                    <a:pt x="4251" y="7397"/>
                    <a:pt x="4251" y="7397"/>
                  </a:cubicBezTo>
                  <a:lnTo>
                    <a:pt x="4084" y="7397"/>
                  </a:lnTo>
                  <a:cubicBezTo>
                    <a:pt x="3929" y="7409"/>
                    <a:pt x="3787" y="7457"/>
                    <a:pt x="3656" y="7492"/>
                  </a:cubicBezTo>
                  <a:cubicBezTo>
                    <a:pt x="3596" y="7504"/>
                    <a:pt x="3513" y="7504"/>
                    <a:pt x="3453" y="7504"/>
                  </a:cubicBezTo>
                  <a:cubicBezTo>
                    <a:pt x="3382" y="7504"/>
                    <a:pt x="3310" y="7492"/>
                    <a:pt x="3239" y="7469"/>
                  </a:cubicBezTo>
                  <a:cubicBezTo>
                    <a:pt x="3084" y="7445"/>
                    <a:pt x="2941" y="7385"/>
                    <a:pt x="2798" y="7326"/>
                  </a:cubicBezTo>
                  <a:cubicBezTo>
                    <a:pt x="2656" y="7266"/>
                    <a:pt x="2525" y="7195"/>
                    <a:pt x="2382" y="7135"/>
                  </a:cubicBezTo>
                  <a:lnTo>
                    <a:pt x="2405" y="7135"/>
                  </a:lnTo>
                  <a:cubicBezTo>
                    <a:pt x="2251" y="7076"/>
                    <a:pt x="2108" y="7016"/>
                    <a:pt x="1941" y="6992"/>
                  </a:cubicBezTo>
                  <a:lnTo>
                    <a:pt x="1870" y="6992"/>
                  </a:lnTo>
                  <a:cubicBezTo>
                    <a:pt x="1846" y="6992"/>
                    <a:pt x="1834" y="6992"/>
                    <a:pt x="1834" y="7016"/>
                  </a:cubicBezTo>
                  <a:cubicBezTo>
                    <a:pt x="1822" y="7016"/>
                    <a:pt x="1810" y="7028"/>
                    <a:pt x="1786" y="7040"/>
                  </a:cubicBezTo>
                  <a:lnTo>
                    <a:pt x="1691" y="7147"/>
                  </a:lnTo>
                  <a:cubicBezTo>
                    <a:pt x="1632" y="7207"/>
                    <a:pt x="1548" y="7242"/>
                    <a:pt x="1477" y="7278"/>
                  </a:cubicBezTo>
                  <a:cubicBezTo>
                    <a:pt x="1417" y="7302"/>
                    <a:pt x="1358" y="7338"/>
                    <a:pt x="1286" y="7338"/>
                  </a:cubicBezTo>
                  <a:cubicBezTo>
                    <a:pt x="1227" y="7350"/>
                    <a:pt x="1167" y="7350"/>
                    <a:pt x="1108" y="7350"/>
                  </a:cubicBezTo>
                  <a:cubicBezTo>
                    <a:pt x="977" y="7350"/>
                    <a:pt x="834" y="7326"/>
                    <a:pt x="715" y="7278"/>
                  </a:cubicBezTo>
                  <a:lnTo>
                    <a:pt x="536" y="7183"/>
                  </a:lnTo>
                  <a:cubicBezTo>
                    <a:pt x="477" y="7159"/>
                    <a:pt x="417" y="7111"/>
                    <a:pt x="381" y="7064"/>
                  </a:cubicBezTo>
                  <a:cubicBezTo>
                    <a:pt x="262" y="6980"/>
                    <a:pt x="155" y="6873"/>
                    <a:pt x="48" y="6754"/>
                  </a:cubicBezTo>
                  <a:cubicBezTo>
                    <a:pt x="36" y="6742"/>
                    <a:pt x="24" y="6707"/>
                    <a:pt x="0" y="6695"/>
                  </a:cubicBezTo>
                  <a:lnTo>
                    <a:pt x="0" y="6695"/>
                  </a:lnTo>
                  <a:cubicBezTo>
                    <a:pt x="96" y="6885"/>
                    <a:pt x="239" y="7052"/>
                    <a:pt x="393" y="7207"/>
                  </a:cubicBezTo>
                  <a:cubicBezTo>
                    <a:pt x="524" y="7350"/>
                    <a:pt x="691" y="7480"/>
                    <a:pt x="881" y="7588"/>
                  </a:cubicBezTo>
                  <a:cubicBezTo>
                    <a:pt x="1001" y="7659"/>
                    <a:pt x="1155" y="7695"/>
                    <a:pt x="1286" y="7695"/>
                  </a:cubicBezTo>
                  <a:lnTo>
                    <a:pt x="1358" y="7695"/>
                  </a:lnTo>
                  <a:cubicBezTo>
                    <a:pt x="1536" y="7683"/>
                    <a:pt x="1715" y="7588"/>
                    <a:pt x="1822" y="7528"/>
                  </a:cubicBezTo>
                  <a:cubicBezTo>
                    <a:pt x="1894" y="7480"/>
                    <a:pt x="1965" y="7457"/>
                    <a:pt x="2048" y="7409"/>
                  </a:cubicBezTo>
                  <a:cubicBezTo>
                    <a:pt x="2560" y="7659"/>
                    <a:pt x="3144" y="7802"/>
                    <a:pt x="3739" y="7814"/>
                  </a:cubicBezTo>
                  <a:lnTo>
                    <a:pt x="3751" y="7826"/>
                  </a:lnTo>
                  <a:lnTo>
                    <a:pt x="3846" y="7933"/>
                  </a:lnTo>
                  <a:lnTo>
                    <a:pt x="3894" y="7981"/>
                  </a:lnTo>
                  <a:lnTo>
                    <a:pt x="3977" y="8064"/>
                  </a:lnTo>
                  <a:cubicBezTo>
                    <a:pt x="4072" y="8171"/>
                    <a:pt x="4191" y="8278"/>
                    <a:pt x="4322" y="8362"/>
                  </a:cubicBezTo>
                  <a:cubicBezTo>
                    <a:pt x="4453" y="8433"/>
                    <a:pt x="4608" y="8493"/>
                    <a:pt x="4763" y="8493"/>
                  </a:cubicBezTo>
                  <a:lnTo>
                    <a:pt x="4822" y="8493"/>
                  </a:lnTo>
                  <a:cubicBezTo>
                    <a:pt x="4989" y="8493"/>
                    <a:pt x="5156" y="8457"/>
                    <a:pt x="5323" y="8409"/>
                  </a:cubicBezTo>
                  <a:cubicBezTo>
                    <a:pt x="5501" y="8362"/>
                    <a:pt x="5656" y="8302"/>
                    <a:pt x="5811" y="8242"/>
                  </a:cubicBezTo>
                  <a:cubicBezTo>
                    <a:pt x="5977" y="8183"/>
                    <a:pt x="6120" y="8100"/>
                    <a:pt x="6251" y="7992"/>
                  </a:cubicBezTo>
                  <a:cubicBezTo>
                    <a:pt x="6394" y="7885"/>
                    <a:pt x="6489" y="7766"/>
                    <a:pt x="6573" y="7623"/>
                  </a:cubicBezTo>
                  <a:cubicBezTo>
                    <a:pt x="6656" y="7457"/>
                    <a:pt x="6704" y="7266"/>
                    <a:pt x="6692" y="7028"/>
                  </a:cubicBezTo>
                  <a:cubicBezTo>
                    <a:pt x="6692" y="6921"/>
                    <a:pt x="6668" y="6790"/>
                    <a:pt x="6644" y="6635"/>
                  </a:cubicBezTo>
                  <a:cubicBezTo>
                    <a:pt x="7168" y="6135"/>
                    <a:pt x="7537" y="5480"/>
                    <a:pt x="7728" y="4766"/>
                  </a:cubicBezTo>
                  <a:lnTo>
                    <a:pt x="7799" y="4730"/>
                  </a:lnTo>
                  <a:lnTo>
                    <a:pt x="7894" y="4706"/>
                  </a:lnTo>
                  <a:lnTo>
                    <a:pt x="7906" y="4706"/>
                  </a:lnTo>
                  <a:cubicBezTo>
                    <a:pt x="7954" y="4683"/>
                    <a:pt x="8013" y="4659"/>
                    <a:pt x="8061" y="4647"/>
                  </a:cubicBezTo>
                  <a:cubicBezTo>
                    <a:pt x="8132" y="4611"/>
                    <a:pt x="8192" y="4563"/>
                    <a:pt x="8263" y="4528"/>
                  </a:cubicBezTo>
                  <a:cubicBezTo>
                    <a:pt x="8323" y="4480"/>
                    <a:pt x="8371" y="4421"/>
                    <a:pt x="8394" y="4349"/>
                  </a:cubicBezTo>
                  <a:cubicBezTo>
                    <a:pt x="8478" y="4171"/>
                    <a:pt x="8490" y="3992"/>
                    <a:pt x="8501" y="3837"/>
                  </a:cubicBezTo>
                  <a:cubicBezTo>
                    <a:pt x="8501" y="3706"/>
                    <a:pt x="8501" y="3540"/>
                    <a:pt x="8478" y="3349"/>
                  </a:cubicBezTo>
                  <a:cubicBezTo>
                    <a:pt x="8454" y="3194"/>
                    <a:pt x="8430" y="3016"/>
                    <a:pt x="8394" y="2873"/>
                  </a:cubicBezTo>
                  <a:cubicBezTo>
                    <a:pt x="8371" y="2742"/>
                    <a:pt x="8311" y="2635"/>
                    <a:pt x="8251" y="2563"/>
                  </a:cubicBezTo>
                  <a:cubicBezTo>
                    <a:pt x="8144" y="2420"/>
                    <a:pt x="7978" y="2420"/>
                    <a:pt x="7835" y="2408"/>
                  </a:cubicBezTo>
                  <a:lnTo>
                    <a:pt x="7704" y="2408"/>
                  </a:lnTo>
                  <a:cubicBezTo>
                    <a:pt x="7680" y="2408"/>
                    <a:pt x="7668" y="2408"/>
                    <a:pt x="7656" y="2397"/>
                  </a:cubicBezTo>
                  <a:lnTo>
                    <a:pt x="7644" y="2397"/>
                  </a:lnTo>
                  <a:cubicBezTo>
                    <a:pt x="7525" y="2063"/>
                    <a:pt x="7358" y="1742"/>
                    <a:pt x="7144" y="1432"/>
                  </a:cubicBezTo>
                  <a:cubicBezTo>
                    <a:pt x="7049" y="1289"/>
                    <a:pt x="6942" y="1146"/>
                    <a:pt x="6823" y="1015"/>
                  </a:cubicBezTo>
                  <a:cubicBezTo>
                    <a:pt x="6882" y="730"/>
                    <a:pt x="6870" y="503"/>
                    <a:pt x="6775" y="313"/>
                  </a:cubicBezTo>
                  <a:cubicBezTo>
                    <a:pt x="6716" y="194"/>
                    <a:pt x="6644" y="87"/>
                    <a:pt x="6549" y="3"/>
                  </a:cubicBezTo>
                  <a:cubicBezTo>
                    <a:pt x="6537" y="1"/>
                    <a:pt x="6527" y="0"/>
                    <a:pt x="6519"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72"/>
            <p:cNvSpPr/>
            <p:nvPr/>
          </p:nvSpPr>
          <p:spPr>
            <a:xfrm>
              <a:off x="2125987" y="1057455"/>
              <a:ext cx="39" cy="39"/>
            </a:xfrm>
            <a:custGeom>
              <a:avLst/>
              <a:gdLst/>
              <a:ahLst/>
              <a:cxnLst/>
              <a:rect l="l" t="t" r="r" b="b"/>
              <a:pathLst>
                <a:path w="1" h="1" extrusionOk="0">
                  <a:moveTo>
                    <a:pt x="0" y="0"/>
                  </a:moveTo>
                  <a:lnTo>
                    <a:pt x="0" y="0"/>
                  </a:lnTo>
                  <a:lnTo>
                    <a:pt x="0" y="0"/>
                  </a:lnTo>
                  <a:lnTo>
                    <a:pt x="0" y="0"/>
                  </a:lnTo>
                  <a:close/>
                </a:path>
              </a:pathLst>
            </a:custGeom>
            <a:solidFill>
              <a:srgbClr val="FAC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72"/>
            <p:cNvSpPr/>
            <p:nvPr/>
          </p:nvSpPr>
          <p:spPr>
            <a:xfrm>
              <a:off x="2125987" y="1058825"/>
              <a:ext cx="39" cy="979"/>
            </a:xfrm>
            <a:custGeom>
              <a:avLst/>
              <a:gdLst/>
              <a:ahLst/>
              <a:cxnLst/>
              <a:rect l="l" t="t" r="r" b="b"/>
              <a:pathLst>
                <a:path w="1" h="25" extrusionOk="0">
                  <a:moveTo>
                    <a:pt x="0" y="25"/>
                  </a:moveTo>
                  <a:lnTo>
                    <a:pt x="0" y="25"/>
                  </a:lnTo>
                  <a:lnTo>
                    <a:pt x="0" y="25"/>
                  </a:lnTo>
                  <a:cubicBezTo>
                    <a:pt x="0" y="1"/>
                    <a:pt x="0" y="25"/>
                    <a:pt x="0" y="25"/>
                  </a:cubicBezTo>
                  <a:close/>
                </a:path>
              </a:pathLst>
            </a:custGeom>
            <a:solidFill>
              <a:srgbClr val="FAC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72"/>
            <p:cNvSpPr/>
            <p:nvPr/>
          </p:nvSpPr>
          <p:spPr>
            <a:xfrm>
              <a:off x="2070022" y="843930"/>
              <a:ext cx="82090" cy="83382"/>
            </a:xfrm>
            <a:custGeom>
              <a:avLst/>
              <a:gdLst/>
              <a:ahLst/>
              <a:cxnLst/>
              <a:rect l="l" t="t" r="r" b="b"/>
              <a:pathLst>
                <a:path w="2096" h="2129" extrusionOk="0">
                  <a:moveTo>
                    <a:pt x="517" y="1"/>
                  </a:moveTo>
                  <a:cubicBezTo>
                    <a:pt x="424" y="1"/>
                    <a:pt x="341" y="23"/>
                    <a:pt x="274" y="71"/>
                  </a:cubicBezTo>
                  <a:cubicBezTo>
                    <a:pt x="1" y="297"/>
                    <a:pt x="108" y="916"/>
                    <a:pt x="536" y="1464"/>
                  </a:cubicBezTo>
                  <a:cubicBezTo>
                    <a:pt x="856" y="1884"/>
                    <a:pt x="1267" y="2129"/>
                    <a:pt x="1570" y="2129"/>
                  </a:cubicBezTo>
                  <a:cubicBezTo>
                    <a:pt x="1662" y="2129"/>
                    <a:pt x="1744" y="2106"/>
                    <a:pt x="1810" y="2059"/>
                  </a:cubicBezTo>
                  <a:cubicBezTo>
                    <a:pt x="2096" y="1845"/>
                    <a:pt x="1977" y="1225"/>
                    <a:pt x="1560" y="666"/>
                  </a:cubicBezTo>
                  <a:cubicBezTo>
                    <a:pt x="1241" y="246"/>
                    <a:pt x="823" y="1"/>
                    <a:pt x="51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72"/>
            <p:cNvSpPr/>
            <p:nvPr/>
          </p:nvSpPr>
          <p:spPr>
            <a:xfrm>
              <a:off x="2111536" y="947990"/>
              <a:ext cx="47115" cy="44335"/>
            </a:xfrm>
            <a:custGeom>
              <a:avLst/>
              <a:gdLst/>
              <a:ahLst/>
              <a:cxnLst/>
              <a:rect l="l" t="t" r="r" b="b"/>
              <a:pathLst>
                <a:path w="1203" h="1132" extrusionOk="0">
                  <a:moveTo>
                    <a:pt x="570" y="0"/>
                  </a:moveTo>
                  <a:cubicBezTo>
                    <a:pt x="497" y="0"/>
                    <a:pt x="425" y="18"/>
                    <a:pt x="357" y="57"/>
                  </a:cubicBezTo>
                  <a:cubicBezTo>
                    <a:pt x="95" y="176"/>
                    <a:pt x="0" y="509"/>
                    <a:pt x="143" y="795"/>
                  </a:cubicBezTo>
                  <a:cubicBezTo>
                    <a:pt x="239" y="1005"/>
                    <a:pt x="445" y="1132"/>
                    <a:pt x="647" y="1132"/>
                  </a:cubicBezTo>
                  <a:cubicBezTo>
                    <a:pt x="719" y="1132"/>
                    <a:pt x="791" y="1115"/>
                    <a:pt x="857" y="1081"/>
                  </a:cubicBezTo>
                  <a:cubicBezTo>
                    <a:pt x="1096" y="962"/>
                    <a:pt x="1203" y="616"/>
                    <a:pt x="1072" y="331"/>
                  </a:cubicBezTo>
                  <a:cubicBezTo>
                    <a:pt x="967" y="131"/>
                    <a:pt x="768" y="0"/>
                    <a:pt x="570"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72"/>
            <p:cNvSpPr/>
            <p:nvPr/>
          </p:nvSpPr>
          <p:spPr>
            <a:xfrm>
              <a:off x="1890962" y="891946"/>
              <a:ext cx="41554" cy="61998"/>
            </a:xfrm>
            <a:custGeom>
              <a:avLst/>
              <a:gdLst/>
              <a:ahLst/>
              <a:cxnLst/>
              <a:rect l="l" t="t" r="r" b="b"/>
              <a:pathLst>
                <a:path w="1061" h="1583" extrusionOk="0">
                  <a:moveTo>
                    <a:pt x="821" y="0"/>
                  </a:moveTo>
                  <a:cubicBezTo>
                    <a:pt x="641" y="0"/>
                    <a:pt x="385" y="261"/>
                    <a:pt x="215" y="654"/>
                  </a:cubicBezTo>
                  <a:cubicBezTo>
                    <a:pt x="12" y="1083"/>
                    <a:pt x="1" y="1500"/>
                    <a:pt x="179" y="1571"/>
                  </a:cubicBezTo>
                  <a:cubicBezTo>
                    <a:pt x="198" y="1579"/>
                    <a:pt x="218" y="1582"/>
                    <a:pt x="240" y="1582"/>
                  </a:cubicBezTo>
                  <a:cubicBezTo>
                    <a:pt x="420" y="1582"/>
                    <a:pt x="676" y="1322"/>
                    <a:pt x="846" y="928"/>
                  </a:cubicBezTo>
                  <a:cubicBezTo>
                    <a:pt x="1048" y="500"/>
                    <a:pt x="1060" y="83"/>
                    <a:pt x="882" y="11"/>
                  </a:cubicBezTo>
                  <a:cubicBezTo>
                    <a:pt x="863" y="4"/>
                    <a:pt x="842" y="0"/>
                    <a:pt x="821"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72"/>
            <p:cNvSpPr/>
            <p:nvPr/>
          </p:nvSpPr>
          <p:spPr>
            <a:xfrm>
              <a:off x="1988403" y="979557"/>
              <a:ext cx="35953" cy="40614"/>
            </a:xfrm>
            <a:custGeom>
              <a:avLst/>
              <a:gdLst/>
              <a:ahLst/>
              <a:cxnLst/>
              <a:rect l="l" t="t" r="r" b="b"/>
              <a:pathLst>
                <a:path w="918" h="1037" extrusionOk="0">
                  <a:moveTo>
                    <a:pt x="644" y="1"/>
                  </a:moveTo>
                  <a:cubicBezTo>
                    <a:pt x="608" y="1"/>
                    <a:pt x="596" y="1"/>
                    <a:pt x="561" y="25"/>
                  </a:cubicBezTo>
                  <a:cubicBezTo>
                    <a:pt x="489" y="48"/>
                    <a:pt x="465" y="156"/>
                    <a:pt x="501" y="227"/>
                  </a:cubicBezTo>
                  <a:cubicBezTo>
                    <a:pt x="525" y="263"/>
                    <a:pt x="537" y="287"/>
                    <a:pt x="549" y="334"/>
                  </a:cubicBezTo>
                  <a:cubicBezTo>
                    <a:pt x="561" y="394"/>
                    <a:pt x="584" y="429"/>
                    <a:pt x="584" y="501"/>
                  </a:cubicBezTo>
                  <a:lnTo>
                    <a:pt x="584" y="620"/>
                  </a:lnTo>
                  <a:cubicBezTo>
                    <a:pt x="584" y="632"/>
                    <a:pt x="561" y="656"/>
                    <a:pt x="561" y="679"/>
                  </a:cubicBezTo>
                  <a:cubicBezTo>
                    <a:pt x="561" y="691"/>
                    <a:pt x="549" y="703"/>
                    <a:pt x="537" y="703"/>
                  </a:cubicBezTo>
                  <a:lnTo>
                    <a:pt x="525" y="715"/>
                  </a:lnTo>
                  <a:cubicBezTo>
                    <a:pt x="525" y="715"/>
                    <a:pt x="501" y="715"/>
                    <a:pt x="501" y="727"/>
                  </a:cubicBezTo>
                  <a:lnTo>
                    <a:pt x="453" y="727"/>
                  </a:lnTo>
                  <a:cubicBezTo>
                    <a:pt x="442" y="715"/>
                    <a:pt x="430" y="715"/>
                    <a:pt x="430" y="703"/>
                  </a:cubicBezTo>
                  <a:cubicBezTo>
                    <a:pt x="418" y="691"/>
                    <a:pt x="406" y="679"/>
                    <a:pt x="382" y="644"/>
                  </a:cubicBezTo>
                  <a:cubicBezTo>
                    <a:pt x="358" y="596"/>
                    <a:pt x="334" y="560"/>
                    <a:pt x="311" y="513"/>
                  </a:cubicBezTo>
                  <a:lnTo>
                    <a:pt x="311" y="501"/>
                  </a:lnTo>
                  <a:lnTo>
                    <a:pt x="311" y="477"/>
                  </a:lnTo>
                  <a:cubicBezTo>
                    <a:pt x="299" y="453"/>
                    <a:pt x="275" y="406"/>
                    <a:pt x="251" y="394"/>
                  </a:cubicBezTo>
                  <a:cubicBezTo>
                    <a:pt x="227" y="382"/>
                    <a:pt x="191" y="358"/>
                    <a:pt x="156" y="358"/>
                  </a:cubicBezTo>
                  <a:lnTo>
                    <a:pt x="132" y="358"/>
                  </a:lnTo>
                  <a:cubicBezTo>
                    <a:pt x="84" y="382"/>
                    <a:pt x="61" y="406"/>
                    <a:pt x="25" y="441"/>
                  </a:cubicBezTo>
                  <a:cubicBezTo>
                    <a:pt x="13" y="465"/>
                    <a:pt x="1" y="513"/>
                    <a:pt x="13" y="537"/>
                  </a:cubicBezTo>
                  <a:cubicBezTo>
                    <a:pt x="61" y="691"/>
                    <a:pt x="132" y="870"/>
                    <a:pt x="299" y="977"/>
                  </a:cubicBezTo>
                  <a:cubicBezTo>
                    <a:pt x="358" y="1013"/>
                    <a:pt x="430" y="1037"/>
                    <a:pt x="501" y="1037"/>
                  </a:cubicBezTo>
                  <a:cubicBezTo>
                    <a:pt x="561" y="1037"/>
                    <a:pt x="632" y="1013"/>
                    <a:pt x="680" y="989"/>
                  </a:cubicBezTo>
                  <a:cubicBezTo>
                    <a:pt x="739" y="953"/>
                    <a:pt x="787" y="918"/>
                    <a:pt x="834" y="858"/>
                  </a:cubicBezTo>
                  <a:cubicBezTo>
                    <a:pt x="870" y="775"/>
                    <a:pt x="894" y="703"/>
                    <a:pt x="906" y="632"/>
                  </a:cubicBezTo>
                  <a:cubicBezTo>
                    <a:pt x="918" y="537"/>
                    <a:pt x="906" y="453"/>
                    <a:pt x="906" y="382"/>
                  </a:cubicBezTo>
                  <a:cubicBezTo>
                    <a:pt x="894" y="287"/>
                    <a:pt x="858" y="203"/>
                    <a:pt x="799" y="84"/>
                  </a:cubicBezTo>
                  <a:cubicBezTo>
                    <a:pt x="739" y="37"/>
                    <a:pt x="703" y="1"/>
                    <a:pt x="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72"/>
            <p:cNvSpPr/>
            <p:nvPr/>
          </p:nvSpPr>
          <p:spPr>
            <a:xfrm>
              <a:off x="1909604" y="972585"/>
              <a:ext cx="51815" cy="55967"/>
            </a:xfrm>
            <a:custGeom>
              <a:avLst/>
              <a:gdLst/>
              <a:ahLst/>
              <a:cxnLst/>
              <a:rect l="l" t="t" r="r" b="b"/>
              <a:pathLst>
                <a:path w="1323" h="1429" extrusionOk="0">
                  <a:moveTo>
                    <a:pt x="1025" y="0"/>
                  </a:moveTo>
                  <a:cubicBezTo>
                    <a:pt x="1025" y="36"/>
                    <a:pt x="1013" y="36"/>
                    <a:pt x="1001" y="36"/>
                  </a:cubicBezTo>
                  <a:cubicBezTo>
                    <a:pt x="965" y="36"/>
                    <a:pt x="953" y="36"/>
                    <a:pt x="930" y="48"/>
                  </a:cubicBezTo>
                  <a:cubicBezTo>
                    <a:pt x="894" y="60"/>
                    <a:pt x="870" y="95"/>
                    <a:pt x="846" y="143"/>
                  </a:cubicBezTo>
                  <a:cubicBezTo>
                    <a:pt x="834" y="179"/>
                    <a:pt x="846" y="226"/>
                    <a:pt x="870" y="262"/>
                  </a:cubicBezTo>
                  <a:cubicBezTo>
                    <a:pt x="882" y="298"/>
                    <a:pt x="894" y="334"/>
                    <a:pt x="906" y="381"/>
                  </a:cubicBezTo>
                  <a:lnTo>
                    <a:pt x="906" y="393"/>
                  </a:lnTo>
                  <a:cubicBezTo>
                    <a:pt x="965" y="572"/>
                    <a:pt x="1001" y="703"/>
                    <a:pt x="1013" y="834"/>
                  </a:cubicBezTo>
                  <a:lnTo>
                    <a:pt x="1013" y="988"/>
                  </a:lnTo>
                  <a:cubicBezTo>
                    <a:pt x="1013" y="1000"/>
                    <a:pt x="1001" y="1036"/>
                    <a:pt x="1001" y="1048"/>
                  </a:cubicBezTo>
                  <a:cubicBezTo>
                    <a:pt x="1001" y="1060"/>
                    <a:pt x="977" y="1072"/>
                    <a:pt x="965" y="1072"/>
                  </a:cubicBezTo>
                  <a:lnTo>
                    <a:pt x="941" y="1108"/>
                  </a:lnTo>
                  <a:cubicBezTo>
                    <a:pt x="930" y="1119"/>
                    <a:pt x="906" y="1119"/>
                    <a:pt x="894" y="1119"/>
                  </a:cubicBezTo>
                  <a:cubicBezTo>
                    <a:pt x="870" y="1119"/>
                    <a:pt x="846" y="1131"/>
                    <a:pt x="822" y="1131"/>
                  </a:cubicBezTo>
                  <a:lnTo>
                    <a:pt x="763" y="1131"/>
                  </a:lnTo>
                  <a:cubicBezTo>
                    <a:pt x="751" y="1131"/>
                    <a:pt x="727" y="1119"/>
                    <a:pt x="703" y="1119"/>
                  </a:cubicBezTo>
                  <a:cubicBezTo>
                    <a:pt x="668" y="1108"/>
                    <a:pt x="644" y="1096"/>
                    <a:pt x="632" y="1060"/>
                  </a:cubicBezTo>
                  <a:cubicBezTo>
                    <a:pt x="584" y="1012"/>
                    <a:pt x="549" y="988"/>
                    <a:pt x="513" y="929"/>
                  </a:cubicBezTo>
                  <a:cubicBezTo>
                    <a:pt x="453" y="822"/>
                    <a:pt x="394" y="715"/>
                    <a:pt x="346" y="584"/>
                  </a:cubicBezTo>
                  <a:cubicBezTo>
                    <a:pt x="334" y="536"/>
                    <a:pt x="310" y="512"/>
                    <a:pt x="310" y="465"/>
                  </a:cubicBezTo>
                  <a:cubicBezTo>
                    <a:pt x="298" y="393"/>
                    <a:pt x="239" y="346"/>
                    <a:pt x="168" y="346"/>
                  </a:cubicBezTo>
                  <a:lnTo>
                    <a:pt x="132" y="346"/>
                  </a:lnTo>
                  <a:cubicBezTo>
                    <a:pt x="96" y="357"/>
                    <a:pt x="60" y="369"/>
                    <a:pt x="37" y="417"/>
                  </a:cubicBezTo>
                  <a:cubicBezTo>
                    <a:pt x="13" y="453"/>
                    <a:pt x="1" y="488"/>
                    <a:pt x="13" y="524"/>
                  </a:cubicBezTo>
                  <a:cubicBezTo>
                    <a:pt x="96" y="810"/>
                    <a:pt x="215" y="1024"/>
                    <a:pt x="358" y="1203"/>
                  </a:cubicBezTo>
                  <a:cubicBezTo>
                    <a:pt x="453" y="1310"/>
                    <a:pt x="572" y="1381"/>
                    <a:pt x="668" y="1417"/>
                  </a:cubicBezTo>
                  <a:cubicBezTo>
                    <a:pt x="715" y="1429"/>
                    <a:pt x="763" y="1429"/>
                    <a:pt x="810" y="1429"/>
                  </a:cubicBezTo>
                  <a:cubicBezTo>
                    <a:pt x="894" y="1429"/>
                    <a:pt x="1001" y="1405"/>
                    <a:pt x="1072" y="1358"/>
                  </a:cubicBezTo>
                  <a:cubicBezTo>
                    <a:pt x="1180" y="1298"/>
                    <a:pt x="1251" y="1203"/>
                    <a:pt x="1287" y="1084"/>
                  </a:cubicBezTo>
                  <a:cubicBezTo>
                    <a:pt x="1322" y="965"/>
                    <a:pt x="1311" y="834"/>
                    <a:pt x="1299" y="715"/>
                  </a:cubicBezTo>
                  <a:cubicBezTo>
                    <a:pt x="1263" y="512"/>
                    <a:pt x="1203" y="298"/>
                    <a:pt x="1120" y="72"/>
                  </a:cubicBezTo>
                  <a:cubicBezTo>
                    <a:pt x="1108" y="48"/>
                    <a:pt x="1060" y="12"/>
                    <a:pt x="10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72"/>
            <p:cNvSpPr/>
            <p:nvPr/>
          </p:nvSpPr>
          <p:spPr>
            <a:xfrm>
              <a:off x="2030387" y="927820"/>
              <a:ext cx="53656" cy="59257"/>
            </a:xfrm>
            <a:custGeom>
              <a:avLst/>
              <a:gdLst/>
              <a:ahLst/>
              <a:cxnLst/>
              <a:rect l="l" t="t" r="r" b="b"/>
              <a:pathLst>
                <a:path w="1370" h="1513" extrusionOk="0">
                  <a:moveTo>
                    <a:pt x="965" y="0"/>
                  </a:moveTo>
                  <a:cubicBezTo>
                    <a:pt x="941" y="0"/>
                    <a:pt x="917" y="0"/>
                    <a:pt x="894" y="12"/>
                  </a:cubicBezTo>
                  <a:cubicBezTo>
                    <a:pt x="858" y="36"/>
                    <a:pt x="834" y="60"/>
                    <a:pt x="822" y="107"/>
                  </a:cubicBezTo>
                  <a:cubicBezTo>
                    <a:pt x="798" y="155"/>
                    <a:pt x="822" y="179"/>
                    <a:pt x="834" y="226"/>
                  </a:cubicBezTo>
                  <a:lnTo>
                    <a:pt x="858" y="298"/>
                  </a:lnTo>
                  <a:lnTo>
                    <a:pt x="894" y="369"/>
                  </a:lnTo>
                  <a:lnTo>
                    <a:pt x="905" y="393"/>
                  </a:lnTo>
                  <a:cubicBezTo>
                    <a:pt x="953" y="536"/>
                    <a:pt x="1013" y="703"/>
                    <a:pt x="1024" y="881"/>
                  </a:cubicBezTo>
                  <a:cubicBezTo>
                    <a:pt x="1024" y="941"/>
                    <a:pt x="1024" y="988"/>
                    <a:pt x="1013" y="1048"/>
                  </a:cubicBezTo>
                  <a:cubicBezTo>
                    <a:pt x="1013" y="1060"/>
                    <a:pt x="989" y="1084"/>
                    <a:pt x="989" y="1108"/>
                  </a:cubicBezTo>
                  <a:cubicBezTo>
                    <a:pt x="989" y="1119"/>
                    <a:pt x="977" y="1131"/>
                    <a:pt x="965" y="1131"/>
                  </a:cubicBezTo>
                  <a:lnTo>
                    <a:pt x="941" y="1155"/>
                  </a:lnTo>
                  <a:cubicBezTo>
                    <a:pt x="917" y="1179"/>
                    <a:pt x="905" y="1179"/>
                    <a:pt x="894" y="1191"/>
                  </a:cubicBezTo>
                  <a:cubicBezTo>
                    <a:pt x="858" y="1191"/>
                    <a:pt x="846" y="1203"/>
                    <a:pt x="822" y="1203"/>
                  </a:cubicBezTo>
                  <a:lnTo>
                    <a:pt x="763" y="1203"/>
                  </a:lnTo>
                  <a:cubicBezTo>
                    <a:pt x="739" y="1203"/>
                    <a:pt x="727" y="1191"/>
                    <a:pt x="703" y="1191"/>
                  </a:cubicBezTo>
                  <a:cubicBezTo>
                    <a:pt x="667" y="1179"/>
                    <a:pt x="655" y="1155"/>
                    <a:pt x="643" y="1143"/>
                  </a:cubicBezTo>
                  <a:cubicBezTo>
                    <a:pt x="608" y="1119"/>
                    <a:pt x="560" y="1072"/>
                    <a:pt x="536" y="1024"/>
                  </a:cubicBezTo>
                  <a:cubicBezTo>
                    <a:pt x="429" y="857"/>
                    <a:pt x="358" y="703"/>
                    <a:pt x="310" y="536"/>
                  </a:cubicBezTo>
                  <a:lnTo>
                    <a:pt x="298" y="488"/>
                  </a:lnTo>
                  <a:lnTo>
                    <a:pt x="298" y="476"/>
                  </a:lnTo>
                  <a:cubicBezTo>
                    <a:pt x="286" y="441"/>
                    <a:pt x="262" y="405"/>
                    <a:pt x="239" y="381"/>
                  </a:cubicBezTo>
                  <a:cubicBezTo>
                    <a:pt x="203" y="369"/>
                    <a:pt x="179" y="357"/>
                    <a:pt x="143" y="357"/>
                  </a:cubicBezTo>
                  <a:lnTo>
                    <a:pt x="120" y="357"/>
                  </a:lnTo>
                  <a:cubicBezTo>
                    <a:pt x="72" y="369"/>
                    <a:pt x="48" y="381"/>
                    <a:pt x="24" y="417"/>
                  </a:cubicBezTo>
                  <a:cubicBezTo>
                    <a:pt x="12" y="441"/>
                    <a:pt x="1" y="488"/>
                    <a:pt x="12" y="536"/>
                  </a:cubicBezTo>
                  <a:cubicBezTo>
                    <a:pt x="108" y="786"/>
                    <a:pt x="191" y="1036"/>
                    <a:pt x="358" y="1250"/>
                  </a:cubicBezTo>
                  <a:cubicBezTo>
                    <a:pt x="441" y="1369"/>
                    <a:pt x="548" y="1441"/>
                    <a:pt x="667" y="1489"/>
                  </a:cubicBezTo>
                  <a:cubicBezTo>
                    <a:pt x="715" y="1500"/>
                    <a:pt x="774" y="1512"/>
                    <a:pt x="834" y="1512"/>
                  </a:cubicBezTo>
                  <a:cubicBezTo>
                    <a:pt x="917" y="1512"/>
                    <a:pt x="1013" y="1489"/>
                    <a:pt x="1096" y="1453"/>
                  </a:cubicBezTo>
                  <a:cubicBezTo>
                    <a:pt x="1203" y="1393"/>
                    <a:pt x="1298" y="1298"/>
                    <a:pt x="1322" y="1179"/>
                  </a:cubicBezTo>
                  <a:cubicBezTo>
                    <a:pt x="1370" y="1036"/>
                    <a:pt x="1358" y="893"/>
                    <a:pt x="1334" y="774"/>
                  </a:cubicBezTo>
                  <a:cubicBezTo>
                    <a:pt x="1310" y="560"/>
                    <a:pt x="1239" y="357"/>
                    <a:pt x="1155" y="167"/>
                  </a:cubicBezTo>
                  <a:lnTo>
                    <a:pt x="1132" y="84"/>
                  </a:lnTo>
                  <a:cubicBezTo>
                    <a:pt x="1120" y="60"/>
                    <a:pt x="1072" y="24"/>
                    <a:pt x="1036" y="12"/>
                  </a:cubicBezTo>
                  <a:cubicBezTo>
                    <a:pt x="989" y="0"/>
                    <a:pt x="977" y="0"/>
                    <a:pt x="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72"/>
            <p:cNvSpPr/>
            <p:nvPr/>
          </p:nvSpPr>
          <p:spPr>
            <a:xfrm>
              <a:off x="1889552" y="913839"/>
              <a:ext cx="46685" cy="42925"/>
            </a:xfrm>
            <a:custGeom>
              <a:avLst/>
              <a:gdLst/>
              <a:ahLst/>
              <a:cxnLst/>
              <a:rect l="l" t="t" r="r" b="b"/>
              <a:pathLst>
                <a:path w="1192" h="1096" extrusionOk="0">
                  <a:moveTo>
                    <a:pt x="882" y="0"/>
                  </a:moveTo>
                  <a:cubicBezTo>
                    <a:pt x="703" y="0"/>
                    <a:pt x="501" y="107"/>
                    <a:pt x="322" y="250"/>
                  </a:cubicBezTo>
                  <a:cubicBezTo>
                    <a:pt x="144" y="417"/>
                    <a:pt x="25" y="643"/>
                    <a:pt x="1" y="798"/>
                  </a:cubicBezTo>
                  <a:cubicBezTo>
                    <a:pt x="1" y="893"/>
                    <a:pt x="25" y="964"/>
                    <a:pt x="84" y="1012"/>
                  </a:cubicBezTo>
                  <a:cubicBezTo>
                    <a:pt x="144" y="1072"/>
                    <a:pt x="215" y="1095"/>
                    <a:pt x="299" y="1095"/>
                  </a:cubicBezTo>
                  <a:cubicBezTo>
                    <a:pt x="477" y="1095"/>
                    <a:pt x="691" y="1000"/>
                    <a:pt x="870" y="845"/>
                  </a:cubicBezTo>
                  <a:cubicBezTo>
                    <a:pt x="1001" y="726"/>
                    <a:pt x="1108" y="583"/>
                    <a:pt x="1156" y="429"/>
                  </a:cubicBezTo>
                  <a:cubicBezTo>
                    <a:pt x="1191" y="286"/>
                    <a:pt x="1180" y="167"/>
                    <a:pt x="1108" y="83"/>
                  </a:cubicBezTo>
                  <a:cubicBezTo>
                    <a:pt x="1049" y="36"/>
                    <a:pt x="977" y="0"/>
                    <a:pt x="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72"/>
            <p:cNvSpPr/>
            <p:nvPr/>
          </p:nvSpPr>
          <p:spPr>
            <a:xfrm>
              <a:off x="2014996" y="871854"/>
              <a:ext cx="55536" cy="32233"/>
            </a:xfrm>
            <a:custGeom>
              <a:avLst/>
              <a:gdLst/>
              <a:ahLst/>
              <a:cxnLst/>
              <a:rect l="l" t="t" r="r" b="b"/>
              <a:pathLst>
                <a:path w="1418" h="823" extrusionOk="0">
                  <a:moveTo>
                    <a:pt x="691" y="0"/>
                  </a:moveTo>
                  <a:cubicBezTo>
                    <a:pt x="322" y="0"/>
                    <a:pt x="36" y="167"/>
                    <a:pt x="24" y="393"/>
                  </a:cubicBezTo>
                  <a:cubicBezTo>
                    <a:pt x="1" y="608"/>
                    <a:pt x="322" y="810"/>
                    <a:pt x="703" y="822"/>
                  </a:cubicBezTo>
                  <a:lnTo>
                    <a:pt x="739" y="822"/>
                  </a:lnTo>
                  <a:cubicBezTo>
                    <a:pt x="1108" y="822"/>
                    <a:pt x="1394" y="655"/>
                    <a:pt x="1406" y="453"/>
                  </a:cubicBezTo>
                  <a:cubicBezTo>
                    <a:pt x="1417" y="227"/>
                    <a:pt x="1108" y="36"/>
                    <a:pt x="715" y="12"/>
                  </a:cubicBezTo>
                  <a:lnTo>
                    <a:pt x="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72"/>
            <p:cNvSpPr/>
            <p:nvPr/>
          </p:nvSpPr>
          <p:spPr>
            <a:xfrm>
              <a:off x="385756" y="891339"/>
              <a:ext cx="650531" cy="649630"/>
            </a:xfrm>
            <a:custGeom>
              <a:avLst/>
              <a:gdLst/>
              <a:ahLst/>
              <a:cxnLst/>
              <a:rect l="l" t="t" r="r" b="b"/>
              <a:pathLst>
                <a:path w="16610" h="16587" extrusionOk="0">
                  <a:moveTo>
                    <a:pt x="8297" y="1"/>
                  </a:moveTo>
                  <a:cubicBezTo>
                    <a:pt x="8290" y="1"/>
                    <a:pt x="8282" y="1"/>
                    <a:pt x="8275" y="1"/>
                  </a:cubicBezTo>
                  <a:cubicBezTo>
                    <a:pt x="3703" y="13"/>
                    <a:pt x="0" y="3751"/>
                    <a:pt x="12" y="8323"/>
                  </a:cubicBezTo>
                  <a:cubicBezTo>
                    <a:pt x="36" y="12892"/>
                    <a:pt x="3739" y="16586"/>
                    <a:pt x="8291" y="16586"/>
                  </a:cubicBezTo>
                  <a:cubicBezTo>
                    <a:pt x="8305" y="16586"/>
                    <a:pt x="8320" y="16586"/>
                    <a:pt x="8334" y="16586"/>
                  </a:cubicBezTo>
                  <a:cubicBezTo>
                    <a:pt x="12906" y="16562"/>
                    <a:pt x="16609" y="12836"/>
                    <a:pt x="16597" y="8264"/>
                  </a:cubicBezTo>
                  <a:cubicBezTo>
                    <a:pt x="16574" y="3699"/>
                    <a:pt x="12859" y="1"/>
                    <a:pt x="8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72"/>
            <p:cNvSpPr/>
            <p:nvPr/>
          </p:nvSpPr>
          <p:spPr>
            <a:xfrm>
              <a:off x="389477" y="891339"/>
              <a:ext cx="631888" cy="524654"/>
            </a:xfrm>
            <a:custGeom>
              <a:avLst/>
              <a:gdLst/>
              <a:ahLst/>
              <a:cxnLst/>
              <a:rect l="l" t="t" r="r" b="b"/>
              <a:pathLst>
                <a:path w="16134" h="13396" extrusionOk="0">
                  <a:moveTo>
                    <a:pt x="8073" y="1"/>
                  </a:moveTo>
                  <a:cubicBezTo>
                    <a:pt x="8096" y="1"/>
                    <a:pt x="8119" y="1"/>
                    <a:pt x="8142" y="1"/>
                  </a:cubicBezTo>
                  <a:lnTo>
                    <a:pt x="8142" y="1"/>
                  </a:lnTo>
                  <a:cubicBezTo>
                    <a:pt x="8155" y="1"/>
                    <a:pt x="8167" y="1"/>
                    <a:pt x="8180" y="1"/>
                  </a:cubicBezTo>
                  <a:close/>
                  <a:moveTo>
                    <a:pt x="8142" y="1"/>
                  </a:moveTo>
                  <a:lnTo>
                    <a:pt x="8142" y="1"/>
                  </a:lnTo>
                  <a:cubicBezTo>
                    <a:pt x="5942" y="23"/>
                    <a:pt x="3885" y="891"/>
                    <a:pt x="2334" y="2453"/>
                  </a:cubicBezTo>
                  <a:cubicBezTo>
                    <a:pt x="1036" y="3763"/>
                    <a:pt x="215" y="5430"/>
                    <a:pt x="0" y="7216"/>
                  </a:cubicBezTo>
                  <a:cubicBezTo>
                    <a:pt x="12" y="7216"/>
                    <a:pt x="12" y="7204"/>
                    <a:pt x="24" y="7204"/>
                  </a:cubicBezTo>
                  <a:cubicBezTo>
                    <a:pt x="203" y="7097"/>
                    <a:pt x="346" y="6966"/>
                    <a:pt x="488" y="6835"/>
                  </a:cubicBezTo>
                  <a:cubicBezTo>
                    <a:pt x="667" y="6656"/>
                    <a:pt x="810" y="6478"/>
                    <a:pt x="977" y="6287"/>
                  </a:cubicBezTo>
                  <a:cubicBezTo>
                    <a:pt x="1143" y="6073"/>
                    <a:pt x="1310" y="5847"/>
                    <a:pt x="1453" y="5644"/>
                  </a:cubicBezTo>
                  <a:cubicBezTo>
                    <a:pt x="1608" y="5430"/>
                    <a:pt x="1751" y="5216"/>
                    <a:pt x="1905" y="5001"/>
                  </a:cubicBezTo>
                  <a:cubicBezTo>
                    <a:pt x="2024" y="4823"/>
                    <a:pt x="2132" y="4644"/>
                    <a:pt x="2274" y="4466"/>
                  </a:cubicBezTo>
                  <a:cubicBezTo>
                    <a:pt x="2334" y="4370"/>
                    <a:pt x="2393" y="4287"/>
                    <a:pt x="2465" y="4216"/>
                  </a:cubicBezTo>
                  <a:cubicBezTo>
                    <a:pt x="2501" y="4180"/>
                    <a:pt x="2513" y="4156"/>
                    <a:pt x="2536" y="4120"/>
                  </a:cubicBezTo>
                  <a:cubicBezTo>
                    <a:pt x="2572" y="4096"/>
                    <a:pt x="2596" y="4061"/>
                    <a:pt x="2620" y="4037"/>
                  </a:cubicBezTo>
                  <a:cubicBezTo>
                    <a:pt x="2798" y="3858"/>
                    <a:pt x="2989" y="3692"/>
                    <a:pt x="3179" y="3525"/>
                  </a:cubicBezTo>
                  <a:cubicBezTo>
                    <a:pt x="3429" y="3323"/>
                    <a:pt x="3703" y="3108"/>
                    <a:pt x="3989" y="2953"/>
                  </a:cubicBezTo>
                  <a:cubicBezTo>
                    <a:pt x="4120" y="2858"/>
                    <a:pt x="4263" y="2787"/>
                    <a:pt x="4418" y="2703"/>
                  </a:cubicBezTo>
                  <a:cubicBezTo>
                    <a:pt x="4548" y="2632"/>
                    <a:pt x="4703" y="2572"/>
                    <a:pt x="4846" y="2525"/>
                  </a:cubicBezTo>
                  <a:cubicBezTo>
                    <a:pt x="4977" y="2489"/>
                    <a:pt x="5120" y="2453"/>
                    <a:pt x="5251" y="2453"/>
                  </a:cubicBezTo>
                  <a:lnTo>
                    <a:pt x="5310" y="2453"/>
                  </a:lnTo>
                  <a:cubicBezTo>
                    <a:pt x="5418" y="2453"/>
                    <a:pt x="5501" y="2477"/>
                    <a:pt x="5608" y="2501"/>
                  </a:cubicBezTo>
                  <a:cubicBezTo>
                    <a:pt x="5715" y="2549"/>
                    <a:pt x="5811" y="2608"/>
                    <a:pt x="5906" y="2692"/>
                  </a:cubicBezTo>
                  <a:cubicBezTo>
                    <a:pt x="5953" y="2739"/>
                    <a:pt x="5989" y="2799"/>
                    <a:pt x="6025" y="2858"/>
                  </a:cubicBezTo>
                  <a:cubicBezTo>
                    <a:pt x="6049" y="2906"/>
                    <a:pt x="6072" y="2953"/>
                    <a:pt x="6084" y="3013"/>
                  </a:cubicBezTo>
                  <a:cubicBezTo>
                    <a:pt x="6108" y="3132"/>
                    <a:pt x="6096" y="3263"/>
                    <a:pt x="6072" y="3382"/>
                  </a:cubicBezTo>
                  <a:cubicBezTo>
                    <a:pt x="6037" y="3525"/>
                    <a:pt x="5977" y="3668"/>
                    <a:pt x="5918" y="3799"/>
                  </a:cubicBezTo>
                  <a:cubicBezTo>
                    <a:pt x="5858" y="3942"/>
                    <a:pt x="5787" y="4096"/>
                    <a:pt x="5727" y="4239"/>
                  </a:cubicBezTo>
                  <a:cubicBezTo>
                    <a:pt x="5668" y="4382"/>
                    <a:pt x="5608" y="4525"/>
                    <a:pt x="5561" y="4680"/>
                  </a:cubicBezTo>
                  <a:cubicBezTo>
                    <a:pt x="5537" y="4763"/>
                    <a:pt x="5513" y="4858"/>
                    <a:pt x="5513" y="4954"/>
                  </a:cubicBezTo>
                  <a:cubicBezTo>
                    <a:pt x="5513" y="5001"/>
                    <a:pt x="5537" y="5061"/>
                    <a:pt x="5537" y="5108"/>
                  </a:cubicBezTo>
                  <a:cubicBezTo>
                    <a:pt x="5549" y="5156"/>
                    <a:pt x="5561" y="5180"/>
                    <a:pt x="5572" y="5228"/>
                  </a:cubicBezTo>
                  <a:cubicBezTo>
                    <a:pt x="5608" y="5275"/>
                    <a:pt x="5620" y="5299"/>
                    <a:pt x="5656" y="5335"/>
                  </a:cubicBezTo>
                  <a:cubicBezTo>
                    <a:pt x="5680" y="5359"/>
                    <a:pt x="5727" y="5382"/>
                    <a:pt x="5775" y="5418"/>
                  </a:cubicBezTo>
                  <a:cubicBezTo>
                    <a:pt x="5787" y="5430"/>
                    <a:pt x="5811" y="5430"/>
                    <a:pt x="5846" y="5454"/>
                  </a:cubicBezTo>
                  <a:cubicBezTo>
                    <a:pt x="5870" y="5454"/>
                    <a:pt x="5894" y="5466"/>
                    <a:pt x="5918" y="5466"/>
                  </a:cubicBezTo>
                  <a:cubicBezTo>
                    <a:pt x="5965" y="5466"/>
                    <a:pt x="6013" y="5454"/>
                    <a:pt x="6037" y="5454"/>
                  </a:cubicBezTo>
                  <a:lnTo>
                    <a:pt x="6025" y="5454"/>
                  </a:lnTo>
                  <a:cubicBezTo>
                    <a:pt x="6096" y="5430"/>
                    <a:pt x="6168" y="5394"/>
                    <a:pt x="6227" y="5359"/>
                  </a:cubicBezTo>
                  <a:lnTo>
                    <a:pt x="6215" y="5359"/>
                  </a:lnTo>
                  <a:cubicBezTo>
                    <a:pt x="6334" y="5287"/>
                    <a:pt x="6442" y="5204"/>
                    <a:pt x="6549" y="5120"/>
                  </a:cubicBezTo>
                  <a:cubicBezTo>
                    <a:pt x="6668" y="5013"/>
                    <a:pt x="6763" y="4930"/>
                    <a:pt x="6870" y="4823"/>
                  </a:cubicBezTo>
                  <a:cubicBezTo>
                    <a:pt x="7108" y="4597"/>
                    <a:pt x="7335" y="4358"/>
                    <a:pt x="7573" y="4132"/>
                  </a:cubicBezTo>
                  <a:cubicBezTo>
                    <a:pt x="7656" y="4049"/>
                    <a:pt x="7763" y="3954"/>
                    <a:pt x="7870" y="3882"/>
                  </a:cubicBezTo>
                  <a:cubicBezTo>
                    <a:pt x="7954" y="3811"/>
                    <a:pt x="8049" y="3751"/>
                    <a:pt x="8132" y="3692"/>
                  </a:cubicBezTo>
                  <a:cubicBezTo>
                    <a:pt x="8250" y="3619"/>
                    <a:pt x="8381" y="3568"/>
                    <a:pt x="8510" y="3568"/>
                  </a:cubicBezTo>
                  <a:cubicBezTo>
                    <a:pt x="8551" y="3568"/>
                    <a:pt x="8592" y="3573"/>
                    <a:pt x="8632" y="3584"/>
                  </a:cubicBezTo>
                  <a:cubicBezTo>
                    <a:pt x="8704" y="3596"/>
                    <a:pt x="8775" y="3644"/>
                    <a:pt x="8835" y="3704"/>
                  </a:cubicBezTo>
                  <a:cubicBezTo>
                    <a:pt x="8870" y="3739"/>
                    <a:pt x="8906" y="3775"/>
                    <a:pt x="8930" y="3823"/>
                  </a:cubicBezTo>
                  <a:cubicBezTo>
                    <a:pt x="8954" y="3870"/>
                    <a:pt x="8990" y="3918"/>
                    <a:pt x="9001" y="3954"/>
                  </a:cubicBezTo>
                  <a:cubicBezTo>
                    <a:pt x="9025" y="4049"/>
                    <a:pt x="9049" y="4132"/>
                    <a:pt x="9025" y="4227"/>
                  </a:cubicBezTo>
                  <a:cubicBezTo>
                    <a:pt x="9025" y="4346"/>
                    <a:pt x="9001" y="4454"/>
                    <a:pt x="8966" y="4573"/>
                  </a:cubicBezTo>
                  <a:cubicBezTo>
                    <a:pt x="8930" y="4704"/>
                    <a:pt x="8882" y="4835"/>
                    <a:pt x="8823" y="4966"/>
                  </a:cubicBezTo>
                  <a:cubicBezTo>
                    <a:pt x="8751" y="5120"/>
                    <a:pt x="8668" y="5263"/>
                    <a:pt x="8597" y="5406"/>
                  </a:cubicBezTo>
                  <a:cubicBezTo>
                    <a:pt x="8430" y="5716"/>
                    <a:pt x="8239" y="6013"/>
                    <a:pt x="8049" y="6311"/>
                  </a:cubicBezTo>
                  <a:cubicBezTo>
                    <a:pt x="7870" y="6597"/>
                    <a:pt x="7680" y="6894"/>
                    <a:pt x="7477" y="7168"/>
                  </a:cubicBezTo>
                  <a:cubicBezTo>
                    <a:pt x="7406" y="7287"/>
                    <a:pt x="7323" y="7418"/>
                    <a:pt x="7239" y="7525"/>
                  </a:cubicBezTo>
                  <a:cubicBezTo>
                    <a:pt x="7180" y="7621"/>
                    <a:pt x="7120" y="7728"/>
                    <a:pt x="7061" y="7811"/>
                  </a:cubicBezTo>
                  <a:lnTo>
                    <a:pt x="7061" y="7799"/>
                  </a:lnTo>
                  <a:cubicBezTo>
                    <a:pt x="7025" y="7883"/>
                    <a:pt x="6977" y="7966"/>
                    <a:pt x="6930" y="8049"/>
                  </a:cubicBezTo>
                  <a:cubicBezTo>
                    <a:pt x="6858" y="8180"/>
                    <a:pt x="6799" y="8323"/>
                    <a:pt x="6727" y="8454"/>
                  </a:cubicBezTo>
                  <a:cubicBezTo>
                    <a:pt x="6561" y="8752"/>
                    <a:pt x="6406" y="9049"/>
                    <a:pt x="6251" y="9335"/>
                  </a:cubicBezTo>
                  <a:cubicBezTo>
                    <a:pt x="5930" y="9930"/>
                    <a:pt x="5656" y="10550"/>
                    <a:pt x="5477" y="11204"/>
                  </a:cubicBezTo>
                  <a:cubicBezTo>
                    <a:pt x="5430" y="11371"/>
                    <a:pt x="5394" y="11550"/>
                    <a:pt x="5370" y="11716"/>
                  </a:cubicBezTo>
                  <a:cubicBezTo>
                    <a:pt x="5358" y="11867"/>
                    <a:pt x="5335" y="12030"/>
                    <a:pt x="5334" y="12181"/>
                  </a:cubicBezTo>
                  <a:lnTo>
                    <a:pt x="5334" y="12181"/>
                  </a:lnTo>
                  <a:cubicBezTo>
                    <a:pt x="5334" y="12177"/>
                    <a:pt x="5334" y="12173"/>
                    <a:pt x="5334" y="12169"/>
                  </a:cubicBezTo>
                  <a:lnTo>
                    <a:pt x="5334" y="12193"/>
                  </a:lnTo>
                  <a:cubicBezTo>
                    <a:pt x="5334" y="12189"/>
                    <a:pt x="5334" y="12185"/>
                    <a:pt x="5334" y="12181"/>
                  </a:cubicBezTo>
                  <a:lnTo>
                    <a:pt x="5334" y="12181"/>
                  </a:lnTo>
                  <a:cubicBezTo>
                    <a:pt x="5336" y="12391"/>
                    <a:pt x="5371" y="12590"/>
                    <a:pt x="5430" y="12800"/>
                  </a:cubicBezTo>
                  <a:lnTo>
                    <a:pt x="5430" y="12788"/>
                  </a:lnTo>
                  <a:cubicBezTo>
                    <a:pt x="5441" y="12848"/>
                    <a:pt x="5453" y="12907"/>
                    <a:pt x="5489" y="12967"/>
                  </a:cubicBezTo>
                  <a:cubicBezTo>
                    <a:pt x="5501" y="13002"/>
                    <a:pt x="5537" y="13050"/>
                    <a:pt x="5549" y="13086"/>
                  </a:cubicBezTo>
                  <a:cubicBezTo>
                    <a:pt x="5561" y="13109"/>
                    <a:pt x="5596" y="13145"/>
                    <a:pt x="5608" y="13169"/>
                  </a:cubicBezTo>
                  <a:cubicBezTo>
                    <a:pt x="5620" y="13205"/>
                    <a:pt x="5656" y="13217"/>
                    <a:pt x="5668" y="13240"/>
                  </a:cubicBezTo>
                  <a:cubicBezTo>
                    <a:pt x="5691" y="13276"/>
                    <a:pt x="5739" y="13300"/>
                    <a:pt x="5787" y="13336"/>
                  </a:cubicBezTo>
                  <a:cubicBezTo>
                    <a:pt x="5799" y="13348"/>
                    <a:pt x="5834" y="13348"/>
                    <a:pt x="5846" y="13359"/>
                  </a:cubicBezTo>
                  <a:cubicBezTo>
                    <a:pt x="5858" y="13359"/>
                    <a:pt x="5894" y="13383"/>
                    <a:pt x="5906" y="13383"/>
                  </a:cubicBezTo>
                  <a:cubicBezTo>
                    <a:pt x="5930" y="13383"/>
                    <a:pt x="5953" y="13395"/>
                    <a:pt x="5977" y="13395"/>
                  </a:cubicBezTo>
                  <a:lnTo>
                    <a:pt x="6049" y="13395"/>
                  </a:lnTo>
                  <a:cubicBezTo>
                    <a:pt x="6084" y="13395"/>
                    <a:pt x="6132" y="13395"/>
                    <a:pt x="6156" y="13383"/>
                  </a:cubicBezTo>
                  <a:cubicBezTo>
                    <a:pt x="6192" y="13383"/>
                    <a:pt x="6215" y="13359"/>
                    <a:pt x="6251" y="13359"/>
                  </a:cubicBezTo>
                  <a:lnTo>
                    <a:pt x="6227" y="13359"/>
                  </a:lnTo>
                  <a:cubicBezTo>
                    <a:pt x="6287" y="13348"/>
                    <a:pt x="6346" y="13324"/>
                    <a:pt x="6406" y="13300"/>
                  </a:cubicBezTo>
                  <a:cubicBezTo>
                    <a:pt x="6465" y="13276"/>
                    <a:pt x="6513" y="13240"/>
                    <a:pt x="6573" y="13217"/>
                  </a:cubicBezTo>
                  <a:cubicBezTo>
                    <a:pt x="6668" y="13157"/>
                    <a:pt x="6763" y="13098"/>
                    <a:pt x="6846" y="13026"/>
                  </a:cubicBezTo>
                  <a:cubicBezTo>
                    <a:pt x="6918" y="12967"/>
                    <a:pt x="6989" y="12907"/>
                    <a:pt x="7049" y="12824"/>
                  </a:cubicBezTo>
                  <a:cubicBezTo>
                    <a:pt x="7168" y="12705"/>
                    <a:pt x="7275" y="12586"/>
                    <a:pt x="7358" y="12455"/>
                  </a:cubicBezTo>
                  <a:cubicBezTo>
                    <a:pt x="7466" y="12324"/>
                    <a:pt x="7561" y="12169"/>
                    <a:pt x="7632" y="12026"/>
                  </a:cubicBezTo>
                  <a:cubicBezTo>
                    <a:pt x="7823" y="11669"/>
                    <a:pt x="8001" y="11300"/>
                    <a:pt x="8156" y="10919"/>
                  </a:cubicBezTo>
                  <a:cubicBezTo>
                    <a:pt x="8228" y="10740"/>
                    <a:pt x="8299" y="10550"/>
                    <a:pt x="8394" y="10371"/>
                  </a:cubicBezTo>
                  <a:cubicBezTo>
                    <a:pt x="8466" y="10204"/>
                    <a:pt x="8537" y="10026"/>
                    <a:pt x="8609" y="9871"/>
                  </a:cubicBezTo>
                  <a:cubicBezTo>
                    <a:pt x="8656" y="9776"/>
                    <a:pt x="8692" y="9704"/>
                    <a:pt x="8728" y="9609"/>
                  </a:cubicBezTo>
                  <a:cubicBezTo>
                    <a:pt x="8763" y="9573"/>
                    <a:pt x="8775" y="9526"/>
                    <a:pt x="8811" y="9478"/>
                  </a:cubicBezTo>
                  <a:cubicBezTo>
                    <a:pt x="8870" y="9359"/>
                    <a:pt x="8930" y="9252"/>
                    <a:pt x="8990" y="9133"/>
                  </a:cubicBezTo>
                  <a:cubicBezTo>
                    <a:pt x="9132" y="8859"/>
                    <a:pt x="9299" y="8573"/>
                    <a:pt x="9478" y="8323"/>
                  </a:cubicBezTo>
                  <a:cubicBezTo>
                    <a:pt x="9585" y="8168"/>
                    <a:pt x="9680" y="8025"/>
                    <a:pt x="9823" y="7883"/>
                  </a:cubicBezTo>
                  <a:cubicBezTo>
                    <a:pt x="9918" y="7764"/>
                    <a:pt x="10037" y="7644"/>
                    <a:pt x="10192" y="7573"/>
                  </a:cubicBezTo>
                  <a:cubicBezTo>
                    <a:pt x="10252" y="7525"/>
                    <a:pt x="10323" y="7502"/>
                    <a:pt x="10383" y="7466"/>
                  </a:cubicBezTo>
                  <a:cubicBezTo>
                    <a:pt x="10442" y="7442"/>
                    <a:pt x="10502" y="7430"/>
                    <a:pt x="10573" y="7406"/>
                  </a:cubicBezTo>
                  <a:cubicBezTo>
                    <a:pt x="10615" y="7400"/>
                    <a:pt x="10650" y="7397"/>
                    <a:pt x="10685" y="7397"/>
                  </a:cubicBezTo>
                  <a:cubicBezTo>
                    <a:pt x="10719" y="7397"/>
                    <a:pt x="10752" y="7400"/>
                    <a:pt x="10787" y="7406"/>
                  </a:cubicBezTo>
                  <a:cubicBezTo>
                    <a:pt x="10811" y="7406"/>
                    <a:pt x="10847" y="7430"/>
                    <a:pt x="10895" y="7430"/>
                  </a:cubicBezTo>
                  <a:cubicBezTo>
                    <a:pt x="10930" y="7442"/>
                    <a:pt x="10966" y="7454"/>
                    <a:pt x="11014" y="7466"/>
                  </a:cubicBezTo>
                  <a:cubicBezTo>
                    <a:pt x="11037" y="7490"/>
                    <a:pt x="11085" y="7502"/>
                    <a:pt x="11109" y="7525"/>
                  </a:cubicBezTo>
                  <a:cubicBezTo>
                    <a:pt x="11145" y="7549"/>
                    <a:pt x="11156" y="7573"/>
                    <a:pt x="11168" y="7585"/>
                  </a:cubicBezTo>
                  <a:cubicBezTo>
                    <a:pt x="11216" y="7633"/>
                    <a:pt x="11252" y="7692"/>
                    <a:pt x="11264" y="7752"/>
                  </a:cubicBezTo>
                  <a:cubicBezTo>
                    <a:pt x="11276" y="7787"/>
                    <a:pt x="11276" y="7823"/>
                    <a:pt x="11287" y="7859"/>
                  </a:cubicBezTo>
                  <a:lnTo>
                    <a:pt x="11287" y="7966"/>
                  </a:lnTo>
                  <a:cubicBezTo>
                    <a:pt x="11287" y="8037"/>
                    <a:pt x="11287" y="8109"/>
                    <a:pt x="11276" y="8204"/>
                  </a:cubicBezTo>
                  <a:cubicBezTo>
                    <a:pt x="11252" y="8383"/>
                    <a:pt x="11204" y="8537"/>
                    <a:pt x="11168" y="8716"/>
                  </a:cubicBezTo>
                  <a:cubicBezTo>
                    <a:pt x="11145" y="8883"/>
                    <a:pt x="11097" y="9049"/>
                    <a:pt x="11097" y="9216"/>
                  </a:cubicBezTo>
                  <a:cubicBezTo>
                    <a:pt x="11097" y="9299"/>
                    <a:pt x="11109" y="9371"/>
                    <a:pt x="11109" y="9466"/>
                  </a:cubicBezTo>
                  <a:cubicBezTo>
                    <a:pt x="11133" y="9538"/>
                    <a:pt x="11145" y="9633"/>
                    <a:pt x="11156" y="9704"/>
                  </a:cubicBezTo>
                  <a:lnTo>
                    <a:pt x="11156" y="9692"/>
                  </a:lnTo>
                  <a:cubicBezTo>
                    <a:pt x="11168" y="9752"/>
                    <a:pt x="11192" y="9788"/>
                    <a:pt x="11216" y="9847"/>
                  </a:cubicBezTo>
                  <a:cubicBezTo>
                    <a:pt x="11228" y="9895"/>
                    <a:pt x="11252" y="9930"/>
                    <a:pt x="11276" y="9966"/>
                  </a:cubicBezTo>
                  <a:cubicBezTo>
                    <a:pt x="11287" y="10002"/>
                    <a:pt x="11323" y="10050"/>
                    <a:pt x="11347" y="10073"/>
                  </a:cubicBezTo>
                  <a:cubicBezTo>
                    <a:pt x="11371" y="10109"/>
                    <a:pt x="11395" y="10121"/>
                    <a:pt x="11406" y="10145"/>
                  </a:cubicBezTo>
                  <a:cubicBezTo>
                    <a:pt x="11442" y="10181"/>
                    <a:pt x="11454" y="10192"/>
                    <a:pt x="11490" y="10204"/>
                  </a:cubicBezTo>
                  <a:cubicBezTo>
                    <a:pt x="11514" y="10228"/>
                    <a:pt x="11549" y="10240"/>
                    <a:pt x="11561" y="10252"/>
                  </a:cubicBezTo>
                  <a:cubicBezTo>
                    <a:pt x="11621" y="10288"/>
                    <a:pt x="11668" y="10300"/>
                    <a:pt x="11728" y="10323"/>
                  </a:cubicBezTo>
                  <a:cubicBezTo>
                    <a:pt x="11764" y="10347"/>
                    <a:pt x="11811" y="10347"/>
                    <a:pt x="11859" y="10359"/>
                  </a:cubicBezTo>
                  <a:lnTo>
                    <a:pt x="11978" y="10359"/>
                  </a:lnTo>
                  <a:cubicBezTo>
                    <a:pt x="12049" y="10359"/>
                    <a:pt x="12109" y="10359"/>
                    <a:pt x="12180" y="10347"/>
                  </a:cubicBezTo>
                  <a:cubicBezTo>
                    <a:pt x="12264" y="10323"/>
                    <a:pt x="12323" y="10311"/>
                    <a:pt x="12395" y="10300"/>
                  </a:cubicBezTo>
                  <a:lnTo>
                    <a:pt x="12383" y="10300"/>
                  </a:lnTo>
                  <a:cubicBezTo>
                    <a:pt x="12633" y="10228"/>
                    <a:pt x="12859" y="10121"/>
                    <a:pt x="13073" y="9990"/>
                  </a:cubicBezTo>
                  <a:lnTo>
                    <a:pt x="13061" y="9990"/>
                  </a:lnTo>
                  <a:cubicBezTo>
                    <a:pt x="13240" y="9883"/>
                    <a:pt x="13419" y="9764"/>
                    <a:pt x="13585" y="9633"/>
                  </a:cubicBezTo>
                  <a:cubicBezTo>
                    <a:pt x="13752" y="9490"/>
                    <a:pt x="13895" y="9359"/>
                    <a:pt x="14050" y="9216"/>
                  </a:cubicBezTo>
                  <a:cubicBezTo>
                    <a:pt x="14621" y="8621"/>
                    <a:pt x="15086" y="7930"/>
                    <a:pt x="15502" y="7216"/>
                  </a:cubicBezTo>
                  <a:lnTo>
                    <a:pt x="15502" y="7228"/>
                  </a:lnTo>
                  <a:cubicBezTo>
                    <a:pt x="15728" y="6847"/>
                    <a:pt x="15919" y="6454"/>
                    <a:pt x="16133" y="6061"/>
                  </a:cubicBezTo>
                  <a:cubicBezTo>
                    <a:pt x="15859" y="5085"/>
                    <a:pt x="15431" y="4192"/>
                    <a:pt x="14859" y="3406"/>
                  </a:cubicBezTo>
                  <a:cubicBezTo>
                    <a:pt x="14728" y="3644"/>
                    <a:pt x="14597" y="3870"/>
                    <a:pt x="14443" y="4096"/>
                  </a:cubicBezTo>
                  <a:cubicBezTo>
                    <a:pt x="14300" y="4335"/>
                    <a:pt x="14133" y="4561"/>
                    <a:pt x="13943" y="4763"/>
                  </a:cubicBezTo>
                  <a:cubicBezTo>
                    <a:pt x="13847" y="4858"/>
                    <a:pt x="13764" y="4954"/>
                    <a:pt x="13669" y="5037"/>
                  </a:cubicBezTo>
                  <a:cubicBezTo>
                    <a:pt x="13585" y="5108"/>
                    <a:pt x="13490" y="5192"/>
                    <a:pt x="13395" y="5251"/>
                  </a:cubicBezTo>
                  <a:cubicBezTo>
                    <a:pt x="13300" y="5311"/>
                    <a:pt x="13216" y="5370"/>
                    <a:pt x="13109" y="5406"/>
                  </a:cubicBezTo>
                  <a:cubicBezTo>
                    <a:pt x="13014" y="5430"/>
                    <a:pt x="12930" y="5466"/>
                    <a:pt x="12823" y="5478"/>
                  </a:cubicBezTo>
                  <a:cubicBezTo>
                    <a:pt x="12740" y="5478"/>
                    <a:pt x="12633" y="5478"/>
                    <a:pt x="12538" y="5454"/>
                  </a:cubicBezTo>
                  <a:cubicBezTo>
                    <a:pt x="12502" y="5430"/>
                    <a:pt x="12442" y="5418"/>
                    <a:pt x="12395" y="5394"/>
                  </a:cubicBezTo>
                  <a:lnTo>
                    <a:pt x="12264" y="5299"/>
                  </a:lnTo>
                  <a:cubicBezTo>
                    <a:pt x="12168" y="5228"/>
                    <a:pt x="12097" y="5132"/>
                    <a:pt x="12038" y="5049"/>
                  </a:cubicBezTo>
                  <a:cubicBezTo>
                    <a:pt x="11990" y="4942"/>
                    <a:pt x="11966" y="4835"/>
                    <a:pt x="11966" y="4739"/>
                  </a:cubicBezTo>
                  <a:cubicBezTo>
                    <a:pt x="11966" y="4608"/>
                    <a:pt x="11978" y="4489"/>
                    <a:pt x="11990" y="4394"/>
                  </a:cubicBezTo>
                  <a:cubicBezTo>
                    <a:pt x="12026" y="4275"/>
                    <a:pt x="12049" y="4156"/>
                    <a:pt x="12097" y="4037"/>
                  </a:cubicBezTo>
                  <a:cubicBezTo>
                    <a:pt x="12168" y="3799"/>
                    <a:pt x="12276" y="3561"/>
                    <a:pt x="12335" y="3311"/>
                  </a:cubicBezTo>
                  <a:cubicBezTo>
                    <a:pt x="12359" y="3203"/>
                    <a:pt x="12383" y="3084"/>
                    <a:pt x="12383" y="2977"/>
                  </a:cubicBezTo>
                  <a:cubicBezTo>
                    <a:pt x="12383" y="2918"/>
                    <a:pt x="12359" y="2858"/>
                    <a:pt x="12347" y="2811"/>
                  </a:cubicBezTo>
                  <a:lnTo>
                    <a:pt x="12347" y="2834"/>
                  </a:lnTo>
                  <a:cubicBezTo>
                    <a:pt x="12335" y="2799"/>
                    <a:pt x="12323" y="2751"/>
                    <a:pt x="12299" y="2727"/>
                  </a:cubicBezTo>
                  <a:cubicBezTo>
                    <a:pt x="12288" y="2692"/>
                    <a:pt x="12264" y="2668"/>
                    <a:pt x="12228" y="2632"/>
                  </a:cubicBezTo>
                  <a:cubicBezTo>
                    <a:pt x="12204" y="2608"/>
                    <a:pt x="12168" y="2572"/>
                    <a:pt x="12145" y="2561"/>
                  </a:cubicBezTo>
                  <a:cubicBezTo>
                    <a:pt x="12109" y="2549"/>
                    <a:pt x="12085" y="2537"/>
                    <a:pt x="12049" y="2537"/>
                  </a:cubicBezTo>
                  <a:lnTo>
                    <a:pt x="12038" y="2537"/>
                  </a:lnTo>
                  <a:cubicBezTo>
                    <a:pt x="12002" y="2537"/>
                    <a:pt x="11978" y="2513"/>
                    <a:pt x="11942" y="2513"/>
                  </a:cubicBezTo>
                  <a:cubicBezTo>
                    <a:pt x="11907" y="2513"/>
                    <a:pt x="11859" y="2537"/>
                    <a:pt x="11811" y="2537"/>
                  </a:cubicBezTo>
                  <a:cubicBezTo>
                    <a:pt x="11764" y="2549"/>
                    <a:pt x="11740" y="2561"/>
                    <a:pt x="11692" y="2572"/>
                  </a:cubicBezTo>
                  <a:cubicBezTo>
                    <a:pt x="11645" y="2596"/>
                    <a:pt x="11609" y="2608"/>
                    <a:pt x="11549" y="2620"/>
                  </a:cubicBezTo>
                  <a:cubicBezTo>
                    <a:pt x="11526" y="2620"/>
                    <a:pt x="11502" y="2632"/>
                    <a:pt x="11490" y="2632"/>
                  </a:cubicBezTo>
                  <a:lnTo>
                    <a:pt x="11430" y="2632"/>
                  </a:lnTo>
                  <a:cubicBezTo>
                    <a:pt x="11383" y="2632"/>
                    <a:pt x="11335" y="2620"/>
                    <a:pt x="11311" y="2596"/>
                  </a:cubicBezTo>
                  <a:cubicBezTo>
                    <a:pt x="11264" y="2561"/>
                    <a:pt x="11228" y="2513"/>
                    <a:pt x="11216" y="2477"/>
                  </a:cubicBezTo>
                  <a:cubicBezTo>
                    <a:pt x="11168" y="2394"/>
                    <a:pt x="11145" y="2322"/>
                    <a:pt x="11133" y="2251"/>
                  </a:cubicBezTo>
                  <a:cubicBezTo>
                    <a:pt x="11109" y="2215"/>
                    <a:pt x="11109" y="2191"/>
                    <a:pt x="11109" y="2156"/>
                  </a:cubicBezTo>
                  <a:lnTo>
                    <a:pt x="11109" y="2084"/>
                  </a:lnTo>
                  <a:cubicBezTo>
                    <a:pt x="11109" y="1953"/>
                    <a:pt x="11145" y="1834"/>
                    <a:pt x="11192" y="1715"/>
                  </a:cubicBezTo>
                  <a:cubicBezTo>
                    <a:pt x="11252" y="1560"/>
                    <a:pt x="11323" y="1429"/>
                    <a:pt x="11395" y="1310"/>
                  </a:cubicBezTo>
                  <a:cubicBezTo>
                    <a:pt x="11490" y="1179"/>
                    <a:pt x="11573" y="1025"/>
                    <a:pt x="11680" y="906"/>
                  </a:cubicBezTo>
                  <a:cubicBezTo>
                    <a:pt x="11692" y="894"/>
                    <a:pt x="11704" y="870"/>
                    <a:pt x="11728" y="846"/>
                  </a:cubicBezTo>
                  <a:cubicBezTo>
                    <a:pt x="10640" y="320"/>
                    <a:pt x="9426" y="12"/>
                    <a:pt x="8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72"/>
            <p:cNvSpPr/>
            <p:nvPr/>
          </p:nvSpPr>
          <p:spPr>
            <a:xfrm>
              <a:off x="865559" y="991600"/>
              <a:ext cx="509" cy="39"/>
            </a:xfrm>
            <a:custGeom>
              <a:avLst/>
              <a:gdLst/>
              <a:ahLst/>
              <a:cxnLst/>
              <a:rect l="l" t="t" r="r" b="b"/>
              <a:pathLst>
                <a:path w="13" h="1" extrusionOk="0">
                  <a:moveTo>
                    <a:pt x="12" y="1"/>
                  </a:moveTo>
                  <a:lnTo>
                    <a:pt x="12" y="1"/>
                  </a:lnTo>
                  <a:lnTo>
                    <a:pt x="1" y="1"/>
                  </a:lnTo>
                  <a:lnTo>
                    <a:pt x="12" y="1"/>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72"/>
            <p:cNvSpPr/>
            <p:nvPr/>
          </p:nvSpPr>
          <p:spPr>
            <a:xfrm>
              <a:off x="866029" y="991600"/>
              <a:ext cx="39" cy="39"/>
            </a:xfrm>
            <a:custGeom>
              <a:avLst/>
              <a:gdLst/>
              <a:ahLst/>
              <a:cxnLst/>
              <a:rect l="l" t="t" r="r" b="b"/>
              <a:pathLst>
                <a:path w="1" h="1" extrusionOk="0">
                  <a:moveTo>
                    <a:pt x="0" y="1"/>
                  </a:moveTo>
                  <a:lnTo>
                    <a:pt x="0" y="1"/>
                  </a:lnTo>
                  <a:lnTo>
                    <a:pt x="0" y="1"/>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72"/>
            <p:cNvSpPr/>
            <p:nvPr/>
          </p:nvSpPr>
          <p:spPr>
            <a:xfrm>
              <a:off x="868810" y="993010"/>
              <a:ext cx="39" cy="39"/>
            </a:xfrm>
            <a:custGeom>
              <a:avLst/>
              <a:gdLst/>
              <a:ahLst/>
              <a:cxnLst/>
              <a:rect l="l" t="t" r="r" b="b"/>
              <a:pathLst>
                <a:path w="1" h="1" extrusionOk="0">
                  <a:moveTo>
                    <a:pt x="1" y="0"/>
                  </a:moveTo>
                  <a:lnTo>
                    <a:pt x="1" y="0"/>
                  </a:lnTo>
                  <a:lnTo>
                    <a:pt x="1" y="0"/>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72"/>
            <p:cNvSpPr/>
            <p:nvPr/>
          </p:nvSpPr>
          <p:spPr>
            <a:xfrm>
              <a:off x="607231" y="1072748"/>
              <a:ext cx="39" cy="39"/>
            </a:xfrm>
            <a:custGeom>
              <a:avLst/>
              <a:gdLst/>
              <a:ahLst/>
              <a:cxnLst/>
              <a:rect l="l" t="t" r="r" b="b"/>
              <a:pathLst>
                <a:path w="1" h="1" extrusionOk="0">
                  <a:moveTo>
                    <a:pt x="1" y="0"/>
                  </a:moveTo>
                  <a:lnTo>
                    <a:pt x="1" y="0"/>
                  </a:lnTo>
                  <a:lnTo>
                    <a:pt x="1" y="0"/>
                  </a:lnTo>
                  <a:lnTo>
                    <a:pt x="1" y="0"/>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72"/>
            <p:cNvSpPr/>
            <p:nvPr/>
          </p:nvSpPr>
          <p:spPr>
            <a:xfrm>
              <a:off x="616082" y="1102592"/>
              <a:ext cx="39" cy="39"/>
            </a:xfrm>
            <a:custGeom>
              <a:avLst/>
              <a:gdLst/>
              <a:ahLst/>
              <a:cxnLst/>
              <a:rect l="l" t="t" r="r" b="b"/>
              <a:pathLst>
                <a:path w="1" h="1" extrusionOk="0">
                  <a:moveTo>
                    <a:pt x="1" y="0"/>
                  </a:moveTo>
                  <a:lnTo>
                    <a:pt x="1" y="0"/>
                  </a:lnTo>
                  <a:lnTo>
                    <a:pt x="1" y="0"/>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72"/>
            <p:cNvSpPr/>
            <p:nvPr/>
          </p:nvSpPr>
          <p:spPr>
            <a:xfrm>
              <a:off x="833405" y="1283022"/>
              <a:ext cx="0" cy="39"/>
            </a:xfrm>
            <a:custGeom>
              <a:avLst/>
              <a:gdLst/>
              <a:ahLst/>
              <a:cxnLst/>
              <a:rect l="l" t="t" r="r" b="b"/>
              <a:pathLst>
                <a:path h="1" extrusionOk="0">
                  <a:moveTo>
                    <a:pt x="0" y="1"/>
                  </a:move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72"/>
            <p:cNvSpPr/>
            <p:nvPr/>
          </p:nvSpPr>
          <p:spPr>
            <a:xfrm>
              <a:off x="833405" y="1283022"/>
              <a:ext cx="0" cy="509"/>
            </a:xfrm>
            <a:custGeom>
              <a:avLst/>
              <a:gdLst/>
              <a:ahLst/>
              <a:cxnLst/>
              <a:rect l="l" t="t" r="r" b="b"/>
              <a:pathLst>
                <a:path h="13" extrusionOk="0">
                  <a:moveTo>
                    <a:pt x="0" y="13"/>
                  </a:moveTo>
                  <a:lnTo>
                    <a:pt x="0" y="1"/>
                  </a:lnTo>
                  <a:lnTo>
                    <a:pt x="0" y="13"/>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72"/>
            <p:cNvSpPr/>
            <p:nvPr/>
          </p:nvSpPr>
          <p:spPr>
            <a:xfrm>
              <a:off x="833405" y="1283492"/>
              <a:ext cx="0" cy="39"/>
            </a:xfrm>
            <a:custGeom>
              <a:avLst/>
              <a:gdLst/>
              <a:ahLst/>
              <a:cxnLst/>
              <a:rect l="l" t="t" r="r" b="b"/>
              <a:pathLst>
                <a:path h="1" extrusionOk="0">
                  <a:moveTo>
                    <a:pt x="0" y="1"/>
                  </a:moveTo>
                  <a:lnTo>
                    <a:pt x="0" y="1"/>
                  </a:lnTo>
                  <a:lnTo>
                    <a:pt x="0" y="1"/>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72"/>
            <p:cNvSpPr/>
            <p:nvPr/>
          </p:nvSpPr>
          <p:spPr>
            <a:xfrm>
              <a:off x="852047" y="1297513"/>
              <a:ext cx="39" cy="39"/>
            </a:xfrm>
            <a:custGeom>
              <a:avLst/>
              <a:gdLst/>
              <a:ahLst/>
              <a:cxnLst/>
              <a:rect l="l" t="t" r="r" b="b"/>
              <a:pathLst>
                <a:path w="1" h="1" extrusionOk="0">
                  <a:moveTo>
                    <a:pt x="0" y="0"/>
                  </a:move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72"/>
            <p:cNvSpPr/>
            <p:nvPr/>
          </p:nvSpPr>
          <p:spPr>
            <a:xfrm>
              <a:off x="399268" y="1257839"/>
              <a:ext cx="142247" cy="222966"/>
            </a:xfrm>
            <a:custGeom>
              <a:avLst/>
              <a:gdLst/>
              <a:ahLst/>
              <a:cxnLst/>
              <a:rect l="l" t="t" r="r" b="b"/>
              <a:pathLst>
                <a:path w="3632" h="5693" extrusionOk="0">
                  <a:moveTo>
                    <a:pt x="1810" y="1"/>
                  </a:moveTo>
                  <a:cubicBezTo>
                    <a:pt x="1691" y="37"/>
                    <a:pt x="1608" y="49"/>
                    <a:pt x="1501" y="84"/>
                  </a:cubicBezTo>
                  <a:cubicBezTo>
                    <a:pt x="1370" y="120"/>
                    <a:pt x="1239" y="180"/>
                    <a:pt x="1096" y="263"/>
                  </a:cubicBezTo>
                  <a:cubicBezTo>
                    <a:pt x="798" y="442"/>
                    <a:pt x="536" y="656"/>
                    <a:pt x="298" y="894"/>
                  </a:cubicBezTo>
                  <a:cubicBezTo>
                    <a:pt x="191" y="1001"/>
                    <a:pt x="84" y="1108"/>
                    <a:pt x="0" y="1227"/>
                  </a:cubicBezTo>
                  <a:cubicBezTo>
                    <a:pt x="524" y="3037"/>
                    <a:pt x="1655" y="4609"/>
                    <a:pt x="3155" y="5692"/>
                  </a:cubicBezTo>
                  <a:lnTo>
                    <a:pt x="3155" y="5668"/>
                  </a:lnTo>
                  <a:cubicBezTo>
                    <a:pt x="3215" y="5299"/>
                    <a:pt x="3322" y="4942"/>
                    <a:pt x="3406" y="4573"/>
                  </a:cubicBezTo>
                  <a:lnTo>
                    <a:pt x="3406" y="4585"/>
                  </a:lnTo>
                  <a:cubicBezTo>
                    <a:pt x="3441" y="4490"/>
                    <a:pt x="3465" y="4371"/>
                    <a:pt x="3477" y="4263"/>
                  </a:cubicBezTo>
                  <a:cubicBezTo>
                    <a:pt x="3501" y="4216"/>
                    <a:pt x="3501" y="4156"/>
                    <a:pt x="3513" y="4109"/>
                  </a:cubicBezTo>
                  <a:cubicBezTo>
                    <a:pt x="3525" y="4073"/>
                    <a:pt x="3525" y="4013"/>
                    <a:pt x="3536" y="3966"/>
                  </a:cubicBezTo>
                  <a:cubicBezTo>
                    <a:pt x="3584" y="3692"/>
                    <a:pt x="3632" y="3418"/>
                    <a:pt x="3632" y="3132"/>
                  </a:cubicBezTo>
                  <a:cubicBezTo>
                    <a:pt x="3632" y="3073"/>
                    <a:pt x="3632" y="3013"/>
                    <a:pt x="3608" y="2954"/>
                  </a:cubicBezTo>
                  <a:cubicBezTo>
                    <a:pt x="3608" y="2906"/>
                    <a:pt x="3596" y="2847"/>
                    <a:pt x="3584" y="2799"/>
                  </a:cubicBezTo>
                  <a:cubicBezTo>
                    <a:pt x="3572" y="2775"/>
                    <a:pt x="3572" y="2739"/>
                    <a:pt x="3560" y="2716"/>
                  </a:cubicBezTo>
                  <a:cubicBezTo>
                    <a:pt x="3536" y="2680"/>
                    <a:pt x="3536" y="2668"/>
                    <a:pt x="3525" y="2644"/>
                  </a:cubicBezTo>
                  <a:cubicBezTo>
                    <a:pt x="3513" y="2608"/>
                    <a:pt x="3501" y="2585"/>
                    <a:pt x="3465" y="2549"/>
                  </a:cubicBezTo>
                  <a:cubicBezTo>
                    <a:pt x="3453" y="2537"/>
                    <a:pt x="3441" y="2525"/>
                    <a:pt x="3417" y="2489"/>
                  </a:cubicBezTo>
                  <a:cubicBezTo>
                    <a:pt x="3406" y="2477"/>
                    <a:pt x="3394" y="2466"/>
                    <a:pt x="3358" y="2442"/>
                  </a:cubicBezTo>
                  <a:cubicBezTo>
                    <a:pt x="3346" y="2442"/>
                    <a:pt x="3346" y="2430"/>
                    <a:pt x="3334" y="2430"/>
                  </a:cubicBezTo>
                  <a:cubicBezTo>
                    <a:pt x="3298" y="2418"/>
                    <a:pt x="3286" y="2394"/>
                    <a:pt x="3263" y="2382"/>
                  </a:cubicBezTo>
                  <a:cubicBezTo>
                    <a:pt x="3227" y="2370"/>
                    <a:pt x="3215" y="2370"/>
                    <a:pt x="3179" y="2358"/>
                  </a:cubicBezTo>
                  <a:cubicBezTo>
                    <a:pt x="3144" y="2335"/>
                    <a:pt x="3084" y="2335"/>
                    <a:pt x="3036" y="2323"/>
                  </a:cubicBezTo>
                  <a:cubicBezTo>
                    <a:pt x="2989" y="2323"/>
                    <a:pt x="2941" y="2311"/>
                    <a:pt x="2905" y="2311"/>
                  </a:cubicBezTo>
                  <a:cubicBezTo>
                    <a:pt x="2858" y="2299"/>
                    <a:pt x="2810" y="2299"/>
                    <a:pt x="2763" y="2263"/>
                  </a:cubicBezTo>
                  <a:cubicBezTo>
                    <a:pt x="2715" y="2251"/>
                    <a:pt x="2691" y="2216"/>
                    <a:pt x="2667" y="2192"/>
                  </a:cubicBezTo>
                  <a:lnTo>
                    <a:pt x="2560" y="2085"/>
                  </a:lnTo>
                  <a:cubicBezTo>
                    <a:pt x="2524" y="2061"/>
                    <a:pt x="2513" y="2025"/>
                    <a:pt x="2501" y="1977"/>
                  </a:cubicBezTo>
                  <a:cubicBezTo>
                    <a:pt x="2465" y="1906"/>
                    <a:pt x="2441" y="1835"/>
                    <a:pt x="2429" y="1739"/>
                  </a:cubicBezTo>
                  <a:cubicBezTo>
                    <a:pt x="2370" y="1373"/>
                    <a:pt x="2499" y="1006"/>
                    <a:pt x="2501" y="639"/>
                  </a:cubicBezTo>
                  <a:lnTo>
                    <a:pt x="2501" y="639"/>
                  </a:lnTo>
                  <a:cubicBezTo>
                    <a:pt x="2501" y="641"/>
                    <a:pt x="2501" y="642"/>
                    <a:pt x="2501" y="644"/>
                  </a:cubicBezTo>
                  <a:lnTo>
                    <a:pt x="2501" y="632"/>
                  </a:lnTo>
                  <a:cubicBezTo>
                    <a:pt x="2501" y="634"/>
                    <a:pt x="2501" y="637"/>
                    <a:pt x="2501" y="639"/>
                  </a:cubicBezTo>
                  <a:lnTo>
                    <a:pt x="2501" y="639"/>
                  </a:lnTo>
                  <a:cubicBezTo>
                    <a:pt x="2500" y="570"/>
                    <a:pt x="2488" y="512"/>
                    <a:pt x="2465" y="453"/>
                  </a:cubicBezTo>
                  <a:cubicBezTo>
                    <a:pt x="2465" y="418"/>
                    <a:pt x="2453" y="406"/>
                    <a:pt x="2441" y="370"/>
                  </a:cubicBezTo>
                  <a:cubicBezTo>
                    <a:pt x="2429" y="358"/>
                    <a:pt x="2429" y="346"/>
                    <a:pt x="2405" y="311"/>
                  </a:cubicBezTo>
                  <a:cubicBezTo>
                    <a:pt x="2393" y="299"/>
                    <a:pt x="2393" y="287"/>
                    <a:pt x="2382" y="275"/>
                  </a:cubicBezTo>
                  <a:lnTo>
                    <a:pt x="2334" y="227"/>
                  </a:lnTo>
                  <a:lnTo>
                    <a:pt x="2274" y="168"/>
                  </a:lnTo>
                  <a:cubicBezTo>
                    <a:pt x="2263" y="156"/>
                    <a:pt x="2227" y="144"/>
                    <a:pt x="2215" y="120"/>
                  </a:cubicBezTo>
                  <a:cubicBezTo>
                    <a:pt x="2191" y="108"/>
                    <a:pt x="2143" y="72"/>
                    <a:pt x="2108" y="61"/>
                  </a:cubicBezTo>
                  <a:cubicBezTo>
                    <a:pt x="2084" y="49"/>
                    <a:pt x="2048" y="49"/>
                    <a:pt x="2024" y="37"/>
                  </a:cubicBezTo>
                  <a:lnTo>
                    <a:pt x="2036" y="37"/>
                  </a:lnTo>
                  <a:cubicBezTo>
                    <a:pt x="1965" y="13"/>
                    <a:pt x="1893" y="1"/>
                    <a:pt x="1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72"/>
            <p:cNvSpPr/>
            <p:nvPr/>
          </p:nvSpPr>
          <p:spPr>
            <a:xfrm>
              <a:off x="442153" y="1268100"/>
              <a:ext cx="39" cy="39"/>
            </a:xfrm>
            <a:custGeom>
              <a:avLst/>
              <a:gdLst/>
              <a:ahLst/>
              <a:cxnLst/>
              <a:rect l="l" t="t" r="r" b="b"/>
              <a:pathLst>
                <a:path w="1" h="1" extrusionOk="0">
                  <a:moveTo>
                    <a:pt x="1" y="1"/>
                  </a:moveTo>
                  <a:lnTo>
                    <a:pt x="1" y="1"/>
                  </a:lnTo>
                  <a:lnTo>
                    <a:pt x="1" y="1"/>
                  </a:lnTo>
                  <a:lnTo>
                    <a:pt x="1" y="1"/>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72"/>
            <p:cNvSpPr/>
            <p:nvPr/>
          </p:nvSpPr>
          <p:spPr>
            <a:xfrm>
              <a:off x="614711" y="1333388"/>
              <a:ext cx="307798" cy="208475"/>
            </a:xfrm>
            <a:custGeom>
              <a:avLst/>
              <a:gdLst/>
              <a:ahLst/>
              <a:cxnLst/>
              <a:rect l="l" t="t" r="r" b="b"/>
              <a:pathLst>
                <a:path w="7859" h="5323" extrusionOk="0">
                  <a:moveTo>
                    <a:pt x="6763" y="1"/>
                  </a:moveTo>
                  <a:cubicBezTo>
                    <a:pt x="6429" y="1"/>
                    <a:pt x="6108" y="60"/>
                    <a:pt x="5775" y="144"/>
                  </a:cubicBezTo>
                  <a:cubicBezTo>
                    <a:pt x="5536" y="203"/>
                    <a:pt x="5322" y="298"/>
                    <a:pt x="5084" y="394"/>
                  </a:cubicBezTo>
                  <a:cubicBezTo>
                    <a:pt x="4858" y="501"/>
                    <a:pt x="4643" y="608"/>
                    <a:pt x="4441" y="727"/>
                  </a:cubicBezTo>
                  <a:cubicBezTo>
                    <a:pt x="3560" y="1251"/>
                    <a:pt x="2786" y="1930"/>
                    <a:pt x="2072" y="2644"/>
                  </a:cubicBezTo>
                  <a:lnTo>
                    <a:pt x="1881" y="2834"/>
                  </a:lnTo>
                  <a:lnTo>
                    <a:pt x="1810" y="2918"/>
                  </a:lnTo>
                  <a:cubicBezTo>
                    <a:pt x="1738" y="2977"/>
                    <a:pt x="1703" y="3037"/>
                    <a:pt x="1643" y="3108"/>
                  </a:cubicBezTo>
                  <a:cubicBezTo>
                    <a:pt x="1464" y="3335"/>
                    <a:pt x="1274" y="3549"/>
                    <a:pt x="1095" y="3775"/>
                  </a:cubicBezTo>
                  <a:cubicBezTo>
                    <a:pt x="869" y="4049"/>
                    <a:pt x="643" y="4299"/>
                    <a:pt x="417" y="4549"/>
                  </a:cubicBezTo>
                  <a:lnTo>
                    <a:pt x="60" y="4906"/>
                  </a:lnTo>
                  <a:cubicBezTo>
                    <a:pt x="48" y="4918"/>
                    <a:pt x="36" y="4930"/>
                    <a:pt x="0" y="4954"/>
                  </a:cubicBezTo>
                  <a:cubicBezTo>
                    <a:pt x="774" y="5192"/>
                    <a:pt x="1595" y="5323"/>
                    <a:pt x="2429" y="5323"/>
                  </a:cubicBezTo>
                  <a:lnTo>
                    <a:pt x="2465" y="5323"/>
                  </a:lnTo>
                  <a:cubicBezTo>
                    <a:pt x="3870" y="5323"/>
                    <a:pt x="5239" y="4954"/>
                    <a:pt x="6453" y="4287"/>
                  </a:cubicBezTo>
                  <a:cubicBezTo>
                    <a:pt x="6608" y="4013"/>
                    <a:pt x="6775" y="3739"/>
                    <a:pt x="6929" y="3477"/>
                  </a:cubicBezTo>
                  <a:cubicBezTo>
                    <a:pt x="7120" y="3156"/>
                    <a:pt x="7299" y="2811"/>
                    <a:pt x="7441" y="2453"/>
                  </a:cubicBezTo>
                  <a:cubicBezTo>
                    <a:pt x="7572" y="2156"/>
                    <a:pt x="7691" y="1858"/>
                    <a:pt x="7775" y="1549"/>
                  </a:cubicBezTo>
                  <a:cubicBezTo>
                    <a:pt x="7822" y="1337"/>
                    <a:pt x="7857" y="1136"/>
                    <a:pt x="7858" y="924"/>
                  </a:cubicBezTo>
                  <a:lnTo>
                    <a:pt x="7858" y="924"/>
                  </a:lnTo>
                  <a:cubicBezTo>
                    <a:pt x="7858" y="926"/>
                    <a:pt x="7858" y="928"/>
                    <a:pt x="7858" y="929"/>
                  </a:cubicBezTo>
                  <a:lnTo>
                    <a:pt x="7858" y="918"/>
                  </a:lnTo>
                  <a:cubicBezTo>
                    <a:pt x="7858" y="920"/>
                    <a:pt x="7858" y="922"/>
                    <a:pt x="7858" y="924"/>
                  </a:cubicBezTo>
                  <a:lnTo>
                    <a:pt x="7858" y="924"/>
                  </a:lnTo>
                  <a:cubicBezTo>
                    <a:pt x="7858" y="830"/>
                    <a:pt x="7846" y="725"/>
                    <a:pt x="7822" y="620"/>
                  </a:cubicBezTo>
                  <a:cubicBezTo>
                    <a:pt x="7799" y="560"/>
                    <a:pt x="7775" y="489"/>
                    <a:pt x="7739" y="429"/>
                  </a:cubicBezTo>
                  <a:cubicBezTo>
                    <a:pt x="7715" y="370"/>
                    <a:pt x="7668" y="322"/>
                    <a:pt x="7620" y="275"/>
                  </a:cubicBezTo>
                  <a:cubicBezTo>
                    <a:pt x="7572" y="239"/>
                    <a:pt x="7525" y="191"/>
                    <a:pt x="7465" y="156"/>
                  </a:cubicBezTo>
                  <a:lnTo>
                    <a:pt x="7477" y="156"/>
                  </a:lnTo>
                  <a:cubicBezTo>
                    <a:pt x="7382" y="120"/>
                    <a:pt x="7310" y="84"/>
                    <a:pt x="7203" y="60"/>
                  </a:cubicBezTo>
                  <a:cubicBezTo>
                    <a:pt x="7060" y="25"/>
                    <a:pt x="6894" y="13"/>
                    <a:pt x="6739" y="13"/>
                  </a:cubicBezTo>
                  <a:cubicBezTo>
                    <a:pt x="6775" y="1"/>
                    <a:pt x="6763" y="1"/>
                    <a:pt x="6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72"/>
            <p:cNvSpPr/>
            <p:nvPr/>
          </p:nvSpPr>
          <p:spPr>
            <a:xfrm>
              <a:off x="898653" y="1334797"/>
              <a:ext cx="39" cy="39"/>
            </a:xfrm>
            <a:custGeom>
              <a:avLst/>
              <a:gdLst/>
              <a:ahLst/>
              <a:cxnLst/>
              <a:rect l="l" t="t" r="r" b="b"/>
              <a:pathLst>
                <a:path w="1" h="1" extrusionOk="0">
                  <a:moveTo>
                    <a:pt x="1" y="1"/>
                  </a:moveTo>
                  <a:lnTo>
                    <a:pt x="1" y="1"/>
                  </a:lnTo>
                  <a:lnTo>
                    <a:pt x="1" y="1"/>
                  </a:lnTo>
                  <a:lnTo>
                    <a:pt x="1" y="1"/>
                  </a:lnTo>
                  <a:lnTo>
                    <a:pt x="1" y="1"/>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72"/>
            <p:cNvSpPr/>
            <p:nvPr/>
          </p:nvSpPr>
          <p:spPr>
            <a:xfrm>
              <a:off x="534032" y="1355790"/>
              <a:ext cx="39" cy="39"/>
            </a:xfrm>
            <a:custGeom>
              <a:avLst/>
              <a:gdLst/>
              <a:ahLst/>
              <a:cxnLst/>
              <a:rect l="l" t="t" r="r" b="b"/>
              <a:pathLst>
                <a:path w="1" h="1" extrusionOk="0">
                  <a:moveTo>
                    <a:pt x="0" y="0"/>
                  </a:moveTo>
                  <a:lnTo>
                    <a:pt x="0" y="0"/>
                  </a:lnTo>
                  <a:lnTo>
                    <a:pt x="0" y="0"/>
                  </a:lnTo>
                  <a:lnTo>
                    <a:pt x="0" y="0"/>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72"/>
            <p:cNvSpPr/>
            <p:nvPr/>
          </p:nvSpPr>
          <p:spPr>
            <a:xfrm>
              <a:off x="534032" y="1355790"/>
              <a:ext cx="39" cy="39"/>
            </a:xfrm>
            <a:custGeom>
              <a:avLst/>
              <a:gdLst/>
              <a:ahLst/>
              <a:cxnLst/>
              <a:rect l="l" t="t" r="r" b="b"/>
              <a:pathLst>
                <a:path w="1" h="1" extrusionOk="0">
                  <a:moveTo>
                    <a:pt x="0" y="0"/>
                  </a:moveTo>
                  <a:lnTo>
                    <a:pt x="0" y="0"/>
                  </a:lnTo>
                  <a:lnTo>
                    <a:pt x="0" y="0"/>
                  </a:lnTo>
                  <a:lnTo>
                    <a:pt x="0" y="0"/>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72"/>
            <p:cNvSpPr/>
            <p:nvPr/>
          </p:nvSpPr>
          <p:spPr>
            <a:xfrm>
              <a:off x="540103" y="1366991"/>
              <a:ext cx="0" cy="39"/>
            </a:xfrm>
            <a:custGeom>
              <a:avLst/>
              <a:gdLst/>
              <a:ahLst/>
              <a:cxnLst/>
              <a:rect l="l" t="t" r="r" b="b"/>
              <a:pathLst>
                <a:path h="1" extrusionOk="0">
                  <a:moveTo>
                    <a:pt x="0" y="0"/>
                  </a:moveTo>
                  <a:lnTo>
                    <a:pt x="0" y="0"/>
                  </a:lnTo>
                  <a:lnTo>
                    <a:pt x="0" y="0"/>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72"/>
            <p:cNvSpPr/>
            <p:nvPr/>
          </p:nvSpPr>
          <p:spPr>
            <a:xfrm>
              <a:off x="921055" y="1393074"/>
              <a:ext cx="39" cy="39"/>
            </a:xfrm>
            <a:custGeom>
              <a:avLst/>
              <a:gdLst/>
              <a:ahLst/>
              <a:cxnLst/>
              <a:rect l="l" t="t" r="r" b="b"/>
              <a:pathLst>
                <a:path w="1" h="1" extrusionOk="0">
                  <a:moveTo>
                    <a:pt x="0" y="1"/>
                  </a:move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72"/>
            <p:cNvSpPr/>
            <p:nvPr/>
          </p:nvSpPr>
          <p:spPr>
            <a:xfrm>
              <a:off x="921055" y="1393074"/>
              <a:ext cx="39" cy="39"/>
            </a:xfrm>
            <a:custGeom>
              <a:avLst/>
              <a:gdLst/>
              <a:ahLst/>
              <a:cxnLst/>
              <a:rect l="l" t="t" r="r" b="b"/>
              <a:pathLst>
                <a:path w="1" h="1" extrusionOk="0">
                  <a:moveTo>
                    <a:pt x="0" y="1"/>
                  </a:moveTo>
                  <a:lnTo>
                    <a:pt x="0" y="1"/>
                  </a:lnTo>
                  <a:lnTo>
                    <a:pt x="0" y="1"/>
                  </a:lnTo>
                  <a:lnTo>
                    <a:pt x="0" y="1"/>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72"/>
            <p:cNvSpPr/>
            <p:nvPr/>
          </p:nvSpPr>
          <p:spPr>
            <a:xfrm>
              <a:off x="607231" y="1072748"/>
              <a:ext cx="39" cy="39"/>
            </a:xfrm>
            <a:custGeom>
              <a:avLst/>
              <a:gdLst/>
              <a:ahLst/>
              <a:cxnLst/>
              <a:rect l="l" t="t" r="r" b="b"/>
              <a:pathLst>
                <a:path w="1" h="1" extrusionOk="0">
                  <a:moveTo>
                    <a:pt x="1" y="0"/>
                  </a:moveTo>
                  <a:lnTo>
                    <a:pt x="1" y="0"/>
                  </a:lnTo>
                  <a:lnTo>
                    <a:pt x="1" y="0"/>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72"/>
            <p:cNvSpPr/>
            <p:nvPr/>
          </p:nvSpPr>
          <p:spPr>
            <a:xfrm>
              <a:off x="833405" y="1283022"/>
              <a:ext cx="0" cy="39"/>
            </a:xfrm>
            <a:custGeom>
              <a:avLst/>
              <a:gdLst/>
              <a:ahLst/>
              <a:cxnLst/>
              <a:rect l="l" t="t" r="r" b="b"/>
              <a:pathLst>
                <a:path h="1" extrusionOk="0">
                  <a:moveTo>
                    <a:pt x="0" y="1"/>
                  </a:moveTo>
                  <a:lnTo>
                    <a:pt x="0" y="1"/>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72"/>
            <p:cNvSpPr/>
            <p:nvPr/>
          </p:nvSpPr>
          <p:spPr>
            <a:xfrm>
              <a:off x="606761" y="1329197"/>
              <a:ext cx="39" cy="39"/>
            </a:xfrm>
            <a:custGeom>
              <a:avLst/>
              <a:gdLst/>
              <a:ahLst/>
              <a:cxnLst/>
              <a:rect l="l" t="t" r="r" b="b"/>
              <a:pathLst>
                <a:path w="1" h="1" extrusionOk="0">
                  <a:moveTo>
                    <a:pt x="1" y="1"/>
                  </a:moveTo>
                  <a:lnTo>
                    <a:pt x="1" y="1"/>
                  </a:lnTo>
                  <a:lnTo>
                    <a:pt x="1" y="1"/>
                  </a:lnTo>
                  <a:lnTo>
                    <a:pt x="1" y="1"/>
                  </a:ln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72"/>
            <p:cNvSpPr/>
            <p:nvPr/>
          </p:nvSpPr>
          <p:spPr>
            <a:xfrm>
              <a:off x="852047" y="1297513"/>
              <a:ext cx="39" cy="39"/>
            </a:xfrm>
            <a:custGeom>
              <a:avLst/>
              <a:gdLst/>
              <a:ahLst/>
              <a:cxnLst/>
              <a:rect l="l" t="t" r="r" b="b"/>
              <a:pathLst>
                <a:path w="1" h="1" extrusionOk="0">
                  <a:moveTo>
                    <a:pt x="0" y="0"/>
                  </a:moveTo>
                  <a:close/>
                </a:path>
              </a:pathLst>
            </a:custGeom>
            <a:solidFill>
              <a:srgbClr val="FE6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72"/>
            <p:cNvSpPr/>
            <p:nvPr/>
          </p:nvSpPr>
          <p:spPr>
            <a:xfrm>
              <a:off x="386187" y="1111913"/>
              <a:ext cx="85850" cy="193553"/>
            </a:xfrm>
            <a:custGeom>
              <a:avLst/>
              <a:gdLst/>
              <a:ahLst/>
              <a:cxnLst/>
              <a:rect l="l" t="t" r="r" b="b"/>
              <a:pathLst>
                <a:path w="2192" h="4942" extrusionOk="0">
                  <a:moveTo>
                    <a:pt x="1537" y="0"/>
                  </a:moveTo>
                  <a:cubicBezTo>
                    <a:pt x="1370" y="238"/>
                    <a:pt x="1215" y="441"/>
                    <a:pt x="1061" y="631"/>
                  </a:cubicBezTo>
                  <a:cubicBezTo>
                    <a:pt x="882" y="858"/>
                    <a:pt x="739" y="1036"/>
                    <a:pt x="572" y="1191"/>
                  </a:cubicBezTo>
                  <a:cubicBezTo>
                    <a:pt x="453" y="1310"/>
                    <a:pt x="287" y="1453"/>
                    <a:pt x="108" y="1560"/>
                  </a:cubicBezTo>
                  <a:lnTo>
                    <a:pt x="84" y="1572"/>
                  </a:lnTo>
                  <a:cubicBezTo>
                    <a:pt x="37" y="1929"/>
                    <a:pt x="1" y="2298"/>
                    <a:pt x="1" y="2679"/>
                  </a:cubicBezTo>
                  <a:cubicBezTo>
                    <a:pt x="1" y="3429"/>
                    <a:pt x="120" y="4191"/>
                    <a:pt x="334" y="4941"/>
                  </a:cubicBezTo>
                  <a:lnTo>
                    <a:pt x="358" y="4894"/>
                  </a:lnTo>
                  <a:cubicBezTo>
                    <a:pt x="453" y="4799"/>
                    <a:pt x="513" y="4727"/>
                    <a:pt x="584" y="4656"/>
                  </a:cubicBezTo>
                  <a:lnTo>
                    <a:pt x="596" y="4632"/>
                  </a:lnTo>
                  <a:lnTo>
                    <a:pt x="620" y="4620"/>
                  </a:lnTo>
                  <a:lnTo>
                    <a:pt x="632" y="4608"/>
                  </a:lnTo>
                  <a:cubicBezTo>
                    <a:pt x="918" y="4322"/>
                    <a:pt x="1168" y="4120"/>
                    <a:pt x="1430" y="3965"/>
                  </a:cubicBezTo>
                  <a:cubicBezTo>
                    <a:pt x="1584" y="3882"/>
                    <a:pt x="1715" y="3822"/>
                    <a:pt x="1846" y="3787"/>
                  </a:cubicBezTo>
                  <a:cubicBezTo>
                    <a:pt x="1954" y="3763"/>
                    <a:pt x="2049" y="3739"/>
                    <a:pt x="2132" y="3739"/>
                  </a:cubicBezTo>
                  <a:lnTo>
                    <a:pt x="2192" y="3739"/>
                  </a:lnTo>
                  <a:cubicBezTo>
                    <a:pt x="2108" y="3548"/>
                    <a:pt x="2025" y="3346"/>
                    <a:pt x="1954" y="3132"/>
                  </a:cubicBezTo>
                  <a:cubicBezTo>
                    <a:pt x="1787" y="2667"/>
                    <a:pt x="1668" y="2215"/>
                    <a:pt x="1608" y="1739"/>
                  </a:cubicBezTo>
                  <a:cubicBezTo>
                    <a:pt x="1584" y="1560"/>
                    <a:pt x="1573" y="1393"/>
                    <a:pt x="1549" y="1215"/>
                  </a:cubicBezTo>
                  <a:cubicBezTo>
                    <a:pt x="1537" y="1096"/>
                    <a:pt x="1537" y="977"/>
                    <a:pt x="1537" y="858"/>
                  </a:cubicBezTo>
                  <a:lnTo>
                    <a:pt x="1537" y="822"/>
                  </a:lnTo>
                  <a:lnTo>
                    <a:pt x="1537" y="310"/>
                  </a:lnTo>
                  <a:cubicBezTo>
                    <a:pt x="1537" y="250"/>
                    <a:pt x="1537" y="167"/>
                    <a:pt x="1549" y="107"/>
                  </a:cubicBezTo>
                  <a:cubicBezTo>
                    <a:pt x="1537" y="72"/>
                    <a:pt x="1537" y="24"/>
                    <a:pt x="1537"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72"/>
            <p:cNvSpPr/>
            <p:nvPr/>
          </p:nvSpPr>
          <p:spPr>
            <a:xfrm>
              <a:off x="868379" y="1186521"/>
              <a:ext cx="167430" cy="313398"/>
            </a:xfrm>
            <a:custGeom>
              <a:avLst/>
              <a:gdLst/>
              <a:ahLst/>
              <a:cxnLst/>
              <a:rect l="l" t="t" r="r" b="b"/>
              <a:pathLst>
                <a:path w="4275" h="8002" extrusionOk="0">
                  <a:moveTo>
                    <a:pt x="4227" y="0"/>
                  </a:moveTo>
                  <a:cubicBezTo>
                    <a:pt x="4227" y="72"/>
                    <a:pt x="4215" y="155"/>
                    <a:pt x="4191" y="238"/>
                  </a:cubicBezTo>
                  <a:cubicBezTo>
                    <a:pt x="4108" y="691"/>
                    <a:pt x="3953" y="1155"/>
                    <a:pt x="3774" y="1608"/>
                  </a:cubicBezTo>
                  <a:cubicBezTo>
                    <a:pt x="3596" y="2036"/>
                    <a:pt x="3381" y="2453"/>
                    <a:pt x="3131" y="2858"/>
                  </a:cubicBezTo>
                  <a:cubicBezTo>
                    <a:pt x="2869" y="3239"/>
                    <a:pt x="2584" y="3596"/>
                    <a:pt x="2274" y="3917"/>
                  </a:cubicBezTo>
                  <a:cubicBezTo>
                    <a:pt x="2012" y="4203"/>
                    <a:pt x="1726" y="4477"/>
                    <a:pt x="1417" y="4715"/>
                  </a:cubicBezTo>
                  <a:cubicBezTo>
                    <a:pt x="1417" y="4882"/>
                    <a:pt x="1381" y="5072"/>
                    <a:pt x="1322" y="5275"/>
                  </a:cubicBezTo>
                  <a:cubicBezTo>
                    <a:pt x="1250" y="5549"/>
                    <a:pt x="1143" y="5846"/>
                    <a:pt x="1000" y="6192"/>
                  </a:cubicBezTo>
                  <a:cubicBezTo>
                    <a:pt x="845" y="6501"/>
                    <a:pt x="691" y="6823"/>
                    <a:pt x="476" y="7216"/>
                  </a:cubicBezTo>
                  <a:cubicBezTo>
                    <a:pt x="345" y="7454"/>
                    <a:pt x="191" y="7704"/>
                    <a:pt x="0" y="8001"/>
                  </a:cubicBezTo>
                  <a:cubicBezTo>
                    <a:pt x="2631" y="6525"/>
                    <a:pt x="4274" y="3751"/>
                    <a:pt x="4262" y="727"/>
                  </a:cubicBezTo>
                  <a:cubicBezTo>
                    <a:pt x="4262" y="488"/>
                    <a:pt x="4239" y="238"/>
                    <a:pt x="4227"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72"/>
            <p:cNvSpPr/>
            <p:nvPr/>
          </p:nvSpPr>
          <p:spPr>
            <a:xfrm>
              <a:off x="421161" y="1301899"/>
              <a:ext cx="279834" cy="226452"/>
            </a:xfrm>
            <a:custGeom>
              <a:avLst/>
              <a:gdLst/>
              <a:ahLst/>
              <a:cxnLst/>
              <a:rect l="l" t="t" r="r" b="b"/>
              <a:pathLst>
                <a:path w="7145" h="5782" extrusionOk="0">
                  <a:moveTo>
                    <a:pt x="1881" y="0"/>
                  </a:moveTo>
                  <a:cubicBezTo>
                    <a:pt x="1879" y="0"/>
                    <a:pt x="1874" y="11"/>
                    <a:pt x="1858" y="43"/>
                  </a:cubicBezTo>
                  <a:cubicBezTo>
                    <a:pt x="1864" y="51"/>
                    <a:pt x="1870" y="59"/>
                    <a:pt x="1876" y="67"/>
                  </a:cubicBezTo>
                  <a:lnTo>
                    <a:pt x="1876" y="67"/>
                  </a:lnTo>
                  <a:cubicBezTo>
                    <a:pt x="1878" y="47"/>
                    <a:pt x="1880" y="27"/>
                    <a:pt x="1882" y="7"/>
                  </a:cubicBezTo>
                  <a:cubicBezTo>
                    <a:pt x="1882" y="3"/>
                    <a:pt x="1882" y="0"/>
                    <a:pt x="1881" y="0"/>
                  </a:cubicBezTo>
                  <a:close/>
                  <a:moveTo>
                    <a:pt x="1" y="1662"/>
                  </a:moveTo>
                  <a:cubicBezTo>
                    <a:pt x="60" y="1781"/>
                    <a:pt x="120" y="1888"/>
                    <a:pt x="180" y="1995"/>
                  </a:cubicBezTo>
                  <a:cubicBezTo>
                    <a:pt x="542" y="2620"/>
                    <a:pt x="985" y="3195"/>
                    <a:pt x="1497" y="3709"/>
                  </a:cubicBezTo>
                  <a:lnTo>
                    <a:pt x="1497" y="3709"/>
                  </a:lnTo>
                  <a:cubicBezTo>
                    <a:pt x="918" y="3127"/>
                    <a:pt x="425" y="2455"/>
                    <a:pt x="37" y="1710"/>
                  </a:cubicBezTo>
                  <a:cubicBezTo>
                    <a:pt x="13" y="1698"/>
                    <a:pt x="13" y="1674"/>
                    <a:pt x="1" y="1662"/>
                  </a:cubicBezTo>
                  <a:close/>
                  <a:moveTo>
                    <a:pt x="1497" y="3709"/>
                  </a:moveTo>
                  <a:cubicBezTo>
                    <a:pt x="1620" y="3833"/>
                    <a:pt x="1748" y="3953"/>
                    <a:pt x="1879" y="4069"/>
                  </a:cubicBezTo>
                  <a:lnTo>
                    <a:pt x="1879" y="4069"/>
                  </a:lnTo>
                  <a:cubicBezTo>
                    <a:pt x="1747" y="3953"/>
                    <a:pt x="1620" y="3833"/>
                    <a:pt x="1497" y="3709"/>
                  </a:cubicBezTo>
                  <a:close/>
                  <a:moveTo>
                    <a:pt x="1876" y="67"/>
                  </a:moveTo>
                  <a:lnTo>
                    <a:pt x="1876" y="67"/>
                  </a:lnTo>
                  <a:cubicBezTo>
                    <a:pt x="1861" y="190"/>
                    <a:pt x="1834" y="314"/>
                    <a:pt x="1834" y="448"/>
                  </a:cubicBezTo>
                  <a:cubicBezTo>
                    <a:pt x="1834" y="519"/>
                    <a:pt x="1834" y="579"/>
                    <a:pt x="1846" y="650"/>
                  </a:cubicBezTo>
                  <a:cubicBezTo>
                    <a:pt x="1858" y="745"/>
                    <a:pt x="1894" y="817"/>
                    <a:pt x="1918" y="888"/>
                  </a:cubicBezTo>
                  <a:cubicBezTo>
                    <a:pt x="1942" y="924"/>
                    <a:pt x="1954" y="948"/>
                    <a:pt x="1989" y="995"/>
                  </a:cubicBezTo>
                  <a:cubicBezTo>
                    <a:pt x="2013" y="1043"/>
                    <a:pt x="2061" y="1067"/>
                    <a:pt x="2085" y="1102"/>
                  </a:cubicBezTo>
                  <a:cubicBezTo>
                    <a:pt x="2120" y="1126"/>
                    <a:pt x="2144" y="1138"/>
                    <a:pt x="2192" y="1174"/>
                  </a:cubicBezTo>
                  <a:lnTo>
                    <a:pt x="2323" y="1222"/>
                  </a:lnTo>
                  <a:cubicBezTo>
                    <a:pt x="2370" y="1233"/>
                    <a:pt x="2418" y="1233"/>
                    <a:pt x="2442" y="1233"/>
                  </a:cubicBezTo>
                  <a:lnTo>
                    <a:pt x="2454" y="1233"/>
                  </a:lnTo>
                  <a:cubicBezTo>
                    <a:pt x="2501" y="1233"/>
                    <a:pt x="2561" y="1245"/>
                    <a:pt x="2608" y="1257"/>
                  </a:cubicBezTo>
                  <a:cubicBezTo>
                    <a:pt x="2632" y="1257"/>
                    <a:pt x="2656" y="1281"/>
                    <a:pt x="2680" y="1293"/>
                  </a:cubicBezTo>
                  <a:cubicBezTo>
                    <a:pt x="2716" y="1305"/>
                    <a:pt x="2739" y="1317"/>
                    <a:pt x="2751" y="1341"/>
                  </a:cubicBezTo>
                  <a:lnTo>
                    <a:pt x="2787" y="1352"/>
                  </a:lnTo>
                  <a:cubicBezTo>
                    <a:pt x="2799" y="1364"/>
                    <a:pt x="2799" y="1364"/>
                    <a:pt x="2835" y="1376"/>
                  </a:cubicBezTo>
                  <a:lnTo>
                    <a:pt x="2847" y="1400"/>
                  </a:lnTo>
                  <a:cubicBezTo>
                    <a:pt x="2858" y="1412"/>
                    <a:pt x="2870" y="1424"/>
                    <a:pt x="2894" y="1460"/>
                  </a:cubicBezTo>
                  <a:cubicBezTo>
                    <a:pt x="2906" y="1483"/>
                    <a:pt x="2942" y="1519"/>
                    <a:pt x="2954" y="1543"/>
                  </a:cubicBezTo>
                  <a:cubicBezTo>
                    <a:pt x="2966" y="1579"/>
                    <a:pt x="2977" y="1591"/>
                    <a:pt x="2977" y="1614"/>
                  </a:cubicBezTo>
                  <a:cubicBezTo>
                    <a:pt x="2989" y="1638"/>
                    <a:pt x="2989" y="1662"/>
                    <a:pt x="3013" y="1698"/>
                  </a:cubicBezTo>
                  <a:cubicBezTo>
                    <a:pt x="3025" y="1757"/>
                    <a:pt x="3037" y="1817"/>
                    <a:pt x="3037" y="1853"/>
                  </a:cubicBezTo>
                  <a:cubicBezTo>
                    <a:pt x="3037" y="1912"/>
                    <a:pt x="3049" y="1972"/>
                    <a:pt x="3049" y="2031"/>
                  </a:cubicBezTo>
                  <a:cubicBezTo>
                    <a:pt x="3049" y="2293"/>
                    <a:pt x="3013" y="2543"/>
                    <a:pt x="2966" y="2805"/>
                  </a:cubicBezTo>
                  <a:lnTo>
                    <a:pt x="2954" y="2865"/>
                  </a:lnTo>
                  <a:lnTo>
                    <a:pt x="2930" y="2948"/>
                  </a:lnTo>
                  <a:lnTo>
                    <a:pt x="2918" y="3019"/>
                  </a:lnTo>
                  <a:cubicBezTo>
                    <a:pt x="2906" y="3067"/>
                    <a:pt x="2906" y="3127"/>
                    <a:pt x="2894" y="3162"/>
                  </a:cubicBezTo>
                  <a:cubicBezTo>
                    <a:pt x="2858" y="3269"/>
                    <a:pt x="2847" y="3388"/>
                    <a:pt x="2811" y="3496"/>
                  </a:cubicBezTo>
                  <a:lnTo>
                    <a:pt x="2775" y="3662"/>
                  </a:lnTo>
                  <a:lnTo>
                    <a:pt x="2775" y="3686"/>
                  </a:lnTo>
                  <a:cubicBezTo>
                    <a:pt x="2692" y="3960"/>
                    <a:pt x="2620" y="4281"/>
                    <a:pt x="2561" y="4591"/>
                  </a:cubicBezTo>
                  <a:lnTo>
                    <a:pt x="2561" y="4611"/>
                  </a:lnTo>
                  <a:lnTo>
                    <a:pt x="2561" y="4611"/>
                  </a:lnTo>
                  <a:cubicBezTo>
                    <a:pt x="2324" y="4442"/>
                    <a:pt x="2096" y="4262"/>
                    <a:pt x="1879" y="4069"/>
                  </a:cubicBezTo>
                  <a:lnTo>
                    <a:pt x="1879" y="4069"/>
                  </a:lnTo>
                  <a:cubicBezTo>
                    <a:pt x="2096" y="4262"/>
                    <a:pt x="2323" y="4444"/>
                    <a:pt x="2561" y="4615"/>
                  </a:cubicBezTo>
                  <a:lnTo>
                    <a:pt x="2561" y="4611"/>
                  </a:lnTo>
                  <a:lnTo>
                    <a:pt x="2561" y="4611"/>
                  </a:lnTo>
                  <a:cubicBezTo>
                    <a:pt x="3277" y="5120"/>
                    <a:pt x="4078" y="5516"/>
                    <a:pt x="4942" y="5782"/>
                  </a:cubicBezTo>
                  <a:lnTo>
                    <a:pt x="5002" y="5746"/>
                  </a:lnTo>
                  <a:cubicBezTo>
                    <a:pt x="5121" y="5639"/>
                    <a:pt x="5228" y="5532"/>
                    <a:pt x="5359" y="5389"/>
                  </a:cubicBezTo>
                  <a:cubicBezTo>
                    <a:pt x="5597" y="5127"/>
                    <a:pt x="5835" y="4865"/>
                    <a:pt x="6025" y="4615"/>
                  </a:cubicBezTo>
                  <a:cubicBezTo>
                    <a:pt x="6073" y="4555"/>
                    <a:pt x="6133" y="4496"/>
                    <a:pt x="6180" y="4436"/>
                  </a:cubicBezTo>
                  <a:lnTo>
                    <a:pt x="6228" y="4377"/>
                  </a:lnTo>
                  <a:lnTo>
                    <a:pt x="6276" y="4317"/>
                  </a:lnTo>
                  <a:cubicBezTo>
                    <a:pt x="6371" y="4174"/>
                    <a:pt x="6478" y="4055"/>
                    <a:pt x="6585" y="3924"/>
                  </a:cubicBezTo>
                  <a:cubicBezTo>
                    <a:pt x="6645" y="3865"/>
                    <a:pt x="6680" y="3793"/>
                    <a:pt x="6752" y="3734"/>
                  </a:cubicBezTo>
                  <a:cubicBezTo>
                    <a:pt x="6764" y="3698"/>
                    <a:pt x="6787" y="3686"/>
                    <a:pt x="6823" y="3662"/>
                  </a:cubicBezTo>
                  <a:lnTo>
                    <a:pt x="7014" y="3460"/>
                  </a:lnTo>
                  <a:lnTo>
                    <a:pt x="7145" y="3329"/>
                  </a:lnTo>
                  <a:cubicBezTo>
                    <a:pt x="6716" y="3269"/>
                    <a:pt x="6299" y="3186"/>
                    <a:pt x="5883" y="3043"/>
                  </a:cubicBezTo>
                  <a:cubicBezTo>
                    <a:pt x="5764" y="3007"/>
                    <a:pt x="5644" y="2972"/>
                    <a:pt x="5525" y="2924"/>
                  </a:cubicBezTo>
                  <a:cubicBezTo>
                    <a:pt x="5514" y="2924"/>
                    <a:pt x="5514" y="2924"/>
                    <a:pt x="5502" y="2948"/>
                  </a:cubicBezTo>
                  <a:cubicBezTo>
                    <a:pt x="5478" y="2948"/>
                    <a:pt x="5454" y="2960"/>
                    <a:pt x="5406" y="2960"/>
                  </a:cubicBezTo>
                  <a:cubicBezTo>
                    <a:pt x="5383" y="2960"/>
                    <a:pt x="5335" y="2972"/>
                    <a:pt x="5299" y="2972"/>
                  </a:cubicBezTo>
                  <a:lnTo>
                    <a:pt x="5228" y="2972"/>
                  </a:lnTo>
                  <a:cubicBezTo>
                    <a:pt x="5204" y="2972"/>
                    <a:pt x="5180" y="2960"/>
                    <a:pt x="5156" y="2960"/>
                  </a:cubicBezTo>
                  <a:cubicBezTo>
                    <a:pt x="5144" y="2960"/>
                    <a:pt x="5109" y="2948"/>
                    <a:pt x="5097" y="2948"/>
                  </a:cubicBezTo>
                  <a:cubicBezTo>
                    <a:pt x="5085" y="2924"/>
                    <a:pt x="5049" y="2924"/>
                    <a:pt x="5037" y="2912"/>
                  </a:cubicBezTo>
                  <a:cubicBezTo>
                    <a:pt x="4990" y="2888"/>
                    <a:pt x="4966" y="2865"/>
                    <a:pt x="4918" y="2829"/>
                  </a:cubicBezTo>
                  <a:cubicBezTo>
                    <a:pt x="4882" y="2793"/>
                    <a:pt x="4871" y="2781"/>
                    <a:pt x="4859" y="2746"/>
                  </a:cubicBezTo>
                  <a:cubicBezTo>
                    <a:pt x="4847" y="2722"/>
                    <a:pt x="4811" y="2686"/>
                    <a:pt x="4799" y="2662"/>
                  </a:cubicBezTo>
                  <a:cubicBezTo>
                    <a:pt x="4787" y="2650"/>
                    <a:pt x="4787" y="2626"/>
                    <a:pt x="4763" y="2615"/>
                  </a:cubicBezTo>
                  <a:cubicBezTo>
                    <a:pt x="4704" y="2591"/>
                    <a:pt x="4668" y="2555"/>
                    <a:pt x="4621" y="2543"/>
                  </a:cubicBezTo>
                  <a:cubicBezTo>
                    <a:pt x="4204" y="2317"/>
                    <a:pt x="3811" y="2067"/>
                    <a:pt x="3442" y="1769"/>
                  </a:cubicBezTo>
                  <a:cubicBezTo>
                    <a:pt x="3073" y="1472"/>
                    <a:pt x="2739" y="1138"/>
                    <a:pt x="2430" y="781"/>
                  </a:cubicBezTo>
                  <a:cubicBezTo>
                    <a:pt x="2222" y="550"/>
                    <a:pt x="2059" y="319"/>
                    <a:pt x="1876" y="67"/>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72"/>
            <p:cNvSpPr/>
            <p:nvPr/>
          </p:nvSpPr>
          <p:spPr>
            <a:xfrm>
              <a:off x="388537" y="974798"/>
              <a:ext cx="104962" cy="200094"/>
            </a:xfrm>
            <a:custGeom>
              <a:avLst/>
              <a:gdLst/>
              <a:ahLst/>
              <a:cxnLst/>
              <a:rect l="l" t="t" r="r" b="b"/>
              <a:pathLst>
                <a:path w="2680" h="5109" extrusionOk="0">
                  <a:moveTo>
                    <a:pt x="2679" y="1"/>
                  </a:moveTo>
                  <a:cubicBezTo>
                    <a:pt x="2584" y="84"/>
                    <a:pt x="2465" y="203"/>
                    <a:pt x="2346" y="322"/>
                  </a:cubicBezTo>
                  <a:cubicBezTo>
                    <a:pt x="1048" y="1632"/>
                    <a:pt x="227" y="3287"/>
                    <a:pt x="0" y="5109"/>
                  </a:cubicBezTo>
                  <a:lnTo>
                    <a:pt x="36" y="5085"/>
                  </a:lnTo>
                  <a:cubicBezTo>
                    <a:pt x="215" y="4990"/>
                    <a:pt x="381" y="4835"/>
                    <a:pt x="501" y="4716"/>
                  </a:cubicBezTo>
                  <a:cubicBezTo>
                    <a:pt x="643" y="4573"/>
                    <a:pt x="810" y="4370"/>
                    <a:pt x="989" y="4168"/>
                  </a:cubicBezTo>
                  <a:cubicBezTo>
                    <a:pt x="1155" y="3978"/>
                    <a:pt x="1298" y="3751"/>
                    <a:pt x="1465" y="3525"/>
                  </a:cubicBezTo>
                  <a:lnTo>
                    <a:pt x="1465" y="3513"/>
                  </a:lnTo>
                  <a:cubicBezTo>
                    <a:pt x="1477" y="3358"/>
                    <a:pt x="1489" y="3228"/>
                    <a:pt x="1513" y="3085"/>
                  </a:cubicBezTo>
                  <a:lnTo>
                    <a:pt x="1513" y="3049"/>
                  </a:lnTo>
                  <a:cubicBezTo>
                    <a:pt x="1536" y="2847"/>
                    <a:pt x="1584" y="2620"/>
                    <a:pt x="1632" y="2406"/>
                  </a:cubicBezTo>
                  <a:cubicBezTo>
                    <a:pt x="1644" y="2382"/>
                    <a:pt x="1644" y="2346"/>
                    <a:pt x="1655" y="2323"/>
                  </a:cubicBezTo>
                  <a:cubicBezTo>
                    <a:pt x="1715" y="2073"/>
                    <a:pt x="1786" y="1811"/>
                    <a:pt x="1882" y="1573"/>
                  </a:cubicBezTo>
                  <a:cubicBezTo>
                    <a:pt x="1941" y="1418"/>
                    <a:pt x="2013" y="1239"/>
                    <a:pt x="2084" y="1072"/>
                  </a:cubicBezTo>
                  <a:lnTo>
                    <a:pt x="2179" y="894"/>
                  </a:lnTo>
                  <a:cubicBezTo>
                    <a:pt x="2179" y="894"/>
                    <a:pt x="2179" y="882"/>
                    <a:pt x="2191" y="882"/>
                  </a:cubicBezTo>
                  <a:lnTo>
                    <a:pt x="2191" y="858"/>
                  </a:lnTo>
                  <a:cubicBezTo>
                    <a:pt x="2286" y="680"/>
                    <a:pt x="2370" y="525"/>
                    <a:pt x="2465" y="358"/>
                  </a:cubicBezTo>
                  <a:lnTo>
                    <a:pt x="2679" y="1"/>
                  </a:ln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72"/>
            <p:cNvSpPr/>
            <p:nvPr/>
          </p:nvSpPr>
          <p:spPr>
            <a:xfrm>
              <a:off x="608641" y="1401494"/>
              <a:ext cx="29413" cy="14491"/>
            </a:xfrm>
            <a:custGeom>
              <a:avLst/>
              <a:gdLst/>
              <a:ahLst/>
              <a:cxnLst/>
              <a:rect l="l" t="t" r="r" b="b"/>
              <a:pathLst>
                <a:path w="751" h="370" extrusionOk="0">
                  <a:moveTo>
                    <a:pt x="0" y="0"/>
                  </a:moveTo>
                  <a:cubicBezTo>
                    <a:pt x="12" y="24"/>
                    <a:pt x="12" y="48"/>
                    <a:pt x="24" y="60"/>
                  </a:cubicBezTo>
                  <a:cubicBezTo>
                    <a:pt x="36" y="83"/>
                    <a:pt x="72" y="119"/>
                    <a:pt x="84" y="143"/>
                  </a:cubicBezTo>
                  <a:cubicBezTo>
                    <a:pt x="95" y="179"/>
                    <a:pt x="131" y="191"/>
                    <a:pt x="143" y="226"/>
                  </a:cubicBezTo>
                  <a:cubicBezTo>
                    <a:pt x="191" y="250"/>
                    <a:pt x="215" y="286"/>
                    <a:pt x="262" y="310"/>
                  </a:cubicBezTo>
                  <a:cubicBezTo>
                    <a:pt x="274" y="322"/>
                    <a:pt x="310" y="322"/>
                    <a:pt x="322" y="345"/>
                  </a:cubicBezTo>
                  <a:cubicBezTo>
                    <a:pt x="334" y="345"/>
                    <a:pt x="369" y="357"/>
                    <a:pt x="381" y="357"/>
                  </a:cubicBezTo>
                  <a:cubicBezTo>
                    <a:pt x="417" y="357"/>
                    <a:pt x="429" y="369"/>
                    <a:pt x="453" y="369"/>
                  </a:cubicBezTo>
                  <a:lnTo>
                    <a:pt x="536" y="369"/>
                  </a:lnTo>
                  <a:cubicBezTo>
                    <a:pt x="560" y="369"/>
                    <a:pt x="607" y="369"/>
                    <a:pt x="631" y="357"/>
                  </a:cubicBezTo>
                  <a:cubicBezTo>
                    <a:pt x="667" y="357"/>
                    <a:pt x="691" y="345"/>
                    <a:pt x="727" y="345"/>
                  </a:cubicBezTo>
                  <a:cubicBezTo>
                    <a:pt x="738" y="345"/>
                    <a:pt x="738" y="345"/>
                    <a:pt x="750" y="322"/>
                  </a:cubicBezTo>
                  <a:cubicBezTo>
                    <a:pt x="488" y="226"/>
                    <a:pt x="238" y="119"/>
                    <a:pt x="0" y="0"/>
                  </a:cubicBezTo>
                  <a:close/>
                </a:path>
              </a:pathLst>
            </a:custGeom>
            <a:solidFill>
              <a:srgbClr val="FE4E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72"/>
            <p:cNvSpPr/>
            <p:nvPr/>
          </p:nvSpPr>
          <p:spPr>
            <a:xfrm>
              <a:off x="616082" y="1371651"/>
              <a:ext cx="308738" cy="170211"/>
            </a:xfrm>
            <a:custGeom>
              <a:avLst/>
              <a:gdLst/>
              <a:ahLst/>
              <a:cxnLst/>
              <a:rect l="l" t="t" r="r" b="b"/>
              <a:pathLst>
                <a:path w="7883" h="4346" extrusionOk="0">
                  <a:moveTo>
                    <a:pt x="7883" y="0"/>
                  </a:moveTo>
                  <a:cubicBezTo>
                    <a:pt x="7823" y="36"/>
                    <a:pt x="7764" y="60"/>
                    <a:pt x="7728" y="107"/>
                  </a:cubicBezTo>
                  <a:cubicBezTo>
                    <a:pt x="7347" y="381"/>
                    <a:pt x="6954" y="631"/>
                    <a:pt x="6537" y="834"/>
                  </a:cubicBezTo>
                  <a:cubicBezTo>
                    <a:pt x="6097" y="1036"/>
                    <a:pt x="5668" y="1203"/>
                    <a:pt x="5204" y="1322"/>
                  </a:cubicBezTo>
                  <a:cubicBezTo>
                    <a:pt x="4751" y="1441"/>
                    <a:pt x="4275" y="1536"/>
                    <a:pt x="3799" y="1560"/>
                  </a:cubicBezTo>
                  <a:cubicBezTo>
                    <a:pt x="3581" y="1575"/>
                    <a:pt x="3365" y="1584"/>
                    <a:pt x="3150" y="1584"/>
                  </a:cubicBezTo>
                  <a:cubicBezTo>
                    <a:pt x="2873" y="1584"/>
                    <a:pt x="2598" y="1570"/>
                    <a:pt x="2322" y="1536"/>
                  </a:cubicBezTo>
                  <a:cubicBezTo>
                    <a:pt x="2275" y="1536"/>
                    <a:pt x="2251" y="1524"/>
                    <a:pt x="2203" y="1524"/>
                  </a:cubicBezTo>
                  <a:lnTo>
                    <a:pt x="2072" y="1655"/>
                  </a:lnTo>
                  <a:lnTo>
                    <a:pt x="1870" y="1846"/>
                  </a:lnTo>
                  <a:lnTo>
                    <a:pt x="1799" y="1917"/>
                  </a:lnTo>
                  <a:cubicBezTo>
                    <a:pt x="1739" y="1977"/>
                    <a:pt x="1691" y="2036"/>
                    <a:pt x="1632" y="2119"/>
                  </a:cubicBezTo>
                  <a:cubicBezTo>
                    <a:pt x="1537" y="2250"/>
                    <a:pt x="1429" y="2369"/>
                    <a:pt x="1322" y="2500"/>
                  </a:cubicBezTo>
                  <a:lnTo>
                    <a:pt x="1275" y="2560"/>
                  </a:lnTo>
                  <a:lnTo>
                    <a:pt x="1227" y="2619"/>
                  </a:lnTo>
                  <a:cubicBezTo>
                    <a:pt x="1191" y="2679"/>
                    <a:pt x="1132" y="2739"/>
                    <a:pt x="1084" y="2798"/>
                  </a:cubicBezTo>
                  <a:cubicBezTo>
                    <a:pt x="870" y="3048"/>
                    <a:pt x="656" y="3322"/>
                    <a:pt x="417" y="3572"/>
                  </a:cubicBezTo>
                  <a:lnTo>
                    <a:pt x="60" y="3929"/>
                  </a:lnTo>
                  <a:lnTo>
                    <a:pt x="1" y="3977"/>
                  </a:lnTo>
                  <a:cubicBezTo>
                    <a:pt x="787" y="4227"/>
                    <a:pt x="1608" y="4346"/>
                    <a:pt x="2442" y="4346"/>
                  </a:cubicBezTo>
                  <a:lnTo>
                    <a:pt x="2465" y="4346"/>
                  </a:lnTo>
                  <a:cubicBezTo>
                    <a:pt x="3870" y="4346"/>
                    <a:pt x="5251" y="3977"/>
                    <a:pt x="6454" y="3298"/>
                  </a:cubicBezTo>
                  <a:lnTo>
                    <a:pt x="6466" y="3286"/>
                  </a:lnTo>
                  <a:cubicBezTo>
                    <a:pt x="6644" y="2989"/>
                    <a:pt x="6811" y="2739"/>
                    <a:pt x="6942" y="2500"/>
                  </a:cubicBezTo>
                  <a:cubicBezTo>
                    <a:pt x="7168" y="2108"/>
                    <a:pt x="7335" y="1786"/>
                    <a:pt x="7466" y="1476"/>
                  </a:cubicBezTo>
                  <a:cubicBezTo>
                    <a:pt x="7621" y="1131"/>
                    <a:pt x="7716" y="834"/>
                    <a:pt x="7799" y="560"/>
                  </a:cubicBezTo>
                  <a:cubicBezTo>
                    <a:pt x="7859" y="357"/>
                    <a:pt x="7871" y="179"/>
                    <a:pt x="7883"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72"/>
            <p:cNvSpPr/>
            <p:nvPr/>
          </p:nvSpPr>
          <p:spPr>
            <a:xfrm>
              <a:off x="399268" y="1257839"/>
              <a:ext cx="142717" cy="222966"/>
            </a:xfrm>
            <a:custGeom>
              <a:avLst/>
              <a:gdLst/>
              <a:ahLst/>
              <a:cxnLst/>
              <a:rect l="l" t="t" r="r" b="b"/>
              <a:pathLst>
                <a:path w="3644" h="5693" extrusionOk="0">
                  <a:moveTo>
                    <a:pt x="559" y="2664"/>
                  </a:moveTo>
                  <a:lnTo>
                    <a:pt x="560" y="2668"/>
                  </a:lnTo>
                  <a:lnTo>
                    <a:pt x="561" y="2669"/>
                  </a:lnTo>
                  <a:lnTo>
                    <a:pt x="561" y="2669"/>
                  </a:lnTo>
                  <a:cubicBezTo>
                    <a:pt x="560" y="2667"/>
                    <a:pt x="560" y="2666"/>
                    <a:pt x="559" y="2664"/>
                  </a:cubicBezTo>
                  <a:close/>
                  <a:moveTo>
                    <a:pt x="1810" y="1"/>
                  </a:moveTo>
                  <a:cubicBezTo>
                    <a:pt x="1715" y="37"/>
                    <a:pt x="1620" y="49"/>
                    <a:pt x="1512" y="84"/>
                  </a:cubicBezTo>
                  <a:cubicBezTo>
                    <a:pt x="1381" y="120"/>
                    <a:pt x="1250" y="180"/>
                    <a:pt x="1096" y="263"/>
                  </a:cubicBezTo>
                  <a:cubicBezTo>
                    <a:pt x="846" y="406"/>
                    <a:pt x="584" y="608"/>
                    <a:pt x="298" y="894"/>
                  </a:cubicBezTo>
                  <a:lnTo>
                    <a:pt x="286" y="918"/>
                  </a:lnTo>
                  <a:lnTo>
                    <a:pt x="262" y="930"/>
                  </a:lnTo>
                  <a:lnTo>
                    <a:pt x="250" y="942"/>
                  </a:lnTo>
                  <a:cubicBezTo>
                    <a:pt x="179" y="1013"/>
                    <a:pt x="107" y="1096"/>
                    <a:pt x="24" y="1180"/>
                  </a:cubicBezTo>
                  <a:lnTo>
                    <a:pt x="0" y="1227"/>
                  </a:lnTo>
                  <a:cubicBezTo>
                    <a:pt x="116" y="1671"/>
                    <a:pt x="286" y="2106"/>
                    <a:pt x="492" y="2528"/>
                  </a:cubicBezTo>
                  <a:lnTo>
                    <a:pt x="492" y="2528"/>
                  </a:lnTo>
                  <a:cubicBezTo>
                    <a:pt x="514" y="2574"/>
                    <a:pt x="536" y="2619"/>
                    <a:pt x="559" y="2664"/>
                  </a:cubicBezTo>
                  <a:lnTo>
                    <a:pt x="559" y="2664"/>
                  </a:lnTo>
                  <a:lnTo>
                    <a:pt x="558" y="2659"/>
                  </a:lnTo>
                  <a:lnTo>
                    <a:pt x="558" y="2659"/>
                  </a:lnTo>
                  <a:cubicBezTo>
                    <a:pt x="559" y="2662"/>
                    <a:pt x="561" y="2666"/>
                    <a:pt x="563" y="2670"/>
                  </a:cubicBezTo>
                  <a:lnTo>
                    <a:pt x="563" y="2670"/>
                  </a:lnTo>
                  <a:lnTo>
                    <a:pt x="561" y="2669"/>
                  </a:lnTo>
                  <a:lnTo>
                    <a:pt x="561" y="2669"/>
                  </a:lnTo>
                  <a:cubicBezTo>
                    <a:pt x="1159" y="3861"/>
                    <a:pt x="2053" y="4902"/>
                    <a:pt x="3155" y="5692"/>
                  </a:cubicBezTo>
                  <a:lnTo>
                    <a:pt x="3155" y="5680"/>
                  </a:lnTo>
                  <a:cubicBezTo>
                    <a:pt x="3215" y="5359"/>
                    <a:pt x="3286" y="5037"/>
                    <a:pt x="3358" y="4763"/>
                  </a:cubicBezTo>
                  <a:lnTo>
                    <a:pt x="3358" y="4740"/>
                  </a:lnTo>
                  <a:lnTo>
                    <a:pt x="3406" y="4573"/>
                  </a:lnTo>
                  <a:cubicBezTo>
                    <a:pt x="3441" y="4466"/>
                    <a:pt x="3465" y="4347"/>
                    <a:pt x="3477" y="4252"/>
                  </a:cubicBezTo>
                  <a:cubicBezTo>
                    <a:pt x="3501" y="4204"/>
                    <a:pt x="3501" y="4144"/>
                    <a:pt x="3513" y="4097"/>
                  </a:cubicBezTo>
                  <a:lnTo>
                    <a:pt x="3525" y="4025"/>
                  </a:lnTo>
                  <a:lnTo>
                    <a:pt x="3536" y="3954"/>
                  </a:lnTo>
                  <a:lnTo>
                    <a:pt x="3560" y="3894"/>
                  </a:lnTo>
                  <a:cubicBezTo>
                    <a:pt x="3596" y="3632"/>
                    <a:pt x="3644" y="3382"/>
                    <a:pt x="3644" y="3120"/>
                  </a:cubicBezTo>
                  <a:cubicBezTo>
                    <a:pt x="3644" y="3061"/>
                    <a:pt x="3644" y="3001"/>
                    <a:pt x="3632" y="2942"/>
                  </a:cubicBezTo>
                  <a:cubicBezTo>
                    <a:pt x="3632" y="2894"/>
                    <a:pt x="3620" y="2835"/>
                    <a:pt x="3596" y="2775"/>
                  </a:cubicBezTo>
                  <a:cubicBezTo>
                    <a:pt x="3596" y="2739"/>
                    <a:pt x="3584" y="2728"/>
                    <a:pt x="3572" y="2704"/>
                  </a:cubicBezTo>
                  <a:cubicBezTo>
                    <a:pt x="3560" y="2668"/>
                    <a:pt x="3560" y="2656"/>
                    <a:pt x="3536" y="2620"/>
                  </a:cubicBezTo>
                  <a:cubicBezTo>
                    <a:pt x="3525" y="2597"/>
                    <a:pt x="3513" y="2561"/>
                    <a:pt x="3477" y="2549"/>
                  </a:cubicBezTo>
                  <a:cubicBezTo>
                    <a:pt x="3465" y="2537"/>
                    <a:pt x="3453" y="2525"/>
                    <a:pt x="3441" y="2489"/>
                  </a:cubicBezTo>
                  <a:lnTo>
                    <a:pt x="3417" y="2477"/>
                  </a:lnTo>
                  <a:cubicBezTo>
                    <a:pt x="3406" y="2466"/>
                    <a:pt x="3394" y="2442"/>
                    <a:pt x="3382" y="2442"/>
                  </a:cubicBezTo>
                  <a:lnTo>
                    <a:pt x="3346" y="2430"/>
                  </a:lnTo>
                  <a:cubicBezTo>
                    <a:pt x="3322" y="2418"/>
                    <a:pt x="3298" y="2406"/>
                    <a:pt x="3275" y="2382"/>
                  </a:cubicBezTo>
                  <a:cubicBezTo>
                    <a:pt x="3239" y="2370"/>
                    <a:pt x="3227" y="2370"/>
                    <a:pt x="3203" y="2358"/>
                  </a:cubicBezTo>
                  <a:cubicBezTo>
                    <a:pt x="3155" y="2347"/>
                    <a:pt x="3096" y="2347"/>
                    <a:pt x="3048" y="2323"/>
                  </a:cubicBezTo>
                  <a:lnTo>
                    <a:pt x="3036" y="2323"/>
                  </a:lnTo>
                  <a:cubicBezTo>
                    <a:pt x="2989" y="2323"/>
                    <a:pt x="2941" y="2311"/>
                    <a:pt x="2917" y="2311"/>
                  </a:cubicBezTo>
                  <a:cubicBezTo>
                    <a:pt x="2870" y="2299"/>
                    <a:pt x="2822" y="2299"/>
                    <a:pt x="2786" y="2263"/>
                  </a:cubicBezTo>
                  <a:cubicBezTo>
                    <a:pt x="2739" y="2251"/>
                    <a:pt x="2703" y="2227"/>
                    <a:pt x="2679" y="2192"/>
                  </a:cubicBezTo>
                  <a:lnTo>
                    <a:pt x="2572" y="2085"/>
                  </a:lnTo>
                  <a:cubicBezTo>
                    <a:pt x="2548" y="2049"/>
                    <a:pt x="2524" y="2013"/>
                    <a:pt x="2513" y="1989"/>
                  </a:cubicBezTo>
                  <a:cubicBezTo>
                    <a:pt x="2489" y="1906"/>
                    <a:pt x="2453" y="1835"/>
                    <a:pt x="2441" y="1751"/>
                  </a:cubicBezTo>
                  <a:cubicBezTo>
                    <a:pt x="2429" y="1692"/>
                    <a:pt x="2429" y="1608"/>
                    <a:pt x="2429" y="1537"/>
                  </a:cubicBezTo>
                  <a:cubicBezTo>
                    <a:pt x="2429" y="1394"/>
                    <a:pt x="2441" y="1239"/>
                    <a:pt x="2465" y="1108"/>
                  </a:cubicBezTo>
                  <a:lnTo>
                    <a:pt x="2465" y="1073"/>
                  </a:lnTo>
                  <a:cubicBezTo>
                    <a:pt x="2382" y="942"/>
                    <a:pt x="2310" y="811"/>
                    <a:pt x="2215" y="680"/>
                  </a:cubicBezTo>
                  <a:cubicBezTo>
                    <a:pt x="2096" y="453"/>
                    <a:pt x="1977" y="227"/>
                    <a:pt x="1870"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72"/>
            <p:cNvSpPr/>
            <p:nvPr/>
          </p:nvSpPr>
          <p:spPr>
            <a:xfrm>
              <a:off x="328850" y="896469"/>
              <a:ext cx="821212" cy="654290"/>
            </a:xfrm>
            <a:custGeom>
              <a:avLst/>
              <a:gdLst/>
              <a:ahLst/>
              <a:cxnLst/>
              <a:rect l="l" t="t" r="r" b="b"/>
              <a:pathLst>
                <a:path w="20968" h="16706" extrusionOk="0">
                  <a:moveTo>
                    <a:pt x="18729" y="1"/>
                  </a:moveTo>
                  <a:cubicBezTo>
                    <a:pt x="18348" y="1"/>
                    <a:pt x="17919" y="48"/>
                    <a:pt x="17407" y="155"/>
                  </a:cubicBezTo>
                  <a:cubicBezTo>
                    <a:pt x="17038" y="227"/>
                    <a:pt x="16645" y="334"/>
                    <a:pt x="16229" y="465"/>
                  </a:cubicBezTo>
                  <a:cubicBezTo>
                    <a:pt x="15955" y="560"/>
                    <a:pt x="15669" y="656"/>
                    <a:pt x="15371" y="763"/>
                  </a:cubicBezTo>
                  <a:cubicBezTo>
                    <a:pt x="15002" y="894"/>
                    <a:pt x="14621" y="1060"/>
                    <a:pt x="14252" y="1227"/>
                  </a:cubicBezTo>
                  <a:lnTo>
                    <a:pt x="14288" y="1239"/>
                  </a:lnTo>
                  <a:cubicBezTo>
                    <a:pt x="14300" y="1251"/>
                    <a:pt x="14312" y="1251"/>
                    <a:pt x="14324" y="1275"/>
                  </a:cubicBezTo>
                  <a:cubicBezTo>
                    <a:pt x="14348" y="1287"/>
                    <a:pt x="14359" y="1287"/>
                    <a:pt x="14359" y="1298"/>
                  </a:cubicBezTo>
                  <a:cubicBezTo>
                    <a:pt x="14407" y="1334"/>
                    <a:pt x="14431" y="1346"/>
                    <a:pt x="14478" y="1370"/>
                  </a:cubicBezTo>
                  <a:cubicBezTo>
                    <a:pt x="14526" y="1406"/>
                    <a:pt x="14550" y="1429"/>
                    <a:pt x="14598" y="1465"/>
                  </a:cubicBezTo>
                  <a:cubicBezTo>
                    <a:pt x="14609" y="1477"/>
                    <a:pt x="14621" y="1489"/>
                    <a:pt x="14645" y="1489"/>
                  </a:cubicBezTo>
                  <a:cubicBezTo>
                    <a:pt x="14681" y="1525"/>
                    <a:pt x="14740" y="1572"/>
                    <a:pt x="14788" y="1596"/>
                  </a:cubicBezTo>
                  <a:lnTo>
                    <a:pt x="14824" y="1608"/>
                  </a:lnTo>
                  <a:lnTo>
                    <a:pt x="14895" y="1668"/>
                  </a:lnTo>
                  <a:lnTo>
                    <a:pt x="14919" y="1703"/>
                  </a:lnTo>
                  <a:lnTo>
                    <a:pt x="14943" y="1715"/>
                  </a:lnTo>
                  <a:lnTo>
                    <a:pt x="14955" y="1727"/>
                  </a:lnTo>
                  <a:cubicBezTo>
                    <a:pt x="15002" y="1775"/>
                    <a:pt x="15038" y="1810"/>
                    <a:pt x="15086" y="1846"/>
                  </a:cubicBezTo>
                  <a:lnTo>
                    <a:pt x="15098" y="1870"/>
                  </a:lnTo>
                  <a:lnTo>
                    <a:pt x="15121" y="1882"/>
                  </a:lnTo>
                  <a:lnTo>
                    <a:pt x="15133" y="1894"/>
                  </a:lnTo>
                  <a:cubicBezTo>
                    <a:pt x="15157" y="1929"/>
                    <a:pt x="15193" y="1941"/>
                    <a:pt x="15217" y="1965"/>
                  </a:cubicBezTo>
                  <a:lnTo>
                    <a:pt x="15264" y="2013"/>
                  </a:lnTo>
                  <a:lnTo>
                    <a:pt x="15276" y="2025"/>
                  </a:lnTo>
                  <a:lnTo>
                    <a:pt x="15312" y="2060"/>
                  </a:lnTo>
                  <a:lnTo>
                    <a:pt x="15360" y="2084"/>
                  </a:lnTo>
                  <a:lnTo>
                    <a:pt x="15419" y="2072"/>
                  </a:lnTo>
                  <a:lnTo>
                    <a:pt x="15502" y="2025"/>
                  </a:lnTo>
                  <a:cubicBezTo>
                    <a:pt x="16276" y="1691"/>
                    <a:pt x="16931" y="1453"/>
                    <a:pt x="17538" y="1298"/>
                  </a:cubicBezTo>
                  <a:cubicBezTo>
                    <a:pt x="17598" y="1287"/>
                    <a:pt x="17681" y="1275"/>
                    <a:pt x="17753" y="1251"/>
                  </a:cubicBezTo>
                  <a:cubicBezTo>
                    <a:pt x="17884" y="1227"/>
                    <a:pt x="18015" y="1215"/>
                    <a:pt x="18158" y="1191"/>
                  </a:cubicBezTo>
                  <a:cubicBezTo>
                    <a:pt x="18288" y="1179"/>
                    <a:pt x="18396" y="1179"/>
                    <a:pt x="18491" y="1167"/>
                  </a:cubicBezTo>
                  <a:lnTo>
                    <a:pt x="18586" y="1167"/>
                  </a:lnTo>
                  <a:cubicBezTo>
                    <a:pt x="18729" y="1167"/>
                    <a:pt x="18872" y="1191"/>
                    <a:pt x="18967" y="1227"/>
                  </a:cubicBezTo>
                  <a:cubicBezTo>
                    <a:pt x="19027" y="1239"/>
                    <a:pt x="19074" y="1275"/>
                    <a:pt x="19122" y="1287"/>
                  </a:cubicBezTo>
                  <a:lnTo>
                    <a:pt x="19170" y="1310"/>
                  </a:lnTo>
                  <a:cubicBezTo>
                    <a:pt x="19205" y="1346"/>
                    <a:pt x="19253" y="1370"/>
                    <a:pt x="19289" y="1418"/>
                  </a:cubicBezTo>
                  <a:cubicBezTo>
                    <a:pt x="19312" y="1465"/>
                    <a:pt x="19348" y="1489"/>
                    <a:pt x="19360" y="1525"/>
                  </a:cubicBezTo>
                  <a:cubicBezTo>
                    <a:pt x="19384" y="1572"/>
                    <a:pt x="19408" y="1608"/>
                    <a:pt x="19420" y="1668"/>
                  </a:cubicBezTo>
                  <a:cubicBezTo>
                    <a:pt x="19431" y="1727"/>
                    <a:pt x="19431" y="1810"/>
                    <a:pt x="19431" y="1882"/>
                  </a:cubicBezTo>
                  <a:cubicBezTo>
                    <a:pt x="19431" y="2001"/>
                    <a:pt x="19408" y="2132"/>
                    <a:pt x="19360" y="2299"/>
                  </a:cubicBezTo>
                  <a:cubicBezTo>
                    <a:pt x="19265" y="2596"/>
                    <a:pt x="19122" y="2918"/>
                    <a:pt x="18896" y="3311"/>
                  </a:cubicBezTo>
                  <a:cubicBezTo>
                    <a:pt x="18574" y="3858"/>
                    <a:pt x="18134" y="4442"/>
                    <a:pt x="17562" y="5108"/>
                  </a:cubicBezTo>
                  <a:cubicBezTo>
                    <a:pt x="17104" y="5637"/>
                    <a:pt x="16587" y="6178"/>
                    <a:pt x="15978" y="6788"/>
                  </a:cubicBezTo>
                  <a:lnTo>
                    <a:pt x="15978" y="6788"/>
                  </a:lnTo>
                  <a:cubicBezTo>
                    <a:pt x="14728" y="8002"/>
                    <a:pt x="13359" y="9145"/>
                    <a:pt x="11823" y="10300"/>
                  </a:cubicBezTo>
                  <a:cubicBezTo>
                    <a:pt x="10180" y="11538"/>
                    <a:pt x="8597" y="12562"/>
                    <a:pt x="7025" y="13443"/>
                  </a:cubicBezTo>
                  <a:lnTo>
                    <a:pt x="7061" y="13431"/>
                  </a:lnTo>
                  <a:lnTo>
                    <a:pt x="7061" y="13431"/>
                  </a:lnTo>
                  <a:cubicBezTo>
                    <a:pt x="6251" y="13860"/>
                    <a:pt x="5537" y="14217"/>
                    <a:pt x="4846" y="14514"/>
                  </a:cubicBezTo>
                  <a:cubicBezTo>
                    <a:pt x="4168" y="14812"/>
                    <a:pt x="3596" y="15003"/>
                    <a:pt x="3048" y="15145"/>
                  </a:cubicBezTo>
                  <a:cubicBezTo>
                    <a:pt x="2632" y="15241"/>
                    <a:pt x="2322" y="15288"/>
                    <a:pt x="2025" y="15288"/>
                  </a:cubicBezTo>
                  <a:lnTo>
                    <a:pt x="2001" y="15288"/>
                  </a:lnTo>
                  <a:cubicBezTo>
                    <a:pt x="1858" y="15288"/>
                    <a:pt x="1727" y="15276"/>
                    <a:pt x="1608" y="15241"/>
                  </a:cubicBezTo>
                  <a:cubicBezTo>
                    <a:pt x="1524" y="15229"/>
                    <a:pt x="1453" y="15205"/>
                    <a:pt x="1394" y="15157"/>
                  </a:cubicBezTo>
                  <a:cubicBezTo>
                    <a:pt x="1346" y="15122"/>
                    <a:pt x="1310" y="15098"/>
                    <a:pt x="1274" y="15062"/>
                  </a:cubicBezTo>
                  <a:cubicBezTo>
                    <a:pt x="1251" y="15038"/>
                    <a:pt x="1215" y="14991"/>
                    <a:pt x="1191" y="14943"/>
                  </a:cubicBezTo>
                  <a:cubicBezTo>
                    <a:pt x="1167" y="14907"/>
                    <a:pt x="1143" y="14860"/>
                    <a:pt x="1132" y="14800"/>
                  </a:cubicBezTo>
                  <a:cubicBezTo>
                    <a:pt x="1108" y="14729"/>
                    <a:pt x="1108" y="14645"/>
                    <a:pt x="1108" y="14574"/>
                  </a:cubicBezTo>
                  <a:cubicBezTo>
                    <a:pt x="1108" y="14455"/>
                    <a:pt x="1143" y="14324"/>
                    <a:pt x="1191" y="14169"/>
                  </a:cubicBezTo>
                  <a:cubicBezTo>
                    <a:pt x="1263" y="13907"/>
                    <a:pt x="1394" y="13609"/>
                    <a:pt x="1584" y="13276"/>
                  </a:cubicBezTo>
                  <a:lnTo>
                    <a:pt x="1644" y="13181"/>
                  </a:lnTo>
                  <a:lnTo>
                    <a:pt x="1667" y="13157"/>
                  </a:lnTo>
                  <a:lnTo>
                    <a:pt x="1679" y="13133"/>
                  </a:lnTo>
                  <a:lnTo>
                    <a:pt x="1691" y="13121"/>
                  </a:lnTo>
                  <a:lnTo>
                    <a:pt x="1703" y="13086"/>
                  </a:lnTo>
                  <a:lnTo>
                    <a:pt x="1727" y="13074"/>
                  </a:lnTo>
                  <a:cubicBezTo>
                    <a:pt x="1739" y="13062"/>
                    <a:pt x="1739" y="13038"/>
                    <a:pt x="1751" y="13026"/>
                  </a:cubicBezTo>
                  <a:lnTo>
                    <a:pt x="1763" y="13014"/>
                  </a:lnTo>
                  <a:lnTo>
                    <a:pt x="1786" y="12990"/>
                  </a:lnTo>
                  <a:lnTo>
                    <a:pt x="1810" y="12943"/>
                  </a:lnTo>
                  <a:cubicBezTo>
                    <a:pt x="1846" y="12883"/>
                    <a:pt x="1882" y="12812"/>
                    <a:pt x="1929" y="12764"/>
                  </a:cubicBezTo>
                  <a:lnTo>
                    <a:pt x="1941" y="12740"/>
                  </a:lnTo>
                  <a:cubicBezTo>
                    <a:pt x="2036" y="12609"/>
                    <a:pt x="2108" y="12502"/>
                    <a:pt x="2203" y="12383"/>
                  </a:cubicBezTo>
                  <a:cubicBezTo>
                    <a:pt x="2275" y="12288"/>
                    <a:pt x="2358" y="12181"/>
                    <a:pt x="2441" y="12062"/>
                  </a:cubicBezTo>
                  <a:lnTo>
                    <a:pt x="2406" y="12014"/>
                  </a:lnTo>
                  <a:lnTo>
                    <a:pt x="2382" y="11955"/>
                  </a:lnTo>
                  <a:lnTo>
                    <a:pt x="2239" y="11693"/>
                  </a:lnTo>
                  <a:lnTo>
                    <a:pt x="2239" y="11669"/>
                  </a:lnTo>
                  <a:cubicBezTo>
                    <a:pt x="2215" y="11597"/>
                    <a:pt x="2167" y="11526"/>
                    <a:pt x="2144" y="11454"/>
                  </a:cubicBezTo>
                  <a:lnTo>
                    <a:pt x="2096" y="11359"/>
                  </a:lnTo>
                  <a:lnTo>
                    <a:pt x="2084" y="11312"/>
                  </a:lnTo>
                  <a:cubicBezTo>
                    <a:pt x="2084" y="11300"/>
                    <a:pt x="2060" y="11288"/>
                    <a:pt x="2060" y="11264"/>
                  </a:cubicBezTo>
                  <a:cubicBezTo>
                    <a:pt x="2048" y="11252"/>
                    <a:pt x="2048" y="11228"/>
                    <a:pt x="2036" y="11204"/>
                  </a:cubicBezTo>
                  <a:cubicBezTo>
                    <a:pt x="2001" y="11133"/>
                    <a:pt x="1977" y="11062"/>
                    <a:pt x="1941" y="10966"/>
                  </a:cubicBezTo>
                  <a:lnTo>
                    <a:pt x="1941" y="10954"/>
                  </a:lnTo>
                  <a:lnTo>
                    <a:pt x="1941" y="10942"/>
                  </a:lnTo>
                  <a:lnTo>
                    <a:pt x="1941" y="10931"/>
                  </a:lnTo>
                  <a:lnTo>
                    <a:pt x="1941" y="10907"/>
                  </a:lnTo>
                  <a:cubicBezTo>
                    <a:pt x="1929" y="10883"/>
                    <a:pt x="1929" y="10847"/>
                    <a:pt x="1917" y="10835"/>
                  </a:cubicBezTo>
                  <a:cubicBezTo>
                    <a:pt x="1703" y="11109"/>
                    <a:pt x="1501" y="11383"/>
                    <a:pt x="1322" y="11669"/>
                  </a:cubicBezTo>
                  <a:cubicBezTo>
                    <a:pt x="917" y="12264"/>
                    <a:pt x="620" y="12836"/>
                    <a:pt x="381" y="13371"/>
                  </a:cubicBezTo>
                  <a:cubicBezTo>
                    <a:pt x="251" y="13669"/>
                    <a:pt x="155" y="13979"/>
                    <a:pt x="84" y="14264"/>
                  </a:cubicBezTo>
                  <a:cubicBezTo>
                    <a:pt x="12" y="14586"/>
                    <a:pt x="0" y="14883"/>
                    <a:pt x="24" y="15169"/>
                  </a:cubicBezTo>
                  <a:cubicBezTo>
                    <a:pt x="60" y="15479"/>
                    <a:pt x="179" y="15765"/>
                    <a:pt x="358" y="16003"/>
                  </a:cubicBezTo>
                  <a:cubicBezTo>
                    <a:pt x="512" y="16205"/>
                    <a:pt x="751" y="16384"/>
                    <a:pt x="1048" y="16503"/>
                  </a:cubicBezTo>
                  <a:cubicBezTo>
                    <a:pt x="1167" y="16550"/>
                    <a:pt x="1310" y="16598"/>
                    <a:pt x="1465" y="16622"/>
                  </a:cubicBezTo>
                  <a:cubicBezTo>
                    <a:pt x="1608" y="16657"/>
                    <a:pt x="1763" y="16669"/>
                    <a:pt x="1929" y="16681"/>
                  </a:cubicBezTo>
                  <a:cubicBezTo>
                    <a:pt x="2025" y="16681"/>
                    <a:pt x="2120" y="16705"/>
                    <a:pt x="2215" y="16705"/>
                  </a:cubicBezTo>
                  <a:cubicBezTo>
                    <a:pt x="2406" y="16705"/>
                    <a:pt x="2632" y="16681"/>
                    <a:pt x="2870" y="16657"/>
                  </a:cubicBezTo>
                  <a:cubicBezTo>
                    <a:pt x="3418" y="16598"/>
                    <a:pt x="4013" y="16467"/>
                    <a:pt x="4739" y="16241"/>
                  </a:cubicBezTo>
                  <a:cubicBezTo>
                    <a:pt x="5311" y="16062"/>
                    <a:pt x="5906" y="15836"/>
                    <a:pt x="6549" y="15550"/>
                  </a:cubicBezTo>
                  <a:cubicBezTo>
                    <a:pt x="7656" y="15074"/>
                    <a:pt x="8787" y="14467"/>
                    <a:pt x="10026" y="13729"/>
                  </a:cubicBezTo>
                  <a:cubicBezTo>
                    <a:pt x="11133" y="13050"/>
                    <a:pt x="12228" y="12300"/>
                    <a:pt x="13335" y="11466"/>
                  </a:cubicBezTo>
                  <a:cubicBezTo>
                    <a:pt x="14419" y="10633"/>
                    <a:pt x="15443" y="9764"/>
                    <a:pt x="16372" y="8871"/>
                  </a:cubicBezTo>
                  <a:cubicBezTo>
                    <a:pt x="17407" y="7871"/>
                    <a:pt x="18288" y="6918"/>
                    <a:pt x="19015" y="5966"/>
                  </a:cubicBezTo>
                  <a:cubicBezTo>
                    <a:pt x="19431" y="5418"/>
                    <a:pt x="19789" y="4894"/>
                    <a:pt x="20098" y="4358"/>
                  </a:cubicBezTo>
                  <a:cubicBezTo>
                    <a:pt x="20479" y="3727"/>
                    <a:pt x="20729" y="3132"/>
                    <a:pt x="20860" y="2561"/>
                  </a:cubicBezTo>
                  <a:cubicBezTo>
                    <a:pt x="20932" y="2251"/>
                    <a:pt x="20967" y="1941"/>
                    <a:pt x="20955" y="1656"/>
                  </a:cubicBezTo>
                  <a:cubicBezTo>
                    <a:pt x="20932" y="1525"/>
                    <a:pt x="20920" y="1382"/>
                    <a:pt x="20872" y="1239"/>
                  </a:cubicBezTo>
                  <a:cubicBezTo>
                    <a:pt x="20836" y="1108"/>
                    <a:pt x="20777" y="965"/>
                    <a:pt x="20682" y="834"/>
                  </a:cubicBezTo>
                  <a:cubicBezTo>
                    <a:pt x="20622" y="751"/>
                    <a:pt x="20563" y="667"/>
                    <a:pt x="20455" y="572"/>
                  </a:cubicBezTo>
                  <a:cubicBezTo>
                    <a:pt x="20432" y="536"/>
                    <a:pt x="20384" y="489"/>
                    <a:pt x="20336" y="465"/>
                  </a:cubicBezTo>
                  <a:cubicBezTo>
                    <a:pt x="20265" y="417"/>
                    <a:pt x="20193" y="358"/>
                    <a:pt x="20122" y="334"/>
                  </a:cubicBezTo>
                  <a:cubicBezTo>
                    <a:pt x="19943" y="227"/>
                    <a:pt x="19729" y="167"/>
                    <a:pt x="19479" y="108"/>
                  </a:cubicBezTo>
                  <a:cubicBezTo>
                    <a:pt x="19431" y="96"/>
                    <a:pt x="19372" y="96"/>
                    <a:pt x="19312" y="72"/>
                  </a:cubicBezTo>
                  <a:cubicBezTo>
                    <a:pt x="19146" y="48"/>
                    <a:pt x="18991" y="48"/>
                    <a:pt x="18789" y="48"/>
                  </a:cubicBezTo>
                  <a:cubicBezTo>
                    <a:pt x="18777" y="1"/>
                    <a:pt x="18765" y="1"/>
                    <a:pt x="18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72"/>
            <p:cNvSpPr/>
            <p:nvPr/>
          </p:nvSpPr>
          <p:spPr>
            <a:xfrm>
              <a:off x="376396" y="897605"/>
              <a:ext cx="773195" cy="623311"/>
            </a:xfrm>
            <a:custGeom>
              <a:avLst/>
              <a:gdLst/>
              <a:ahLst/>
              <a:cxnLst/>
              <a:rect l="l" t="t" r="r" b="b"/>
              <a:pathLst>
                <a:path w="19742" h="15915" extrusionOk="0">
                  <a:moveTo>
                    <a:pt x="17194" y="1"/>
                  </a:moveTo>
                  <a:cubicBezTo>
                    <a:pt x="16903" y="1"/>
                    <a:pt x="16571" y="47"/>
                    <a:pt x="16193" y="126"/>
                  </a:cubicBezTo>
                  <a:cubicBezTo>
                    <a:pt x="15812" y="198"/>
                    <a:pt x="15420" y="305"/>
                    <a:pt x="15015" y="436"/>
                  </a:cubicBezTo>
                  <a:cubicBezTo>
                    <a:pt x="14741" y="531"/>
                    <a:pt x="14455" y="627"/>
                    <a:pt x="14157" y="734"/>
                  </a:cubicBezTo>
                  <a:cubicBezTo>
                    <a:pt x="13800" y="865"/>
                    <a:pt x="13431" y="1019"/>
                    <a:pt x="13038" y="1198"/>
                  </a:cubicBezTo>
                  <a:lnTo>
                    <a:pt x="13050" y="1222"/>
                  </a:lnTo>
                  <a:cubicBezTo>
                    <a:pt x="13074" y="1246"/>
                    <a:pt x="13086" y="1246"/>
                    <a:pt x="13098" y="1258"/>
                  </a:cubicBezTo>
                  <a:cubicBezTo>
                    <a:pt x="13110" y="1269"/>
                    <a:pt x="13134" y="1269"/>
                    <a:pt x="13134" y="1281"/>
                  </a:cubicBezTo>
                  <a:cubicBezTo>
                    <a:pt x="13169" y="1317"/>
                    <a:pt x="13205" y="1329"/>
                    <a:pt x="13253" y="1365"/>
                  </a:cubicBezTo>
                  <a:cubicBezTo>
                    <a:pt x="13288" y="1389"/>
                    <a:pt x="13324" y="1424"/>
                    <a:pt x="13372" y="1448"/>
                  </a:cubicBezTo>
                  <a:cubicBezTo>
                    <a:pt x="13384" y="1460"/>
                    <a:pt x="13395" y="1484"/>
                    <a:pt x="13407" y="1484"/>
                  </a:cubicBezTo>
                  <a:cubicBezTo>
                    <a:pt x="13455" y="1508"/>
                    <a:pt x="13515" y="1555"/>
                    <a:pt x="13562" y="1579"/>
                  </a:cubicBezTo>
                  <a:lnTo>
                    <a:pt x="13586" y="1603"/>
                  </a:lnTo>
                  <a:lnTo>
                    <a:pt x="13669" y="1662"/>
                  </a:lnTo>
                  <a:lnTo>
                    <a:pt x="13693" y="1686"/>
                  </a:lnTo>
                  <a:lnTo>
                    <a:pt x="13705" y="1698"/>
                  </a:lnTo>
                  <a:lnTo>
                    <a:pt x="13729" y="1722"/>
                  </a:lnTo>
                  <a:cubicBezTo>
                    <a:pt x="13765" y="1758"/>
                    <a:pt x="13812" y="1793"/>
                    <a:pt x="13860" y="1841"/>
                  </a:cubicBezTo>
                  <a:lnTo>
                    <a:pt x="13872" y="1853"/>
                  </a:lnTo>
                  <a:lnTo>
                    <a:pt x="13884" y="1865"/>
                  </a:lnTo>
                  <a:lnTo>
                    <a:pt x="13907" y="1877"/>
                  </a:lnTo>
                  <a:cubicBezTo>
                    <a:pt x="13931" y="1912"/>
                    <a:pt x="13967" y="1924"/>
                    <a:pt x="13991" y="1960"/>
                  </a:cubicBezTo>
                  <a:lnTo>
                    <a:pt x="14038" y="1996"/>
                  </a:lnTo>
                  <a:lnTo>
                    <a:pt x="14050" y="2020"/>
                  </a:lnTo>
                  <a:lnTo>
                    <a:pt x="14086" y="2043"/>
                  </a:lnTo>
                  <a:lnTo>
                    <a:pt x="14122" y="2079"/>
                  </a:lnTo>
                  <a:lnTo>
                    <a:pt x="14181" y="2055"/>
                  </a:lnTo>
                  <a:lnTo>
                    <a:pt x="14277" y="2020"/>
                  </a:lnTo>
                  <a:cubicBezTo>
                    <a:pt x="15050" y="1674"/>
                    <a:pt x="15705" y="1436"/>
                    <a:pt x="16312" y="1281"/>
                  </a:cubicBezTo>
                  <a:cubicBezTo>
                    <a:pt x="16372" y="1269"/>
                    <a:pt x="16443" y="1258"/>
                    <a:pt x="16503" y="1246"/>
                  </a:cubicBezTo>
                  <a:cubicBezTo>
                    <a:pt x="16658" y="1210"/>
                    <a:pt x="16789" y="1186"/>
                    <a:pt x="16920" y="1162"/>
                  </a:cubicBezTo>
                  <a:cubicBezTo>
                    <a:pt x="17063" y="1150"/>
                    <a:pt x="17158" y="1138"/>
                    <a:pt x="17265" y="1138"/>
                  </a:cubicBezTo>
                  <a:lnTo>
                    <a:pt x="17360" y="1138"/>
                  </a:lnTo>
                  <a:cubicBezTo>
                    <a:pt x="17503" y="1138"/>
                    <a:pt x="17634" y="1150"/>
                    <a:pt x="17741" y="1186"/>
                  </a:cubicBezTo>
                  <a:cubicBezTo>
                    <a:pt x="17801" y="1198"/>
                    <a:pt x="17848" y="1210"/>
                    <a:pt x="17896" y="1246"/>
                  </a:cubicBezTo>
                  <a:lnTo>
                    <a:pt x="17932" y="1269"/>
                  </a:lnTo>
                  <a:cubicBezTo>
                    <a:pt x="17979" y="1305"/>
                    <a:pt x="18027" y="1329"/>
                    <a:pt x="18051" y="1377"/>
                  </a:cubicBezTo>
                  <a:cubicBezTo>
                    <a:pt x="18087" y="1424"/>
                    <a:pt x="18110" y="1448"/>
                    <a:pt x="18134" y="1484"/>
                  </a:cubicBezTo>
                  <a:cubicBezTo>
                    <a:pt x="18158" y="1519"/>
                    <a:pt x="18170" y="1567"/>
                    <a:pt x="18194" y="1627"/>
                  </a:cubicBezTo>
                  <a:cubicBezTo>
                    <a:pt x="18206" y="1686"/>
                    <a:pt x="18206" y="1758"/>
                    <a:pt x="18206" y="1841"/>
                  </a:cubicBezTo>
                  <a:cubicBezTo>
                    <a:pt x="18206" y="1960"/>
                    <a:pt x="18170" y="2091"/>
                    <a:pt x="18134" y="2258"/>
                  </a:cubicBezTo>
                  <a:cubicBezTo>
                    <a:pt x="18039" y="2567"/>
                    <a:pt x="17896" y="2877"/>
                    <a:pt x="17670" y="3270"/>
                  </a:cubicBezTo>
                  <a:cubicBezTo>
                    <a:pt x="17325" y="3829"/>
                    <a:pt x="16908" y="4401"/>
                    <a:pt x="16324" y="5068"/>
                  </a:cubicBezTo>
                  <a:cubicBezTo>
                    <a:pt x="15884" y="5591"/>
                    <a:pt x="15348" y="6151"/>
                    <a:pt x="14717" y="6758"/>
                  </a:cubicBezTo>
                  <a:lnTo>
                    <a:pt x="14752" y="6758"/>
                  </a:lnTo>
                  <a:cubicBezTo>
                    <a:pt x="13494" y="7980"/>
                    <a:pt x="12128" y="9119"/>
                    <a:pt x="10597" y="10259"/>
                  </a:cubicBezTo>
                  <a:cubicBezTo>
                    <a:pt x="8943" y="11497"/>
                    <a:pt x="7383" y="12521"/>
                    <a:pt x="5811" y="13402"/>
                  </a:cubicBezTo>
                  <a:lnTo>
                    <a:pt x="5847" y="13402"/>
                  </a:lnTo>
                  <a:cubicBezTo>
                    <a:pt x="5013" y="13842"/>
                    <a:pt x="4287" y="14200"/>
                    <a:pt x="3632" y="14485"/>
                  </a:cubicBezTo>
                  <a:cubicBezTo>
                    <a:pt x="2954" y="14783"/>
                    <a:pt x="2382" y="14974"/>
                    <a:pt x="1834" y="15116"/>
                  </a:cubicBezTo>
                  <a:cubicBezTo>
                    <a:pt x="1418" y="15212"/>
                    <a:pt x="1108" y="15259"/>
                    <a:pt x="811" y="15259"/>
                  </a:cubicBezTo>
                  <a:lnTo>
                    <a:pt x="787" y="15259"/>
                  </a:lnTo>
                  <a:cubicBezTo>
                    <a:pt x="644" y="15259"/>
                    <a:pt x="525" y="15247"/>
                    <a:pt x="394" y="15212"/>
                  </a:cubicBezTo>
                  <a:cubicBezTo>
                    <a:pt x="310" y="15200"/>
                    <a:pt x="239" y="15176"/>
                    <a:pt x="180" y="15128"/>
                  </a:cubicBezTo>
                  <a:cubicBezTo>
                    <a:pt x="132" y="15093"/>
                    <a:pt x="96" y="15069"/>
                    <a:pt x="60" y="15033"/>
                  </a:cubicBezTo>
                  <a:cubicBezTo>
                    <a:pt x="37" y="15009"/>
                    <a:pt x="13" y="14997"/>
                    <a:pt x="1" y="14962"/>
                  </a:cubicBezTo>
                  <a:lnTo>
                    <a:pt x="1" y="15057"/>
                  </a:lnTo>
                  <a:cubicBezTo>
                    <a:pt x="1" y="15116"/>
                    <a:pt x="13" y="15152"/>
                    <a:pt x="13" y="15212"/>
                  </a:cubicBezTo>
                  <a:cubicBezTo>
                    <a:pt x="37" y="15259"/>
                    <a:pt x="37" y="15295"/>
                    <a:pt x="49" y="15331"/>
                  </a:cubicBezTo>
                  <a:cubicBezTo>
                    <a:pt x="60" y="15366"/>
                    <a:pt x="72" y="15414"/>
                    <a:pt x="96" y="15438"/>
                  </a:cubicBezTo>
                  <a:cubicBezTo>
                    <a:pt x="108" y="15450"/>
                    <a:pt x="120" y="15485"/>
                    <a:pt x="120" y="15497"/>
                  </a:cubicBezTo>
                  <a:lnTo>
                    <a:pt x="132" y="15533"/>
                  </a:lnTo>
                  <a:cubicBezTo>
                    <a:pt x="156" y="15557"/>
                    <a:pt x="168" y="15593"/>
                    <a:pt x="191" y="15605"/>
                  </a:cubicBezTo>
                  <a:cubicBezTo>
                    <a:pt x="215" y="15628"/>
                    <a:pt x="239" y="15652"/>
                    <a:pt x="251" y="15664"/>
                  </a:cubicBezTo>
                  <a:cubicBezTo>
                    <a:pt x="287" y="15688"/>
                    <a:pt x="310" y="15724"/>
                    <a:pt x="358" y="15736"/>
                  </a:cubicBezTo>
                  <a:lnTo>
                    <a:pt x="453" y="15783"/>
                  </a:lnTo>
                  <a:lnTo>
                    <a:pt x="430" y="15783"/>
                  </a:lnTo>
                  <a:cubicBezTo>
                    <a:pt x="489" y="15807"/>
                    <a:pt x="549" y="15843"/>
                    <a:pt x="608" y="15855"/>
                  </a:cubicBezTo>
                  <a:cubicBezTo>
                    <a:pt x="656" y="15866"/>
                    <a:pt x="703" y="15890"/>
                    <a:pt x="751" y="15890"/>
                  </a:cubicBezTo>
                  <a:cubicBezTo>
                    <a:pt x="834" y="15902"/>
                    <a:pt x="942" y="15914"/>
                    <a:pt x="1049" y="15914"/>
                  </a:cubicBezTo>
                  <a:lnTo>
                    <a:pt x="1358" y="15914"/>
                  </a:lnTo>
                  <a:cubicBezTo>
                    <a:pt x="1858" y="15890"/>
                    <a:pt x="2358" y="15747"/>
                    <a:pt x="2835" y="15593"/>
                  </a:cubicBezTo>
                  <a:lnTo>
                    <a:pt x="2811" y="15593"/>
                  </a:lnTo>
                  <a:cubicBezTo>
                    <a:pt x="3287" y="15426"/>
                    <a:pt x="3751" y="15247"/>
                    <a:pt x="4216" y="15033"/>
                  </a:cubicBezTo>
                  <a:cubicBezTo>
                    <a:pt x="4680" y="14831"/>
                    <a:pt x="5121" y="14604"/>
                    <a:pt x="5573" y="14366"/>
                  </a:cubicBezTo>
                  <a:cubicBezTo>
                    <a:pt x="6478" y="13890"/>
                    <a:pt x="7359" y="13354"/>
                    <a:pt x="8216" y="12807"/>
                  </a:cubicBezTo>
                  <a:lnTo>
                    <a:pt x="8204" y="12807"/>
                  </a:lnTo>
                  <a:cubicBezTo>
                    <a:pt x="9466" y="11985"/>
                    <a:pt x="10693" y="11128"/>
                    <a:pt x="11860" y="10199"/>
                  </a:cubicBezTo>
                  <a:cubicBezTo>
                    <a:pt x="12907" y="9378"/>
                    <a:pt x="13931" y="8532"/>
                    <a:pt x="14919" y="7639"/>
                  </a:cubicBezTo>
                  <a:cubicBezTo>
                    <a:pt x="15896" y="6746"/>
                    <a:pt x="16836" y="5830"/>
                    <a:pt x="17729" y="4841"/>
                  </a:cubicBezTo>
                  <a:cubicBezTo>
                    <a:pt x="18253" y="4282"/>
                    <a:pt x="18753" y="3686"/>
                    <a:pt x="19230" y="3067"/>
                  </a:cubicBezTo>
                  <a:lnTo>
                    <a:pt x="19634" y="2532"/>
                  </a:lnTo>
                  <a:cubicBezTo>
                    <a:pt x="19706" y="2222"/>
                    <a:pt x="19741" y="1924"/>
                    <a:pt x="19718" y="1627"/>
                  </a:cubicBezTo>
                  <a:cubicBezTo>
                    <a:pt x="19706" y="1496"/>
                    <a:pt x="19694" y="1365"/>
                    <a:pt x="19646" y="1210"/>
                  </a:cubicBezTo>
                  <a:cubicBezTo>
                    <a:pt x="19599" y="1079"/>
                    <a:pt x="19539" y="948"/>
                    <a:pt x="19456" y="805"/>
                  </a:cubicBezTo>
                  <a:cubicBezTo>
                    <a:pt x="19396" y="722"/>
                    <a:pt x="19337" y="650"/>
                    <a:pt x="19230" y="543"/>
                  </a:cubicBezTo>
                  <a:cubicBezTo>
                    <a:pt x="19206" y="507"/>
                    <a:pt x="19158" y="472"/>
                    <a:pt x="19099" y="436"/>
                  </a:cubicBezTo>
                  <a:cubicBezTo>
                    <a:pt x="19027" y="376"/>
                    <a:pt x="18944" y="329"/>
                    <a:pt x="18872" y="305"/>
                  </a:cubicBezTo>
                  <a:cubicBezTo>
                    <a:pt x="18694" y="198"/>
                    <a:pt x="18491" y="138"/>
                    <a:pt x="18229" y="79"/>
                  </a:cubicBezTo>
                  <a:cubicBezTo>
                    <a:pt x="18194" y="67"/>
                    <a:pt x="18134" y="67"/>
                    <a:pt x="18075" y="55"/>
                  </a:cubicBezTo>
                  <a:cubicBezTo>
                    <a:pt x="17908" y="19"/>
                    <a:pt x="17741" y="19"/>
                    <a:pt x="17551" y="19"/>
                  </a:cubicBezTo>
                  <a:lnTo>
                    <a:pt x="17491" y="19"/>
                  </a:lnTo>
                  <a:cubicBezTo>
                    <a:pt x="17397" y="7"/>
                    <a:pt x="17298" y="1"/>
                    <a:pt x="1719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72"/>
            <p:cNvSpPr/>
            <p:nvPr/>
          </p:nvSpPr>
          <p:spPr>
            <a:xfrm>
              <a:off x="972360" y="953845"/>
              <a:ext cx="135707" cy="208358"/>
            </a:xfrm>
            <a:custGeom>
              <a:avLst/>
              <a:gdLst/>
              <a:ahLst/>
              <a:cxnLst/>
              <a:rect l="l" t="t" r="r" b="b"/>
              <a:pathLst>
                <a:path w="3465" h="5320" extrusionOk="0">
                  <a:moveTo>
                    <a:pt x="3346" y="0"/>
                  </a:moveTo>
                  <a:cubicBezTo>
                    <a:pt x="3274" y="0"/>
                    <a:pt x="3227" y="48"/>
                    <a:pt x="3215" y="107"/>
                  </a:cubicBezTo>
                  <a:cubicBezTo>
                    <a:pt x="3191" y="203"/>
                    <a:pt x="3179" y="322"/>
                    <a:pt x="3155" y="429"/>
                  </a:cubicBezTo>
                  <a:cubicBezTo>
                    <a:pt x="3120" y="536"/>
                    <a:pt x="3108" y="655"/>
                    <a:pt x="3072" y="762"/>
                  </a:cubicBezTo>
                  <a:cubicBezTo>
                    <a:pt x="3000" y="1036"/>
                    <a:pt x="2893" y="1322"/>
                    <a:pt x="2798" y="1596"/>
                  </a:cubicBezTo>
                  <a:cubicBezTo>
                    <a:pt x="2679" y="1869"/>
                    <a:pt x="2536" y="2155"/>
                    <a:pt x="2381" y="2429"/>
                  </a:cubicBezTo>
                  <a:cubicBezTo>
                    <a:pt x="2262" y="2631"/>
                    <a:pt x="2143" y="2822"/>
                    <a:pt x="2000" y="3024"/>
                  </a:cubicBezTo>
                  <a:cubicBezTo>
                    <a:pt x="1869" y="3227"/>
                    <a:pt x="1738" y="3417"/>
                    <a:pt x="1584" y="3620"/>
                  </a:cubicBezTo>
                  <a:cubicBezTo>
                    <a:pt x="1441" y="3810"/>
                    <a:pt x="1274" y="3989"/>
                    <a:pt x="1131" y="4167"/>
                  </a:cubicBezTo>
                  <a:cubicBezTo>
                    <a:pt x="965" y="4346"/>
                    <a:pt x="798" y="4512"/>
                    <a:pt x="632" y="4690"/>
                  </a:cubicBezTo>
                  <a:lnTo>
                    <a:pt x="632" y="4690"/>
                  </a:lnTo>
                  <a:cubicBezTo>
                    <a:pt x="426" y="4895"/>
                    <a:pt x="230" y="5079"/>
                    <a:pt x="12" y="5251"/>
                  </a:cubicBezTo>
                  <a:cubicBezTo>
                    <a:pt x="0" y="5263"/>
                    <a:pt x="0" y="5275"/>
                    <a:pt x="12" y="5310"/>
                  </a:cubicBezTo>
                  <a:cubicBezTo>
                    <a:pt x="18" y="5316"/>
                    <a:pt x="24" y="5319"/>
                    <a:pt x="31" y="5319"/>
                  </a:cubicBezTo>
                  <a:cubicBezTo>
                    <a:pt x="39" y="5319"/>
                    <a:pt x="48" y="5316"/>
                    <a:pt x="60" y="5310"/>
                  </a:cubicBezTo>
                  <a:cubicBezTo>
                    <a:pt x="203" y="5191"/>
                    <a:pt x="357" y="5060"/>
                    <a:pt x="500" y="4917"/>
                  </a:cubicBezTo>
                  <a:cubicBezTo>
                    <a:pt x="655" y="4786"/>
                    <a:pt x="798" y="4655"/>
                    <a:pt x="953" y="4501"/>
                  </a:cubicBezTo>
                  <a:lnTo>
                    <a:pt x="1381" y="4072"/>
                  </a:lnTo>
                  <a:cubicBezTo>
                    <a:pt x="1524" y="3929"/>
                    <a:pt x="1667" y="3763"/>
                    <a:pt x="1798" y="3608"/>
                  </a:cubicBezTo>
                  <a:cubicBezTo>
                    <a:pt x="1929" y="3453"/>
                    <a:pt x="2060" y="3298"/>
                    <a:pt x="2203" y="3120"/>
                  </a:cubicBezTo>
                  <a:cubicBezTo>
                    <a:pt x="2322" y="2953"/>
                    <a:pt x="2441" y="2774"/>
                    <a:pt x="2560" y="2596"/>
                  </a:cubicBezTo>
                  <a:cubicBezTo>
                    <a:pt x="2774" y="2262"/>
                    <a:pt x="2977" y="1881"/>
                    <a:pt x="3120" y="1500"/>
                  </a:cubicBezTo>
                  <a:cubicBezTo>
                    <a:pt x="3215" y="1274"/>
                    <a:pt x="3286" y="1048"/>
                    <a:pt x="3346" y="834"/>
                  </a:cubicBezTo>
                  <a:cubicBezTo>
                    <a:pt x="3370" y="715"/>
                    <a:pt x="3405" y="595"/>
                    <a:pt x="3417" y="488"/>
                  </a:cubicBezTo>
                  <a:cubicBezTo>
                    <a:pt x="3429" y="369"/>
                    <a:pt x="3465" y="250"/>
                    <a:pt x="3465" y="131"/>
                  </a:cubicBezTo>
                  <a:cubicBezTo>
                    <a:pt x="3465" y="95"/>
                    <a:pt x="3465" y="72"/>
                    <a:pt x="3429" y="36"/>
                  </a:cubicBezTo>
                  <a:cubicBezTo>
                    <a:pt x="3417" y="12"/>
                    <a:pt x="3393" y="0"/>
                    <a:pt x="3358" y="0"/>
                  </a:cubicBezTo>
                  <a:close/>
                </a:path>
              </a:pathLst>
            </a:custGeom>
            <a:solidFill>
              <a:srgbClr val="55D3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72"/>
            <p:cNvSpPr/>
            <p:nvPr/>
          </p:nvSpPr>
          <p:spPr>
            <a:xfrm>
              <a:off x="1106185" y="929132"/>
              <a:ext cx="20522" cy="85066"/>
            </a:xfrm>
            <a:custGeom>
              <a:avLst/>
              <a:gdLst/>
              <a:ahLst/>
              <a:cxnLst/>
              <a:rect l="l" t="t" r="r" b="b"/>
              <a:pathLst>
                <a:path w="524" h="2172" extrusionOk="0">
                  <a:moveTo>
                    <a:pt x="226" y="0"/>
                  </a:moveTo>
                  <a:cubicBezTo>
                    <a:pt x="179" y="0"/>
                    <a:pt x="155" y="24"/>
                    <a:pt x="131" y="36"/>
                  </a:cubicBezTo>
                  <a:cubicBezTo>
                    <a:pt x="84" y="83"/>
                    <a:pt x="72" y="155"/>
                    <a:pt x="119" y="203"/>
                  </a:cubicBezTo>
                  <a:lnTo>
                    <a:pt x="203" y="333"/>
                  </a:lnTo>
                  <a:cubicBezTo>
                    <a:pt x="250" y="417"/>
                    <a:pt x="298" y="512"/>
                    <a:pt x="310" y="595"/>
                  </a:cubicBezTo>
                  <a:cubicBezTo>
                    <a:pt x="345" y="714"/>
                    <a:pt x="357" y="834"/>
                    <a:pt x="357" y="953"/>
                  </a:cubicBezTo>
                  <a:cubicBezTo>
                    <a:pt x="357" y="1131"/>
                    <a:pt x="334" y="1310"/>
                    <a:pt x="286" y="1476"/>
                  </a:cubicBezTo>
                  <a:lnTo>
                    <a:pt x="286" y="1465"/>
                  </a:lnTo>
                  <a:cubicBezTo>
                    <a:pt x="238" y="1643"/>
                    <a:pt x="167" y="1822"/>
                    <a:pt x="72" y="1988"/>
                  </a:cubicBezTo>
                  <a:lnTo>
                    <a:pt x="72" y="2000"/>
                  </a:lnTo>
                  <a:cubicBezTo>
                    <a:pt x="60" y="2024"/>
                    <a:pt x="36" y="2072"/>
                    <a:pt x="12" y="2108"/>
                  </a:cubicBezTo>
                  <a:cubicBezTo>
                    <a:pt x="0" y="2119"/>
                    <a:pt x="0" y="2143"/>
                    <a:pt x="36" y="2155"/>
                  </a:cubicBezTo>
                  <a:cubicBezTo>
                    <a:pt x="41" y="2166"/>
                    <a:pt x="49" y="2172"/>
                    <a:pt x="58" y="2172"/>
                  </a:cubicBezTo>
                  <a:cubicBezTo>
                    <a:pt x="69" y="2172"/>
                    <a:pt x="82" y="2163"/>
                    <a:pt x="95" y="2143"/>
                  </a:cubicBezTo>
                  <a:cubicBezTo>
                    <a:pt x="191" y="2000"/>
                    <a:pt x="274" y="1846"/>
                    <a:pt x="334" y="1703"/>
                  </a:cubicBezTo>
                  <a:cubicBezTo>
                    <a:pt x="405" y="1524"/>
                    <a:pt x="465" y="1346"/>
                    <a:pt x="488" y="1143"/>
                  </a:cubicBezTo>
                  <a:cubicBezTo>
                    <a:pt x="512" y="1060"/>
                    <a:pt x="512" y="965"/>
                    <a:pt x="524" y="869"/>
                  </a:cubicBezTo>
                  <a:cubicBezTo>
                    <a:pt x="524" y="762"/>
                    <a:pt x="524" y="667"/>
                    <a:pt x="512" y="572"/>
                  </a:cubicBezTo>
                  <a:cubicBezTo>
                    <a:pt x="488" y="476"/>
                    <a:pt x="476" y="393"/>
                    <a:pt x="453" y="298"/>
                  </a:cubicBezTo>
                  <a:cubicBezTo>
                    <a:pt x="417" y="214"/>
                    <a:pt x="369" y="119"/>
                    <a:pt x="310" y="48"/>
                  </a:cubicBezTo>
                  <a:cubicBezTo>
                    <a:pt x="298" y="24"/>
                    <a:pt x="250" y="0"/>
                    <a:pt x="226" y="0"/>
                  </a:cubicBezTo>
                  <a:close/>
                </a:path>
              </a:pathLst>
            </a:custGeom>
            <a:solidFill>
              <a:srgbClr val="55D3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72"/>
            <p:cNvSpPr/>
            <p:nvPr/>
          </p:nvSpPr>
          <p:spPr>
            <a:xfrm>
              <a:off x="458014" y="1452761"/>
              <a:ext cx="106372" cy="47311"/>
            </a:xfrm>
            <a:custGeom>
              <a:avLst/>
              <a:gdLst/>
              <a:ahLst/>
              <a:cxnLst/>
              <a:rect l="l" t="t" r="r" b="b"/>
              <a:pathLst>
                <a:path w="2716" h="1208" extrusionOk="0">
                  <a:moveTo>
                    <a:pt x="2656" y="1"/>
                  </a:moveTo>
                  <a:cubicBezTo>
                    <a:pt x="2632" y="13"/>
                    <a:pt x="2620" y="13"/>
                    <a:pt x="2620" y="13"/>
                  </a:cubicBezTo>
                  <a:cubicBezTo>
                    <a:pt x="2394" y="144"/>
                    <a:pt x="2156" y="287"/>
                    <a:pt x="1917" y="406"/>
                  </a:cubicBezTo>
                  <a:cubicBezTo>
                    <a:pt x="1667" y="525"/>
                    <a:pt x="1417" y="644"/>
                    <a:pt x="1167" y="739"/>
                  </a:cubicBezTo>
                  <a:lnTo>
                    <a:pt x="1179" y="739"/>
                  </a:lnTo>
                  <a:cubicBezTo>
                    <a:pt x="810" y="894"/>
                    <a:pt x="429" y="1013"/>
                    <a:pt x="48" y="1120"/>
                  </a:cubicBezTo>
                  <a:cubicBezTo>
                    <a:pt x="12" y="1120"/>
                    <a:pt x="1" y="1144"/>
                    <a:pt x="12" y="1180"/>
                  </a:cubicBezTo>
                  <a:cubicBezTo>
                    <a:pt x="12" y="1197"/>
                    <a:pt x="32" y="1208"/>
                    <a:pt x="51" y="1208"/>
                  </a:cubicBezTo>
                  <a:cubicBezTo>
                    <a:pt x="58" y="1208"/>
                    <a:pt x="66" y="1207"/>
                    <a:pt x="72" y="1203"/>
                  </a:cubicBezTo>
                  <a:cubicBezTo>
                    <a:pt x="298" y="1144"/>
                    <a:pt x="524" y="1084"/>
                    <a:pt x="751" y="1013"/>
                  </a:cubicBezTo>
                  <a:cubicBezTo>
                    <a:pt x="965" y="941"/>
                    <a:pt x="1191" y="846"/>
                    <a:pt x="1417" y="763"/>
                  </a:cubicBezTo>
                  <a:cubicBezTo>
                    <a:pt x="1858" y="584"/>
                    <a:pt x="2275" y="358"/>
                    <a:pt x="2679" y="108"/>
                  </a:cubicBezTo>
                  <a:cubicBezTo>
                    <a:pt x="2715" y="84"/>
                    <a:pt x="2715" y="60"/>
                    <a:pt x="2691" y="25"/>
                  </a:cubicBezTo>
                  <a:cubicBezTo>
                    <a:pt x="2679" y="13"/>
                    <a:pt x="2668" y="1"/>
                    <a:pt x="2656" y="1"/>
                  </a:cubicBezTo>
                  <a:close/>
                </a:path>
              </a:pathLst>
            </a:custGeom>
            <a:solidFill>
              <a:srgbClr val="55D3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72"/>
            <p:cNvSpPr/>
            <p:nvPr/>
          </p:nvSpPr>
          <p:spPr>
            <a:xfrm>
              <a:off x="679959" y="1156208"/>
              <a:ext cx="128305" cy="78369"/>
            </a:xfrm>
            <a:custGeom>
              <a:avLst/>
              <a:gdLst/>
              <a:ahLst/>
              <a:cxnLst/>
              <a:rect l="l" t="t" r="r" b="b"/>
              <a:pathLst>
                <a:path w="3276" h="2001" extrusionOk="0">
                  <a:moveTo>
                    <a:pt x="2180" y="0"/>
                  </a:moveTo>
                  <a:cubicBezTo>
                    <a:pt x="2132" y="12"/>
                    <a:pt x="2120" y="12"/>
                    <a:pt x="2108" y="12"/>
                  </a:cubicBezTo>
                  <a:cubicBezTo>
                    <a:pt x="1811" y="12"/>
                    <a:pt x="1513" y="84"/>
                    <a:pt x="1192" y="203"/>
                  </a:cubicBezTo>
                  <a:cubicBezTo>
                    <a:pt x="1049" y="262"/>
                    <a:pt x="894" y="358"/>
                    <a:pt x="751" y="441"/>
                  </a:cubicBezTo>
                  <a:cubicBezTo>
                    <a:pt x="632" y="536"/>
                    <a:pt x="513" y="620"/>
                    <a:pt x="394" y="751"/>
                  </a:cubicBezTo>
                  <a:cubicBezTo>
                    <a:pt x="287" y="870"/>
                    <a:pt x="203" y="1012"/>
                    <a:pt x="108" y="1167"/>
                  </a:cubicBezTo>
                  <a:cubicBezTo>
                    <a:pt x="60" y="1274"/>
                    <a:pt x="1" y="1429"/>
                    <a:pt x="37" y="1572"/>
                  </a:cubicBezTo>
                  <a:cubicBezTo>
                    <a:pt x="49" y="1691"/>
                    <a:pt x="120" y="1798"/>
                    <a:pt x="227" y="1870"/>
                  </a:cubicBezTo>
                  <a:cubicBezTo>
                    <a:pt x="334" y="1941"/>
                    <a:pt x="477" y="1977"/>
                    <a:pt x="584" y="1989"/>
                  </a:cubicBezTo>
                  <a:cubicBezTo>
                    <a:pt x="656" y="2001"/>
                    <a:pt x="739" y="2001"/>
                    <a:pt x="834" y="2001"/>
                  </a:cubicBezTo>
                  <a:lnTo>
                    <a:pt x="1013" y="2001"/>
                  </a:lnTo>
                  <a:cubicBezTo>
                    <a:pt x="1156" y="1989"/>
                    <a:pt x="1299" y="1977"/>
                    <a:pt x="1453" y="1941"/>
                  </a:cubicBezTo>
                  <a:cubicBezTo>
                    <a:pt x="1811" y="1870"/>
                    <a:pt x="2144" y="1739"/>
                    <a:pt x="2442" y="1524"/>
                  </a:cubicBezTo>
                  <a:cubicBezTo>
                    <a:pt x="2585" y="1441"/>
                    <a:pt x="2716" y="1322"/>
                    <a:pt x="2846" y="1167"/>
                  </a:cubicBezTo>
                  <a:cubicBezTo>
                    <a:pt x="2966" y="1048"/>
                    <a:pt x="3049" y="905"/>
                    <a:pt x="3144" y="727"/>
                  </a:cubicBezTo>
                  <a:cubicBezTo>
                    <a:pt x="3168" y="655"/>
                    <a:pt x="3216" y="572"/>
                    <a:pt x="3251" y="489"/>
                  </a:cubicBezTo>
                  <a:cubicBezTo>
                    <a:pt x="3275" y="417"/>
                    <a:pt x="3227" y="322"/>
                    <a:pt x="3156" y="298"/>
                  </a:cubicBezTo>
                  <a:cubicBezTo>
                    <a:pt x="3144" y="298"/>
                    <a:pt x="3132" y="274"/>
                    <a:pt x="3108" y="274"/>
                  </a:cubicBezTo>
                  <a:cubicBezTo>
                    <a:pt x="3085" y="274"/>
                    <a:pt x="3049" y="298"/>
                    <a:pt x="3025" y="310"/>
                  </a:cubicBezTo>
                  <a:cubicBezTo>
                    <a:pt x="2811" y="119"/>
                    <a:pt x="2501" y="12"/>
                    <a:pt x="2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72"/>
            <p:cNvSpPr/>
            <p:nvPr/>
          </p:nvSpPr>
          <p:spPr>
            <a:xfrm>
              <a:off x="632883" y="1089981"/>
              <a:ext cx="180942" cy="153448"/>
            </a:xfrm>
            <a:custGeom>
              <a:avLst/>
              <a:gdLst/>
              <a:ahLst/>
              <a:cxnLst/>
              <a:rect l="l" t="t" r="r" b="b"/>
              <a:pathLst>
                <a:path w="4620" h="3918" extrusionOk="0">
                  <a:moveTo>
                    <a:pt x="3263" y="1882"/>
                  </a:moveTo>
                  <a:cubicBezTo>
                    <a:pt x="3346" y="1882"/>
                    <a:pt x="3441" y="1882"/>
                    <a:pt x="3513" y="1894"/>
                  </a:cubicBezTo>
                  <a:cubicBezTo>
                    <a:pt x="3667" y="1906"/>
                    <a:pt x="3798" y="1953"/>
                    <a:pt x="3918" y="2001"/>
                  </a:cubicBezTo>
                  <a:cubicBezTo>
                    <a:pt x="4025" y="2049"/>
                    <a:pt x="4120" y="2108"/>
                    <a:pt x="4215" y="2180"/>
                  </a:cubicBezTo>
                  <a:cubicBezTo>
                    <a:pt x="4215" y="2180"/>
                    <a:pt x="4227" y="2180"/>
                    <a:pt x="4227" y="2191"/>
                  </a:cubicBezTo>
                  <a:cubicBezTo>
                    <a:pt x="4203" y="2311"/>
                    <a:pt x="4168" y="2418"/>
                    <a:pt x="4120" y="2501"/>
                  </a:cubicBezTo>
                  <a:cubicBezTo>
                    <a:pt x="4084" y="2608"/>
                    <a:pt x="4025" y="2715"/>
                    <a:pt x="3941" y="2823"/>
                  </a:cubicBezTo>
                  <a:cubicBezTo>
                    <a:pt x="3858" y="2942"/>
                    <a:pt x="3751" y="3037"/>
                    <a:pt x="3632" y="3132"/>
                  </a:cubicBezTo>
                  <a:cubicBezTo>
                    <a:pt x="3489" y="3251"/>
                    <a:pt x="3322" y="3334"/>
                    <a:pt x="3132" y="3430"/>
                  </a:cubicBezTo>
                  <a:cubicBezTo>
                    <a:pt x="2929" y="3501"/>
                    <a:pt x="2727" y="3561"/>
                    <a:pt x="2501" y="3596"/>
                  </a:cubicBezTo>
                  <a:cubicBezTo>
                    <a:pt x="2394" y="3608"/>
                    <a:pt x="2274" y="3608"/>
                    <a:pt x="2179" y="3608"/>
                  </a:cubicBezTo>
                  <a:cubicBezTo>
                    <a:pt x="2072" y="3608"/>
                    <a:pt x="1965" y="3608"/>
                    <a:pt x="1882" y="3596"/>
                  </a:cubicBezTo>
                  <a:cubicBezTo>
                    <a:pt x="1715" y="3561"/>
                    <a:pt x="1548" y="3537"/>
                    <a:pt x="1405" y="3477"/>
                  </a:cubicBezTo>
                  <a:cubicBezTo>
                    <a:pt x="1358" y="3454"/>
                    <a:pt x="1310" y="3442"/>
                    <a:pt x="1286" y="3418"/>
                  </a:cubicBezTo>
                  <a:cubicBezTo>
                    <a:pt x="1286" y="3394"/>
                    <a:pt x="1298" y="3382"/>
                    <a:pt x="1298" y="3370"/>
                  </a:cubicBezTo>
                  <a:lnTo>
                    <a:pt x="1298" y="3299"/>
                  </a:lnTo>
                  <a:cubicBezTo>
                    <a:pt x="1310" y="3192"/>
                    <a:pt x="1346" y="3073"/>
                    <a:pt x="1381" y="2977"/>
                  </a:cubicBezTo>
                  <a:cubicBezTo>
                    <a:pt x="1429" y="2882"/>
                    <a:pt x="1489" y="2775"/>
                    <a:pt x="1560" y="2680"/>
                  </a:cubicBezTo>
                  <a:cubicBezTo>
                    <a:pt x="1655" y="2561"/>
                    <a:pt x="1762" y="2465"/>
                    <a:pt x="1882" y="2370"/>
                  </a:cubicBezTo>
                  <a:cubicBezTo>
                    <a:pt x="2024" y="2251"/>
                    <a:pt x="2191" y="2168"/>
                    <a:pt x="2370" y="2084"/>
                  </a:cubicBezTo>
                  <a:cubicBezTo>
                    <a:pt x="2560" y="2013"/>
                    <a:pt x="2751" y="1953"/>
                    <a:pt x="2953" y="1930"/>
                  </a:cubicBezTo>
                  <a:lnTo>
                    <a:pt x="2977" y="1894"/>
                  </a:lnTo>
                  <a:cubicBezTo>
                    <a:pt x="3072" y="1882"/>
                    <a:pt x="3167" y="1882"/>
                    <a:pt x="3263" y="1882"/>
                  </a:cubicBezTo>
                  <a:close/>
                  <a:moveTo>
                    <a:pt x="3310" y="1"/>
                  </a:moveTo>
                  <a:cubicBezTo>
                    <a:pt x="3215" y="25"/>
                    <a:pt x="3132" y="36"/>
                    <a:pt x="3048" y="60"/>
                  </a:cubicBezTo>
                  <a:cubicBezTo>
                    <a:pt x="2679" y="215"/>
                    <a:pt x="2417" y="525"/>
                    <a:pt x="2143" y="834"/>
                  </a:cubicBezTo>
                  <a:lnTo>
                    <a:pt x="2120" y="870"/>
                  </a:lnTo>
                  <a:lnTo>
                    <a:pt x="2013" y="941"/>
                  </a:lnTo>
                  <a:cubicBezTo>
                    <a:pt x="1977" y="953"/>
                    <a:pt x="1941" y="953"/>
                    <a:pt x="1905" y="965"/>
                  </a:cubicBezTo>
                  <a:lnTo>
                    <a:pt x="1786" y="965"/>
                  </a:lnTo>
                  <a:cubicBezTo>
                    <a:pt x="1715" y="965"/>
                    <a:pt x="1620" y="965"/>
                    <a:pt x="1524" y="953"/>
                  </a:cubicBezTo>
                  <a:lnTo>
                    <a:pt x="1417" y="941"/>
                  </a:lnTo>
                  <a:lnTo>
                    <a:pt x="1060" y="894"/>
                  </a:lnTo>
                  <a:lnTo>
                    <a:pt x="1024" y="894"/>
                  </a:lnTo>
                  <a:cubicBezTo>
                    <a:pt x="965" y="894"/>
                    <a:pt x="905" y="894"/>
                    <a:pt x="834" y="906"/>
                  </a:cubicBezTo>
                  <a:cubicBezTo>
                    <a:pt x="762" y="929"/>
                    <a:pt x="691" y="941"/>
                    <a:pt x="596" y="989"/>
                  </a:cubicBezTo>
                  <a:cubicBezTo>
                    <a:pt x="536" y="1013"/>
                    <a:pt x="465" y="1060"/>
                    <a:pt x="393" y="1132"/>
                  </a:cubicBezTo>
                  <a:cubicBezTo>
                    <a:pt x="298" y="1203"/>
                    <a:pt x="238" y="1310"/>
                    <a:pt x="191" y="1382"/>
                  </a:cubicBezTo>
                  <a:cubicBezTo>
                    <a:pt x="155" y="1465"/>
                    <a:pt x="108" y="1549"/>
                    <a:pt x="72" y="1656"/>
                  </a:cubicBezTo>
                  <a:cubicBezTo>
                    <a:pt x="48" y="1763"/>
                    <a:pt x="36" y="1858"/>
                    <a:pt x="12" y="1953"/>
                  </a:cubicBezTo>
                  <a:cubicBezTo>
                    <a:pt x="0" y="2120"/>
                    <a:pt x="12" y="2299"/>
                    <a:pt x="72" y="2489"/>
                  </a:cubicBezTo>
                  <a:cubicBezTo>
                    <a:pt x="131" y="2656"/>
                    <a:pt x="215" y="2811"/>
                    <a:pt x="334" y="2977"/>
                  </a:cubicBezTo>
                  <a:cubicBezTo>
                    <a:pt x="548" y="3275"/>
                    <a:pt x="834" y="3525"/>
                    <a:pt x="1179" y="3692"/>
                  </a:cubicBezTo>
                  <a:cubicBezTo>
                    <a:pt x="1465" y="3823"/>
                    <a:pt x="1774" y="3906"/>
                    <a:pt x="2132" y="3918"/>
                  </a:cubicBezTo>
                  <a:lnTo>
                    <a:pt x="2203" y="3918"/>
                  </a:lnTo>
                  <a:cubicBezTo>
                    <a:pt x="2501" y="3918"/>
                    <a:pt x="2810" y="3858"/>
                    <a:pt x="3108" y="3763"/>
                  </a:cubicBezTo>
                  <a:cubicBezTo>
                    <a:pt x="3441" y="3644"/>
                    <a:pt x="3727" y="3489"/>
                    <a:pt x="3977" y="3263"/>
                  </a:cubicBezTo>
                  <a:cubicBezTo>
                    <a:pt x="4096" y="3156"/>
                    <a:pt x="4203" y="3037"/>
                    <a:pt x="4287" y="2894"/>
                  </a:cubicBezTo>
                  <a:cubicBezTo>
                    <a:pt x="4358" y="2787"/>
                    <a:pt x="4418" y="2668"/>
                    <a:pt x="4465" y="2513"/>
                  </a:cubicBezTo>
                  <a:cubicBezTo>
                    <a:pt x="4549" y="2275"/>
                    <a:pt x="4596" y="2013"/>
                    <a:pt x="4620" y="1703"/>
                  </a:cubicBezTo>
                  <a:cubicBezTo>
                    <a:pt x="4620" y="1572"/>
                    <a:pt x="4620" y="1418"/>
                    <a:pt x="4584" y="1251"/>
                  </a:cubicBezTo>
                  <a:cubicBezTo>
                    <a:pt x="4572" y="1120"/>
                    <a:pt x="4525" y="977"/>
                    <a:pt x="4477" y="858"/>
                  </a:cubicBezTo>
                  <a:cubicBezTo>
                    <a:pt x="4441" y="715"/>
                    <a:pt x="4358" y="584"/>
                    <a:pt x="4287" y="477"/>
                  </a:cubicBezTo>
                  <a:cubicBezTo>
                    <a:pt x="4203" y="358"/>
                    <a:pt x="4108" y="275"/>
                    <a:pt x="3989" y="179"/>
                  </a:cubicBezTo>
                  <a:cubicBezTo>
                    <a:pt x="3870" y="108"/>
                    <a:pt x="3727" y="48"/>
                    <a:pt x="3560" y="13"/>
                  </a:cubicBezTo>
                  <a:cubicBezTo>
                    <a:pt x="3513" y="1"/>
                    <a:pt x="3453" y="1"/>
                    <a:pt x="34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72"/>
            <p:cNvSpPr/>
            <p:nvPr/>
          </p:nvSpPr>
          <p:spPr>
            <a:xfrm>
              <a:off x="789541" y="1020973"/>
              <a:ext cx="45745" cy="64387"/>
            </a:xfrm>
            <a:custGeom>
              <a:avLst/>
              <a:gdLst/>
              <a:ahLst/>
              <a:cxnLst/>
              <a:rect l="l" t="t" r="r" b="b"/>
              <a:pathLst>
                <a:path w="1168" h="1644" extrusionOk="0">
                  <a:moveTo>
                    <a:pt x="275" y="1"/>
                  </a:moveTo>
                  <a:cubicBezTo>
                    <a:pt x="227" y="1"/>
                    <a:pt x="203" y="13"/>
                    <a:pt x="168" y="24"/>
                  </a:cubicBezTo>
                  <a:cubicBezTo>
                    <a:pt x="60" y="84"/>
                    <a:pt x="1" y="215"/>
                    <a:pt x="25" y="394"/>
                  </a:cubicBezTo>
                  <a:cubicBezTo>
                    <a:pt x="25" y="596"/>
                    <a:pt x="84" y="810"/>
                    <a:pt x="203" y="1025"/>
                  </a:cubicBezTo>
                  <a:cubicBezTo>
                    <a:pt x="394" y="1394"/>
                    <a:pt x="680" y="1644"/>
                    <a:pt x="894" y="1644"/>
                  </a:cubicBezTo>
                  <a:cubicBezTo>
                    <a:pt x="941" y="1644"/>
                    <a:pt x="977" y="1632"/>
                    <a:pt x="1001" y="1620"/>
                  </a:cubicBezTo>
                  <a:cubicBezTo>
                    <a:pt x="1108" y="1560"/>
                    <a:pt x="1168" y="1429"/>
                    <a:pt x="1144" y="1251"/>
                  </a:cubicBezTo>
                  <a:cubicBezTo>
                    <a:pt x="1144" y="1048"/>
                    <a:pt x="1084" y="834"/>
                    <a:pt x="977" y="620"/>
                  </a:cubicBezTo>
                  <a:cubicBezTo>
                    <a:pt x="775" y="263"/>
                    <a:pt x="501"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72"/>
            <p:cNvSpPr/>
            <p:nvPr/>
          </p:nvSpPr>
          <p:spPr>
            <a:xfrm>
              <a:off x="536343" y="1142696"/>
              <a:ext cx="46685" cy="64387"/>
            </a:xfrm>
            <a:custGeom>
              <a:avLst/>
              <a:gdLst/>
              <a:ahLst/>
              <a:cxnLst/>
              <a:rect l="l" t="t" r="r" b="b"/>
              <a:pathLst>
                <a:path w="1192" h="1644" extrusionOk="0">
                  <a:moveTo>
                    <a:pt x="263" y="0"/>
                  </a:moveTo>
                  <a:cubicBezTo>
                    <a:pt x="215" y="0"/>
                    <a:pt x="191" y="12"/>
                    <a:pt x="156" y="24"/>
                  </a:cubicBezTo>
                  <a:cubicBezTo>
                    <a:pt x="60" y="83"/>
                    <a:pt x="1" y="226"/>
                    <a:pt x="13" y="405"/>
                  </a:cubicBezTo>
                  <a:cubicBezTo>
                    <a:pt x="13" y="595"/>
                    <a:pt x="72" y="822"/>
                    <a:pt x="191" y="1024"/>
                  </a:cubicBezTo>
                  <a:cubicBezTo>
                    <a:pt x="382" y="1393"/>
                    <a:pt x="668" y="1643"/>
                    <a:pt x="894" y="1643"/>
                  </a:cubicBezTo>
                  <a:cubicBezTo>
                    <a:pt x="929" y="1643"/>
                    <a:pt x="965" y="1631"/>
                    <a:pt x="989" y="1619"/>
                  </a:cubicBezTo>
                  <a:cubicBezTo>
                    <a:pt x="1049" y="1596"/>
                    <a:pt x="1096" y="1524"/>
                    <a:pt x="1132" y="1453"/>
                  </a:cubicBezTo>
                  <a:cubicBezTo>
                    <a:pt x="1191" y="1250"/>
                    <a:pt x="1132" y="917"/>
                    <a:pt x="977" y="619"/>
                  </a:cubicBezTo>
                  <a:cubicBezTo>
                    <a:pt x="775" y="250"/>
                    <a:pt x="489"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72"/>
            <p:cNvSpPr/>
            <p:nvPr/>
          </p:nvSpPr>
          <p:spPr>
            <a:xfrm>
              <a:off x="735455" y="951495"/>
              <a:ext cx="78839" cy="45275"/>
            </a:xfrm>
            <a:custGeom>
              <a:avLst/>
              <a:gdLst/>
              <a:ahLst/>
              <a:cxnLst/>
              <a:rect l="l" t="t" r="r" b="b"/>
              <a:pathLst>
                <a:path w="2013" h="1156" extrusionOk="0">
                  <a:moveTo>
                    <a:pt x="1120" y="1"/>
                  </a:moveTo>
                  <a:cubicBezTo>
                    <a:pt x="1060" y="1"/>
                    <a:pt x="989" y="1"/>
                    <a:pt x="929" y="13"/>
                  </a:cubicBezTo>
                  <a:cubicBezTo>
                    <a:pt x="572" y="60"/>
                    <a:pt x="251" y="203"/>
                    <a:pt x="108" y="405"/>
                  </a:cubicBezTo>
                  <a:cubicBezTo>
                    <a:pt x="36" y="489"/>
                    <a:pt x="1" y="596"/>
                    <a:pt x="1" y="703"/>
                  </a:cubicBezTo>
                  <a:cubicBezTo>
                    <a:pt x="36" y="965"/>
                    <a:pt x="394" y="1156"/>
                    <a:pt x="870" y="1156"/>
                  </a:cubicBezTo>
                  <a:cubicBezTo>
                    <a:pt x="929" y="1156"/>
                    <a:pt x="1001" y="1156"/>
                    <a:pt x="1060" y="1144"/>
                  </a:cubicBezTo>
                  <a:cubicBezTo>
                    <a:pt x="1322" y="1120"/>
                    <a:pt x="1560" y="1025"/>
                    <a:pt x="1739" y="905"/>
                  </a:cubicBezTo>
                  <a:cubicBezTo>
                    <a:pt x="1918" y="775"/>
                    <a:pt x="2013" y="620"/>
                    <a:pt x="1977" y="477"/>
                  </a:cubicBezTo>
                  <a:cubicBezTo>
                    <a:pt x="1953" y="191"/>
                    <a:pt x="1584" y="1"/>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72"/>
            <p:cNvSpPr/>
            <p:nvPr/>
          </p:nvSpPr>
          <p:spPr>
            <a:xfrm>
              <a:off x="471526" y="1055007"/>
              <a:ext cx="59257" cy="69988"/>
            </a:xfrm>
            <a:custGeom>
              <a:avLst/>
              <a:gdLst/>
              <a:ahLst/>
              <a:cxnLst/>
              <a:rect l="l" t="t" r="r" b="b"/>
              <a:pathLst>
                <a:path w="1513" h="1787" extrusionOk="0">
                  <a:moveTo>
                    <a:pt x="1096" y="1"/>
                  </a:moveTo>
                  <a:cubicBezTo>
                    <a:pt x="834" y="1"/>
                    <a:pt x="501" y="239"/>
                    <a:pt x="287" y="584"/>
                  </a:cubicBezTo>
                  <a:cubicBezTo>
                    <a:pt x="84" y="882"/>
                    <a:pt x="1" y="1203"/>
                    <a:pt x="48" y="1465"/>
                  </a:cubicBezTo>
                  <a:cubicBezTo>
                    <a:pt x="72" y="1584"/>
                    <a:pt x="132" y="1668"/>
                    <a:pt x="203" y="1727"/>
                  </a:cubicBezTo>
                  <a:cubicBezTo>
                    <a:pt x="263" y="1775"/>
                    <a:pt x="322" y="1787"/>
                    <a:pt x="418" y="1787"/>
                  </a:cubicBezTo>
                  <a:cubicBezTo>
                    <a:pt x="679" y="1787"/>
                    <a:pt x="1013" y="1549"/>
                    <a:pt x="1239" y="1203"/>
                  </a:cubicBezTo>
                  <a:cubicBezTo>
                    <a:pt x="1430" y="906"/>
                    <a:pt x="1513" y="572"/>
                    <a:pt x="1477" y="334"/>
                  </a:cubicBezTo>
                  <a:cubicBezTo>
                    <a:pt x="1441" y="215"/>
                    <a:pt x="1382" y="120"/>
                    <a:pt x="1310" y="60"/>
                  </a:cubicBezTo>
                  <a:cubicBezTo>
                    <a:pt x="1239" y="25"/>
                    <a:pt x="1180" y="1"/>
                    <a:pt x="1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72"/>
            <p:cNvSpPr/>
            <p:nvPr/>
          </p:nvSpPr>
          <p:spPr>
            <a:xfrm>
              <a:off x="644833" y="510171"/>
              <a:ext cx="104708" cy="104708"/>
            </a:xfrm>
            <a:custGeom>
              <a:avLst/>
              <a:gdLst/>
              <a:ahLst/>
              <a:cxnLst/>
              <a:rect l="l" t="t" r="r" b="b"/>
              <a:pathLst>
                <a:path w="953" h="953" extrusionOk="0">
                  <a:moveTo>
                    <a:pt x="477" y="0"/>
                  </a:moveTo>
                  <a:cubicBezTo>
                    <a:pt x="417" y="0"/>
                    <a:pt x="381" y="155"/>
                    <a:pt x="358" y="358"/>
                  </a:cubicBezTo>
                  <a:cubicBezTo>
                    <a:pt x="155" y="370"/>
                    <a:pt x="0" y="417"/>
                    <a:pt x="0" y="477"/>
                  </a:cubicBezTo>
                  <a:cubicBezTo>
                    <a:pt x="0" y="536"/>
                    <a:pt x="155" y="584"/>
                    <a:pt x="358" y="596"/>
                  </a:cubicBezTo>
                  <a:cubicBezTo>
                    <a:pt x="369" y="810"/>
                    <a:pt x="417" y="953"/>
                    <a:pt x="477" y="953"/>
                  </a:cubicBezTo>
                  <a:cubicBezTo>
                    <a:pt x="536" y="953"/>
                    <a:pt x="584" y="810"/>
                    <a:pt x="596" y="596"/>
                  </a:cubicBezTo>
                  <a:cubicBezTo>
                    <a:pt x="810" y="584"/>
                    <a:pt x="953" y="536"/>
                    <a:pt x="953" y="477"/>
                  </a:cubicBezTo>
                  <a:cubicBezTo>
                    <a:pt x="953" y="417"/>
                    <a:pt x="810" y="370"/>
                    <a:pt x="596" y="358"/>
                  </a:cubicBezTo>
                  <a:cubicBezTo>
                    <a:pt x="584" y="155"/>
                    <a:pt x="536" y="0"/>
                    <a:pt x="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72"/>
            <p:cNvSpPr/>
            <p:nvPr/>
          </p:nvSpPr>
          <p:spPr>
            <a:xfrm>
              <a:off x="352515" y="1777927"/>
              <a:ext cx="153162" cy="150525"/>
            </a:xfrm>
            <a:custGeom>
              <a:avLst/>
              <a:gdLst/>
              <a:ahLst/>
              <a:cxnLst/>
              <a:rect l="l" t="t" r="r" b="b"/>
              <a:pathLst>
                <a:path w="1394" h="1370" extrusionOk="0">
                  <a:moveTo>
                    <a:pt x="703" y="0"/>
                  </a:moveTo>
                  <a:cubicBezTo>
                    <a:pt x="619" y="0"/>
                    <a:pt x="548" y="214"/>
                    <a:pt x="536" y="512"/>
                  </a:cubicBezTo>
                  <a:cubicBezTo>
                    <a:pt x="227" y="536"/>
                    <a:pt x="0" y="607"/>
                    <a:pt x="0" y="679"/>
                  </a:cubicBezTo>
                  <a:cubicBezTo>
                    <a:pt x="0" y="750"/>
                    <a:pt x="227" y="834"/>
                    <a:pt x="536" y="846"/>
                  </a:cubicBezTo>
                  <a:cubicBezTo>
                    <a:pt x="548" y="1143"/>
                    <a:pt x="619" y="1369"/>
                    <a:pt x="703" y="1369"/>
                  </a:cubicBezTo>
                  <a:cubicBezTo>
                    <a:pt x="774" y="1369"/>
                    <a:pt x="846" y="1143"/>
                    <a:pt x="858" y="846"/>
                  </a:cubicBezTo>
                  <a:cubicBezTo>
                    <a:pt x="1155" y="834"/>
                    <a:pt x="1393" y="774"/>
                    <a:pt x="1393" y="679"/>
                  </a:cubicBezTo>
                  <a:cubicBezTo>
                    <a:pt x="1393" y="595"/>
                    <a:pt x="1179" y="536"/>
                    <a:pt x="858" y="512"/>
                  </a:cubicBezTo>
                  <a:cubicBezTo>
                    <a:pt x="846" y="214"/>
                    <a:pt x="774" y="0"/>
                    <a:pt x="7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72"/>
            <p:cNvSpPr/>
            <p:nvPr/>
          </p:nvSpPr>
          <p:spPr>
            <a:xfrm>
              <a:off x="1461978" y="1268924"/>
              <a:ext cx="153162" cy="150525"/>
            </a:xfrm>
            <a:custGeom>
              <a:avLst/>
              <a:gdLst/>
              <a:ahLst/>
              <a:cxnLst/>
              <a:rect l="l" t="t" r="r" b="b"/>
              <a:pathLst>
                <a:path w="1394" h="1370" extrusionOk="0">
                  <a:moveTo>
                    <a:pt x="703" y="1"/>
                  </a:moveTo>
                  <a:cubicBezTo>
                    <a:pt x="608" y="1"/>
                    <a:pt x="548" y="227"/>
                    <a:pt x="536" y="525"/>
                  </a:cubicBezTo>
                  <a:cubicBezTo>
                    <a:pt x="227" y="536"/>
                    <a:pt x="1" y="608"/>
                    <a:pt x="1" y="679"/>
                  </a:cubicBezTo>
                  <a:cubicBezTo>
                    <a:pt x="1" y="763"/>
                    <a:pt x="227" y="834"/>
                    <a:pt x="536" y="846"/>
                  </a:cubicBezTo>
                  <a:cubicBezTo>
                    <a:pt x="548" y="1144"/>
                    <a:pt x="620" y="1370"/>
                    <a:pt x="703" y="1370"/>
                  </a:cubicBezTo>
                  <a:cubicBezTo>
                    <a:pt x="786" y="1370"/>
                    <a:pt x="846" y="1144"/>
                    <a:pt x="858" y="846"/>
                  </a:cubicBezTo>
                  <a:cubicBezTo>
                    <a:pt x="1179" y="834"/>
                    <a:pt x="1394" y="775"/>
                    <a:pt x="1394" y="679"/>
                  </a:cubicBezTo>
                  <a:cubicBezTo>
                    <a:pt x="1394" y="596"/>
                    <a:pt x="1179" y="536"/>
                    <a:pt x="858" y="525"/>
                  </a:cubicBezTo>
                  <a:cubicBezTo>
                    <a:pt x="846" y="227"/>
                    <a:pt x="774" y="1"/>
                    <a:pt x="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72"/>
            <p:cNvSpPr/>
            <p:nvPr/>
          </p:nvSpPr>
          <p:spPr>
            <a:xfrm>
              <a:off x="66575" y="1077976"/>
              <a:ext cx="78669" cy="75922"/>
            </a:xfrm>
            <a:custGeom>
              <a:avLst/>
              <a:gdLst/>
              <a:ahLst/>
              <a:cxnLst/>
              <a:rect l="l" t="t" r="r" b="b"/>
              <a:pathLst>
                <a:path w="716" h="691" extrusionOk="0">
                  <a:moveTo>
                    <a:pt x="358" y="0"/>
                  </a:moveTo>
                  <a:cubicBezTo>
                    <a:pt x="310" y="0"/>
                    <a:pt x="287" y="107"/>
                    <a:pt x="263" y="250"/>
                  </a:cubicBezTo>
                  <a:cubicBezTo>
                    <a:pt x="120" y="274"/>
                    <a:pt x="1" y="298"/>
                    <a:pt x="1" y="345"/>
                  </a:cubicBezTo>
                  <a:cubicBezTo>
                    <a:pt x="1" y="393"/>
                    <a:pt x="120" y="417"/>
                    <a:pt x="263" y="429"/>
                  </a:cubicBezTo>
                  <a:cubicBezTo>
                    <a:pt x="287" y="584"/>
                    <a:pt x="310" y="691"/>
                    <a:pt x="358" y="691"/>
                  </a:cubicBezTo>
                  <a:cubicBezTo>
                    <a:pt x="406" y="691"/>
                    <a:pt x="429" y="584"/>
                    <a:pt x="441" y="429"/>
                  </a:cubicBezTo>
                  <a:cubicBezTo>
                    <a:pt x="608" y="417"/>
                    <a:pt x="715" y="393"/>
                    <a:pt x="715" y="345"/>
                  </a:cubicBezTo>
                  <a:cubicBezTo>
                    <a:pt x="715" y="298"/>
                    <a:pt x="596" y="274"/>
                    <a:pt x="441" y="250"/>
                  </a:cubicBezTo>
                  <a:cubicBezTo>
                    <a:pt x="429" y="107"/>
                    <a:pt x="406" y="0"/>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72"/>
            <p:cNvSpPr/>
            <p:nvPr/>
          </p:nvSpPr>
          <p:spPr>
            <a:xfrm>
              <a:off x="1523652" y="718259"/>
              <a:ext cx="78669" cy="74713"/>
            </a:xfrm>
            <a:custGeom>
              <a:avLst/>
              <a:gdLst/>
              <a:ahLst/>
              <a:cxnLst/>
              <a:rect l="l" t="t" r="r" b="b"/>
              <a:pathLst>
                <a:path w="716" h="680" extrusionOk="0">
                  <a:moveTo>
                    <a:pt x="358" y="1"/>
                  </a:moveTo>
                  <a:cubicBezTo>
                    <a:pt x="310" y="1"/>
                    <a:pt x="286" y="108"/>
                    <a:pt x="275" y="251"/>
                  </a:cubicBezTo>
                  <a:cubicBezTo>
                    <a:pt x="120" y="262"/>
                    <a:pt x="1" y="298"/>
                    <a:pt x="1" y="346"/>
                  </a:cubicBezTo>
                  <a:cubicBezTo>
                    <a:pt x="1" y="382"/>
                    <a:pt x="120" y="417"/>
                    <a:pt x="275" y="429"/>
                  </a:cubicBezTo>
                  <a:cubicBezTo>
                    <a:pt x="286" y="584"/>
                    <a:pt x="310" y="679"/>
                    <a:pt x="358" y="679"/>
                  </a:cubicBezTo>
                  <a:cubicBezTo>
                    <a:pt x="406" y="679"/>
                    <a:pt x="429" y="584"/>
                    <a:pt x="453" y="429"/>
                  </a:cubicBezTo>
                  <a:cubicBezTo>
                    <a:pt x="596" y="417"/>
                    <a:pt x="715" y="382"/>
                    <a:pt x="715" y="346"/>
                  </a:cubicBezTo>
                  <a:cubicBezTo>
                    <a:pt x="715" y="298"/>
                    <a:pt x="596" y="262"/>
                    <a:pt x="453" y="251"/>
                  </a:cubicBezTo>
                  <a:cubicBezTo>
                    <a:pt x="429" y="108"/>
                    <a:pt x="406" y="1"/>
                    <a:pt x="3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4" name="Google Shape;3264;p72"/>
          <p:cNvGrpSpPr/>
          <p:nvPr/>
        </p:nvGrpSpPr>
        <p:grpSpPr>
          <a:xfrm>
            <a:off x="6618975" y="2962175"/>
            <a:ext cx="2271171" cy="2368333"/>
            <a:chOff x="6618975" y="2962175"/>
            <a:chExt cx="2271171" cy="2368333"/>
          </a:xfrm>
        </p:grpSpPr>
        <p:sp>
          <p:nvSpPr>
            <p:cNvPr id="3265" name="Google Shape;3265;p72"/>
            <p:cNvSpPr/>
            <p:nvPr/>
          </p:nvSpPr>
          <p:spPr>
            <a:xfrm>
              <a:off x="7197233" y="3592759"/>
              <a:ext cx="104708" cy="104708"/>
            </a:xfrm>
            <a:custGeom>
              <a:avLst/>
              <a:gdLst/>
              <a:ahLst/>
              <a:cxnLst/>
              <a:rect l="l" t="t" r="r" b="b"/>
              <a:pathLst>
                <a:path w="953" h="953" extrusionOk="0">
                  <a:moveTo>
                    <a:pt x="477" y="0"/>
                  </a:moveTo>
                  <a:cubicBezTo>
                    <a:pt x="417" y="0"/>
                    <a:pt x="381" y="155"/>
                    <a:pt x="358" y="358"/>
                  </a:cubicBezTo>
                  <a:cubicBezTo>
                    <a:pt x="155" y="370"/>
                    <a:pt x="0" y="417"/>
                    <a:pt x="0" y="477"/>
                  </a:cubicBezTo>
                  <a:cubicBezTo>
                    <a:pt x="0" y="536"/>
                    <a:pt x="155" y="584"/>
                    <a:pt x="358" y="596"/>
                  </a:cubicBezTo>
                  <a:cubicBezTo>
                    <a:pt x="369" y="810"/>
                    <a:pt x="417" y="953"/>
                    <a:pt x="477" y="953"/>
                  </a:cubicBezTo>
                  <a:cubicBezTo>
                    <a:pt x="536" y="953"/>
                    <a:pt x="584" y="810"/>
                    <a:pt x="596" y="596"/>
                  </a:cubicBezTo>
                  <a:cubicBezTo>
                    <a:pt x="810" y="584"/>
                    <a:pt x="953" y="536"/>
                    <a:pt x="953" y="477"/>
                  </a:cubicBezTo>
                  <a:cubicBezTo>
                    <a:pt x="953" y="417"/>
                    <a:pt x="810" y="370"/>
                    <a:pt x="596" y="358"/>
                  </a:cubicBezTo>
                  <a:cubicBezTo>
                    <a:pt x="584" y="155"/>
                    <a:pt x="536" y="0"/>
                    <a:pt x="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72"/>
            <p:cNvSpPr/>
            <p:nvPr/>
          </p:nvSpPr>
          <p:spPr>
            <a:xfrm>
              <a:off x="8610081" y="4598748"/>
              <a:ext cx="104708" cy="104708"/>
            </a:xfrm>
            <a:custGeom>
              <a:avLst/>
              <a:gdLst/>
              <a:ahLst/>
              <a:cxnLst/>
              <a:rect l="l" t="t" r="r" b="b"/>
              <a:pathLst>
                <a:path w="953" h="953" extrusionOk="0">
                  <a:moveTo>
                    <a:pt x="476" y="0"/>
                  </a:moveTo>
                  <a:cubicBezTo>
                    <a:pt x="417" y="0"/>
                    <a:pt x="381" y="143"/>
                    <a:pt x="357" y="358"/>
                  </a:cubicBezTo>
                  <a:cubicBezTo>
                    <a:pt x="155" y="369"/>
                    <a:pt x="0" y="417"/>
                    <a:pt x="0" y="477"/>
                  </a:cubicBezTo>
                  <a:cubicBezTo>
                    <a:pt x="0" y="536"/>
                    <a:pt x="155" y="584"/>
                    <a:pt x="357" y="596"/>
                  </a:cubicBezTo>
                  <a:cubicBezTo>
                    <a:pt x="369" y="798"/>
                    <a:pt x="417" y="953"/>
                    <a:pt x="476" y="953"/>
                  </a:cubicBezTo>
                  <a:cubicBezTo>
                    <a:pt x="536" y="953"/>
                    <a:pt x="584" y="798"/>
                    <a:pt x="595" y="596"/>
                  </a:cubicBezTo>
                  <a:cubicBezTo>
                    <a:pt x="810" y="584"/>
                    <a:pt x="953" y="536"/>
                    <a:pt x="953" y="477"/>
                  </a:cubicBezTo>
                  <a:cubicBezTo>
                    <a:pt x="953" y="417"/>
                    <a:pt x="810" y="369"/>
                    <a:pt x="595" y="358"/>
                  </a:cubicBezTo>
                  <a:cubicBezTo>
                    <a:pt x="584" y="143"/>
                    <a:pt x="536" y="0"/>
                    <a:pt x="4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72"/>
            <p:cNvSpPr/>
            <p:nvPr/>
          </p:nvSpPr>
          <p:spPr>
            <a:xfrm>
              <a:off x="6932990" y="4433940"/>
              <a:ext cx="153162" cy="150525"/>
            </a:xfrm>
            <a:custGeom>
              <a:avLst/>
              <a:gdLst/>
              <a:ahLst/>
              <a:cxnLst/>
              <a:rect l="l" t="t" r="r" b="b"/>
              <a:pathLst>
                <a:path w="1394" h="1370" extrusionOk="0">
                  <a:moveTo>
                    <a:pt x="703" y="0"/>
                  </a:moveTo>
                  <a:cubicBezTo>
                    <a:pt x="619" y="0"/>
                    <a:pt x="548" y="214"/>
                    <a:pt x="536" y="512"/>
                  </a:cubicBezTo>
                  <a:cubicBezTo>
                    <a:pt x="227" y="536"/>
                    <a:pt x="0" y="607"/>
                    <a:pt x="0" y="679"/>
                  </a:cubicBezTo>
                  <a:cubicBezTo>
                    <a:pt x="0" y="750"/>
                    <a:pt x="227" y="834"/>
                    <a:pt x="536" y="846"/>
                  </a:cubicBezTo>
                  <a:cubicBezTo>
                    <a:pt x="548" y="1143"/>
                    <a:pt x="619" y="1369"/>
                    <a:pt x="703" y="1369"/>
                  </a:cubicBezTo>
                  <a:cubicBezTo>
                    <a:pt x="774" y="1369"/>
                    <a:pt x="846" y="1143"/>
                    <a:pt x="858" y="846"/>
                  </a:cubicBezTo>
                  <a:cubicBezTo>
                    <a:pt x="1155" y="834"/>
                    <a:pt x="1393" y="774"/>
                    <a:pt x="1393" y="679"/>
                  </a:cubicBezTo>
                  <a:cubicBezTo>
                    <a:pt x="1393" y="595"/>
                    <a:pt x="1179" y="536"/>
                    <a:pt x="858" y="512"/>
                  </a:cubicBezTo>
                  <a:cubicBezTo>
                    <a:pt x="846" y="214"/>
                    <a:pt x="774" y="0"/>
                    <a:pt x="7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72"/>
            <p:cNvSpPr/>
            <p:nvPr/>
          </p:nvSpPr>
          <p:spPr>
            <a:xfrm>
              <a:off x="8548553" y="3519474"/>
              <a:ext cx="153162" cy="150525"/>
            </a:xfrm>
            <a:custGeom>
              <a:avLst/>
              <a:gdLst/>
              <a:ahLst/>
              <a:cxnLst/>
              <a:rect l="l" t="t" r="r" b="b"/>
              <a:pathLst>
                <a:path w="1394" h="1370" extrusionOk="0">
                  <a:moveTo>
                    <a:pt x="703" y="1"/>
                  </a:moveTo>
                  <a:cubicBezTo>
                    <a:pt x="608" y="1"/>
                    <a:pt x="548" y="227"/>
                    <a:pt x="536" y="525"/>
                  </a:cubicBezTo>
                  <a:cubicBezTo>
                    <a:pt x="227" y="536"/>
                    <a:pt x="1" y="608"/>
                    <a:pt x="1" y="679"/>
                  </a:cubicBezTo>
                  <a:cubicBezTo>
                    <a:pt x="1" y="763"/>
                    <a:pt x="227" y="834"/>
                    <a:pt x="536" y="846"/>
                  </a:cubicBezTo>
                  <a:cubicBezTo>
                    <a:pt x="548" y="1144"/>
                    <a:pt x="620" y="1370"/>
                    <a:pt x="703" y="1370"/>
                  </a:cubicBezTo>
                  <a:cubicBezTo>
                    <a:pt x="786" y="1370"/>
                    <a:pt x="846" y="1144"/>
                    <a:pt x="858" y="846"/>
                  </a:cubicBezTo>
                  <a:cubicBezTo>
                    <a:pt x="1179" y="834"/>
                    <a:pt x="1394" y="775"/>
                    <a:pt x="1394" y="679"/>
                  </a:cubicBezTo>
                  <a:cubicBezTo>
                    <a:pt x="1394" y="596"/>
                    <a:pt x="1179" y="536"/>
                    <a:pt x="858" y="525"/>
                  </a:cubicBezTo>
                  <a:cubicBezTo>
                    <a:pt x="846" y="227"/>
                    <a:pt x="774" y="1"/>
                    <a:pt x="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72"/>
            <p:cNvSpPr/>
            <p:nvPr/>
          </p:nvSpPr>
          <p:spPr>
            <a:xfrm>
              <a:off x="6618975" y="4057188"/>
              <a:ext cx="78669" cy="75922"/>
            </a:xfrm>
            <a:custGeom>
              <a:avLst/>
              <a:gdLst/>
              <a:ahLst/>
              <a:cxnLst/>
              <a:rect l="l" t="t" r="r" b="b"/>
              <a:pathLst>
                <a:path w="716" h="691" extrusionOk="0">
                  <a:moveTo>
                    <a:pt x="358" y="0"/>
                  </a:moveTo>
                  <a:cubicBezTo>
                    <a:pt x="310" y="0"/>
                    <a:pt x="287" y="107"/>
                    <a:pt x="263" y="250"/>
                  </a:cubicBezTo>
                  <a:cubicBezTo>
                    <a:pt x="120" y="274"/>
                    <a:pt x="1" y="298"/>
                    <a:pt x="1" y="345"/>
                  </a:cubicBezTo>
                  <a:cubicBezTo>
                    <a:pt x="1" y="393"/>
                    <a:pt x="120" y="417"/>
                    <a:pt x="263" y="429"/>
                  </a:cubicBezTo>
                  <a:cubicBezTo>
                    <a:pt x="287" y="584"/>
                    <a:pt x="310" y="691"/>
                    <a:pt x="358" y="691"/>
                  </a:cubicBezTo>
                  <a:cubicBezTo>
                    <a:pt x="406" y="691"/>
                    <a:pt x="429" y="584"/>
                    <a:pt x="441" y="429"/>
                  </a:cubicBezTo>
                  <a:cubicBezTo>
                    <a:pt x="608" y="417"/>
                    <a:pt x="715" y="393"/>
                    <a:pt x="715" y="345"/>
                  </a:cubicBezTo>
                  <a:cubicBezTo>
                    <a:pt x="715" y="298"/>
                    <a:pt x="596" y="274"/>
                    <a:pt x="441" y="250"/>
                  </a:cubicBezTo>
                  <a:cubicBezTo>
                    <a:pt x="429" y="107"/>
                    <a:pt x="406" y="0"/>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72"/>
            <p:cNvSpPr/>
            <p:nvPr/>
          </p:nvSpPr>
          <p:spPr>
            <a:xfrm>
              <a:off x="8811477" y="3800747"/>
              <a:ext cx="78669" cy="74713"/>
            </a:xfrm>
            <a:custGeom>
              <a:avLst/>
              <a:gdLst/>
              <a:ahLst/>
              <a:cxnLst/>
              <a:rect l="l" t="t" r="r" b="b"/>
              <a:pathLst>
                <a:path w="716" h="680" extrusionOk="0">
                  <a:moveTo>
                    <a:pt x="358" y="1"/>
                  </a:moveTo>
                  <a:cubicBezTo>
                    <a:pt x="310" y="1"/>
                    <a:pt x="286" y="108"/>
                    <a:pt x="275" y="251"/>
                  </a:cubicBezTo>
                  <a:cubicBezTo>
                    <a:pt x="120" y="262"/>
                    <a:pt x="1" y="298"/>
                    <a:pt x="1" y="346"/>
                  </a:cubicBezTo>
                  <a:cubicBezTo>
                    <a:pt x="1" y="382"/>
                    <a:pt x="120" y="417"/>
                    <a:pt x="275" y="429"/>
                  </a:cubicBezTo>
                  <a:cubicBezTo>
                    <a:pt x="286" y="584"/>
                    <a:pt x="310" y="679"/>
                    <a:pt x="358" y="679"/>
                  </a:cubicBezTo>
                  <a:cubicBezTo>
                    <a:pt x="406" y="679"/>
                    <a:pt x="429" y="584"/>
                    <a:pt x="453" y="429"/>
                  </a:cubicBezTo>
                  <a:cubicBezTo>
                    <a:pt x="596" y="417"/>
                    <a:pt x="715" y="382"/>
                    <a:pt x="715" y="346"/>
                  </a:cubicBezTo>
                  <a:cubicBezTo>
                    <a:pt x="715" y="298"/>
                    <a:pt x="596" y="262"/>
                    <a:pt x="453" y="251"/>
                  </a:cubicBezTo>
                  <a:cubicBezTo>
                    <a:pt x="429" y="108"/>
                    <a:pt x="406" y="1"/>
                    <a:pt x="3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72"/>
            <p:cNvSpPr/>
            <p:nvPr/>
          </p:nvSpPr>
          <p:spPr>
            <a:xfrm>
              <a:off x="7189322" y="3467175"/>
              <a:ext cx="1423398" cy="1422080"/>
            </a:xfrm>
            <a:custGeom>
              <a:avLst/>
              <a:gdLst/>
              <a:ahLst/>
              <a:cxnLst/>
              <a:rect l="l" t="t" r="r" b="b"/>
              <a:pathLst>
                <a:path w="12955" h="12943" extrusionOk="0">
                  <a:moveTo>
                    <a:pt x="6478" y="0"/>
                  </a:moveTo>
                  <a:cubicBezTo>
                    <a:pt x="2894" y="0"/>
                    <a:pt x="1" y="2894"/>
                    <a:pt x="1" y="6477"/>
                  </a:cubicBezTo>
                  <a:cubicBezTo>
                    <a:pt x="1" y="10049"/>
                    <a:pt x="2894" y="12943"/>
                    <a:pt x="6478" y="12943"/>
                  </a:cubicBezTo>
                  <a:cubicBezTo>
                    <a:pt x="10050" y="12943"/>
                    <a:pt x="12955" y="10049"/>
                    <a:pt x="12955" y="6477"/>
                  </a:cubicBezTo>
                  <a:cubicBezTo>
                    <a:pt x="12955" y="2894"/>
                    <a:pt x="10050" y="0"/>
                    <a:pt x="6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72"/>
            <p:cNvSpPr/>
            <p:nvPr/>
          </p:nvSpPr>
          <p:spPr>
            <a:xfrm>
              <a:off x="8004355" y="3595396"/>
              <a:ext cx="605837" cy="926225"/>
            </a:xfrm>
            <a:custGeom>
              <a:avLst/>
              <a:gdLst/>
              <a:ahLst/>
              <a:cxnLst/>
              <a:rect l="l" t="t" r="r" b="b"/>
              <a:pathLst>
                <a:path w="5514" h="8430" extrusionOk="0">
                  <a:moveTo>
                    <a:pt x="2763" y="0"/>
                  </a:moveTo>
                  <a:cubicBezTo>
                    <a:pt x="1858" y="215"/>
                    <a:pt x="965" y="572"/>
                    <a:pt x="382" y="1286"/>
                  </a:cubicBezTo>
                  <a:cubicBezTo>
                    <a:pt x="155" y="1560"/>
                    <a:pt x="1" y="1929"/>
                    <a:pt x="143" y="2239"/>
                  </a:cubicBezTo>
                  <a:cubicBezTo>
                    <a:pt x="298" y="2548"/>
                    <a:pt x="691" y="2643"/>
                    <a:pt x="1036" y="2691"/>
                  </a:cubicBezTo>
                  <a:cubicBezTo>
                    <a:pt x="1310" y="2727"/>
                    <a:pt x="1560" y="2763"/>
                    <a:pt x="1822" y="2810"/>
                  </a:cubicBezTo>
                  <a:cubicBezTo>
                    <a:pt x="1965" y="2822"/>
                    <a:pt x="2108" y="2846"/>
                    <a:pt x="2215" y="2941"/>
                  </a:cubicBezTo>
                  <a:cubicBezTo>
                    <a:pt x="2441" y="3132"/>
                    <a:pt x="2346" y="3489"/>
                    <a:pt x="2239" y="3763"/>
                  </a:cubicBezTo>
                  <a:cubicBezTo>
                    <a:pt x="2144" y="4025"/>
                    <a:pt x="2048" y="4382"/>
                    <a:pt x="2263" y="4572"/>
                  </a:cubicBezTo>
                  <a:cubicBezTo>
                    <a:pt x="2441" y="4751"/>
                    <a:pt x="2739" y="4691"/>
                    <a:pt x="2941" y="4822"/>
                  </a:cubicBezTo>
                  <a:cubicBezTo>
                    <a:pt x="3168" y="4977"/>
                    <a:pt x="3227" y="5275"/>
                    <a:pt x="3275" y="5549"/>
                  </a:cubicBezTo>
                  <a:cubicBezTo>
                    <a:pt x="3465" y="6573"/>
                    <a:pt x="3930" y="7549"/>
                    <a:pt x="4608" y="8347"/>
                  </a:cubicBezTo>
                  <a:cubicBezTo>
                    <a:pt x="4632" y="8370"/>
                    <a:pt x="4656" y="8394"/>
                    <a:pt x="4680" y="8430"/>
                  </a:cubicBezTo>
                  <a:cubicBezTo>
                    <a:pt x="5204" y="7513"/>
                    <a:pt x="5489" y="6442"/>
                    <a:pt x="5489" y="5287"/>
                  </a:cubicBezTo>
                  <a:cubicBezTo>
                    <a:pt x="5513" y="3120"/>
                    <a:pt x="4430" y="1179"/>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72"/>
            <p:cNvSpPr/>
            <p:nvPr/>
          </p:nvSpPr>
          <p:spPr>
            <a:xfrm>
              <a:off x="7496745" y="3467175"/>
              <a:ext cx="679122" cy="224030"/>
            </a:xfrm>
            <a:custGeom>
              <a:avLst/>
              <a:gdLst/>
              <a:ahLst/>
              <a:cxnLst/>
              <a:rect l="l" t="t" r="r" b="b"/>
              <a:pathLst>
                <a:path w="6181" h="2039" extrusionOk="0">
                  <a:moveTo>
                    <a:pt x="3680" y="0"/>
                  </a:moveTo>
                  <a:cubicBezTo>
                    <a:pt x="2311" y="0"/>
                    <a:pt x="1049" y="429"/>
                    <a:pt x="1" y="1143"/>
                  </a:cubicBezTo>
                  <a:cubicBezTo>
                    <a:pt x="96" y="1310"/>
                    <a:pt x="215" y="1453"/>
                    <a:pt x="346" y="1572"/>
                  </a:cubicBezTo>
                  <a:cubicBezTo>
                    <a:pt x="596" y="1822"/>
                    <a:pt x="942" y="2025"/>
                    <a:pt x="1299" y="2036"/>
                  </a:cubicBezTo>
                  <a:cubicBezTo>
                    <a:pt x="1320" y="2038"/>
                    <a:pt x="1341" y="2038"/>
                    <a:pt x="1362" y="2038"/>
                  </a:cubicBezTo>
                  <a:cubicBezTo>
                    <a:pt x="1977" y="2038"/>
                    <a:pt x="2497" y="1541"/>
                    <a:pt x="3085" y="1322"/>
                  </a:cubicBezTo>
                  <a:cubicBezTo>
                    <a:pt x="3573" y="1143"/>
                    <a:pt x="4109" y="1191"/>
                    <a:pt x="4632" y="1155"/>
                  </a:cubicBezTo>
                  <a:cubicBezTo>
                    <a:pt x="5156" y="1132"/>
                    <a:pt x="5704" y="1012"/>
                    <a:pt x="6061" y="631"/>
                  </a:cubicBezTo>
                  <a:cubicBezTo>
                    <a:pt x="6109" y="596"/>
                    <a:pt x="6133" y="536"/>
                    <a:pt x="6180" y="489"/>
                  </a:cubicBezTo>
                  <a:cubicBezTo>
                    <a:pt x="5394" y="179"/>
                    <a:pt x="4561" y="0"/>
                    <a:pt x="3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72"/>
            <p:cNvSpPr/>
            <p:nvPr/>
          </p:nvSpPr>
          <p:spPr>
            <a:xfrm>
              <a:off x="8018748" y="4693238"/>
              <a:ext cx="345439" cy="186893"/>
            </a:xfrm>
            <a:custGeom>
              <a:avLst/>
              <a:gdLst/>
              <a:ahLst/>
              <a:cxnLst/>
              <a:rect l="l" t="t" r="r" b="b"/>
              <a:pathLst>
                <a:path w="3144" h="1701" extrusionOk="0">
                  <a:moveTo>
                    <a:pt x="1669" y="0"/>
                  </a:moveTo>
                  <a:cubicBezTo>
                    <a:pt x="1271" y="0"/>
                    <a:pt x="888" y="84"/>
                    <a:pt x="584" y="331"/>
                  </a:cubicBezTo>
                  <a:cubicBezTo>
                    <a:pt x="179" y="652"/>
                    <a:pt x="12" y="1176"/>
                    <a:pt x="1" y="1700"/>
                  </a:cubicBezTo>
                  <a:cubicBezTo>
                    <a:pt x="1179" y="1510"/>
                    <a:pt x="2263" y="986"/>
                    <a:pt x="3144" y="224"/>
                  </a:cubicBezTo>
                  <a:cubicBezTo>
                    <a:pt x="2918" y="176"/>
                    <a:pt x="2691" y="140"/>
                    <a:pt x="2489" y="93"/>
                  </a:cubicBezTo>
                  <a:cubicBezTo>
                    <a:pt x="2222" y="40"/>
                    <a:pt x="1942" y="0"/>
                    <a:pt x="1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72"/>
            <p:cNvSpPr/>
            <p:nvPr/>
          </p:nvSpPr>
          <p:spPr>
            <a:xfrm>
              <a:off x="7189322" y="3864583"/>
              <a:ext cx="788994" cy="1024671"/>
            </a:xfrm>
            <a:custGeom>
              <a:avLst/>
              <a:gdLst/>
              <a:ahLst/>
              <a:cxnLst/>
              <a:rect l="l" t="t" r="r" b="b"/>
              <a:pathLst>
                <a:path w="7181" h="9326" extrusionOk="0">
                  <a:moveTo>
                    <a:pt x="1006" y="1"/>
                  </a:moveTo>
                  <a:cubicBezTo>
                    <a:pt x="964" y="1"/>
                    <a:pt x="923" y="1"/>
                    <a:pt x="882" y="3"/>
                  </a:cubicBezTo>
                  <a:cubicBezTo>
                    <a:pt x="811" y="3"/>
                    <a:pt x="727" y="3"/>
                    <a:pt x="656" y="15"/>
                  </a:cubicBezTo>
                  <a:cubicBezTo>
                    <a:pt x="239" y="860"/>
                    <a:pt x="1" y="1825"/>
                    <a:pt x="1" y="2837"/>
                  </a:cubicBezTo>
                  <a:cubicBezTo>
                    <a:pt x="1" y="6432"/>
                    <a:pt x="2906" y="9326"/>
                    <a:pt x="6478" y="9326"/>
                  </a:cubicBezTo>
                  <a:cubicBezTo>
                    <a:pt x="6716" y="9326"/>
                    <a:pt x="6954" y="9314"/>
                    <a:pt x="7180" y="9290"/>
                  </a:cubicBezTo>
                  <a:cubicBezTo>
                    <a:pt x="7157" y="9195"/>
                    <a:pt x="7133" y="9087"/>
                    <a:pt x="7085" y="9016"/>
                  </a:cubicBezTo>
                  <a:cubicBezTo>
                    <a:pt x="6883" y="8623"/>
                    <a:pt x="6430" y="8433"/>
                    <a:pt x="6061" y="8194"/>
                  </a:cubicBezTo>
                  <a:cubicBezTo>
                    <a:pt x="5692" y="7980"/>
                    <a:pt x="5299" y="7599"/>
                    <a:pt x="5359" y="7159"/>
                  </a:cubicBezTo>
                  <a:cubicBezTo>
                    <a:pt x="5394" y="6885"/>
                    <a:pt x="5585" y="6670"/>
                    <a:pt x="5704" y="6409"/>
                  </a:cubicBezTo>
                  <a:cubicBezTo>
                    <a:pt x="5823" y="6170"/>
                    <a:pt x="5871" y="5813"/>
                    <a:pt x="5645" y="5647"/>
                  </a:cubicBezTo>
                  <a:cubicBezTo>
                    <a:pt x="5549" y="5575"/>
                    <a:pt x="5418" y="5563"/>
                    <a:pt x="5311" y="5551"/>
                  </a:cubicBezTo>
                  <a:cubicBezTo>
                    <a:pt x="4948" y="5504"/>
                    <a:pt x="4582" y="5480"/>
                    <a:pt x="4214" y="5480"/>
                  </a:cubicBezTo>
                  <a:cubicBezTo>
                    <a:pt x="3847" y="5480"/>
                    <a:pt x="3478" y="5504"/>
                    <a:pt x="3108" y="5551"/>
                  </a:cubicBezTo>
                  <a:cubicBezTo>
                    <a:pt x="2995" y="5565"/>
                    <a:pt x="2877" y="5584"/>
                    <a:pt x="2758" y="5584"/>
                  </a:cubicBezTo>
                  <a:cubicBezTo>
                    <a:pt x="2677" y="5584"/>
                    <a:pt x="2595" y="5575"/>
                    <a:pt x="2513" y="5551"/>
                  </a:cubicBezTo>
                  <a:cubicBezTo>
                    <a:pt x="2204" y="5444"/>
                    <a:pt x="2037" y="5099"/>
                    <a:pt x="2025" y="4777"/>
                  </a:cubicBezTo>
                  <a:cubicBezTo>
                    <a:pt x="2013" y="4444"/>
                    <a:pt x="2132" y="4134"/>
                    <a:pt x="2251" y="3837"/>
                  </a:cubicBezTo>
                  <a:cubicBezTo>
                    <a:pt x="2501" y="3182"/>
                    <a:pt x="2751" y="2527"/>
                    <a:pt x="3013" y="1860"/>
                  </a:cubicBezTo>
                  <a:cubicBezTo>
                    <a:pt x="3097" y="1634"/>
                    <a:pt x="3180" y="1396"/>
                    <a:pt x="3144" y="1158"/>
                  </a:cubicBezTo>
                  <a:cubicBezTo>
                    <a:pt x="3097" y="920"/>
                    <a:pt x="2930" y="741"/>
                    <a:pt x="2751" y="574"/>
                  </a:cubicBezTo>
                  <a:cubicBezTo>
                    <a:pt x="2271" y="172"/>
                    <a:pt x="1633" y="1"/>
                    <a:pt x="1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72"/>
            <p:cNvSpPr/>
            <p:nvPr/>
          </p:nvSpPr>
          <p:spPr>
            <a:xfrm>
              <a:off x="7588378" y="3964786"/>
              <a:ext cx="73395" cy="106357"/>
            </a:xfrm>
            <a:custGeom>
              <a:avLst/>
              <a:gdLst/>
              <a:ahLst/>
              <a:cxnLst/>
              <a:rect l="l" t="t" r="r" b="b"/>
              <a:pathLst>
                <a:path w="668" h="968" extrusionOk="0">
                  <a:moveTo>
                    <a:pt x="242" y="0"/>
                  </a:moveTo>
                  <a:cubicBezTo>
                    <a:pt x="225" y="0"/>
                    <a:pt x="208" y="3"/>
                    <a:pt x="191" y="8"/>
                  </a:cubicBezTo>
                  <a:cubicBezTo>
                    <a:pt x="48" y="43"/>
                    <a:pt x="0" y="293"/>
                    <a:pt x="72" y="555"/>
                  </a:cubicBezTo>
                  <a:cubicBezTo>
                    <a:pt x="146" y="800"/>
                    <a:pt x="296" y="968"/>
                    <a:pt x="429" y="968"/>
                  </a:cubicBezTo>
                  <a:cubicBezTo>
                    <a:pt x="445" y="968"/>
                    <a:pt x="461" y="965"/>
                    <a:pt x="477" y="960"/>
                  </a:cubicBezTo>
                  <a:cubicBezTo>
                    <a:pt x="631" y="936"/>
                    <a:pt x="667" y="674"/>
                    <a:pt x="596" y="413"/>
                  </a:cubicBezTo>
                  <a:cubicBezTo>
                    <a:pt x="532" y="168"/>
                    <a:pt x="383" y="0"/>
                    <a:pt x="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72"/>
            <p:cNvSpPr/>
            <p:nvPr/>
          </p:nvSpPr>
          <p:spPr>
            <a:xfrm>
              <a:off x="8152133" y="3802834"/>
              <a:ext cx="74713" cy="106137"/>
            </a:xfrm>
            <a:custGeom>
              <a:avLst/>
              <a:gdLst/>
              <a:ahLst/>
              <a:cxnLst/>
              <a:rect l="l" t="t" r="r" b="b"/>
              <a:pathLst>
                <a:path w="680" h="966" extrusionOk="0">
                  <a:moveTo>
                    <a:pt x="241" y="1"/>
                  </a:moveTo>
                  <a:cubicBezTo>
                    <a:pt x="228" y="1"/>
                    <a:pt x="216" y="2"/>
                    <a:pt x="203" y="5"/>
                  </a:cubicBezTo>
                  <a:cubicBezTo>
                    <a:pt x="49" y="41"/>
                    <a:pt x="1" y="291"/>
                    <a:pt x="84" y="565"/>
                  </a:cubicBezTo>
                  <a:cubicBezTo>
                    <a:pt x="148" y="798"/>
                    <a:pt x="297" y="966"/>
                    <a:pt x="429" y="966"/>
                  </a:cubicBezTo>
                  <a:cubicBezTo>
                    <a:pt x="446" y="966"/>
                    <a:pt x="462" y="963"/>
                    <a:pt x="477" y="958"/>
                  </a:cubicBezTo>
                  <a:cubicBezTo>
                    <a:pt x="632" y="934"/>
                    <a:pt x="680" y="684"/>
                    <a:pt x="596" y="410"/>
                  </a:cubicBezTo>
                  <a:cubicBezTo>
                    <a:pt x="531" y="171"/>
                    <a:pt x="376" y="1"/>
                    <a:pt x="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72"/>
            <p:cNvSpPr/>
            <p:nvPr/>
          </p:nvSpPr>
          <p:spPr>
            <a:xfrm>
              <a:off x="7805486" y="3906664"/>
              <a:ext cx="200298" cy="134374"/>
            </a:xfrm>
            <a:custGeom>
              <a:avLst/>
              <a:gdLst/>
              <a:ahLst/>
              <a:cxnLst/>
              <a:rect l="l" t="t" r="r" b="b"/>
              <a:pathLst>
                <a:path w="1823" h="1223" extrusionOk="0">
                  <a:moveTo>
                    <a:pt x="1656" y="1"/>
                  </a:moveTo>
                  <a:lnTo>
                    <a:pt x="1" y="477"/>
                  </a:lnTo>
                  <a:cubicBezTo>
                    <a:pt x="1" y="489"/>
                    <a:pt x="1" y="513"/>
                    <a:pt x="25" y="525"/>
                  </a:cubicBezTo>
                  <a:cubicBezTo>
                    <a:pt x="145" y="945"/>
                    <a:pt x="509" y="1222"/>
                    <a:pt x="890" y="1222"/>
                  </a:cubicBezTo>
                  <a:cubicBezTo>
                    <a:pt x="963" y="1222"/>
                    <a:pt x="1036" y="1212"/>
                    <a:pt x="1108" y="1192"/>
                  </a:cubicBezTo>
                  <a:cubicBezTo>
                    <a:pt x="1549" y="1061"/>
                    <a:pt x="1822" y="549"/>
                    <a:pt x="1668" y="49"/>
                  </a:cubicBezTo>
                  <a:cubicBezTo>
                    <a:pt x="1668" y="37"/>
                    <a:pt x="1656" y="13"/>
                    <a:pt x="16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72"/>
            <p:cNvSpPr/>
            <p:nvPr/>
          </p:nvSpPr>
          <p:spPr>
            <a:xfrm>
              <a:off x="7848666" y="3970939"/>
              <a:ext cx="140087" cy="69769"/>
            </a:xfrm>
            <a:custGeom>
              <a:avLst/>
              <a:gdLst/>
              <a:ahLst/>
              <a:cxnLst/>
              <a:rect l="l" t="t" r="r" b="b"/>
              <a:pathLst>
                <a:path w="1275" h="635" extrusionOk="0">
                  <a:moveTo>
                    <a:pt x="837" y="1"/>
                  </a:moveTo>
                  <a:cubicBezTo>
                    <a:pt x="744" y="1"/>
                    <a:pt x="650" y="15"/>
                    <a:pt x="560" y="47"/>
                  </a:cubicBezTo>
                  <a:cubicBezTo>
                    <a:pt x="322" y="118"/>
                    <a:pt x="120" y="261"/>
                    <a:pt x="1" y="464"/>
                  </a:cubicBezTo>
                  <a:cubicBezTo>
                    <a:pt x="149" y="568"/>
                    <a:pt x="335" y="635"/>
                    <a:pt x="523" y="635"/>
                  </a:cubicBezTo>
                  <a:cubicBezTo>
                    <a:pt x="591" y="635"/>
                    <a:pt x="660" y="626"/>
                    <a:pt x="727" y="607"/>
                  </a:cubicBezTo>
                  <a:cubicBezTo>
                    <a:pt x="977" y="535"/>
                    <a:pt x="1179" y="345"/>
                    <a:pt x="1275" y="107"/>
                  </a:cubicBezTo>
                  <a:cubicBezTo>
                    <a:pt x="1142" y="40"/>
                    <a:pt x="990" y="1"/>
                    <a:pt x="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72"/>
            <p:cNvSpPr/>
            <p:nvPr/>
          </p:nvSpPr>
          <p:spPr>
            <a:xfrm>
              <a:off x="7490262" y="3761413"/>
              <a:ext cx="145251" cy="91304"/>
            </a:xfrm>
            <a:custGeom>
              <a:avLst/>
              <a:gdLst/>
              <a:ahLst/>
              <a:cxnLst/>
              <a:rect l="l" t="t" r="r" b="b"/>
              <a:pathLst>
                <a:path w="1322" h="831" extrusionOk="0">
                  <a:moveTo>
                    <a:pt x="952" y="1"/>
                  </a:moveTo>
                  <a:cubicBezTo>
                    <a:pt x="825" y="1"/>
                    <a:pt x="674" y="37"/>
                    <a:pt x="524" y="109"/>
                  </a:cubicBezTo>
                  <a:cubicBezTo>
                    <a:pt x="191" y="251"/>
                    <a:pt x="0" y="501"/>
                    <a:pt x="72" y="680"/>
                  </a:cubicBezTo>
                  <a:cubicBezTo>
                    <a:pt x="118" y="779"/>
                    <a:pt x="237" y="830"/>
                    <a:pt x="391" y="830"/>
                  </a:cubicBezTo>
                  <a:cubicBezTo>
                    <a:pt x="515" y="830"/>
                    <a:pt x="661" y="797"/>
                    <a:pt x="810" y="728"/>
                  </a:cubicBezTo>
                  <a:cubicBezTo>
                    <a:pt x="1131" y="585"/>
                    <a:pt x="1322" y="323"/>
                    <a:pt x="1251" y="144"/>
                  </a:cubicBezTo>
                  <a:cubicBezTo>
                    <a:pt x="1212" y="49"/>
                    <a:pt x="1099" y="1"/>
                    <a:pt x="9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72"/>
            <p:cNvSpPr/>
            <p:nvPr/>
          </p:nvSpPr>
          <p:spPr>
            <a:xfrm>
              <a:off x="8056654" y="3604625"/>
              <a:ext cx="146680" cy="78009"/>
            </a:xfrm>
            <a:custGeom>
              <a:avLst/>
              <a:gdLst/>
              <a:ahLst/>
              <a:cxnLst/>
              <a:rect l="l" t="t" r="r" b="b"/>
              <a:pathLst>
                <a:path w="1335" h="710" extrusionOk="0">
                  <a:moveTo>
                    <a:pt x="786" y="0"/>
                  </a:moveTo>
                  <a:cubicBezTo>
                    <a:pt x="733" y="0"/>
                    <a:pt x="677" y="4"/>
                    <a:pt x="620" y="12"/>
                  </a:cubicBezTo>
                  <a:cubicBezTo>
                    <a:pt x="263" y="59"/>
                    <a:pt x="1" y="250"/>
                    <a:pt x="25" y="440"/>
                  </a:cubicBezTo>
                  <a:cubicBezTo>
                    <a:pt x="45" y="615"/>
                    <a:pt x="269" y="709"/>
                    <a:pt x="567" y="709"/>
                  </a:cubicBezTo>
                  <a:cubicBezTo>
                    <a:pt x="615" y="709"/>
                    <a:pt x="664" y="707"/>
                    <a:pt x="715" y="702"/>
                  </a:cubicBezTo>
                  <a:cubicBezTo>
                    <a:pt x="1072" y="654"/>
                    <a:pt x="1334" y="452"/>
                    <a:pt x="1310" y="262"/>
                  </a:cubicBezTo>
                  <a:cubicBezTo>
                    <a:pt x="1280" y="101"/>
                    <a:pt x="1066" y="0"/>
                    <a:pt x="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72"/>
            <p:cNvSpPr/>
            <p:nvPr/>
          </p:nvSpPr>
          <p:spPr>
            <a:xfrm>
              <a:off x="8215158" y="2962175"/>
              <a:ext cx="184232" cy="191282"/>
            </a:xfrm>
            <a:custGeom>
              <a:avLst/>
              <a:gdLst/>
              <a:ahLst/>
              <a:cxnLst/>
              <a:rect l="l" t="t" r="r" b="b"/>
              <a:pathLst>
                <a:path w="4704" h="4884" extrusionOk="0">
                  <a:moveTo>
                    <a:pt x="1906" y="1"/>
                  </a:moveTo>
                  <a:cubicBezTo>
                    <a:pt x="1870" y="1"/>
                    <a:pt x="1834" y="5"/>
                    <a:pt x="1798" y="14"/>
                  </a:cubicBezTo>
                  <a:cubicBezTo>
                    <a:pt x="1739" y="38"/>
                    <a:pt x="1691" y="61"/>
                    <a:pt x="1655" y="97"/>
                  </a:cubicBezTo>
                  <a:cubicBezTo>
                    <a:pt x="1632" y="97"/>
                    <a:pt x="1620" y="109"/>
                    <a:pt x="1608" y="169"/>
                  </a:cubicBezTo>
                  <a:cubicBezTo>
                    <a:pt x="1572" y="192"/>
                    <a:pt x="1548" y="216"/>
                    <a:pt x="1536" y="240"/>
                  </a:cubicBezTo>
                  <a:cubicBezTo>
                    <a:pt x="1501" y="276"/>
                    <a:pt x="1489" y="300"/>
                    <a:pt x="1477" y="335"/>
                  </a:cubicBezTo>
                  <a:cubicBezTo>
                    <a:pt x="1441" y="395"/>
                    <a:pt x="1417" y="454"/>
                    <a:pt x="1393" y="526"/>
                  </a:cubicBezTo>
                  <a:lnTo>
                    <a:pt x="1358" y="752"/>
                  </a:lnTo>
                  <a:cubicBezTo>
                    <a:pt x="1322" y="895"/>
                    <a:pt x="1310" y="1050"/>
                    <a:pt x="1310" y="1181"/>
                  </a:cubicBezTo>
                  <a:lnTo>
                    <a:pt x="1310" y="1288"/>
                  </a:lnTo>
                  <a:cubicBezTo>
                    <a:pt x="1310" y="1407"/>
                    <a:pt x="1298" y="1538"/>
                    <a:pt x="1298" y="1657"/>
                  </a:cubicBezTo>
                  <a:cubicBezTo>
                    <a:pt x="1191" y="1705"/>
                    <a:pt x="1072" y="1740"/>
                    <a:pt x="953" y="1776"/>
                  </a:cubicBezTo>
                  <a:lnTo>
                    <a:pt x="905" y="1788"/>
                  </a:lnTo>
                  <a:cubicBezTo>
                    <a:pt x="774" y="1836"/>
                    <a:pt x="620" y="1883"/>
                    <a:pt x="489" y="1943"/>
                  </a:cubicBezTo>
                  <a:cubicBezTo>
                    <a:pt x="393" y="1978"/>
                    <a:pt x="322" y="2026"/>
                    <a:pt x="262" y="2074"/>
                  </a:cubicBezTo>
                  <a:cubicBezTo>
                    <a:pt x="215" y="2097"/>
                    <a:pt x="179" y="2145"/>
                    <a:pt x="143" y="2181"/>
                  </a:cubicBezTo>
                  <a:cubicBezTo>
                    <a:pt x="96" y="2240"/>
                    <a:pt x="72" y="2276"/>
                    <a:pt x="36" y="2336"/>
                  </a:cubicBezTo>
                  <a:cubicBezTo>
                    <a:pt x="12" y="2395"/>
                    <a:pt x="0" y="2455"/>
                    <a:pt x="0" y="2514"/>
                  </a:cubicBezTo>
                  <a:cubicBezTo>
                    <a:pt x="0" y="2574"/>
                    <a:pt x="0" y="2657"/>
                    <a:pt x="24" y="2717"/>
                  </a:cubicBezTo>
                  <a:cubicBezTo>
                    <a:pt x="60" y="2776"/>
                    <a:pt x="84" y="2836"/>
                    <a:pt x="131" y="2871"/>
                  </a:cubicBezTo>
                  <a:cubicBezTo>
                    <a:pt x="203" y="2967"/>
                    <a:pt x="322" y="3038"/>
                    <a:pt x="477" y="3109"/>
                  </a:cubicBezTo>
                  <a:cubicBezTo>
                    <a:pt x="608" y="3169"/>
                    <a:pt x="762" y="3229"/>
                    <a:pt x="893" y="3264"/>
                  </a:cubicBezTo>
                  <a:cubicBezTo>
                    <a:pt x="917" y="3276"/>
                    <a:pt x="965" y="3276"/>
                    <a:pt x="989" y="3288"/>
                  </a:cubicBezTo>
                  <a:cubicBezTo>
                    <a:pt x="1072" y="3312"/>
                    <a:pt x="1143" y="3336"/>
                    <a:pt x="1215" y="3371"/>
                  </a:cubicBezTo>
                  <a:lnTo>
                    <a:pt x="1215" y="3490"/>
                  </a:lnTo>
                  <a:cubicBezTo>
                    <a:pt x="1215" y="3562"/>
                    <a:pt x="1227" y="3633"/>
                    <a:pt x="1227" y="3705"/>
                  </a:cubicBezTo>
                  <a:cubicBezTo>
                    <a:pt x="1227" y="3788"/>
                    <a:pt x="1251" y="3860"/>
                    <a:pt x="1251" y="3931"/>
                  </a:cubicBezTo>
                  <a:cubicBezTo>
                    <a:pt x="1251" y="4086"/>
                    <a:pt x="1263" y="4205"/>
                    <a:pt x="1298" y="4336"/>
                  </a:cubicBezTo>
                  <a:cubicBezTo>
                    <a:pt x="1310" y="4407"/>
                    <a:pt x="1322" y="4479"/>
                    <a:pt x="1358" y="4538"/>
                  </a:cubicBezTo>
                  <a:cubicBezTo>
                    <a:pt x="1370" y="4622"/>
                    <a:pt x="1417" y="4681"/>
                    <a:pt x="1441" y="4717"/>
                  </a:cubicBezTo>
                  <a:cubicBezTo>
                    <a:pt x="1489" y="4764"/>
                    <a:pt x="1536" y="4812"/>
                    <a:pt x="1596" y="4836"/>
                  </a:cubicBezTo>
                  <a:cubicBezTo>
                    <a:pt x="1655" y="4872"/>
                    <a:pt x="1715" y="4883"/>
                    <a:pt x="1786" y="4883"/>
                  </a:cubicBezTo>
                  <a:cubicBezTo>
                    <a:pt x="1858" y="4883"/>
                    <a:pt x="1917" y="4872"/>
                    <a:pt x="1977" y="4836"/>
                  </a:cubicBezTo>
                  <a:cubicBezTo>
                    <a:pt x="2025" y="4824"/>
                    <a:pt x="2072" y="4800"/>
                    <a:pt x="2108" y="4764"/>
                  </a:cubicBezTo>
                  <a:cubicBezTo>
                    <a:pt x="2132" y="4753"/>
                    <a:pt x="2144" y="4753"/>
                    <a:pt x="2155" y="4741"/>
                  </a:cubicBezTo>
                  <a:cubicBezTo>
                    <a:pt x="2251" y="4645"/>
                    <a:pt x="2346" y="4538"/>
                    <a:pt x="2441" y="4395"/>
                  </a:cubicBezTo>
                  <a:cubicBezTo>
                    <a:pt x="2513" y="4288"/>
                    <a:pt x="2584" y="4157"/>
                    <a:pt x="2667" y="3991"/>
                  </a:cubicBezTo>
                  <a:cubicBezTo>
                    <a:pt x="2679" y="3943"/>
                    <a:pt x="2703" y="3883"/>
                    <a:pt x="2739" y="3824"/>
                  </a:cubicBezTo>
                  <a:cubicBezTo>
                    <a:pt x="2751" y="3788"/>
                    <a:pt x="2775" y="3752"/>
                    <a:pt x="2798" y="3705"/>
                  </a:cubicBezTo>
                  <a:cubicBezTo>
                    <a:pt x="3037" y="3860"/>
                    <a:pt x="3251" y="3991"/>
                    <a:pt x="3489" y="4098"/>
                  </a:cubicBezTo>
                  <a:cubicBezTo>
                    <a:pt x="3572" y="4122"/>
                    <a:pt x="3632" y="4157"/>
                    <a:pt x="3691" y="4169"/>
                  </a:cubicBezTo>
                  <a:cubicBezTo>
                    <a:pt x="3751" y="4181"/>
                    <a:pt x="3810" y="4205"/>
                    <a:pt x="3882" y="4217"/>
                  </a:cubicBezTo>
                  <a:lnTo>
                    <a:pt x="4060" y="4217"/>
                  </a:lnTo>
                  <a:cubicBezTo>
                    <a:pt x="4120" y="4205"/>
                    <a:pt x="4180" y="4181"/>
                    <a:pt x="4227" y="4169"/>
                  </a:cubicBezTo>
                  <a:cubicBezTo>
                    <a:pt x="4251" y="4157"/>
                    <a:pt x="4287" y="4145"/>
                    <a:pt x="4299" y="4122"/>
                  </a:cubicBezTo>
                  <a:cubicBezTo>
                    <a:pt x="4334" y="4110"/>
                    <a:pt x="4346" y="4098"/>
                    <a:pt x="4358" y="4086"/>
                  </a:cubicBezTo>
                  <a:cubicBezTo>
                    <a:pt x="4382" y="4050"/>
                    <a:pt x="4418" y="4002"/>
                    <a:pt x="4430" y="3967"/>
                  </a:cubicBezTo>
                  <a:cubicBezTo>
                    <a:pt x="4465" y="3871"/>
                    <a:pt x="4477" y="3788"/>
                    <a:pt x="4465" y="3669"/>
                  </a:cubicBezTo>
                  <a:cubicBezTo>
                    <a:pt x="4441" y="3562"/>
                    <a:pt x="4418" y="3443"/>
                    <a:pt x="4370" y="3324"/>
                  </a:cubicBezTo>
                  <a:cubicBezTo>
                    <a:pt x="4322" y="3217"/>
                    <a:pt x="4287" y="3098"/>
                    <a:pt x="4227" y="2979"/>
                  </a:cubicBezTo>
                  <a:cubicBezTo>
                    <a:pt x="4180" y="2871"/>
                    <a:pt x="4120" y="2788"/>
                    <a:pt x="4060" y="2669"/>
                  </a:cubicBezTo>
                  <a:cubicBezTo>
                    <a:pt x="4049" y="2621"/>
                    <a:pt x="4013" y="2574"/>
                    <a:pt x="4001" y="2550"/>
                  </a:cubicBezTo>
                  <a:lnTo>
                    <a:pt x="3989" y="2514"/>
                  </a:lnTo>
                  <a:lnTo>
                    <a:pt x="4001" y="2502"/>
                  </a:lnTo>
                  <a:cubicBezTo>
                    <a:pt x="4049" y="2443"/>
                    <a:pt x="4084" y="2395"/>
                    <a:pt x="4132" y="2336"/>
                  </a:cubicBezTo>
                  <a:lnTo>
                    <a:pt x="4168" y="2312"/>
                  </a:lnTo>
                  <a:cubicBezTo>
                    <a:pt x="4322" y="2121"/>
                    <a:pt x="4489" y="1907"/>
                    <a:pt x="4596" y="1681"/>
                  </a:cubicBezTo>
                  <a:cubicBezTo>
                    <a:pt x="4620" y="1621"/>
                    <a:pt x="4656" y="1562"/>
                    <a:pt x="4668" y="1526"/>
                  </a:cubicBezTo>
                  <a:cubicBezTo>
                    <a:pt x="4680" y="1466"/>
                    <a:pt x="4703" y="1407"/>
                    <a:pt x="4703" y="1359"/>
                  </a:cubicBezTo>
                  <a:cubicBezTo>
                    <a:pt x="4703" y="1300"/>
                    <a:pt x="4703" y="1240"/>
                    <a:pt x="4680" y="1193"/>
                  </a:cubicBezTo>
                  <a:cubicBezTo>
                    <a:pt x="4680" y="1133"/>
                    <a:pt x="4656" y="1074"/>
                    <a:pt x="4620" y="1026"/>
                  </a:cubicBezTo>
                  <a:cubicBezTo>
                    <a:pt x="4561" y="931"/>
                    <a:pt x="4465" y="847"/>
                    <a:pt x="4346" y="823"/>
                  </a:cubicBezTo>
                  <a:cubicBezTo>
                    <a:pt x="4263" y="788"/>
                    <a:pt x="4203" y="788"/>
                    <a:pt x="4144" y="788"/>
                  </a:cubicBezTo>
                  <a:cubicBezTo>
                    <a:pt x="4072" y="788"/>
                    <a:pt x="4001" y="788"/>
                    <a:pt x="3941" y="812"/>
                  </a:cubicBezTo>
                  <a:cubicBezTo>
                    <a:pt x="3787" y="835"/>
                    <a:pt x="3644" y="883"/>
                    <a:pt x="3537" y="907"/>
                  </a:cubicBezTo>
                  <a:cubicBezTo>
                    <a:pt x="3477" y="931"/>
                    <a:pt x="3418" y="954"/>
                    <a:pt x="3358" y="966"/>
                  </a:cubicBezTo>
                  <a:cubicBezTo>
                    <a:pt x="3298" y="990"/>
                    <a:pt x="3239" y="1014"/>
                    <a:pt x="3179" y="1026"/>
                  </a:cubicBezTo>
                  <a:lnTo>
                    <a:pt x="3156" y="990"/>
                  </a:lnTo>
                  <a:cubicBezTo>
                    <a:pt x="3108" y="919"/>
                    <a:pt x="3060" y="883"/>
                    <a:pt x="3013" y="823"/>
                  </a:cubicBezTo>
                  <a:cubicBezTo>
                    <a:pt x="2917" y="704"/>
                    <a:pt x="2822" y="609"/>
                    <a:pt x="2751" y="526"/>
                  </a:cubicBezTo>
                  <a:cubicBezTo>
                    <a:pt x="2644" y="407"/>
                    <a:pt x="2548" y="312"/>
                    <a:pt x="2453" y="240"/>
                  </a:cubicBezTo>
                  <a:cubicBezTo>
                    <a:pt x="2249" y="85"/>
                    <a:pt x="2069" y="1"/>
                    <a:pt x="1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72"/>
            <p:cNvSpPr/>
            <p:nvPr/>
          </p:nvSpPr>
          <p:spPr>
            <a:xfrm>
              <a:off x="7534113" y="5143495"/>
              <a:ext cx="181921" cy="187013"/>
            </a:xfrm>
            <a:custGeom>
              <a:avLst/>
              <a:gdLst/>
              <a:ahLst/>
              <a:cxnLst/>
              <a:rect l="l" t="t" r="r" b="b"/>
              <a:pathLst>
                <a:path w="4645" h="4775" extrusionOk="0">
                  <a:moveTo>
                    <a:pt x="2918" y="0"/>
                  </a:moveTo>
                  <a:cubicBezTo>
                    <a:pt x="2835" y="12"/>
                    <a:pt x="2799" y="12"/>
                    <a:pt x="2763" y="12"/>
                  </a:cubicBezTo>
                  <a:cubicBezTo>
                    <a:pt x="2596" y="12"/>
                    <a:pt x="2430" y="84"/>
                    <a:pt x="2239" y="238"/>
                  </a:cubicBezTo>
                  <a:cubicBezTo>
                    <a:pt x="2144" y="310"/>
                    <a:pt x="2061" y="381"/>
                    <a:pt x="1930" y="500"/>
                  </a:cubicBezTo>
                  <a:cubicBezTo>
                    <a:pt x="1846" y="572"/>
                    <a:pt x="1763" y="679"/>
                    <a:pt x="1656" y="798"/>
                  </a:cubicBezTo>
                  <a:cubicBezTo>
                    <a:pt x="1632" y="846"/>
                    <a:pt x="1596" y="869"/>
                    <a:pt x="1561" y="917"/>
                  </a:cubicBezTo>
                  <a:lnTo>
                    <a:pt x="1537" y="965"/>
                  </a:lnTo>
                  <a:lnTo>
                    <a:pt x="1501" y="1012"/>
                  </a:lnTo>
                  <a:lnTo>
                    <a:pt x="1334" y="953"/>
                  </a:lnTo>
                  <a:lnTo>
                    <a:pt x="1156" y="893"/>
                  </a:lnTo>
                  <a:cubicBezTo>
                    <a:pt x="1001" y="846"/>
                    <a:pt x="870" y="798"/>
                    <a:pt x="751" y="786"/>
                  </a:cubicBezTo>
                  <a:cubicBezTo>
                    <a:pt x="680" y="774"/>
                    <a:pt x="620" y="774"/>
                    <a:pt x="561" y="774"/>
                  </a:cubicBezTo>
                  <a:lnTo>
                    <a:pt x="537" y="774"/>
                  </a:lnTo>
                  <a:cubicBezTo>
                    <a:pt x="477" y="774"/>
                    <a:pt x="441" y="774"/>
                    <a:pt x="370" y="786"/>
                  </a:cubicBezTo>
                  <a:cubicBezTo>
                    <a:pt x="251" y="810"/>
                    <a:pt x="156" y="893"/>
                    <a:pt x="96" y="977"/>
                  </a:cubicBezTo>
                  <a:cubicBezTo>
                    <a:pt x="60" y="1024"/>
                    <a:pt x="37" y="1084"/>
                    <a:pt x="13" y="1131"/>
                  </a:cubicBezTo>
                  <a:cubicBezTo>
                    <a:pt x="1" y="1167"/>
                    <a:pt x="1" y="1227"/>
                    <a:pt x="1" y="1286"/>
                  </a:cubicBezTo>
                  <a:cubicBezTo>
                    <a:pt x="1" y="1334"/>
                    <a:pt x="13" y="1393"/>
                    <a:pt x="37" y="1453"/>
                  </a:cubicBezTo>
                  <a:cubicBezTo>
                    <a:pt x="49" y="1501"/>
                    <a:pt x="60" y="1560"/>
                    <a:pt x="96" y="1620"/>
                  </a:cubicBezTo>
                  <a:cubicBezTo>
                    <a:pt x="191" y="1846"/>
                    <a:pt x="358" y="2048"/>
                    <a:pt x="489" y="2227"/>
                  </a:cubicBezTo>
                  <a:lnTo>
                    <a:pt x="525" y="2263"/>
                  </a:lnTo>
                  <a:cubicBezTo>
                    <a:pt x="572" y="2322"/>
                    <a:pt x="608" y="2358"/>
                    <a:pt x="644" y="2417"/>
                  </a:cubicBezTo>
                  <a:lnTo>
                    <a:pt x="656" y="2441"/>
                  </a:lnTo>
                  <a:lnTo>
                    <a:pt x="644" y="2465"/>
                  </a:lnTo>
                  <a:lnTo>
                    <a:pt x="632" y="2501"/>
                  </a:lnTo>
                  <a:lnTo>
                    <a:pt x="584" y="2572"/>
                  </a:lnTo>
                  <a:cubicBezTo>
                    <a:pt x="525" y="2691"/>
                    <a:pt x="465" y="2774"/>
                    <a:pt x="418" y="2882"/>
                  </a:cubicBezTo>
                  <a:cubicBezTo>
                    <a:pt x="358" y="3001"/>
                    <a:pt x="310" y="3108"/>
                    <a:pt x="275" y="3215"/>
                  </a:cubicBezTo>
                  <a:cubicBezTo>
                    <a:pt x="227" y="3334"/>
                    <a:pt x="191" y="3453"/>
                    <a:pt x="180" y="3536"/>
                  </a:cubicBezTo>
                  <a:cubicBezTo>
                    <a:pt x="168" y="3656"/>
                    <a:pt x="180" y="3751"/>
                    <a:pt x="215" y="3834"/>
                  </a:cubicBezTo>
                  <a:cubicBezTo>
                    <a:pt x="227" y="3882"/>
                    <a:pt x="251" y="3929"/>
                    <a:pt x="287" y="3953"/>
                  </a:cubicBezTo>
                  <a:cubicBezTo>
                    <a:pt x="299" y="3965"/>
                    <a:pt x="310" y="3989"/>
                    <a:pt x="346" y="4001"/>
                  </a:cubicBezTo>
                  <a:cubicBezTo>
                    <a:pt x="358" y="4013"/>
                    <a:pt x="394" y="4025"/>
                    <a:pt x="418" y="4048"/>
                  </a:cubicBezTo>
                  <a:cubicBezTo>
                    <a:pt x="465" y="4060"/>
                    <a:pt x="513" y="4084"/>
                    <a:pt x="584" y="4084"/>
                  </a:cubicBezTo>
                  <a:lnTo>
                    <a:pt x="763" y="4084"/>
                  </a:lnTo>
                  <a:cubicBezTo>
                    <a:pt x="834" y="4072"/>
                    <a:pt x="894" y="4060"/>
                    <a:pt x="953" y="4048"/>
                  </a:cubicBezTo>
                  <a:cubicBezTo>
                    <a:pt x="1013" y="4025"/>
                    <a:pt x="1084" y="4001"/>
                    <a:pt x="1144" y="3965"/>
                  </a:cubicBezTo>
                  <a:cubicBezTo>
                    <a:pt x="1382" y="3882"/>
                    <a:pt x="1608" y="3751"/>
                    <a:pt x="1846" y="3596"/>
                  </a:cubicBezTo>
                  <a:cubicBezTo>
                    <a:pt x="1858" y="3644"/>
                    <a:pt x="1882" y="3667"/>
                    <a:pt x="1894" y="3715"/>
                  </a:cubicBezTo>
                  <a:cubicBezTo>
                    <a:pt x="1918" y="3775"/>
                    <a:pt x="1942" y="3834"/>
                    <a:pt x="1965" y="3882"/>
                  </a:cubicBezTo>
                  <a:cubicBezTo>
                    <a:pt x="2037" y="4048"/>
                    <a:pt x="2120" y="4179"/>
                    <a:pt x="2192" y="4287"/>
                  </a:cubicBezTo>
                  <a:cubicBezTo>
                    <a:pt x="2275" y="4429"/>
                    <a:pt x="2370" y="4537"/>
                    <a:pt x="2477" y="4620"/>
                  </a:cubicBezTo>
                  <a:cubicBezTo>
                    <a:pt x="2489" y="4644"/>
                    <a:pt x="2501" y="4644"/>
                    <a:pt x="2513" y="4656"/>
                  </a:cubicBezTo>
                  <a:cubicBezTo>
                    <a:pt x="2561" y="4679"/>
                    <a:pt x="2608" y="4715"/>
                    <a:pt x="2632" y="4727"/>
                  </a:cubicBezTo>
                  <a:cubicBezTo>
                    <a:pt x="2692" y="4763"/>
                    <a:pt x="2751" y="4775"/>
                    <a:pt x="2835" y="4775"/>
                  </a:cubicBezTo>
                  <a:lnTo>
                    <a:pt x="2847" y="4775"/>
                  </a:lnTo>
                  <a:cubicBezTo>
                    <a:pt x="2906" y="4775"/>
                    <a:pt x="2966" y="4763"/>
                    <a:pt x="3013" y="4727"/>
                  </a:cubicBezTo>
                  <a:cubicBezTo>
                    <a:pt x="3073" y="4703"/>
                    <a:pt x="3108" y="4656"/>
                    <a:pt x="3156" y="4608"/>
                  </a:cubicBezTo>
                  <a:cubicBezTo>
                    <a:pt x="3192" y="4560"/>
                    <a:pt x="3228" y="4501"/>
                    <a:pt x="3251" y="4429"/>
                  </a:cubicBezTo>
                  <a:cubicBezTo>
                    <a:pt x="3275" y="4370"/>
                    <a:pt x="3287" y="4310"/>
                    <a:pt x="3311" y="4227"/>
                  </a:cubicBezTo>
                  <a:cubicBezTo>
                    <a:pt x="3335" y="4108"/>
                    <a:pt x="3347" y="3989"/>
                    <a:pt x="3370" y="3822"/>
                  </a:cubicBezTo>
                  <a:cubicBezTo>
                    <a:pt x="3370" y="3751"/>
                    <a:pt x="3382" y="3667"/>
                    <a:pt x="3382" y="3596"/>
                  </a:cubicBezTo>
                  <a:cubicBezTo>
                    <a:pt x="3382" y="3525"/>
                    <a:pt x="3394" y="3453"/>
                    <a:pt x="3394" y="3370"/>
                  </a:cubicBezTo>
                  <a:lnTo>
                    <a:pt x="3406" y="3275"/>
                  </a:lnTo>
                  <a:cubicBezTo>
                    <a:pt x="3489" y="3239"/>
                    <a:pt x="3549" y="3227"/>
                    <a:pt x="3620" y="3215"/>
                  </a:cubicBezTo>
                  <a:lnTo>
                    <a:pt x="3644" y="3191"/>
                  </a:lnTo>
                  <a:lnTo>
                    <a:pt x="3739" y="3167"/>
                  </a:lnTo>
                  <a:cubicBezTo>
                    <a:pt x="3859" y="3132"/>
                    <a:pt x="4001" y="3096"/>
                    <a:pt x="4156" y="3036"/>
                  </a:cubicBezTo>
                  <a:cubicBezTo>
                    <a:pt x="4299" y="2977"/>
                    <a:pt x="4418" y="2894"/>
                    <a:pt x="4501" y="2810"/>
                  </a:cubicBezTo>
                  <a:cubicBezTo>
                    <a:pt x="4537" y="2763"/>
                    <a:pt x="4573" y="2703"/>
                    <a:pt x="4597" y="2644"/>
                  </a:cubicBezTo>
                  <a:cubicBezTo>
                    <a:pt x="4632" y="2584"/>
                    <a:pt x="4644" y="2524"/>
                    <a:pt x="4644" y="2453"/>
                  </a:cubicBezTo>
                  <a:cubicBezTo>
                    <a:pt x="4644" y="2393"/>
                    <a:pt x="4632" y="2334"/>
                    <a:pt x="4621" y="2274"/>
                  </a:cubicBezTo>
                  <a:cubicBezTo>
                    <a:pt x="4597" y="2215"/>
                    <a:pt x="4561" y="2167"/>
                    <a:pt x="4513" y="2108"/>
                  </a:cubicBezTo>
                  <a:cubicBezTo>
                    <a:pt x="4478" y="2084"/>
                    <a:pt x="4442" y="2036"/>
                    <a:pt x="4394" y="2001"/>
                  </a:cubicBezTo>
                  <a:cubicBezTo>
                    <a:pt x="4335" y="1965"/>
                    <a:pt x="4263" y="1917"/>
                    <a:pt x="4168" y="1870"/>
                  </a:cubicBezTo>
                  <a:cubicBezTo>
                    <a:pt x="4037" y="1810"/>
                    <a:pt x="3906" y="1751"/>
                    <a:pt x="3763" y="1703"/>
                  </a:cubicBezTo>
                  <a:lnTo>
                    <a:pt x="3728" y="1691"/>
                  </a:lnTo>
                  <a:lnTo>
                    <a:pt x="3704" y="1691"/>
                  </a:lnTo>
                  <a:cubicBezTo>
                    <a:pt x="3609" y="1667"/>
                    <a:pt x="3489" y="1620"/>
                    <a:pt x="3382" y="1572"/>
                  </a:cubicBezTo>
                  <a:lnTo>
                    <a:pt x="3382" y="1203"/>
                  </a:lnTo>
                  <a:lnTo>
                    <a:pt x="3382" y="1096"/>
                  </a:lnTo>
                  <a:cubicBezTo>
                    <a:pt x="3382" y="965"/>
                    <a:pt x="3370" y="810"/>
                    <a:pt x="3347" y="667"/>
                  </a:cubicBezTo>
                  <a:lnTo>
                    <a:pt x="3311" y="441"/>
                  </a:lnTo>
                  <a:cubicBezTo>
                    <a:pt x="3287" y="369"/>
                    <a:pt x="3263" y="310"/>
                    <a:pt x="3228" y="250"/>
                  </a:cubicBezTo>
                  <a:cubicBezTo>
                    <a:pt x="3216" y="215"/>
                    <a:pt x="3204" y="191"/>
                    <a:pt x="3168" y="155"/>
                  </a:cubicBezTo>
                  <a:cubicBezTo>
                    <a:pt x="3156" y="131"/>
                    <a:pt x="3132" y="119"/>
                    <a:pt x="3097" y="84"/>
                  </a:cubicBezTo>
                  <a:cubicBezTo>
                    <a:pt x="3085" y="72"/>
                    <a:pt x="3085" y="72"/>
                    <a:pt x="3073" y="72"/>
                  </a:cubicBezTo>
                  <a:cubicBezTo>
                    <a:pt x="3025" y="36"/>
                    <a:pt x="2977" y="12"/>
                    <a:pt x="2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762000" y="843498"/>
            <a:ext cx="7307018" cy="3785652"/>
          </a:xfrm>
          <a:prstGeom prst="rect">
            <a:avLst/>
          </a:prstGeom>
        </p:spPr>
        <p:txBody>
          <a:bodyPr wrap="square">
            <a:spAutoFit/>
          </a:bodyPr>
          <a:lstStyle/>
          <a:p>
            <a:pPr algn="ctr">
              <a:lnSpc>
                <a:spcPct val="150000"/>
              </a:lnSpc>
            </a:pPr>
            <a:r>
              <a:rPr lang="en-US" sz="4000" b="1" dirty="0" smtClean="0"/>
              <a:t>TUẦN 31 + 32 + 33 – TIẾT 2:</a:t>
            </a:r>
          </a:p>
          <a:p>
            <a:pPr algn="ctr">
              <a:lnSpc>
                <a:spcPct val="150000"/>
              </a:lnSpc>
            </a:pPr>
            <a:r>
              <a:rPr lang="en-US" sz="4000" b="1" dirty="0" smtClean="0"/>
              <a:t>TÌM HIỂU MỘT SỐ NGHỀ HIỆN CÓ Ở ĐỊA PHƯƠNG</a:t>
            </a:r>
          </a:p>
          <a:p>
            <a:pPr algn="ctr">
              <a:lnSpc>
                <a:spcPct val="150000"/>
              </a:lnSpc>
            </a:pPr>
            <a:r>
              <a:rPr lang="en-US" sz="4000" b="1" dirty="0" smtClean="0"/>
              <a:t>(tiếp theo)</a:t>
            </a:r>
            <a:endParaRPr lang="en-US" sz="4000" dirty="0"/>
          </a:p>
        </p:txBody>
      </p:sp>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83" name="Google Shape;1083;p52"/>
          <p:cNvSpPr/>
          <p:nvPr/>
        </p:nvSpPr>
        <p:spPr>
          <a:xfrm rot="5400000" flipH="1">
            <a:off x="-1842900" y="1503971"/>
            <a:ext cx="5383168" cy="2135539"/>
          </a:xfrm>
          <a:custGeom>
            <a:avLst/>
            <a:gdLst/>
            <a:ahLst/>
            <a:cxnLst/>
            <a:rect l="l" t="t" r="r" b="b"/>
            <a:pathLst>
              <a:path w="74951" h="30242" extrusionOk="0">
                <a:moveTo>
                  <a:pt x="7561" y="0"/>
                </a:moveTo>
                <a:cubicBezTo>
                  <a:pt x="7382" y="0"/>
                  <a:pt x="7192" y="0"/>
                  <a:pt x="7013" y="12"/>
                </a:cubicBezTo>
                <a:cubicBezTo>
                  <a:pt x="6453" y="48"/>
                  <a:pt x="5894" y="131"/>
                  <a:pt x="5263" y="286"/>
                </a:cubicBezTo>
                <a:cubicBezTo>
                  <a:pt x="4656" y="417"/>
                  <a:pt x="4048" y="631"/>
                  <a:pt x="3394" y="929"/>
                </a:cubicBezTo>
                <a:cubicBezTo>
                  <a:pt x="2262" y="1429"/>
                  <a:pt x="1143" y="2155"/>
                  <a:pt x="107" y="3096"/>
                </a:cubicBezTo>
                <a:cubicBezTo>
                  <a:pt x="60" y="3143"/>
                  <a:pt x="24" y="3203"/>
                  <a:pt x="12" y="3274"/>
                </a:cubicBezTo>
                <a:cubicBezTo>
                  <a:pt x="0" y="3346"/>
                  <a:pt x="0" y="3441"/>
                  <a:pt x="24" y="3524"/>
                </a:cubicBezTo>
                <a:cubicBezTo>
                  <a:pt x="48" y="3762"/>
                  <a:pt x="72" y="4001"/>
                  <a:pt x="84" y="4227"/>
                </a:cubicBezTo>
                <a:lnTo>
                  <a:pt x="107" y="4393"/>
                </a:lnTo>
                <a:cubicBezTo>
                  <a:pt x="131" y="4679"/>
                  <a:pt x="167" y="4953"/>
                  <a:pt x="179" y="5239"/>
                </a:cubicBezTo>
                <a:cubicBezTo>
                  <a:pt x="227" y="5822"/>
                  <a:pt x="262" y="6429"/>
                  <a:pt x="298" y="7096"/>
                </a:cubicBezTo>
                <a:cubicBezTo>
                  <a:pt x="357" y="8323"/>
                  <a:pt x="369" y="9561"/>
                  <a:pt x="381" y="10704"/>
                </a:cubicBezTo>
                <a:cubicBezTo>
                  <a:pt x="381" y="11347"/>
                  <a:pt x="405" y="11978"/>
                  <a:pt x="405" y="12609"/>
                </a:cubicBezTo>
                <a:lnTo>
                  <a:pt x="405" y="12680"/>
                </a:lnTo>
                <a:lnTo>
                  <a:pt x="405" y="12752"/>
                </a:lnTo>
                <a:cubicBezTo>
                  <a:pt x="417" y="14466"/>
                  <a:pt x="429" y="16228"/>
                  <a:pt x="477" y="17967"/>
                </a:cubicBezTo>
                <a:cubicBezTo>
                  <a:pt x="536" y="20360"/>
                  <a:pt x="667" y="22801"/>
                  <a:pt x="774" y="24658"/>
                </a:cubicBezTo>
                <a:cubicBezTo>
                  <a:pt x="822" y="25491"/>
                  <a:pt x="893" y="26480"/>
                  <a:pt x="1096" y="27456"/>
                </a:cubicBezTo>
                <a:cubicBezTo>
                  <a:pt x="1191" y="27873"/>
                  <a:pt x="1310" y="28265"/>
                  <a:pt x="1477" y="28623"/>
                </a:cubicBezTo>
                <a:cubicBezTo>
                  <a:pt x="1655" y="29039"/>
                  <a:pt x="1893" y="29349"/>
                  <a:pt x="2191" y="29623"/>
                </a:cubicBezTo>
                <a:cubicBezTo>
                  <a:pt x="2667" y="30039"/>
                  <a:pt x="3322" y="30230"/>
                  <a:pt x="4251" y="30242"/>
                </a:cubicBezTo>
                <a:lnTo>
                  <a:pt x="4334" y="30242"/>
                </a:lnTo>
                <a:cubicBezTo>
                  <a:pt x="4691" y="30242"/>
                  <a:pt x="5060" y="30218"/>
                  <a:pt x="5406" y="30182"/>
                </a:cubicBezTo>
                <a:lnTo>
                  <a:pt x="5596" y="30170"/>
                </a:lnTo>
                <a:cubicBezTo>
                  <a:pt x="5942" y="30135"/>
                  <a:pt x="6299" y="30111"/>
                  <a:pt x="6656" y="30099"/>
                </a:cubicBezTo>
                <a:cubicBezTo>
                  <a:pt x="7073" y="30075"/>
                  <a:pt x="7501" y="30063"/>
                  <a:pt x="7930" y="30063"/>
                </a:cubicBezTo>
                <a:lnTo>
                  <a:pt x="8382" y="30063"/>
                </a:lnTo>
                <a:cubicBezTo>
                  <a:pt x="9013" y="30051"/>
                  <a:pt x="9656" y="30051"/>
                  <a:pt x="10299" y="30039"/>
                </a:cubicBezTo>
                <a:cubicBezTo>
                  <a:pt x="11514" y="30016"/>
                  <a:pt x="12752" y="30004"/>
                  <a:pt x="13978" y="29992"/>
                </a:cubicBezTo>
                <a:cubicBezTo>
                  <a:pt x="16312" y="29956"/>
                  <a:pt x="18812" y="29932"/>
                  <a:pt x="21384" y="29837"/>
                </a:cubicBezTo>
                <a:lnTo>
                  <a:pt x="22622" y="29801"/>
                </a:lnTo>
                <a:lnTo>
                  <a:pt x="22967" y="29778"/>
                </a:lnTo>
                <a:cubicBezTo>
                  <a:pt x="23658" y="29754"/>
                  <a:pt x="24372" y="29742"/>
                  <a:pt x="25075" y="29718"/>
                </a:cubicBezTo>
                <a:cubicBezTo>
                  <a:pt x="26313" y="29694"/>
                  <a:pt x="27528" y="29658"/>
                  <a:pt x="28766" y="29647"/>
                </a:cubicBezTo>
                <a:cubicBezTo>
                  <a:pt x="32766" y="29575"/>
                  <a:pt x="36803" y="29563"/>
                  <a:pt x="40708" y="29539"/>
                </a:cubicBezTo>
                <a:lnTo>
                  <a:pt x="40851" y="29539"/>
                </a:lnTo>
                <a:cubicBezTo>
                  <a:pt x="46566" y="29516"/>
                  <a:pt x="52459" y="29480"/>
                  <a:pt x="58281" y="29301"/>
                </a:cubicBezTo>
                <a:cubicBezTo>
                  <a:pt x="59484" y="29266"/>
                  <a:pt x="60734" y="29218"/>
                  <a:pt x="61972" y="29170"/>
                </a:cubicBezTo>
                <a:lnTo>
                  <a:pt x="62353" y="29158"/>
                </a:lnTo>
                <a:lnTo>
                  <a:pt x="62758" y="29147"/>
                </a:lnTo>
                <a:cubicBezTo>
                  <a:pt x="63389" y="29111"/>
                  <a:pt x="64020" y="29087"/>
                  <a:pt x="64675" y="29063"/>
                </a:cubicBezTo>
                <a:cubicBezTo>
                  <a:pt x="64949" y="29063"/>
                  <a:pt x="65199" y="29063"/>
                  <a:pt x="65473" y="29051"/>
                </a:cubicBezTo>
                <a:lnTo>
                  <a:pt x="65508" y="29051"/>
                </a:lnTo>
                <a:cubicBezTo>
                  <a:pt x="66794" y="29039"/>
                  <a:pt x="68116" y="29027"/>
                  <a:pt x="69402" y="28885"/>
                </a:cubicBezTo>
                <a:cubicBezTo>
                  <a:pt x="70295" y="28801"/>
                  <a:pt x="71045" y="28670"/>
                  <a:pt x="71724" y="28468"/>
                </a:cubicBezTo>
                <a:cubicBezTo>
                  <a:pt x="72462" y="28265"/>
                  <a:pt x="73045" y="27980"/>
                  <a:pt x="73486" y="27611"/>
                </a:cubicBezTo>
                <a:cubicBezTo>
                  <a:pt x="73652" y="27480"/>
                  <a:pt x="73807" y="27325"/>
                  <a:pt x="73926" y="27146"/>
                </a:cubicBezTo>
                <a:cubicBezTo>
                  <a:pt x="74045" y="26980"/>
                  <a:pt x="74141" y="26801"/>
                  <a:pt x="74224" y="26610"/>
                </a:cubicBezTo>
                <a:cubicBezTo>
                  <a:pt x="74414" y="26146"/>
                  <a:pt x="74474" y="25658"/>
                  <a:pt x="74498" y="25277"/>
                </a:cubicBezTo>
                <a:cubicBezTo>
                  <a:pt x="74533" y="24979"/>
                  <a:pt x="74545" y="24682"/>
                  <a:pt x="74557" y="24360"/>
                </a:cubicBezTo>
                <a:cubicBezTo>
                  <a:pt x="74581" y="24217"/>
                  <a:pt x="74581" y="24063"/>
                  <a:pt x="74593" y="23920"/>
                </a:cubicBezTo>
                <a:cubicBezTo>
                  <a:pt x="74617" y="23312"/>
                  <a:pt x="74664" y="22717"/>
                  <a:pt x="74700" y="22098"/>
                </a:cubicBezTo>
                <a:cubicBezTo>
                  <a:pt x="74843" y="19062"/>
                  <a:pt x="74950" y="15061"/>
                  <a:pt x="74402" y="11120"/>
                </a:cubicBezTo>
                <a:cubicBezTo>
                  <a:pt x="74379" y="11049"/>
                  <a:pt x="74367" y="10966"/>
                  <a:pt x="74319" y="10894"/>
                </a:cubicBezTo>
                <a:cubicBezTo>
                  <a:pt x="74307" y="10811"/>
                  <a:pt x="74236" y="10716"/>
                  <a:pt x="74141" y="10704"/>
                </a:cubicBezTo>
                <a:cubicBezTo>
                  <a:pt x="73700" y="10597"/>
                  <a:pt x="73236" y="10537"/>
                  <a:pt x="72747" y="10513"/>
                </a:cubicBezTo>
                <a:cubicBezTo>
                  <a:pt x="72628" y="10513"/>
                  <a:pt x="72509" y="10489"/>
                  <a:pt x="72390" y="10489"/>
                </a:cubicBezTo>
                <a:cubicBezTo>
                  <a:pt x="72033" y="10489"/>
                  <a:pt x="71664" y="10525"/>
                  <a:pt x="71223" y="10573"/>
                </a:cubicBezTo>
                <a:cubicBezTo>
                  <a:pt x="70116" y="10704"/>
                  <a:pt x="69045" y="11025"/>
                  <a:pt x="68223" y="11299"/>
                </a:cubicBezTo>
                <a:cubicBezTo>
                  <a:pt x="67592" y="11501"/>
                  <a:pt x="66997" y="11716"/>
                  <a:pt x="66401" y="11918"/>
                </a:cubicBezTo>
                <a:cubicBezTo>
                  <a:pt x="65020" y="12430"/>
                  <a:pt x="63592" y="12930"/>
                  <a:pt x="62115" y="13204"/>
                </a:cubicBezTo>
                <a:cubicBezTo>
                  <a:pt x="61687" y="13276"/>
                  <a:pt x="61282" y="13323"/>
                  <a:pt x="60889" y="13335"/>
                </a:cubicBezTo>
                <a:cubicBezTo>
                  <a:pt x="60734" y="13347"/>
                  <a:pt x="60591" y="13347"/>
                  <a:pt x="60436" y="13347"/>
                </a:cubicBezTo>
                <a:cubicBezTo>
                  <a:pt x="60186" y="13347"/>
                  <a:pt x="59913" y="13335"/>
                  <a:pt x="59639" y="13323"/>
                </a:cubicBezTo>
                <a:cubicBezTo>
                  <a:pt x="58781" y="13228"/>
                  <a:pt x="57877" y="13014"/>
                  <a:pt x="56960" y="12656"/>
                </a:cubicBezTo>
                <a:cubicBezTo>
                  <a:pt x="55364" y="12025"/>
                  <a:pt x="53900" y="11085"/>
                  <a:pt x="52685" y="10251"/>
                </a:cubicBezTo>
                <a:cubicBezTo>
                  <a:pt x="52281" y="9977"/>
                  <a:pt x="51876" y="9692"/>
                  <a:pt x="51483" y="9418"/>
                </a:cubicBezTo>
                <a:cubicBezTo>
                  <a:pt x="50530" y="8751"/>
                  <a:pt x="49530" y="8049"/>
                  <a:pt x="48506" y="7430"/>
                </a:cubicBezTo>
                <a:cubicBezTo>
                  <a:pt x="46875" y="6465"/>
                  <a:pt x="45363" y="5822"/>
                  <a:pt x="43827" y="5489"/>
                </a:cubicBezTo>
                <a:cubicBezTo>
                  <a:pt x="43446" y="5406"/>
                  <a:pt x="43029" y="5346"/>
                  <a:pt x="42553" y="5298"/>
                </a:cubicBezTo>
                <a:cubicBezTo>
                  <a:pt x="41982" y="5239"/>
                  <a:pt x="41398" y="5215"/>
                  <a:pt x="40803" y="5215"/>
                </a:cubicBezTo>
                <a:lnTo>
                  <a:pt x="40743" y="5215"/>
                </a:lnTo>
                <a:cubicBezTo>
                  <a:pt x="39755" y="5215"/>
                  <a:pt x="38696" y="5310"/>
                  <a:pt x="37517" y="5513"/>
                </a:cubicBezTo>
                <a:cubicBezTo>
                  <a:pt x="36195" y="5751"/>
                  <a:pt x="34814" y="6132"/>
                  <a:pt x="33397" y="6679"/>
                </a:cubicBezTo>
                <a:cubicBezTo>
                  <a:pt x="32504" y="7037"/>
                  <a:pt x="31623" y="7453"/>
                  <a:pt x="30778" y="7870"/>
                </a:cubicBezTo>
                <a:cubicBezTo>
                  <a:pt x="30373" y="8061"/>
                  <a:pt x="29992" y="8263"/>
                  <a:pt x="29587" y="8442"/>
                </a:cubicBezTo>
                <a:cubicBezTo>
                  <a:pt x="28504" y="8942"/>
                  <a:pt x="27194" y="9501"/>
                  <a:pt x="25801" y="9751"/>
                </a:cubicBezTo>
                <a:lnTo>
                  <a:pt x="25789" y="9751"/>
                </a:lnTo>
                <a:cubicBezTo>
                  <a:pt x="25468" y="9811"/>
                  <a:pt x="25170" y="9835"/>
                  <a:pt x="24849" y="9847"/>
                </a:cubicBezTo>
                <a:cubicBezTo>
                  <a:pt x="24730" y="9847"/>
                  <a:pt x="24611" y="9870"/>
                  <a:pt x="24515" y="9870"/>
                </a:cubicBezTo>
                <a:cubicBezTo>
                  <a:pt x="24301" y="9870"/>
                  <a:pt x="24099" y="9847"/>
                  <a:pt x="23872" y="9835"/>
                </a:cubicBezTo>
                <a:cubicBezTo>
                  <a:pt x="23217" y="9763"/>
                  <a:pt x="22575" y="9620"/>
                  <a:pt x="21955" y="9394"/>
                </a:cubicBezTo>
                <a:cubicBezTo>
                  <a:pt x="21253" y="9108"/>
                  <a:pt x="20562" y="8739"/>
                  <a:pt x="19848" y="8251"/>
                </a:cubicBezTo>
                <a:lnTo>
                  <a:pt x="19836" y="8227"/>
                </a:lnTo>
                <a:lnTo>
                  <a:pt x="19812" y="8215"/>
                </a:lnTo>
                <a:cubicBezTo>
                  <a:pt x="18538" y="7275"/>
                  <a:pt x="17431" y="6132"/>
                  <a:pt x="16359" y="5036"/>
                </a:cubicBezTo>
                <a:lnTo>
                  <a:pt x="16324" y="5001"/>
                </a:lnTo>
                <a:cubicBezTo>
                  <a:pt x="15669" y="4334"/>
                  <a:pt x="14931" y="3560"/>
                  <a:pt x="14169" y="2869"/>
                </a:cubicBezTo>
                <a:cubicBezTo>
                  <a:pt x="13085" y="1893"/>
                  <a:pt x="12038" y="1191"/>
                  <a:pt x="11002" y="726"/>
                </a:cubicBezTo>
                <a:cubicBezTo>
                  <a:pt x="10406" y="464"/>
                  <a:pt x="9775" y="262"/>
                  <a:pt x="9132" y="131"/>
                </a:cubicBezTo>
                <a:cubicBezTo>
                  <a:pt x="8632" y="60"/>
                  <a:pt x="8097" y="0"/>
                  <a:pt x="7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2">
            <a:hlinkClick r:id="" action="ppaction://hlinkshowjump?jump=nextslide"/>
          </p:cNvPr>
          <p:cNvSpPr/>
          <p:nvPr/>
        </p:nvSpPr>
        <p:spPr>
          <a:xfrm>
            <a:off x="4864888" y="4493260"/>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2">
            <a:hlinkClick r:id="rId3" action="ppaction://hlinksldjump"/>
          </p:cNvPr>
          <p:cNvSpPr/>
          <p:nvPr/>
        </p:nvSpPr>
        <p:spPr>
          <a:xfrm>
            <a:off x="4432363" y="4469419"/>
            <a:ext cx="279278" cy="268147"/>
          </a:xfrm>
          <a:custGeom>
            <a:avLst/>
            <a:gdLst/>
            <a:ahLst/>
            <a:cxnLst/>
            <a:rect l="l" t="t" r="r" b="b"/>
            <a:pathLst>
              <a:path w="4240" h="4071" extrusionOk="0">
                <a:moveTo>
                  <a:pt x="2326" y="1"/>
                </a:moveTo>
                <a:cubicBezTo>
                  <a:pt x="2305" y="1"/>
                  <a:pt x="2284" y="2"/>
                  <a:pt x="2263" y="4"/>
                </a:cubicBezTo>
                <a:cubicBezTo>
                  <a:pt x="1846" y="52"/>
                  <a:pt x="1537" y="493"/>
                  <a:pt x="1596" y="909"/>
                </a:cubicBezTo>
                <a:cubicBezTo>
                  <a:pt x="1564" y="701"/>
                  <a:pt x="1348" y="616"/>
                  <a:pt x="1116" y="616"/>
                </a:cubicBezTo>
                <a:cubicBezTo>
                  <a:pt x="1004" y="616"/>
                  <a:pt x="888" y="636"/>
                  <a:pt x="787" y="671"/>
                </a:cubicBezTo>
                <a:cubicBezTo>
                  <a:pt x="656" y="719"/>
                  <a:pt x="537" y="790"/>
                  <a:pt x="525" y="850"/>
                </a:cubicBezTo>
                <a:cubicBezTo>
                  <a:pt x="251" y="1314"/>
                  <a:pt x="608" y="1790"/>
                  <a:pt x="1013" y="1981"/>
                </a:cubicBezTo>
                <a:cubicBezTo>
                  <a:pt x="620" y="2147"/>
                  <a:pt x="1" y="2743"/>
                  <a:pt x="287" y="3195"/>
                </a:cubicBezTo>
                <a:cubicBezTo>
                  <a:pt x="393" y="3354"/>
                  <a:pt x="584" y="3441"/>
                  <a:pt x="778" y="3441"/>
                </a:cubicBezTo>
                <a:cubicBezTo>
                  <a:pt x="845" y="3441"/>
                  <a:pt x="913" y="3431"/>
                  <a:pt x="977" y="3410"/>
                </a:cubicBezTo>
                <a:cubicBezTo>
                  <a:pt x="1239" y="3338"/>
                  <a:pt x="1441" y="3160"/>
                  <a:pt x="1608" y="2957"/>
                </a:cubicBezTo>
                <a:lnTo>
                  <a:pt x="1608" y="2957"/>
                </a:lnTo>
                <a:cubicBezTo>
                  <a:pt x="1572" y="3314"/>
                  <a:pt x="1668" y="3683"/>
                  <a:pt x="1930" y="3910"/>
                </a:cubicBezTo>
                <a:cubicBezTo>
                  <a:pt x="2063" y="4014"/>
                  <a:pt x="2236" y="4070"/>
                  <a:pt x="2405" y="4070"/>
                </a:cubicBezTo>
                <a:cubicBezTo>
                  <a:pt x="2582" y="4070"/>
                  <a:pt x="2754" y="4008"/>
                  <a:pt x="2870" y="3874"/>
                </a:cubicBezTo>
                <a:cubicBezTo>
                  <a:pt x="3144" y="3564"/>
                  <a:pt x="2989" y="3100"/>
                  <a:pt x="2823" y="2731"/>
                </a:cubicBezTo>
                <a:lnTo>
                  <a:pt x="2823" y="2731"/>
                </a:lnTo>
                <a:cubicBezTo>
                  <a:pt x="3049" y="2898"/>
                  <a:pt x="3299" y="3040"/>
                  <a:pt x="3573" y="3040"/>
                </a:cubicBezTo>
                <a:cubicBezTo>
                  <a:pt x="3582" y="3041"/>
                  <a:pt x="3592" y="3041"/>
                  <a:pt x="3601" y="3041"/>
                </a:cubicBezTo>
                <a:cubicBezTo>
                  <a:pt x="3856" y="3041"/>
                  <a:pt x="4134" y="2888"/>
                  <a:pt x="4192" y="2624"/>
                </a:cubicBezTo>
                <a:cubicBezTo>
                  <a:pt x="4239" y="2421"/>
                  <a:pt x="4156" y="2195"/>
                  <a:pt x="4001" y="2040"/>
                </a:cubicBezTo>
                <a:cubicBezTo>
                  <a:pt x="3858" y="1897"/>
                  <a:pt x="3656" y="1802"/>
                  <a:pt x="3466" y="1719"/>
                </a:cubicBezTo>
                <a:cubicBezTo>
                  <a:pt x="3763" y="1719"/>
                  <a:pt x="4037" y="1493"/>
                  <a:pt x="4097" y="1207"/>
                </a:cubicBezTo>
                <a:cubicBezTo>
                  <a:pt x="4156" y="921"/>
                  <a:pt x="3978" y="612"/>
                  <a:pt x="3704" y="516"/>
                </a:cubicBezTo>
                <a:cubicBezTo>
                  <a:pt x="3636" y="490"/>
                  <a:pt x="3564" y="477"/>
                  <a:pt x="3493" y="477"/>
                </a:cubicBezTo>
                <a:cubicBezTo>
                  <a:pt x="3277" y="477"/>
                  <a:pt x="3064" y="593"/>
                  <a:pt x="2965" y="790"/>
                </a:cubicBezTo>
                <a:cubicBezTo>
                  <a:pt x="3090" y="417"/>
                  <a:pt x="2720" y="1"/>
                  <a:pt x="2326" y="1"/>
                </a:cubicBez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2">
            <a:hlinkClick r:id="" action="ppaction://hlinkshowjump?jump=previousslide"/>
          </p:cNvPr>
          <p:cNvSpPr/>
          <p:nvPr/>
        </p:nvSpPr>
        <p:spPr>
          <a:xfrm flipH="1">
            <a:off x="3950488" y="4483735"/>
            <a:ext cx="328613" cy="220459"/>
          </a:xfrm>
          <a:custGeom>
            <a:avLst/>
            <a:gdLst/>
            <a:ahLst/>
            <a:cxnLst/>
            <a:rect l="l" t="t" r="r" b="b"/>
            <a:pathLst>
              <a:path w="4989" h="3347" extrusionOk="0">
                <a:moveTo>
                  <a:pt x="3024" y="1"/>
                </a:moveTo>
                <a:lnTo>
                  <a:pt x="3060" y="1072"/>
                </a:lnTo>
                <a:lnTo>
                  <a:pt x="0" y="1072"/>
                </a:lnTo>
                <a:lnTo>
                  <a:pt x="24" y="2310"/>
                </a:lnTo>
                <a:lnTo>
                  <a:pt x="3060" y="2251"/>
                </a:lnTo>
                <a:lnTo>
                  <a:pt x="3155" y="3346"/>
                </a:lnTo>
                <a:lnTo>
                  <a:pt x="4989" y="1858"/>
                </a:lnTo>
                <a:lnTo>
                  <a:pt x="3024" y="1"/>
                </a:lnTo>
                <a:close/>
              </a:path>
            </a:pathLst>
          </a:custGeom>
          <a:solidFill>
            <a:srgbClr val="FFC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2"/>
          <p:cNvSpPr/>
          <p:nvPr/>
        </p:nvSpPr>
        <p:spPr>
          <a:xfrm flipH="1">
            <a:off x="7465853" y="3410012"/>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8" name="Google Shape;1088;p52"/>
          <p:cNvGrpSpPr/>
          <p:nvPr/>
        </p:nvGrpSpPr>
        <p:grpSpPr>
          <a:xfrm rot="-4750868" flipH="1">
            <a:off x="7890593" y="4493464"/>
            <a:ext cx="305234" cy="304477"/>
            <a:chOff x="1548327" y="2761296"/>
            <a:chExt cx="305242" cy="304485"/>
          </a:xfrm>
        </p:grpSpPr>
        <p:sp>
          <p:nvSpPr>
            <p:cNvPr id="1089" name="Google Shape;1089;p52"/>
            <p:cNvSpPr/>
            <p:nvPr/>
          </p:nvSpPr>
          <p:spPr>
            <a:xfrm>
              <a:off x="1548327" y="2761296"/>
              <a:ext cx="145212" cy="142363"/>
            </a:xfrm>
            <a:custGeom>
              <a:avLst/>
              <a:gdLst/>
              <a:ahLst/>
              <a:cxnLst/>
              <a:rect l="l" t="t" r="r" b="b"/>
              <a:pathLst>
                <a:path w="3263" h="3199" extrusionOk="0">
                  <a:moveTo>
                    <a:pt x="401" y="0"/>
                  </a:moveTo>
                  <a:cubicBezTo>
                    <a:pt x="346" y="0"/>
                    <a:pt x="303" y="14"/>
                    <a:pt x="274" y="43"/>
                  </a:cubicBezTo>
                  <a:cubicBezTo>
                    <a:pt x="0" y="293"/>
                    <a:pt x="846" y="1615"/>
                    <a:pt x="2239" y="3199"/>
                  </a:cubicBezTo>
                  <a:cubicBezTo>
                    <a:pt x="2239" y="3187"/>
                    <a:pt x="2251" y="3187"/>
                    <a:pt x="2251" y="3163"/>
                  </a:cubicBezTo>
                  <a:cubicBezTo>
                    <a:pt x="2536" y="2853"/>
                    <a:pt x="2834" y="2544"/>
                    <a:pt x="3108" y="2210"/>
                  </a:cubicBezTo>
                  <a:cubicBezTo>
                    <a:pt x="3155" y="2151"/>
                    <a:pt x="3215" y="2091"/>
                    <a:pt x="3263" y="2056"/>
                  </a:cubicBezTo>
                  <a:cubicBezTo>
                    <a:pt x="1947" y="814"/>
                    <a:pt x="818"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2"/>
            <p:cNvSpPr/>
            <p:nvPr/>
          </p:nvSpPr>
          <p:spPr>
            <a:xfrm>
              <a:off x="1577476" y="2791824"/>
              <a:ext cx="276094" cy="273957"/>
            </a:xfrm>
            <a:custGeom>
              <a:avLst/>
              <a:gdLst/>
              <a:ahLst/>
              <a:cxnLst/>
              <a:rect l="l" t="t" r="r" b="b"/>
              <a:pathLst>
                <a:path w="6204" h="6156" extrusionOk="0">
                  <a:moveTo>
                    <a:pt x="3429" y="0"/>
                  </a:moveTo>
                  <a:lnTo>
                    <a:pt x="953" y="2405"/>
                  </a:lnTo>
                  <a:lnTo>
                    <a:pt x="476" y="2870"/>
                  </a:lnTo>
                  <a:lnTo>
                    <a:pt x="0" y="3346"/>
                  </a:lnTo>
                  <a:cubicBezTo>
                    <a:pt x="226" y="3584"/>
                    <a:pt x="476" y="3775"/>
                    <a:pt x="774" y="3929"/>
                  </a:cubicBezTo>
                  <a:cubicBezTo>
                    <a:pt x="1088" y="4072"/>
                    <a:pt x="1424" y="4146"/>
                    <a:pt x="1759" y="4146"/>
                  </a:cubicBezTo>
                  <a:cubicBezTo>
                    <a:pt x="1843" y="4146"/>
                    <a:pt x="1928" y="4141"/>
                    <a:pt x="2012" y="4132"/>
                  </a:cubicBezTo>
                  <a:cubicBezTo>
                    <a:pt x="2191" y="4120"/>
                    <a:pt x="2369" y="4072"/>
                    <a:pt x="2536" y="4025"/>
                  </a:cubicBezTo>
                  <a:cubicBezTo>
                    <a:pt x="2631" y="4168"/>
                    <a:pt x="2739" y="4310"/>
                    <a:pt x="2846" y="4441"/>
                  </a:cubicBezTo>
                  <a:lnTo>
                    <a:pt x="2929" y="4584"/>
                  </a:lnTo>
                  <a:cubicBezTo>
                    <a:pt x="3322" y="5096"/>
                    <a:pt x="3727" y="5632"/>
                    <a:pt x="4155" y="6132"/>
                  </a:cubicBezTo>
                  <a:cubicBezTo>
                    <a:pt x="4179" y="6144"/>
                    <a:pt x="4239" y="6156"/>
                    <a:pt x="4286" y="6156"/>
                  </a:cubicBezTo>
                  <a:lnTo>
                    <a:pt x="4346" y="6156"/>
                  </a:lnTo>
                  <a:cubicBezTo>
                    <a:pt x="4358" y="6156"/>
                    <a:pt x="4382" y="6144"/>
                    <a:pt x="4405" y="6144"/>
                  </a:cubicBezTo>
                  <a:lnTo>
                    <a:pt x="4465" y="6144"/>
                  </a:lnTo>
                  <a:cubicBezTo>
                    <a:pt x="4525" y="6132"/>
                    <a:pt x="4572" y="6108"/>
                    <a:pt x="4632" y="6096"/>
                  </a:cubicBezTo>
                  <a:cubicBezTo>
                    <a:pt x="4691" y="6073"/>
                    <a:pt x="4751" y="6049"/>
                    <a:pt x="4810" y="6025"/>
                  </a:cubicBezTo>
                  <a:cubicBezTo>
                    <a:pt x="4977" y="5953"/>
                    <a:pt x="5132" y="5846"/>
                    <a:pt x="5298" y="5727"/>
                  </a:cubicBezTo>
                  <a:cubicBezTo>
                    <a:pt x="5453" y="5608"/>
                    <a:pt x="5596" y="5477"/>
                    <a:pt x="5727" y="5299"/>
                  </a:cubicBezTo>
                  <a:cubicBezTo>
                    <a:pt x="5989" y="4965"/>
                    <a:pt x="6168" y="4549"/>
                    <a:pt x="6203" y="4120"/>
                  </a:cubicBezTo>
                  <a:cubicBezTo>
                    <a:pt x="6203" y="4060"/>
                    <a:pt x="6179" y="4001"/>
                    <a:pt x="6132" y="3965"/>
                  </a:cubicBezTo>
                  <a:cubicBezTo>
                    <a:pt x="6132" y="3953"/>
                    <a:pt x="6120" y="3953"/>
                    <a:pt x="6108" y="3941"/>
                  </a:cubicBezTo>
                  <a:cubicBezTo>
                    <a:pt x="5525" y="3453"/>
                    <a:pt x="4870" y="2977"/>
                    <a:pt x="4084" y="2417"/>
                  </a:cubicBezTo>
                  <a:cubicBezTo>
                    <a:pt x="4334" y="1572"/>
                    <a:pt x="4084" y="619"/>
                    <a:pt x="3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2"/>
            <p:cNvSpPr/>
            <p:nvPr/>
          </p:nvSpPr>
          <p:spPr>
            <a:xfrm>
              <a:off x="1704616" y="2790222"/>
              <a:ext cx="148950" cy="223136"/>
            </a:xfrm>
            <a:custGeom>
              <a:avLst/>
              <a:gdLst/>
              <a:ahLst/>
              <a:cxnLst/>
              <a:rect l="l" t="t" r="r" b="b"/>
              <a:pathLst>
                <a:path w="3347" h="5014" extrusionOk="0">
                  <a:moveTo>
                    <a:pt x="572" y="1"/>
                  </a:moveTo>
                  <a:lnTo>
                    <a:pt x="1" y="536"/>
                  </a:lnTo>
                  <a:cubicBezTo>
                    <a:pt x="60" y="584"/>
                    <a:pt x="120" y="620"/>
                    <a:pt x="167" y="667"/>
                  </a:cubicBezTo>
                  <a:cubicBezTo>
                    <a:pt x="346" y="834"/>
                    <a:pt x="489" y="1036"/>
                    <a:pt x="584" y="1275"/>
                  </a:cubicBezTo>
                  <a:cubicBezTo>
                    <a:pt x="632" y="1417"/>
                    <a:pt x="667" y="1537"/>
                    <a:pt x="691" y="1656"/>
                  </a:cubicBezTo>
                  <a:cubicBezTo>
                    <a:pt x="715" y="1787"/>
                    <a:pt x="715" y="1906"/>
                    <a:pt x="715" y="2013"/>
                  </a:cubicBezTo>
                  <a:cubicBezTo>
                    <a:pt x="715" y="2144"/>
                    <a:pt x="703" y="2263"/>
                    <a:pt x="667" y="2382"/>
                  </a:cubicBezTo>
                  <a:cubicBezTo>
                    <a:pt x="655" y="2453"/>
                    <a:pt x="644" y="2525"/>
                    <a:pt x="608" y="2572"/>
                  </a:cubicBezTo>
                  <a:cubicBezTo>
                    <a:pt x="596" y="2620"/>
                    <a:pt x="584" y="2644"/>
                    <a:pt x="548" y="2691"/>
                  </a:cubicBezTo>
                  <a:cubicBezTo>
                    <a:pt x="548" y="2703"/>
                    <a:pt x="536" y="2703"/>
                    <a:pt x="536" y="2727"/>
                  </a:cubicBezTo>
                  <a:cubicBezTo>
                    <a:pt x="536" y="2739"/>
                    <a:pt x="548" y="2751"/>
                    <a:pt x="548" y="2751"/>
                  </a:cubicBezTo>
                  <a:cubicBezTo>
                    <a:pt x="572" y="2787"/>
                    <a:pt x="596" y="2810"/>
                    <a:pt x="632" y="2822"/>
                  </a:cubicBezTo>
                  <a:lnTo>
                    <a:pt x="703" y="2906"/>
                  </a:lnTo>
                  <a:lnTo>
                    <a:pt x="775" y="2977"/>
                  </a:lnTo>
                  <a:cubicBezTo>
                    <a:pt x="882" y="3084"/>
                    <a:pt x="1001" y="3203"/>
                    <a:pt x="1108" y="3287"/>
                  </a:cubicBezTo>
                  <a:cubicBezTo>
                    <a:pt x="1322" y="3501"/>
                    <a:pt x="1560" y="3703"/>
                    <a:pt x="1775" y="3870"/>
                  </a:cubicBezTo>
                  <a:lnTo>
                    <a:pt x="1882" y="3953"/>
                  </a:lnTo>
                  <a:lnTo>
                    <a:pt x="1894" y="3977"/>
                  </a:lnTo>
                  <a:cubicBezTo>
                    <a:pt x="2299" y="4334"/>
                    <a:pt x="2691" y="4656"/>
                    <a:pt x="3049" y="5013"/>
                  </a:cubicBezTo>
                  <a:cubicBezTo>
                    <a:pt x="3203" y="4751"/>
                    <a:pt x="3311" y="4454"/>
                    <a:pt x="3346" y="4120"/>
                  </a:cubicBezTo>
                  <a:cubicBezTo>
                    <a:pt x="3346" y="4061"/>
                    <a:pt x="3322" y="4001"/>
                    <a:pt x="3275" y="3977"/>
                  </a:cubicBezTo>
                  <a:cubicBezTo>
                    <a:pt x="3275" y="3953"/>
                    <a:pt x="3263" y="3953"/>
                    <a:pt x="3251" y="3942"/>
                  </a:cubicBezTo>
                  <a:cubicBezTo>
                    <a:pt x="2656" y="3453"/>
                    <a:pt x="2013" y="2977"/>
                    <a:pt x="1227" y="2429"/>
                  </a:cubicBezTo>
                  <a:cubicBezTo>
                    <a:pt x="1477" y="1572"/>
                    <a:pt x="1227" y="620"/>
                    <a:pt x="572"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52"/>
          <p:cNvSpPr/>
          <p:nvPr/>
        </p:nvSpPr>
        <p:spPr>
          <a:xfrm rot="10800000" flipH="1">
            <a:off x="8743464" y="3958356"/>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3" name="Google Shape;1093;p52"/>
          <p:cNvGrpSpPr/>
          <p:nvPr/>
        </p:nvGrpSpPr>
        <p:grpSpPr>
          <a:xfrm>
            <a:off x="2341764" y="1004289"/>
            <a:ext cx="670015" cy="407064"/>
            <a:chOff x="8441914" y="3061502"/>
            <a:chExt cx="670015" cy="407064"/>
          </a:xfrm>
        </p:grpSpPr>
        <p:sp>
          <p:nvSpPr>
            <p:cNvPr id="1094" name="Google Shape;1094;p52"/>
            <p:cNvSpPr/>
            <p:nvPr/>
          </p:nvSpPr>
          <p:spPr>
            <a:xfrm>
              <a:off x="8441914" y="3061502"/>
              <a:ext cx="670015" cy="407064"/>
            </a:xfrm>
            <a:custGeom>
              <a:avLst/>
              <a:gdLst/>
              <a:ahLst/>
              <a:cxnLst/>
              <a:rect l="l" t="t" r="r" b="b"/>
              <a:pathLst>
                <a:path w="15110" h="9180" extrusionOk="0">
                  <a:moveTo>
                    <a:pt x="8549" y="0"/>
                  </a:moveTo>
                  <a:cubicBezTo>
                    <a:pt x="8406" y="0"/>
                    <a:pt x="8264" y="0"/>
                    <a:pt x="8109" y="12"/>
                  </a:cubicBezTo>
                  <a:cubicBezTo>
                    <a:pt x="7894" y="24"/>
                    <a:pt x="7656" y="72"/>
                    <a:pt x="7382" y="119"/>
                  </a:cubicBezTo>
                  <a:cubicBezTo>
                    <a:pt x="6906" y="215"/>
                    <a:pt x="6430" y="381"/>
                    <a:pt x="5906" y="655"/>
                  </a:cubicBezTo>
                  <a:cubicBezTo>
                    <a:pt x="5430" y="893"/>
                    <a:pt x="4989" y="1191"/>
                    <a:pt x="4561" y="1548"/>
                  </a:cubicBezTo>
                  <a:cubicBezTo>
                    <a:pt x="4144" y="1893"/>
                    <a:pt x="3799" y="2286"/>
                    <a:pt x="3525" y="2715"/>
                  </a:cubicBezTo>
                  <a:cubicBezTo>
                    <a:pt x="3263" y="3167"/>
                    <a:pt x="3084" y="3655"/>
                    <a:pt x="3037" y="4156"/>
                  </a:cubicBezTo>
                  <a:cubicBezTo>
                    <a:pt x="3013" y="4429"/>
                    <a:pt x="3037" y="4715"/>
                    <a:pt x="3096" y="5013"/>
                  </a:cubicBezTo>
                  <a:cubicBezTo>
                    <a:pt x="2906" y="4894"/>
                    <a:pt x="2679" y="4810"/>
                    <a:pt x="2453" y="4787"/>
                  </a:cubicBezTo>
                  <a:cubicBezTo>
                    <a:pt x="2418" y="4787"/>
                    <a:pt x="2358" y="4775"/>
                    <a:pt x="2310" y="4775"/>
                  </a:cubicBezTo>
                  <a:cubicBezTo>
                    <a:pt x="1953" y="4775"/>
                    <a:pt x="1596" y="4882"/>
                    <a:pt x="1263" y="5084"/>
                  </a:cubicBezTo>
                  <a:cubicBezTo>
                    <a:pt x="929" y="5299"/>
                    <a:pt x="644" y="5608"/>
                    <a:pt x="393" y="6037"/>
                  </a:cubicBezTo>
                  <a:cubicBezTo>
                    <a:pt x="286" y="6215"/>
                    <a:pt x="191" y="6430"/>
                    <a:pt x="120" y="6668"/>
                  </a:cubicBezTo>
                  <a:cubicBezTo>
                    <a:pt x="60" y="6870"/>
                    <a:pt x="12" y="7084"/>
                    <a:pt x="12" y="7334"/>
                  </a:cubicBezTo>
                  <a:cubicBezTo>
                    <a:pt x="1" y="7632"/>
                    <a:pt x="48" y="7942"/>
                    <a:pt x="155" y="8239"/>
                  </a:cubicBezTo>
                  <a:cubicBezTo>
                    <a:pt x="251" y="8537"/>
                    <a:pt x="429" y="8835"/>
                    <a:pt x="703" y="9109"/>
                  </a:cubicBezTo>
                  <a:cubicBezTo>
                    <a:pt x="751" y="9156"/>
                    <a:pt x="810" y="9168"/>
                    <a:pt x="870" y="9168"/>
                  </a:cubicBezTo>
                  <a:cubicBezTo>
                    <a:pt x="905" y="9168"/>
                    <a:pt x="929" y="9180"/>
                    <a:pt x="953" y="9180"/>
                  </a:cubicBezTo>
                  <a:cubicBezTo>
                    <a:pt x="3942" y="9168"/>
                    <a:pt x="6918" y="9132"/>
                    <a:pt x="9918" y="9120"/>
                  </a:cubicBezTo>
                  <a:cubicBezTo>
                    <a:pt x="11300" y="9109"/>
                    <a:pt x="12681" y="9109"/>
                    <a:pt x="14062" y="9097"/>
                  </a:cubicBezTo>
                  <a:cubicBezTo>
                    <a:pt x="14098" y="9097"/>
                    <a:pt x="14121" y="9097"/>
                    <a:pt x="14157" y="9073"/>
                  </a:cubicBezTo>
                  <a:cubicBezTo>
                    <a:pt x="14205" y="9073"/>
                    <a:pt x="14240" y="9061"/>
                    <a:pt x="14300" y="9049"/>
                  </a:cubicBezTo>
                  <a:cubicBezTo>
                    <a:pt x="14621" y="8894"/>
                    <a:pt x="14860" y="8632"/>
                    <a:pt x="14991" y="8323"/>
                  </a:cubicBezTo>
                  <a:cubicBezTo>
                    <a:pt x="15050" y="8156"/>
                    <a:pt x="15098" y="7989"/>
                    <a:pt x="15098" y="7811"/>
                  </a:cubicBezTo>
                  <a:cubicBezTo>
                    <a:pt x="15110" y="7668"/>
                    <a:pt x="15074" y="7501"/>
                    <a:pt x="15038" y="7334"/>
                  </a:cubicBezTo>
                  <a:cubicBezTo>
                    <a:pt x="14943" y="7025"/>
                    <a:pt x="14741" y="6775"/>
                    <a:pt x="14467" y="6608"/>
                  </a:cubicBezTo>
                  <a:cubicBezTo>
                    <a:pt x="14300" y="6501"/>
                    <a:pt x="14098" y="6453"/>
                    <a:pt x="13871" y="6442"/>
                  </a:cubicBezTo>
                  <a:lnTo>
                    <a:pt x="13824" y="6442"/>
                  </a:lnTo>
                  <a:cubicBezTo>
                    <a:pt x="13883" y="6311"/>
                    <a:pt x="13931" y="6156"/>
                    <a:pt x="13967" y="5977"/>
                  </a:cubicBezTo>
                  <a:cubicBezTo>
                    <a:pt x="14026" y="5715"/>
                    <a:pt x="14062" y="5418"/>
                    <a:pt x="14086" y="5120"/>
                  </a:cubicBezTo>
                  <a:cubicBezTo>
                    <a:pt x="14109" y="4596"/>
                    <a:pt x="14038" y="4060"/>
                    <a:pt x="13871" y="3560"/>
                  </a:cubicBezTo>
                  <a:cubicBezTo>
                    <a:pt x="13728" y="3084"/>
                    <a:pt x="13490" y="2620"/>
                    <a:pt x="13169" y="2203"/>
                  </a:cubicBezTo>
                  <a:cubicBezTo>
                    <a:pt x="13014" y="1989"/>
                    <a:pt x="12836" y="1798"/>
                    <a:pt x="12657" y="1619"/>
                  </a:cubicBezTo>
                  <a:cubicBezTo>
                    <a:pt x="12478" y="1453"/>
                    <a:pt x="12276" y="1298"/>
                    <a:pt x="12026" y="1119"/>
                  </a:cubicBezTo>
                  <a:cubicBezTo>
                    <a:pt x="11609" y="822"/>
                    <a:pt x="11145" y="584"/>
                    <a:pt x="10585" y="381"/>
                  </a:cubicBezTo>
                  <a:cubicBezTo>
                    <a:pt x="10073" y="203"/>
                    <a:pt x="9514" y="84"/>
                    <a:pt x="8918" y="48"/>
                  </a:cubicBezTo>
                  <a:cubicBezTo>
                    <a:pt x="8787" y="0"/>
                    <a:pt x="8668" y="0"/>
                    <a:pt x="8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2"/>
            <p:cNvSpPr/>
            <p:nvPr/>
          </p:nvSpPr>
          <p:spPr>
            <a:xfrm>
              <a:off x="8623544" y="3102165"/>
              <a:ext cx="333278" cy="175907"/>
            </a:xfrm>
            <a:custGeom>
              <a:avLst/>
              <a:gdLst/>
              <a:ahLst/>
              <a:cxnLst/>
              <a:rect l="l" t="t" r="r" b="b"/>
              <a:pathLst>
                <a:path w="7516" h="3967" extrusionOk="0">
                  <a:moveTo>
                    <a:pt x="965" y="3465"/>
                  </a:moveTo>
                  <a:cubicBezTo>
                    <a:pt x="977" y="3489"/>
                    <a:pt x="965" y="3500"/>
                    <a:pt x="965" y="3500"/>
                  </a:cubicBezTo>
                  <a:lnTo>
                    <a:pt x="965" y="3465"/>
                  </a:lnTo>
                  <a:close/>
                  <a:moveTo>
                    <a:pt x="4941" y="0"/>
                  </a:moveTo>
                  <a:cubicBezTo>
                    <a:pt x="4644" y="0"/>
                    <a:pt x="4334" y="36"/>
                    <a:pt x="4037" y="71"/>
                  </a:cubicBezTo>
                  <a:cubicBezTo>
                    <a:pt x="3441" y="179"/>
                    <a:pt x="2822" y="357"/>
                    <a:pt x="2286" y="643"/>
                  </a:cubicBezTo>
                  <a:cubicBezTo>
                    <a:pt x="1751" y="905"/>
                    <a:pt x="1262" y="1286"/>
                    <a:pt x="858" y="1726"/>
                  </a:cubicBezTo>
                  <a:cubicBezTo>
                    <a:pt x="655" y="1953"/>
                    <a:pt x="477" y="2191"/>
                    <a:pt x="334" y="2453"/>
                  </a:cubicBezTo>
                  <a:cubicBezTo>
                    <a:pt x="262" y="2607"/>
                    <a:pt x="191" y="2750"/>
                    <a:pt x="143" y="2917"/>
                  </a:cubicBezTo>
                  <a:cubicBezTo>
                    <a:pt x="84" y="3084"/>
                    <a:pt x="72" y="3262"/>
                    <a:pt x="24" y="3441"/>
                  </a:cubicBezTo>
                  <a:cubicBezTo>
                    <a:pt x="0" y="3560"/>
                    <a:pt x="72" y="3715"/>
                    <a:pt x="143" y="3798"/>
                  </a:cubicBezTo>
                  <a:cubicBezTo>
                    <a:pt x="238" y="3881"/>
                    <a:pt x="358" y="3941"/>
                    <a:pt x="477" y="3965"/>
                  </a:cubicBezTo>
                  <a:cubicBezTo>
                    <a:pt x="490" y="3966"/>
                    <a:pt x="503" y="3967"/>
                    <a:pt x="516" y="3967"/>
                  </a:cubicBezTo>
                  <a:cubicBezTo>
                    <a:pt x="632" y="3967"/>
                    <a:pt x="738" y="3921"/>
                    <a:pt x="834" y="3846"/>
                  </a:cubicBezTo>
                  <a:cubicBezTo>
                    <a:pt x="858" y="3810"/>
                    <a:pt x="893" y="3786"/>
                    <a:pt x="917" y="3739"/>
                  </a:cubicBezTo>
                  <a:cubicBezTo>
                    <a:pt x="965" y="3679"/>
                    <a:pt x="977" y="3620"/>
                    <a:pt x="989" y="3560"/>
                  </a:cubicBezTo>
                  <a:cubicBezTo>
                    <a:pt x="1084" y="3262"/>
                    <a:pt x="1167" y="2977"/>
                    <a:pt x="1310" y="2715"/>
                  </a:cubicBezTo>
                  <a:cubicBezTo>
                    <a:pt x="1441" y="2441"/>
                    <a:pt x="1608" y="2203"/>
                    <a:pt x="1786" y="1965"/>
                  </a:cubicBezTo>
                  <a:cubicBezTo>
                    <a:pt x="2048" y="1667"/>
                    <a:pt x="2346" y="1417"/>
                    <a:pt x="2655" y="1191"/>
                  </a:cubicBezTo>
                  <a:cubicBezTo>
                    <a:pt x="3048" y="941"/>
                    <a:pt x="3465" y="738"/>
                    <a:pt x="3906" y="583"/>
                  </a:cubicBezTo>
                  <a:cubicBezTo>
                    <a:pt x="4287" y="464"/>
                    <a:pt x="4679" y="393"/>
                    <a:pt x="5084" y="357"/>
                  </a:cubicBezTo>
                  <a:cubicBezTo>
                    <a:pt x="5162" y="355"/>
                    <a:pt x="5240" y="353"/>
                    <a:pt x="5318" y="353"/>
                  </a:cubicBezTo>
                  <a:cubicBezTo>
                    <a:pt x="5588" y="353"/>
                    <a:pt x="5859" y="371"/>
                    <a:pt x="6108" y="417"/>
                  </a:cubicBezTo>
                  <a:cubicBezTo>
                    <a:pt x="6406" y="476"/>
                    <a:pt x="6692" y="572"/>
                    <a:pt x="6977" y="702"/>
                  </a:cubicBezTo>
                  <a:cubicBezTo>
                    <a:pt x="7085" y="750"/>
                    <a:pt x="7180" y="810"/>
                    <a:pt x="7275" y="881"/>
                  </a:cubicBezTo>
                  <a:cubicBezTo>
                    <a:pt x="7297" y="895"/>
                    <a:pt x="7318" y="901"/>
                    <a:pt x="7338" y="901"/>
                  </a:cubicBezTo>
                  <a:cubicBezTo>
                    <a:pt x="7442" y="901"/>
                    <a:pt x="7515" y="746"/>
                    <a:pt x="7406" y="667"/>
                  </a:cubicBezTo>
                  <a:cubicBezTo>
                    <a:pt x="7168" y="524"/>
                    <a:pt x="6930" y="393"/>
                    <a:pt x="6668" y="286"/>
                  </a:cubicBezTo>
                  <a:cubicBezTo>
                    <a:pt x="6394" y="179"/>
                    <a:pt x="6108" y="107"/>
                    <a:pt x="5834" y="60"/>
                  </a:cubicBezTo>
                  <a:cubicBezTo>
                    <a:pt x="5608" y="12"/>
                    <a:pt x="5370" y="0"/>
                    <a:pt x="5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2"/>
            <p:cNvSpPr/>
            <p:nvPr/>
          </p:nvSpPr>
          <p:spPr>
            <a:xfrm>
              <a:off x="8620351" y="3303305"/>
              <a:ext cx="24876" cy="23812"/>
            </a:xfrm>
            <a:custGeom>
              <a:avLst/>
              <a:gdLst/>
              <a:ahLst/>
              <a:cxnLst/>
              <a:rect l="l" t="t" r="r" b="b"/>
              <a:pathLst>
                <a:path w="561" h="537" extrusionOk="0">
                  <a:moveTo>
                    <a:pt x="299" y="0"/>
                  </a:moveTo>
                  <a:cubicBezTo>
                    <a:pt x="144" y="0"/>
                    <a:pt x="13" y="107"/>
                    <a:pt x="13" y="262"/>
                  </a:cubicBezTo>
                  <a:cubicBezTo>
                    <a:pt x="1" y="393"/>
                    <a:pt x="120" y="536"/>
                    <a:pt x="263" y="536"/>
                  </a:cubicBezTo>
                  <a:cubicBezTo>
                    <a:pt x="418" y="536"/>
                    <a:pt x="549" y="441"/>
                    <a:pt x="549" y="286"/>
                  </a:cubicBezTo>
                  <a:cubicBezTo>
                    <a:pt x="560" y="143"/>
                    <a:pt x="441"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2"/>
            <p:cNvSpPr/>
            <p:nvPr/>
          </p:nvSpPr>
          <p:spPr>
            <a:xfrm>
              <a:off x="8476768" y="3322816"/>
              <a:ext cx="63410" cy="88774"/>
            </a:xfrm>
            <a:custGeom>
              <a:avLst/>
              <a:gdLst/>
              <a:ahLst/>
              <a:cxnLst/>
              <a:rect l="l" t="t" r="r" b="b"/>
              <a:pathLst>
                <a:path w="1430" h="2002" extrusionOk="0">
                  <a:moveTo>
                    <a:pt x="1274" y="1"/>
                  </a:moveTo>
                  <a:cubicBezTo>
                    <a:pt x="1096" y="72"/>
                    <a:pt x="941" y="156"/>
                    <a:pt x="774" y="275"/>
                  </a:cubicBezTo>
                  <a:cubicBezTo>
                    <a:pt x="631" y="382"/>
                    <a:pt x="512" y="513"/>
                    <a:pt x="405" y="668"/>
                  </a:cubicBezTo>
                  <a:cubicBezTo>
                    <a:pt x="298" y="810"/>
                    <a:pt x="215" y="977"/>
                    <a:pt x="155" y="1144"/>
                  </a:cubicBezTo>
                  <a:cubicBezTo>
                    <a:pt x="84" y="1334"/>
                    <a:pt x="48" y="1525"/>
                    <a:pt x="24" y="1739"/>
                  </a:cubicBezTo>
                  <a:cubicBezTo>
                    <a:pt x="0" y="1799"/>
                    <a:pt x="36" y="1870"/>
                    <a:pt x="84" y="1918"/>
                  </a:cubicBezTo>
                  <a:cubicBezTo>
                    <a:pt x="129" y="1963"/>
                    <a:pt x="188" y="2001"/>
                    <a:pt x="256" y="2001"/>
                  </a:cubicBezTo>
                  <a:cubicBezTo>
                    <a:pt x="277" y="2001"/>
                    <a:pt x="299" y="1998"/>
                    <a:pt x="322" y="1989"/>
                  </a:cubicBezTo>
                  <a:cubicBezTo>
                    <a:pt x="381" y="1977"/>
                    <a:pt x="441" y="1942"/>
                    <a:pt x="477" y="1882"/>
                  </a:cubicBezTo>
                  <a:cubicBezTo>
                    <a:pt x="512" y="1858"/>
                    <a:pt x="512" y="1811"/>
                    <a:pt x="524" y="1763"/>
                  </a:cubicBezTo>
                  <a:cubicBezTo>
                    <a:pt x="524" y="1727"/>
                    <a:pt x="524" y="1680"/>
                    <a:pt x="500" y="1644"/>
                  </a:cubicBezTo>
                  <a:cubicBezTo>
                    <a:pt x="477" y="1572"/>
                    <a:pt x="465" y="1513"/>
                    <a:pt x="465" y="1441"/>
                  </a:cubicBezTo>
                  <a:cubicBezTo>
                    <a:pt x="465" y="1346"/>
                    <a:pt x="465" y="1263"/>
                    <a:pt x="477" y="1168"/>
                  </a:cubicBezTo>
                  <a:cubicBezTo>
                    <a:pt x="512" y="1072"/>
                    <a:pt x="536" y="977"/>
                    <a:pt x="584" y="870"/>
                  </a:cubicBezTo>
                  <a:cubicBezTo>
                    <a:pt x="643" y="775"/>
                    <a:pt x="703" y="679"/>
                    <a:pt x="774" y="596"/>
                  </a:cubicBezTo>
                  <a:cubicBezTo>
                    <a:pt x="870" y="501"/>
                    <a:pt x="953" y="418"/>
                    <a:pt x="1060" y="358"/>
                  </a:cubicBezTo>
                  <a:cubicBezTo>
                    <a:pt x="1155" y="298"/>
                    <a:pt x="1251" y="239"/>
                    <a:pt x="1358" y="191"/>
                  </a:cubicBezTo>
                  <a:cubicBezTo>
                    <a:pt x="1405" y="179"/>
                    <a:pt x="1429" y="96"/>
                    <a:pt x="1405" y="60"/>
                  </a:cubicBezTo>
                  <a:cubicBezTo>
                    <a:pt x="1393" y="25"/>
                    <a:pt x="1358" y="1"/>
                    <a:pt x="1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52"/>
          <p:cNvGrpSpPr/>
          <p:nvPr/>
        </p:nvGrpSpPr>
        <p:grpSpPr>
          <a:xfrm rot="3722607">
            <a:off x="245573" y="805075"/>
            <a:ext cx="252399" cy="805489"/>
            <a:chOff x="8478897" y="4127025"/>
            <a:chExt cx="252400" cy="805492"/>
          </a:xfrm>
        </p:grpSpPr>
        <p:sp>
          <p:nvSpPr>
            <p:cNvPr id="1099" name="Google Shape;1099;p52"/>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2"/>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2"/>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2"/>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52"/>
          <p:cNvGrpSpPr/>
          <p:nvPr/>
        </p:nvGrpSpPr>
        <p:grpSpPr>
          <a:xfrm flipH="1">
            <a:off x="720004" y="1656890"/>
            <a:ext cx="2306206" cy="2722412"/>
            <a:chOff x="23677050" y="1833175"/>
            <a:chExt cx="1084100" cy="1279750"/>
          </a:xfrm>
        </p:grpSpPr>
        <p:sp>
          <p:nvSpPr>
            <p:cNvPr id="1104" name="Google Shape;1104;p52"/>
            <p:cNvSpPr/>
            <p:nvPr/>
          </p:nvSpPr>
          <p:spPr>
            <a:xfrm>
              <a:off x="24462875" y="2460775"/>
              <a:ext cx="187550" cy="293400"/>
            </a:xfrm>
            <a:custGeom>
              <a:avLst/>
              <a:gdLst/>
              <a:ahLst/>
              <a:cxnLst/>
              <a:rect l="l" t="t" r="r" b="b"/>
              <a:pathLst>
                <a:path w="7502" h="11736" extrusionOk="0">
                  <a:moveTo>
                    <a:pt x="1907" y="0"/>
                  </a:moveTo>
                  <a:cubicBezTo>
                    <a:pt x="1729" y="0"/>
                    <a:pt x="1553" y="43"/>
                    <a:pt x="1381" y="146"/>
                  </a:cubicBezTo>
                  <a:cubicBezTo>
                    <a:pt x="1072" y="337"/>
                    <a:pt x="846" y="694"/>
                    <a:pt x="810" y="1075"/>
                  </a:cubicBezTo>
                  <a:cubicBezTo>
                    <a:pt x="762" y="1444"/>
                    <a:pt x="893" y="1801"/>
                    <a:pt x="929" y="2170"/>
                  </a:cubicBezTo>
                  <a:cubicBezTo>
                    <a:pt x="953" y="2587"/>
                    <a:pt x="846" y="3016"/>
                    <a:pt x="631" y="3373"/>
                  </a:cubicBezTo>
                  <a:cubicBezTo>
                    <a:pt x="536" y="3528"/>
                    <a:pt x="417" y="3659"/>
                    <a:pt x="357" y="3825"/>
                  </a:cubicBezTo>
                  <a:cubicBezTo>
                    <a:pt x="0" y="4766"/>
                    <a:pt x="1000" y="5087"/>
                    <a:pt x="1500" y="5730"/>
                  </a:cubicBezTo>
                  <a:cubicBezTo>
                    <a:pt x="2060" y="6433"/>
                    <a:pt x="2417" y="7242"/>
                    <a:pt x="2631" y="8112"/>
                  </a:cubicBezTo>
                  <a:cubicBezTo>
                    <a:pt x="2929" y="9290"/>
                    <a:pt x="2977" y="10505"/>
                    <a:pt x="2989" y="11731"/>
                  </a:cubicBezTo>
                  <a:cubicBezTo>
                    <a:pt x="3074" y="11734"/>
                    <a:pt x="3159" y="11735"/>
                    <a:pt x="3244" y="11735"/>
                  </a:cubicBezTo>
                  <a:cubicBezTo>
                    <a:pt x="3861" y="11735"/>
                    <a:pt x="4470" y="11666"/>
                    <a:pt x="4941" y="11624"/>
                  </a:cubicBezTo>
                  <a:cubicBezTo>
                    <a:pt x="5715" y="11552"/>
                    <a:pt x="6525" y="11386"/>
                    <a:pt x="7263" y="11112"/>
                  </a:cubicBezTo>
                  <a:cubicBezTo>
                    <a:pt x="7501" y="9719"/>
                    <a:pt x="7382" y="8254"/>
                    <a:pt x="7239" y="6850"/>
                  </a:cubicBezTo>
                  <a:cubicBezTo>
                    <a:pt x="7096" y="5540"/>
                    <a:pt x="6906" y="4183"/>
                    <a:pt x="6180" y="3075"/>
                  </a:cubicBezTo>
                  <a:cubicBezTo>
                    <a:pt x="5584" y="2170"/>
                    <a:pt x="4822" y="1444"/>
                    <a:pt x="3870" y="932"/>
                  </a:cubicBezTo>
                  <a:cubicBezTo>
                    <a:pt x="3302" y="639"/>
                    <a:pt x="2592" y="0"/>
                    <a:pt x="1907" y="0"/>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2"/>
            <p:cNvSpPr/>
            <p:nvPr/>
          </p:nvSpPr>
          <p:spPr>
            <a:xfrm>
              <a:off x="23677050" y="2745100"/>
              <a:ext cx="228925" cy="201975"/>
            </a:xfrm>
            <a:custGeom>
              <a:avLst/>
              <a:gdLst/>
              <a:ahLst/>
              <a:cxnLst/>
              <a:rect l="l" t="t" r="r" b="b"/>
              <a:pathLst>
                <a:path w="9157" h="8079" extrusionOk="0">
                  <a:moveTo>
                    <a:pt x="7728" y="1"/>
                  </a:moveTo>
                  <a:cubicBezTo>
                    <a:pt x="6763" y="394"/>
                    <a:pt x="5811" y="846"/>
                    <a:pt x="4882" y="1334"/>
                  </a:cubicBezTo>
                  <a:cubicBezTo>
                    <a:pt x="4061" y="1763"/>
                    <a:pt x="3465" y="2275"/>
                    <a:pt x="2751" y="2811"/>
                  </a:cubicBezTo>
                  <a:cubicBezTo>
                    <a:pt x="2236" y="2449"/>
                    <a:pt x="1558" y="1844"/>
                    <a:pt x="869" y="1844"/>
                  </a:cubicBezTo>
                  <a:cubicBezTo>
                    <a:pt x="810" y="1844"/>
                    <a:pt x="750" y="1849"/>
                    <a:pt x="691" y="1858"/>
                  </a:cubicBezTo>
                  <a:cubicBezTo>
                    <a:pt x="1" y="1965"/>
                    <a:pt x="72" y="2739"/>
                    <a:pt x="298" y="3239"/>
                  </a:cubicBezTo>
                  <a:cubicBezTo>
                    <a:pt x="989" y="4847"/>
                    <a:pt x="2084" y="6335"/>
                    <a:pt x="3299" y="7573"/>
                  </a:cubicBezTo>
                  <a:cubicBezTo>
                    <a:pt x="3525" y="7811"/>
                    <a:pt x="3799" y="8050"/>
                    <a:pt x="4120" y="8073"/>
                  </a:cubicBezTo>
                  <a:cubicBezTo>
                    <a:pt x="4150" y="8077"/>
                    <a:pt x="4179" y="8079"/>
                    <a:pt x="4208" y="8079"/>
                  </a:cubicBezTo>
                  <a:cubicBezTo>
                    <a:pt x="4472" y="8079"/>
                    <a:pt x="4716" y="7940"/>
                    <a:pt x="4942" y="7811"/>
                  </a:cubicBezTo>
                  <a:cubicBezTo>
                    <a:pt x="6430" y="6942"/>
                    <a:pt x="7895" y="5978"/>
                    <a:pt x="9157" y="4799"/>
                  </a:cubicBezTo>
                  <a:lnTo>
                    <a:pt x="7728" y="1"/>
                  </a:ln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2"/>
            <p:cNvSpPr/>
            <p:nvPr/>
          </p:nvSpPr>
          <p:spPr>
            <a:xfrm>
              <a:off x="24551575" y="2918475"/>
              <a:ext cx="209575" cy="194450"/>
            </a:xfrm>
            <a:custGeom>
              <a:avLst/>
              <a:gdLst/>
              <a:ahLst/>
              <a:cxnLst/>
              <a:rect l="l" t="t" r="r" b="b"/>
              <a:pathLst>
                <a:path w="8383" h="7778" extrusionOk="0">
                  <a:moveTo>
                    <a:pt x="2957" y="1"/>
                  </a:moveTo>
                  <a:cubicBezTo>
                    <a:pt x="2622" y="1"/>
                    <a:pt x="2287" y="10"/>
                    <a:pt x="1953" y="31"/>
                  </a:cubicBezTo>
                  <a:lnTo>
                    <a:pt x="0" y="4639"/>
                  </a:lnTo>
                  <a:cubicBezTo>
                    <a:pt x="988" y="4936"/>
                    <a:pt x="2024" y="5198"/>
                    <a:pt x="3048" y="5413"/>
                  </a:cubicBezTo>
                  <a:cubicBezTo>
                    <a:pt x="3953" y="5591"/>
                    <a:pt x="4739" y="5591"/>
                    <a:pt x="5632" y="5627"/>
                  </a:cubicBezTo>
                  <a:cubicBezTo>
                    <a:pt x="5834" y="6282"/>
                    <a:pt x="5977" y="7294"/>
                    <a:pt x="6632" y="7675"/>
                  </a:cubicBezTo>
                  <a:cubicBezTo>
                    <a:pt x="6752" y="7747"/>
                    <a:pt x="6865" y="7778"/>
                    <a:pt x="6970" y="7778"/>
                  </a:cubicBezTo>
                  <a:cubicBezTo>
                    <a:pt x="7389" y="7778"/>
                    <a:pt x="7687" y="7281"/>
                    <a:pt x="7811" y="6853"/>
                  </a:cubicBezTo>
                  <a:cubicBezTo>
                    <a:pt x="8299" y="5186"/>
                    <a:pt x="8382" y="3329"/>
                    <a:pt x="8239" y="1603"/>
                  </a:cubicBezTo>
                  <a:cubicBezTo>
                    <a:pt x="8204" y="1281"/>
                    <a:pt x="8168" y="924"/>
                    <a:pt x="7930" y="698"/>
                  </a:cubicBezTo>
                  <a:cubicBezTo>
                    <a:pt x="7716" y="483"/>
                    <a:pt x="7418" y="424"/>
                    <a:pt x="7120" y="388"/>
                  </a:cubicBezTo>
                  <a:cubicBezTo>
                    <a:pt x="5757" y="167"/>
                    <a:pt x="4354" y="1"/>
                    <a:pt x="2957"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2"/>
            <p:cNvSpPr/>
            <p:nvPr/>
          </p:nvSpPr>
          <p:spPr>
            <a:xfrm>
              <a:off x="23912500" y="2307850"/>
              <a:ext cx="252725" cy="218000"/>
            </a:xfrm>
            <a:custGeom>
              <a:avLst/>
              <a:gdLst/>
              <a:ahLst/>
              <a:cxnLst/>
              <a:rect l="l" t="t" r="r" b="b"/>
              <a:pathLst>
                <a:path w="10109" h="8720" extrusionOk="0">
                  <a:moveTo>
                    <a:pt x="3549" y="1"/>
                  </a:moveTo>
                  <a:cubicBezTo>
                    <a:pt x="2370" y="72"/>
                    <a:pt x="1191" y="239"/>
                    <a:pt x="60" y="536"/>
                  </a:cubicBezTo>
                  <a:cubicBezTo>
                    <a:pt x="24" y="1358"/>
                    <a:pt x="1" y="2156"/>
                    <a:pt x="108" y="2977"/>
                  </a:cubicBezTo>
                  <a:cubicBezTo>
                    <a:pt x="262" y="4227"/>
                    <a:pt x="655" y="5489"/>
                    <a:pt x="1465" y="6454"/>
                  </a:cubicBezTo>
                  <a:cubicBezTo>
                    <a:pt x="2797" y="8080"/>
                    <a:pt x="5084" y="8720"/>
                    <a:pt x="7249" y="8720"/>
                  </a:cubicBezTo>
                  <a:cubicBezTo>
                    <a:pt x="8064" y="8720"/>
                    <a:pt x="8862" y="8629"/>
                    <a:pt x="9585" y="8466"/>
                  </a:cubicBezTo>
                  <a:cubicBezTo>
                    <a:pt x="9740" y="8442"/>
                    <a:pt x="9907" y="8395"/>
                    <a:pt x="10002" y="8264"/>
                  </a:cubicBezTo>
                  <a:cubicBezTo>
                    <a:pt x="10085" y="8145"/>
                    <a:pt x="10085" y="7990"/>
                    <a:pt x="10085" y="7847"/>
                  </a:cubicBezTo>
                  <a:cubicBezTo>
                    <a:pt x="10049" y="6359"/>
                    <a:pt x="10109" y="4870"/>
                    <a:pt x="9871" y="3406"/>
                  </a:cubicBezTo>
                  <a:cubicBezTo>
                    <a:pt x="9601" y="3414"/>
                    <a:pt x="9326" y="3423"/>
                    <a:pt x="9053" y="3423"/>
                  </a:cubicBezTo>
                  <a:cubicBezTo>
                    <a:pt x="8940" y="3423"/>
                    <a:pt x="8827" y="3421"/>
                    <a:pt x="8716" y="3418"/>
                  </a:cubicBezTo>
                  <a:cubicBezTo>
                    <a:pt x="8597" y="3424"/>
                    <a:pt x="8478" y="3428"/>
                    <a:pt x="8360" y="3428"/>
                  </a:cubicBezTo>
                  <a:cubicBezTo>
                    <a:pt x="7625" y="3428"/>
                    <a:pt x="6903" y="3297"/>
                    <a:pt x="6216" y="2989"/>
                  </a:cubicBezTo>
                  <a:cubicBezTo>
                    <a:pt x="4906" y="2406"/>
                    <a:pt x="3930" y="1310"/>
                    <a:pt x="3549"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2"/>
            <p:cNvSpPr/>
            <p:nvPr/>
          </p:nvSpPr>
          <p:spPr>
            <a:xfrm>
              <a:off x="23803550" y="2644100"/>
              <a:ext cx="514975" cy="293625"/>
            </a:xfrm>
            <a:custGeom>
              <a:avLst/>
              <a:gdLst/>
              <a:ahLst/>
              <a:cxnLst/>
              <a:rect l="l" t="t" r="r" b="b"/>
              <a:pathLst>
                <a:path w="20599" h="11745" extrusionOk="0">
                  <a:moveTo>
                    <a:pt x="18050" y="1"/>
                  </a:moveTo>
                  <a:cubicBezTo>
                    <a:pt x="16656" y="1"/>
                    <a:pt x="15329" y="227"/>
                    <a:pt x="13919" y="302"/>
                  </a:cubicBezTo>
                  <a:cubicBezTo>
                    <a:pt x="12217" y="374"/>
                    <a:pt x="10538" y="588"/>
                    <a:pt x="8871" y="910"/>
                  </a:cubicBezTo>
                  <a:cubicBezTo>
                    <a:pt x="5752" y="1541"/>
                    <a:pt x="2715" y="2648"/>
                    <a:pt x="1" y="4350"/>
                  </a:cubicBezTo>
                  <a:cubicBezTo>
                    <a:pt x="322" y="6994"/>
                    <a:pt x="1180" y="9637"/>
                    <a:pt x="2751" y="11744"/>
                  </a:cubicBezTo>
                  <a:cubicBezTo>
                    <a:pt x="7788" y="8506"/>
                    <a:pt x="13741" y="6696"/>
                    <a:pt x="19718" y="6660"/>
                  </a:cubicBezTo>
                  <a:cubicBezTo>
                    <a:pt x="20015" y="5255"/>
                    <a:pt x="20253" y="3838"/>
                    <a:pt x="20420" y="2410"/>
                  </a:cubicBezTo>
                  <a:cubicBezTo>
                    <a:pt x="20539" y="1541"/>
                    <a:pt x="20599" y="850"/>
                    <a:pt x="19837" y="255"/>
                  </a:cubicBezTo>
                  <a:cubicBezTo>
                    <a:pt x="19646" y="112"/>
                    <a:pt x="19396" y="64"/>
                    <a:pt x="19146" y="52"/>
                  </a:cubicBezTo>
                  <a:cubicBezTo>
                    <a:pt x="18775" y="16"/>
                    <a:pt x="18410" y="1"/>
                    <a:pt x="180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2"/>
            <p:cNvSpPr/>
            <p:nvPr/>
          </p:nvSpPr>
          <p:spPr>
            <a:xfrm>
              <a:off x="24463175" y="2463225"/>
              <a:ext cx="95275" cy="127425"/>
            </a:xfrm>
            <a:custGeom>
              <a:avLst/>
              <a:gdLst/>
              <a:ahLst/>
              <a:cxnLst/>
              <a:rect l="l" t="t" r="r" b="b"/>
              <a:pathLst>
                <a:path w="3811" h="5097" extrusionOk="0">
                  <a:moveTo>
                    <a:pt x="3679" y="1"/>
                  </a:moveTo>
                  <a:cubicBezTo>
                    <a:pt x="3667" y="36"/>
                    <a:pt x="3655" y="84"/>
                    <a:pt x="3655" y="108"/>
                  </a:cubicBezTo>
                  <a:cubicBezTo>
                    <a:pt x="3596" y="275"/>
                    <a:pt x="3512" y="465"/>
                    <a:pt x="3441" y="656"/>
                  </a:cubicBezTo>
                  <a:cubicBezTo>
                    <a:pt x="3370" y="858"/>
                    <a:pt x="3262" y="1060"/>
                    <a:pt x="3155" y="1275"/>
                  </a:cubicBezTo>
                  <a:cubicBezTo>
                    <a:pt x="2953" y="1703"/>
                    <a:pt x="2679" y="2144"/>
                    <a:pt x="2369" y="2596"/>
                  </a:cubicBezTo>
                  <a:cubicBezTo>
                    <a:pt x="2060" y="3037"/>
                    <a:pt x="1715" y="3442"/>
                    <a:pt x="1393" y="3787"/>
                  </a:cubicBezTo>
                  <a:lnTo>
                    <a:pt x="917" y="4263"/>
                  </a:lnTo>
                  <a:cubicBezTo>
                    <a:pt x="762" y="4406"/>
                    <a:pt x="619" y="4525"/>
                    <a:pt x="464" y="4644"/>
                  </a:cubicBezTo>
                  <a:cubicBezTo>
                    <a:pt x="286" y="4799"/>
                    <a:pt x="143" y="4918"/>
                    <a:pt x="0" y="5025"/>
                  </a:cubicBezTo>
                  <a:cubicBezTo>
                    <a:pt x="48" y="5049"/>
                    <a:pt x="95" y="5085"/>
                    <a:pt x="119" y="5097"/>
                  </a:cubicBezTo>
                  <a:cubicBezTo>
                    <a:pt x="262" y="5001"/>
                    <a:pt x="405" y="4918"/>
                    <a:pt x="572" y="4799"/>
                  </a:cubicBezTo>
                  <a:cubicBezTo>
                    <a:pt x="714" y="4692"/>
                    <a:pt x="881" y="4573"/>
                    <a:pt x="1048" y="4430"/>
                  </a:cubicBezTo>
                  <a:cubicBezTo>
                    <a:pt x="1215" y="4287"/>
                    <a:pt x="1369" y="4132"/>
                    <a:pt x="1548" y="3965"/>
                  </a:cubicBezTo>
                  <a:cubicBezTo>
                    <a:pt x="1893" y="3620"/>
                    <a:pt x="2250" y="3203"/>
                    <a:pt x="2584" y="2739"/>
                  </a:cubicBezTo>
                  <a:cubicBezTo>
                    <a:pt x="2905" y="2275"/>
                    <a:pt x="3155" y="1810"/>
                    <a:pt x="3370" y="1370"/>
                  </a:cubicBezTo>
                  <a:cubicBezTo>
                    <a:pt x="3453" y="1132"/>
                    <a:pt x="3548" y="929"/>
                    <a:pt x="3620" y="715"/>
                  </a:cubicBezTo>
                  <a:cubicBezTo>
                    <a:pt x="3691" y="513"/>
                    <a:pt x="3751" y="322"/>
                    <a:pt x="3810" y="155"/>
                  </a:cubicBezTo>
                  <a:cubicBezTo>
                    <a:pt x="3774" y="108"/>
                    <a:pt x="3727" y="48"/>
                    <a:pt x="3679" y="1"/>
                  </a:cubicBezTo>
                  <a:close/>
                </a:path>
              </a:pathLst>
            </a:custGeom>
            <a:solidFill>
              <a:srgbClr val="533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2"/>
            <p:cNvSpPr/>
            <p:nvPr/>
          </p:nvSpPr>
          <p:spPr>
            <a:xfrm>
              <a:off x="24451250" y="2596275"/>
              <a:ext cx="1525" cy="1525"/>
            </a:xfrm>
            <a:custGeom>
              <a:avLst/>
              <a:gdLst/>
              <a:ahLst/>
              <a:cxnLst/>
              <a:rect l="l" t="t" r="r" b="b"/>
              <a:pathLst>
                <a:path w="61" h="61" extrusionOk="0">
                  <a:moveTo>
                    <a:pt x="60" y="1"/>
                  </a:moveTo>
                  <a:cubicBezTo>
                    <a:pt x="25" y="25"/>
                    <a:pt x="1" y="60"/>
                    <a:pt x="1" y="60"/>
                  </a:cubicBezTo>
                  <a:lnTo>
                    <a:pt x="37" y="60"/>
                  </a:lnTo>
                  <a:cubicBezTo>
                    <a:pt x="48" y="37"/>
                    <a:pt x="48" y="13"/>
                    <a:pt x="60" y="1"/>
                  </a:cubicBezTo>
                  <a:close/>
                </a:path>
              </a:pathLst>
            </a:custGeom>
            <a:solidFill>
              <a:srgbClr val="533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2"/>
            <p:cNvSpPr/>
            <p:nvPr/>
          </p:nvSpPr>
          <p:spPr>
            <a:xfrm>
              <a:off x="24152700" y="2379000"/>
              <a:ext cx="14925" cy="151225"/>
            </a:xfrm>
            <a:custGeom>
              <a:avLst/>
              <a:gdLst/>
              <a:ahLst/>
              <a:cxnLst/>
              <a:rect l="l" t="t" r="r" b="b"/>
              <a:pathLst>
                <a:path w="597" h="6049" extrusionOk="0">
                  <a:moveTo>
                    <a:pt x="596" y="0"/>
                  </a:moveTo>
                  <a:cubicBezTo>
                    <a:pt x="513" y="12"/>
                    <a:pt x="441" y="36"/>
                    <a:pt x="370" y="60"/>
                  </a:cubicBezTo>
                  <a:cubicBezTo>
                    <a:pt x="310" y="369"/>
                    <a:pt x="263" y="727"/>
                    <a:pt x="215" y="1096"/>
                  </a:cubicBezTo>
                  <a:cubicBezTo>
                    <a:pt x="144" y="1727"/>
                    <a:pt x="84" y="2417"/>
                    <a:pt x="37" y="3155"/>
                  </a:cubicBezTo>
                  <a:cubicBezTo>
                    <a:pt x="13" y="3882"/>
                    <a:pt x="1" y="4584"/>
                    <a:pt x="13" y="5203"/>
                  </a:cubicBezTo>
                  <a:cubicBezTo>
                    <a:pt x="25" y="5501"/>
                    <a:pt x="25" y="5787"/>
                    <a:pt x="37" y="6049"/>
                  </a:cubicBezTo>
                  <a:cubicBezTo>
                    <a:pt x="120" y="6049"/>
                    <a:pt x="191" y="6037"/>
                    <a:pt x="251" y="6037"/>
                  </a:cubicBezTo>
                  <a:lnTo>
                    <a:pt x="251" y="5191"/>
                  </a:lnTo>
                  <a:cubicBezTo>
                    <a:pt x="251" y="4560"/>
                    <a:pt x="263" y="3870"/>
                    <a:pt x="299" y="3155"/>
                  </a:cubicBezTo>
                  <a:cubicBezTo>
                    <a:pt x="334" y="2417"/>
                    <a:pt x="382" y="1739"/>
                    <a:pt x="453" y="1108"/>
                  </a:cubicBezTo>
                  <a:cubicBezTo>
                    <a:pt x="501" y="715"/>
                    <a:pt x="549" y="334"/>
                    <a:pt x="596" y="0"/>
                  </a:cubicBezTo>
                  <a:close/>
                </a:path>
              </a:pathLst>
            </a:custGeom>
            <a:solidFill>
              <a:srgbClr val="533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2"/>
            <p:cNvSpPr/>
            <p:nvPr/>
          </p:nvSpPr>
          <p:spPr>
            <a:xfrm>
              <a:off x="23881850" y="2772200"/>
              <a:ext cx="422100" cy="118775"/>
            </a:xfrm>
            <a:custGeom>
              <a:avLst/>
              <a:gdLst/>
              <a:ahLst/>
              <a:cxnLst/>
              <a:rect l="l" t="t" r="r" b="b"/>
              <a:pathLst>
                <a:path w="16884" h="4751" extrusionOk="0">
                  <a:moveTo>
                    <a:pt x="16883" y="0"/>
                  </a:moveTo>
                  <a:cubicBezTo>
                    <a:pt x="16859" y="12"/>
                    <a:pt x="16848" y="12"/>
                    <a:pt x="16812" y="12"/>
                  </a:cubicBezTo>
                  <a:cubicBezTo>
                    <a:pt x="16467" y="24"/>
                    <a:pt x="16109" y="60"/>
                    <a:pt x="15740" y="84"/>
                  </a:cubicBezTo>
                  <a:cubicBezTo>
                    <a:pt x="15002" y="131"/>
                    <a:pt x="14204" y="238"/>
                    <a:pt x="13371" y="346"/>
                  </a:cubicBezTo>
                  <a:cubicBezTo>
                    <a:pt x="11728" y="584"/>
                    <a:pt x="9906" y="941"/>
                    <a:pt x="8049" y="1441"/>
                  </a:cubicBezTo>
                  <a:cubicBezTo>
                    <a:pt x="6191" y="1965"/>
                    <a:pt x="4465" y="2608"/>
                    <a:pt x="2917" y="3263"/>
                  </a:cubicBezTo>
                  <a:cubicBezTo>
                    <a:pt x="2155" y="3596"/>
                    <a:pt x="1429" y="3918"/>
                    <a:pt x="750" y="4275"/>
                  </a:cubicBezTo>
                  <a:cubicBezTo>
                    <a:pt x="500" y="4406"/>
                    <a:pt x="250" y="4525"/>
                    <a:pt x="0" y="4656"/>
                  </a:cubicBezTo>
                  <a:cubicBezTo>
                    <a:pt x="36" y="4691"/>
                    <a:pt x="84" y="4715"/>
                    <a:pt x="119" y="4751"/>
                  </a:cubicBezTo>
                  <a:cubicBezTo>
                    <a:pt x="334" y="4632"/>
                    <a:pt x="572" y="4525"/>
                    <a:pt x="810" y="4406"/>
                  </a:cubicBezTo>
                  <a:cubicBezTo>
                    <a:pt x="1465" y="4060"/>
                    <a:pt x="2203" y="3751"/>
                    <a:pt x="2977" y="3406"/>
                  </a:cubicBezTo>
                  <a:cubicBezTo>
                    <a:pt x="4501" y="2763"/>
                    <a:pt x="6227" y="2143"/>
                    <a:pt x="8096" y="1608"/>
                  </a:cubicBezTo>
                  <a:cubicBezTo>
                    <a:pt x="9954" y="1096"/>
                    <a:pt x="11752" y="739"/>
                    <a:pt x="13407" y="489"/>
                  </a:cubicBezTo>
                  <a:cubicBezTo>
                    <a:pt x="14240" y="381"/>
                    <a:pt x="15014" y="286"/>
                    <a:pt x="15752" y="227"/>
                  </a:cubicBezTo>
                  <a:cubicBezTo>
                    <a:pt x="16133" y="191"/>
                    <a:pt x="16490" y="143"/>
                    <a:pt x="16824" y="131"/>
                  </a:cubicBezTo>
                  <a:lnTo>
                    <a:pt x="16859" y="131"/>
                  </a:lnTo>
                  <a:cubicBezTo>
                    <a:pt x="16871" y="84"/>
                    <a:pt x="16871" y="48"/>
                    <a:pt x="1688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2"/>
            <p:cNvSpPr/>
            <p:nvPr/>
          </p:nvSpPr>
          <p:spPr>
            <a:xfrm>
              <a:off x="23828275" y="2736775"/>
              <a:ext cx="75325" cy="183075"/>
            </a:xfrm>
            <a:custGeom>
              <a:avLst/>
              <a:gdLst/>
              <a:ahLst/>
              <a:cxnLst/>
              <a:rect l="l" t="t" r="r" b="b"/>
              <a:pathLst>
                <a:path w="3013" h="7323" extrusionOk="0">
                  <a:moveTo>
                    <a:pt x="119" y="1"/>
                  </a:moveTo>
                  <a:cubicBezTo>
                    <a:pt x="72" y="12"/>
                    <a:pt x="36" y="48"/>
                    <a:pt x="0" y="60"/>
                  </a:cubicBezTo>
                  <a:cubicBezTo>
                    <a:pt x="12" y="191"/>
                    <a:pt x="24" y="310"/>
                    <a:pt x="36" y="453"/>
                  </a:cubicBezTo>
                  <a:cubicBezTo>
                    <a:pt x="60" y="584"/>
                    <a:pt x="83" y="727"/>
                    <a:pt x="119" y="882"/>
                  </a:cubicBezTo>
                  <a:cubicBezTo>
                    <a:pt x="155" y="1179"/>
                    <a:pt x="250" y="1489"/>
                    <a:pt x="322" y="1810"/>
                  </a:cubicBezTo>
                  <a:cubicBezTo>
                    <a:pt x="500" y="2465"/>
                    <a:pt x="738" y="3191"/>
                    <a:pt x="1036" y="3894"/>
                  </a:cubicBezTo>
                  <a:cubicBezTo>
                    <a:pt x="1345" y="4608"/>
                    <a:pt x="1691" y="5287"/>
                    <a:pt x="2024" y="5882"/>
                  </a:cubicBezTo>
                  <a:cubicBezTo>
                    <a:pt x="2179" y="6180"/>
                    <a:pt x="2346" y="6442"/>
                    <a:pt x="2512" y="6692"/>
                  </a:cubicBezTo>
                  <a:cubicBezTo>
                    <a:pt x="2643" y="6918"/>
                    <a:pt x="2798" y="7132"/>
                    <a:pt x="2917" y="7323"/>
                  </a:cubicBezTo>
                  <a:cubicBezTo>
                    <a:pt x="2941" y="7311"/>
                    <a:pt x="2989" y="7275"/>
                    <a:pt x="3012" y="7263"/>
                  </a:cubicBezTo>
                  <a:cubicBezTo>
                    <a:pt x="2881" y="7073"/>
                    <a:pt x="2750" y="6859"/>
                    <a:pt x="2619" y="6644"/>
                  </a:cubicBezTo>
                  <a:cubicBezTo>
                    <a:pt x="2453" y="6382"/>
                    <a:pt x="2298" y="6108"/>
                    <a:pt x="2143" y="5823"/>
                  </a:cubicBezTo>
                  <a:cubicBezTo>
                    <a:pt x="1810" y="5227"/>
                    <a:pt x="1488" y="4573"/>
                    <a:pt x="1167" y="3858"/>
                  </a:cubicBezTo>
                  <a:cubicBezTo>
                    <a:pt x="869" y="3144"/>
                    <a:pt x="631" y="2441"/>
                    <a:pt x="453" y="1798"/>
                  </a:cubicBezTo>
                  <a:cubicBezTo>
                    <a:pt x="381" y="1477"/>
                    <a:pt x="298" y="1167"/>
                    <a:pt x="250" y="882"/>
                  </a:cubicBezTo>
                  <a:cubicBezTo>
                    <a:pt x="214" y="727"/>
                    <a:pt x="191" y="596"/>
                    <a:pt x="179" y="453"/>
                  </a:cubicBezTo>
                  <a:cubicBezTo>
                    <a:pt x="155" y="310"/>
                    <a:pt x="131" y="179"/>
                    <a:pt x="119" y="48"/>
                  </a:cubicBezTo>
                  <a:lnTo>
                    <a:pt x="119"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2"/>
            <p:cNvSpPr/>
            <p:nvPr/>
          </p:nvSpPr>
          <p:spPr>
            <a:xfrm>
              <a:off x="24249450" y="2648675"/>
              <a:ext cx="407800" cy="417300"/>
            </a:xfrm>
            <a:custGeom>
              <a:avLst/>
              <a:gdLst/>
              <a:ahLst/>
              <a:cxnLst/>
              <a:rect l="l" t="t" r="r" b="b"/>
              <a:pathLst>
                <a:path w="16312" h="16692" extrusionOk="0">
                  <a:moveTo>
                    <a:pt x="7097" y="0"/>
                  </a:moveTo>
                  <a:cubicBezTo>
                    <a:pt x="5442" y="131"/>
                    <a:pt x="3787" y="274"/>
                    <a:pt x="2144" y="417"/>
                  </a:cubicBezTo>
                  <a:cubicBezTo>
                    <a:pt x="1989" y="429"/>
                    <a:pt x="1822" y="441"/>
                    <a:pt x="1727" y="548"/>
                  </a:cubicBezTo>
                  <a:cubicBezTo>
                    <a:pt x="1667" y="608"/>
                    <a:pt x="1632" y="691"/>
                    <a:pt x="1584" y="774"/>
                  </a:cubicBezTo>
                  <a:cubicBezTo>
                    <a:pt x="608" y="3274"/>
                    <a:pt x="24" y="6072"/>
                    <a:pt x="12" y="8751"/>
                  </a:cubicBezTo>
                  <a:cubicBezTo>
                    <a:pt x="0" y="10263"/>
                    <a:pt x="203" y="11883"/>
                    <a:pt x="1143" y="13073"/>
                  </a:cubicBezTo>
                  <a:cubicBezTo>
                    <a:pt x="1513" y="13561"/>
                    <a:pt x="1989" y="13931"/>
                    <a:pt x="2513" y="14252"/>
                  </a:cubicBezTo>
                  <a:cubicBezTo>
                    <a:pt x="4358" y="15431"/>
                    <a:pt x="6585" y="15847"/>
                    <a:pt x="8752" y="16193"/>
                  </a:cubicBezTo>
                  <a:cubicBezTo>
                    <a:pt x="10458" y="16447"/>
                    <a:pt x="12182" y="16692"/>
                    <a:pt x="13908" y="16692"/>
                  </a:cubicBezTo>
                  <a:cubicBezTo>
                    <a:pt x="14206" y="16692"/>
                    <a:pt x="14503" y="16685"/>
                    <a:pt x="14800" y="16669"/>
                  </a:cubicBezTo>
                  <a:cubicBezTo>
                    <a:pt x="15193" y="15788"/>
                    <a:pt x="15526" y="14895"/>
                    <a:pt x="15740" y="13954"/>
                  </a:cubicBezTo>
                  <a:cubicBezTo>
                    <a:pt x="16074" y="12454"/>
                    <a:pt x="16229" y="10930"/>
                    <a:pt x="16312" y="9418"/>
                  </a:cubicBezTo>
                  <a:cubicBezTo>
                    <a:pt x="13609" y="9228"/>
                    <a:pt x="10966" y="8573"/>
                    <a:pt x="8513" y="7477"/>
                  </a:cubicBezTo>
                  <a:cubicBezTo>
                    <a:pt x="8418" y="7454"/>
                    <a:pt x="8347" y="7406"/>
                    <a:pt x="8287" y="7335"/>
                  </a:cubicBezTo>
                  <a:cubicBezTo>
                    <a:pt x="8228" y="7227"/>
                    <a:pt x="8240" y="7096"/>
                    <a:pt x="8275" y="6977"/>
                  </a:cubicBezTo>
                  <a:cubicBezTo>
                    <a:pt x="8763" y="4608"/>
                    <a:pt x="8335" y="2060"/>
                    <a:pt x="70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2"/>
            <p:cNvSpPr/>
            <p:nvPr/>
          </p:nvSpPr>
          <p:spPr>
            <a:xfrm>
              <a:off x="24575075" y="2879950"/>
              <a:ext cx="47050" cy="185175"/>
            </a:xfrm>
            <a:custGeom>
              <a:avLst/>
              <a:gdLst/>
              <a:ahLst/>
              <a:cxnLst/>
              <a:rect l="l" t="t" r="r" b="b"/>
              <a:pathLst>
                <a:path w="1882" h="7407" extrusionOk="0">
                  <a:moveTo>
                    <a:pt x="1751" y="0"/>
                  </a:moveTo>
                  <a:cubicBezTo>
                    <a:pt x="1715" y="60"/>
                    <a:pt x="1715" y="119"/>
                    <a:pt x="1715" y="179"/>
                  </a:cubicBezTo>
                  <a:cubicBezTo>
                    <a:pt x="1715" y="500"/>
                    <a:pt x="1703" y="810"/>
                    <a:pt x="1680" y="1155"/>
                  </a:cubicBezTo>
                  <a:cubicBezTo>
                    <a:pt x="1620" y="1834"/>
                    <a:pt x="1525" y="2584"/>
                    <a:pt x="1382" y="3358"/>
                  </a:cubicBezTo>
                  <a:cubicBezTo>
                    <a:pt x="1215" y="4132"/>
                    <a:pt x="1001" y="4858"/>
                    <a:pt x="787" y="5501"/>
                  </a:cubicBezTo>
                  <a:cubicBezTo>
                    <a:pt x="668" y="5823"/>
                    <a:pt x="560" y="6120"/>
                    <a:pt x="441" y="6406"/>
                  </a:cubicBezTo>
                  <a:cubicBezTo>
                    <a:pt x="382" y="6537"/>
                    <a:pt x="334" y="6692"/>
                    <a:pt x="275" y="6811"/>
                  </a:cubicBezTo>
                  <a:cubicBezTo>
                    <a:pt x="215" y="6930"/>
                    <a:pt x="156" y="7061"/>
                    <a:pt x="108" y="7180"/>
                  </a:cubicBezTo>
                  <a:cubicBezTo>
                    <a:pt x="84" y="7251"/>
                    <a:pt x="37" y="7323"/>
                    <a:pt x="1" y="7406"/>
                  </a:cubicBezTo>
                  <a:lnTo>
                    <a:pt x="120" y="7406"/>
                  </a:lnTo>
                  <a:cubicBezTo>
                    <a:pt x="156" y="7347"/>
                    <a:pt x="179" y="7299"/>
                    <a:pt x="215" y="7239"/>
                  </a:cubicBezTo>
                  <a:cubicBezTo>
                    <a:pt x="275" y="7120"/>
                    <a:pt x="334" y="7001"/>
                    <a:pt x="394" y="6870"/>
                  </a:cubicBezTo>
                  <a:lnTo>
                    <a:pt x="572" y="6466"/>
                  </a:lnTo>
                  <a:cubicBezTo>
                    <a:pt x="703" y="6180"/>
                    <a:pt x="810" y="5870"/>
                    <a:pt x="941" y="5549"/>
                  </a:cubicBezTo>
                  <a:cubicBezTo>
                    <a:pt x="1180" y="4906"/>
                    <a:pt x="1394" y="4168"/>
                    <a:pt x="1561" y="3382"/>
                  </a:cubicBezTo>
                  <a:cubicBezTo>
                    <a:pt x="1715" y="2596"/>
                    <a:pt x="1811" y="1834"/>
                    <a:pt x="1858" y="1143"/>
                  </a:cubicBezTo>
                  <a:cubicBezTo>
                    <a:pt x="1870" y="810"/>
                    <a:pt x="1882" y="477"/>
                    <a:pt x="1882" y="167"/>
                  </a:cubicBezTo>
                  <a:lnTo>
                    <a:pt x="1882" y="12"/>
                  </a:lnTo>
                  <a:cubicBezTo>
                    <a:pt x="1834" y="12"/>
                    <a:pt x="1787" y="0"/>
                    <a:pt x="1751"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2"/>
            <p:cNvSpPr/>
            <p:nvPr/>
          </p:nvSpPr>
          <p:spPr>
            <a:xfrm>
              <a:off x="24369400" y="2661175"/>
              <a:ext cx="241725" cy="315250"/>
            </a:xfrm>
            <a:custGeom>
              <a:avLst/>
              <a:gdLst/>
              <a:ahLst/>
              <a:cxnLst/>
              <a:rect l="l" t="t" r="r" b="b"/>
              <a:pathLst>
                <a:path w="9669" h="12610" extrusionOk="0">
                  <a:moveTo>
                    <a:pt x="536" y="0"/>
                  </a:moveTo>
                  <a:cubicBezTo>
                    <a:pt x="536" y="0"/>
                    <a:pt x="525" y="84"/>
                    <a:pt x="513" y="227"/>
                  </a:cubicBezTo>
                  <a:cubicBezTo>
                    <a:pt x="501" y="417"/>
                    <a:pt x="465" y="631"/>
                    <a:pt x="453" y="870"/>
                  </a:cubicBezTo>
                  <a:cubicBezTo>
                    <a:pt x="394" y="1512"/>
                    <a:pt x="322" y="2286"/>
                    <a:pt x="239" y="3203"/>
                  </a:cubicBezTo>
                  <a:cubicBezTo>
                    <a:pt x="203" y="3715"/>
                    <a:pt x="155" y="4251"/>
                    <a:pt x="108" y="4822"/>
                  </a:cubicBezTo>
                  <a:cubicBezTo>
                    <a:pt x="60" y="5406"/>
                    <a:pt x="1" y="6037"/>
                    <a:pt x="24" y="6704"/>
                  </a:cubicBezTo>
                  <a:cubicBezTo>
                    <a:pt x="36" y="7358"/>
                    <a:pt x="144" y="8073"/>
                    <a:pt x="441" y="8740"/>
                  </a:cubicBezTo>
                  <a:cubicBezTo>
                    <a:pt x="584" y="9073"/>
                    <a:pt x="798" y="9394"/>
                    <a:pt x="1060" y="9668"/>
                  </a:cubicBezTo>
                  <a:cubicBezTo>
                    <a:pt x="1334" y="9930"/>
                    <a:pt x="1656" y="10156"/>
                    <a:pt x="1989" y="10335"/>
                  </a:cubicBezTo>
                  <a:cubicBezTo>
                    <a:pt x="2322" y="10514"/>
                    <a:pt x="2668" y="10656"/>
                    <a:pt x="3025" y="10775"/>
                  </a:cubicBezTo>
                  <a:cubicBezTo>
                    <a:pt x="3370" y="10918"/>
                    <a:pt x="3715" y="11037"/>
                    <a:pt x="4049" y="11156"/>
                  </a:cubicBezTo>
                  <a:cubicBezTo>
                    <a:pt x="4739" y="11395"/>
                    <a:pt x="5394" y="11585"/>
                    <a:pt x="6013" y="11776"/>
                  </a:cubicBezTo>
                  <a:cubicBezTo>
                    <a:pt x="7287" y="12133"/>
                    <a:pt x="8442" y="12407"/>
                    <a:pt x="9430" y="12585"/>
                  </a:cubicBezTo>
                  <a:cubicBezTo>
                    <a:pt x="9502" y="12597"/>
                    <a:pt x="9561" y="12609"/>
                    <a:pt x="9633" y="12609"/>
                  </a:cubicBezTo>
                  <a:cubicBezTo>
                    <a:pt x="9645" y="12585"/>
                    <a:pt x="9645" y="12538"/>
                    <a:pt x="9669" y="12490"/>
                  </a:cubicBezTo>
                  <a:cubicBezTo>
                    <a:pt x="9585" y="12478"/>
                    <a:pt x="9526" y="12466"/>
                    <a:pt x="9454" y="12442"/>
                  </a:cubicBezTo>
                  <a:cubicBezTo>
                    <a:pt x="8490" y="12252"/>
                    <a:pt x="7323" y="11990"/>
                    <a:pt x="6073" y="11609"/>
                  </a:cubicBezTo>
                  <a:cubicBezTo>
                    <a:pt x="5454" y="11430"/>
                    <a:pt x="4799" y="11228"/>
                    <a:pt x="4108" y="10990"/>
                  </a:cubicBezTo>
                  <a:cubicBezTo>
                    <a:pt x="3775" y="10871"/>
                    <a:pt x="3430" y="10752"/>
                    <a:pt x="3084" y="10621"/>
                  </a:cubicBezTo>
                  <a:cubicBezTo>
                    <a:pt x="2739" y="10478"/>
                    <a:pt x="2406" y="10347"/>
                    <a:pt x="2072" y="10168"/>
                  </a:cubicBezTo>
                  <a:cubicBezTo>
                    <a:pt x="1751" y="9990"/>
                    <a:pt x="1429" y="9787"/>
                    <a:pt x="1179" y="9525"/>
                  </a:cubicBezTo>
                  <a:cubicBezTo>
                    <a:pt x="929" y="9275"/>
                    <a:pt x="739" y="8978"/>
                    <a:pt x="584" y="8668"/>
                  </a:cubicBezTo>
                  <a:cubicBezTo>
                    <a:pt x="286" y="8025"/>
                    <a:pt x="179" y="7346"/>
                    <a:pt x="167" y="6704"/>
                  </a:cubicBezTo>
                  <a:cubicBezTo>
                    <a:pt x="155" y="6049"/>
                    <a:pt x="215" y="5441"/>
                    <a:pt x="239" y="4846"/>
                  </a:cubicBezTo>
                  <a:cubicBezTo>
                    <a:pt x="286" y="4263"/>
                    <a:pt x="322" y="3727"/>
                    <a:pt x="358" y="3215"/>
                  </a:cubicBezTo>
                  <a:cubicBezTo>
                    <a:pt x="417" y="2298"/>
                    <a:pt x="477" y="1512"/>
                    <a:pt x="513" y="870"/>
                  </a:cubicBezTo>
                  <a:cubicBezTo>
                    <a:pt x="525" y="631"/>
                    <a:pt x="536" y="417"/>
                    <a:pt x="536" y="227"/>
                  </a:cubicBezTo>
                  <a:lnTo>
                    <a:pt x="536"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2"/>
            <p:cNvSpPr/>
            <p:nvPr/>
          </p:nvSpPr>
          <p:spPr>
            <a:xfrm>
              <a:off x="24126225" y="2367275"/>
              <a:ext cx="452450" cy="325125"/>
            </a:xfrm>
            <a:custGeom>
              <a:avLst/>
              <a:gdLst/>
              <a:ahLst/>
              <a:cxnLst/>
              <a:rect l="l" t="t" r="r" b="b"/>
              <a:pathLst>
                <a:path w="18098" h="13005" extrusionOk="0">
                  <a:moveTo>
                    <a:pt x="4722" y="0"/>
                  </a:moveTo>
                  <a:cubicBezTo>
                    <a:pt x="4113" y="0"/>
                    <a:pt x="3506" y="37"/>
                    <a:pt x="2893" y="160"/>
                  </a:cubicBezTo>
                  <a:cubicBezTo>
                    <a:pt x="1977" y="338"/>
                    <a:pt x="1084" y="624"/>
                    <a:pt x="179" y="838"/>
                  </a:cubicBezTo>
                  <a:cubicBezTo>
                    <a:pt x="48" y="1862"/>
                    <a:pt x="60" y="2922"/>
                    <a:pt x="24" y="3958"/>
                  </a:cubicBezTo>
                  <a:cubicBezTo>
                    <a:pt x="0" y="4839"/>
                    <a:pt x="12" y="5720"/>
                    <a:pt x="72" y="6589"/>
                  </a:cubicBezTo>
                  <a:cubicBezTo>
                    <a:pt x="1143" y="6553"/>
                    <a:pt x="2203" y="6434"/>
                    <a:pt x="3251" y="6220"/>
                  </a:cubicBezTo>
                  <a:lnTo>
                    <a:pt x="3251" y="6220"/>
                  </a:lnTo>
                  <a:cubicBezTo>
                    <a:pt x="3167" y="7161"/>
                    <a:pt x="3417" y="8077"/>
                    <a:pt x="3405" y="9018"/>
                  </a:cubicBezTo>
                  <a:cubicBezTo>
                    <a:pt x="3405" y="9768"/>
                    <a:pt x="3239" y="10494"/>
                    <a:pt x="2929" y="11161"/>
                  </a:cubicBezTo>
                  <a:cubicBezTo>
                    <a:pt x="4322" y="12185"/>
                    <a:pt x="6037" y="12721"/>
                    <a:pt x="7787" y="12899"/>
                  </a:cubicBezTo>
                  <a:cubicBezTo>
                    <a:pt x="8423" y="12966"/>
                    <a:pt x="9059" y="13005"/>
                    <a:pt x="9695" y="13005"/>
                  </a:cubicBezTo>
                  <a:cubicBezTo>
                    <a:pt x="10083" y="13005"/>
                    <a:pt x="10471" y="12990"/>
                    <a:pt x="10859" y="12959"/>
                  </a:cubicBezTo>
                  <a:cubicBezTo>
                    <a:pt x="11490" y="12923"/>
                    <a:pt x="12216" y="12876"/>
                    <a:pt x="12776" y="12566"/>
                  </a:cubicBezTo>
                  <a:cubicBezTo>
                    <a:pt x="12645" y="12090"/>
                    <a:pt x="12514" y="11613"/>
                    <a:pt x="12395" y="11137"/>
                  </a:cubicBezTo>
                  <a:cubicBezTo>
                    <a:pt x="12359" y="11030"/>
                    <a:pt x="12335" y="10911"/>
                    <a:pt x="12347" y="10804"/>
                  </a:cubicBezTo>
                  <a:cubicBezTo>
                    <a:pt x="12395" y="10554"/>
                    <a:pt x="12633" y="10244"/>
                    <a:pt x="12740" y="9982"/>
                  </a:cubicBezTo>
                  <a:cubicBezTo>
                    <a:pt x="12895" y="9566"/>
                    <a:pt x="13049" y="9137"/>
                    <a:pt x="13228" y="8720"/>
                  </a:cubicBezTo>
                  <a:cubicBezTo>
                    <a:pt x="13597" y="8970"/>
                    <a:pt x="13966" y="9208"/>
                    <a:pt x="14347" y="9470"/>
                  </a:cubicBezTo>
                  <a:cubicBezTo>
                    <a:pt x="16038" y="8470"/>
                    <a:pt x="17574" y="6827"/>
                    <a:pt x="18098" y="4898"/>
                  </a:cubicBezTo>
                  <a:cubicBezTo>
                    <a:pt x="17621" y="4422"/>
                    <a:pt x="17264" y="3886"/>
                    <a:pt x="16752" y="3422"/>
                  </a:cubicBezTo>
                  <a:cubicBezTo>
                    <a:pt x="16062" y="2815"/>
                    <a:pt x="15288" y="2315"/>
                    <a:pt x="14454" y="1910"/>
                  </a:cubicBezTo>
                  <a:cubicBezTo>
                    <a:pt x="13859" y="1624"/>
                    <a:pt x="13169" y="1315"/>
                    <a:pt x="12526" y="1148"/>
                  </a:cubicBezTo>
                  <a:cubicBezTo>
                    <a:pt x="11740" y="945"/>
                    <a:pt x="10859" y="1100"/>
                    <a:pt x="10061" y="981"/>
                  </a:cubicBezTo>
                  <a:cubicBezTo>
                    <a:pt x="8942" y="815"/>
                    <a:pt x="8096" y="88"/>
                    <a:pt x="6989" y="76"/>
                  </a:cubicBezTo>
                  <a:cubicBezTo>
                    <a:pt x="6226" y="57"/>
                    <a:pt x="5473" y="0"/>
                    <a:pt x="4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2"/>
            <p:cNvSpPr/>
            <p:nvPr/>
          </p:nvSpPr>
          <p:spPr>
            <a:xfrm>
              <a:off x="23677050" y="2791200"/>
              <a:ext cx="160175" cy="155875"/>
            </a:xfrm>
            <a:custGeom>
              <a:avLst/>
              <a:gdLst/>
              <a:ahLst/>
              <a:cxnLst/>
              <a:rect l="l" t="t" r="r" b="b"/>
              <a:pathLst>
                <a:path w="6407" h="6235" extrusionOk="0">
                  <a:moveTo>
                    <a:pt x="864" y="1"/>
                  </a:moveTo>
                  <a:cubicBezTo>
                    <a:pt x="807" y="1"/>
                    <a:pt x="749" y="5"/>
                    <a:pt x="691" y="14"/>
                  </a:cubicBezTo>
                  <a:cubicBezTo>
                    <a:pt x="1" y="121"/>
                    <a:pt x="72" y="883"/>
                    <a:pt x="298" y="1395"/>
                  </a:cubicBezTo>
                  <a:cubicBezTo>
                    <a:pt x="989" y="3003"/>
                    <a:pt x="2084" y="4491"/>
                    <a:pt x="3311" y="5729"/>
                  </a:cubicBezTo>
                  <a:cubicBezTo>
                    <a:pt x="3525" y="5967"/>
                    <a:pt x="3799" y="6206"/>
                    <a:pt x="4120" y="6229"/>
                  </a:cubicBezTo>
                  <a:cubicBezTo>
                    <a:pt x="4150" y="6233"/>
                    <a:pt x="4179" y="6235"/>
                    <a:pt x="4208" y="6235"/>
                  </a:cubicBezTo>
                  <a:cubicBezTo>
                    <a:pt x="4472" y="6235"/>
                    <a:pt x="4716" y="6096"/>
                    <a:pt x="4942" y="5967"/>
                  </a:cubicBezTo>
                  <a:cubicBezTo>
                    <a:pt x="5418" y="5670"/>
                    <a:pt x="5906" y="5372"/>
                    <a:pt x="6406" y="5063"/>
                  </a:cubicBezTo>
                  <a:cubicBezTo>
                    <a:pt x="6251" y="4801"/>
                    <a:pt x="6061" y="4586"/>
                    <a:pt x="5835" y="4408"/>
                  </a:cubicBezTo>
                  <a:cubicBezTo>
                    <a:pt x="5192" y="3908"/>
                    <a:pt x="4358" y="3753"/>
                    <a:pt x="3561" y="3705"/>
                  </a:cubicBezTo>
                  <a:cubicBezTo>
                    <a:pt x="3430" y="2705"/>
                    <a:pt x="3096" y="1741"/>
                    <a:pt x="2608" y="860"/>
                  </a:cubicBezTo>
                  <a:cubicBezTo>
                    <a:pt x="2107" y="500"/>
                    <a:pt x="1486" y="1"/>
                    <a:pt x="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2"/>
            <p:cNvSpPr/>
            <p:nvPr/>
          </p:nvSpPr>
          <p:spPr>
            <a:xfrm>
              <a:off x="24685525" y="2921925"/>
              <a:ext cx="74725" cy="190725"/>
            </a:xfrm>
            <a:custGeom>
              <a:avLst/>
              <a:gdLst/>
              <a:ahLst/>
              <a:cxnLst/>
              <a:rect l="l" t="t" r="r" b="b"/>
              <a:pathLst>
                <a:path w="2989" h="7629" extrusionOk="0">
                  <a:moveTo>
                    <a:pt x="36" y="0"/>
                  </a:moveTo>
                  <a:lnTo>
                    <a:pt x="36" y="0"/>
                  </a:lnTo>
                  <a:cubicBezTo>
                    <a:pt x="0" y="286"/>
                    <a:pt x="0" y="584"/>
                    <a:pt x="60" y="869"/>
                  </a:cubicBezTo>
                  <a:cubicBezTo>
                    <a:pt x="238" y="1655"/>
                    <a:pt x="786" y="2298"/>
                    <a:pt x="1369" y="2846"/>
                  </a:cubicBezTo>
                  <a:cubicBezTo>
                    <a:pt x="834" y="3715"/>
                    <a:pt x="476" y="4667"/>
                    <a:pt x="298" y="5644"/>
                  </a:cubicBezTo>
                  <a:cubicBezTo>
                    <a:pt x="476" y="6299"/>
                    <a:pt x="631" y="7168"/>
                    <a:pt x="1226" y="7525"/>
                  </a:cubicBezTo>
                  <a:cubicBezTo>
                    <a:pt x="1346" y="7597"/>
                    <a:pt x="1459" y="7628"/>
                    <a:pt x="1565" y="7628"/>
                  </a:cubicBezTo>
                  <a:cubicBezTo>
                    <a:pt x="1987" y="7628"/>
                    <a:pt x="2291" y="7132"/>
                    <a:pt x="2405" y="6703"/>
                  </a:cubicBezTo>
                  <a:cubicBezTo>
                    <a:pt x="2893" y="5037"/>
                    <a:pt x="2989" y="3179"/>
                    <a:pt x="2834" y="1453"/>
                  </a:cubicBezTo>
                  <a:cubicBezTo>
                    <a:pt x="2810" y="1119"/>
                    <a:pt x="2762" y="762"/>
                    <a:pt x="2524" y="536"/>
                  </a:cubicBezTo>
                  <a:cubicBezTo>
                    <a:pt x="2322" y="334"/>
                    <a:pt x="2024" y="274"/>
                    <a:pt x="1726" y="226"/>
                  </a:cubicBezTo>
                  <a:cubicBezTo>
                    <a:pt x="1191" y="143"/>
                    <a:pt x="619" y="72"/>
                    <a:pt x="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2"/>
            <p:cNvSpPr/>
            <p:nvPr/>
          </p:nvSpPr>
          <p:spPr>
            <a:xfrm>
              <a:off x="24328625" y="1833175"/>
              <a:ext cx="326250" cy="261325"/>
            </a:xfrm>
            <a:custGeom>
              <a:avLst/>
              <a:gdLst/>
              <a:ahLst/>
              <a:cxnLst/>
              <a:rect l="l" t="t" r="r" b="b"/>
              <a:pathLst>
                <a:path w="13050" h="10453" extrusionOk="0">
                  <a:moveTo>
                    <a:pt x="5665" y="1"/>
                  </a:moveTo>
                  <a:cubicBezTo>
                    <a:pt x="3557" y="1"/>
                    <a:pt x="1409" y="1828"/>
                    <a:pt x="1894" y="4057"/>
                  </a:cubicBezTo>
                  <a:cubicBezTo>
                    <a:pt x="1813" y="4034"/>
                    <a:pt x="1729" y="4023"/>
                    <a:pt x="1644" y="4023"/>
                  </a:cubicBezTo>
                  <a:cubicBezTo>
                    <a:pt x="1428" y="4023"/>
                    <a:pt x="1207" y="4096"/>
                    <a:pt x="1036" y="4224"/>
                  </a:cubicBezTo>
                  <a:cubicBezTo>
                    <a:pt x="798" y="4403"/>
                    <a:pt x="620" y="4653"/>
                    <a:pt x="477" y="4903"/>
                  </a:cubicBezTo>
                  <a:cubicBezTo>
                    <a:pt x="191" y="5379"/>
                    <a:pt x="0" y="5938"/>
                    <a:pt x="84" y="6486"/>
                  </a:cubicBezTo>
                  <a:cubicBezTo>
                    <a:pt x="179" y="7034"/>
                    <a:pt x="608" y="7558"/>
                    <a:pt x="1155" y="7581"/>
                  </a:cubicBezTo>
                  <a:lnTo>
                    <a:pt x="9311" y="10320"/>
                  </a:lnTo>
                  <a:cubicBezTo>
                    <a:pt x="9544" y="10410"/>
                    <a:pt x="9791" y="10453"/>
                    <a:pt x="10039" y="10453"/>
                  </a:cubicBezTo>
                  <a:cubicBezTo>
                    <a:pt x="10641" y="10453"/>
                    <a:pt x="11247" y="10202"/>
                    <a:pt x="11669" y="9772"/>
                  </a:cubicBezTo>
                  <a:cubicBezTo>
                    <a:pt x="12264" y="9165"/>
                    <a:pt x="12514" y="8248"/>
                    <a:pt x="12395" y="7403"/>
                  </a:cubicBezTo>
                  <a:cubicBezTo>
                    <a:pt x="12312" y="6796"/>
                    <a:pt x="11954" y="6129"/>
                    <a:pt x="11335" y="6034"/>
                  </a:cubicBezTo>
                  <a:cubicBezTo>
                    <a:pt x="13050" y="4915"/>
                    <a:pt x="12145" y="2236"/>
                    <a:pt x="10264" y="1962"/>
                  </a:cubicBezTo>
                  <a:cubicBezTo>
                    <a:pt x="10164" y="1945"/>
                    <a:pt x="10063" y="1937"/>
                    <a:pt x="9961" y="1937"/>
                  </a:cubicBezTo>
                  <a:cubicBezTo>
                    <a:pt x="9476" y="1937"/>
                    <a:pt x="8979" y="2124"/>
                    <a:pt x="8644" y="2498"/>
                  </a:cubicBezTo>
                  <a:cubicBezTo>
                    <a:pt x="8633" y="1283"/>
                    <a:pt x="7859" y="557"/>
                    <a:pt x="6787" y="188"/>
                  </a:cubicBezTo>
                  <a:cubicBezTo>
                    <a:pt x="6425" y="60"/>
                    <a:pt x="6046"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2"/>
            <p:cNvSpPr/>
            <p:nvPr/>
          </p:nvSpPr>
          <p:spPr>
            <a:xfrm>
              <a:off x="24383700" y="1981500"/>
              <a:ext cx="126525" cy="47175"/>
            </a:xfrm>
            <a:custGeom>
              <a:avLst/>
              <a:gdLst/>
              <a:ahLst/>
              <a:cxnLst/>
              <a:rect l="l" t="t" r="r" b="b"/>
              <a:pathLst>
                <a:path w="5061" h="1887" extrusionOk="0">
                  <a:moveTo>
                    <a:pt x="2414" y="1"/>
                  </a:moveTo>
                  <a:cubicBezTo>
                    <a:pt x="2252" y="1"/>
                    <a:pt x="2090" y="14"/>
                    <a:pt x="1929" y="41"/>
                  </a:cubicBezTo>
                  <a:cubicBezTo>
                    <a:pt x="1179" y="160"/>
                    <a:pt x="464" y="613"/>
                    <a:pt x="0" y="1232"/>
                  </a:cubicBezTo>
                  <a:lnTo>
                    <a:pt x="5060" y="1887"/>
                  </a:lnTo>
                  <a:cubicBezTo>
                    <a:pt x="4989" y="1339"/>
                    <a:pt x="4608" y="863"/>
                    <a:pt x="4155" y="553"/>
                  </a:cubicBezTo>
                  <a:cubicBezTo>
                    <a:pt x="3646" y="195"/>
                    <a:pt x="3032" y="1"/>
                    <a:pt x="24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2"/>
            <p:cNvSpPr/>
            <p:nvPr/>
          </p:nvSpPr>
          <p:spPr>
            <a:xfrm>
              <a:off x="24218500" y="1987300"/>
              <a:ext cx="403625" cy="296475"/>
            </a:xfrm>
            <a:custGeom>
              <a:avLst/>
              <a:gdLst/>
              <a:ahLst/>
              <a:cxnLst/>
              <a:rect l="l" t="t" r="r" b="b"/>
              <a:pathLst>
                <a:path w="16145" h="11859" extrusionOk="0">
                  <a:moveTo>
                    <a:pt x="4967" y="1"/>
                  </a:moveTo>
                  <a:cubicBezTo>
                    <a:pt x="4047" y="1"/>
                    <a:pt x="3134" y="314"/>
                    <a:pt x="2334" y="881"/>
                  </a:cubicBezTo>
                  <a:cubicBezTo>
                    <a:pt x="1119" y="1762"/>
                    <a:pt x="357" y="3167"/>
                    <a:pt x="0" y="4607"/>
                  </a:cubicBezTo>
                  <a:lnTo>
                    <a:pt x="13990" y="11858"/>
                  </a:lnTo>
                  <a:cubicBezTo>
                    <a:pt x="15204" y="10334"/>
                    <a:pt x="16145" y="7893"/>
                    <a:pt x="15585" y="5929"/>
                  </a:cubicBezTo>
                  <a:cubicBezTo>
                    <a:pt x="15073" y="4179"/>
                    <a:pt x="13823" y="2631"/>
                    <a:pt x="12335" y="1595"/>
                  </a:cubicBezTo>
                  <a:cubicBezTo>
                    <a:pt x="11573" y="1083"/>
                    <a:pt x="10740" y="750"/>
                    <a:pt x="9847" y="524"/>
                  </a:cubicBezTo>
                  <a:cubicBezTo>
                    <a:pt x="9423" y="410"/>
                    <a:pt x="9008" y="314"/>
                    <a:pt x="8564" y="314"/>
                  </a:cubicBezTo>
                  <a:cubicBezTo>
                    <a:pt x="8496" y="314"/>
                    <a:pt x="8428" y="316"/>
                    <a:pt x="8358" y="321"/>
                  </a:cubicBezTo>
                  <a:cubicBezTo>
                    <a:pt x="8183" y="332"/>
                    <a:pt x="7346" y="614"/>
                    <a:pt x="7136" y="614"/>
                  </a:cubicBezTo>
                  <a:cubicBezTo>
                    <a:pt x="7118" y="614"/>
                    <a:pt x="7104" y="612"/>
                    <a:pt x="7096" y="607"/>
                  </a:cubicBezTo>
                  <a:cubicBezTo>
                    <a:pt x="6416" y="193"/>
                    <a:pt x="5689" y="1"/>
                    <a:pt x="4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2"/>
            <p:cNvSpPr/>
            <p:nvPr/>
          </p:nvSpPr>
          <p:spPr>
            <a:xfrm>
              <a:off x="24185750" y="2090325"/>
              <a:ext cx="88425" cy="118125"/>
            </a:xfrm>
            <a:custGeom>
              <a:avLst/>
              <a:gdLst/>
              <a:ahLst/>
              <a:cxnLst/>
              <a:rect l="l" t="t" r="r" b="b"/>
              <a:pathLst>
                <a:path w="3537" h="4725" extrusionOk="0">
                  <a:moveTo>
                    <a:pt x="2608" y="0"/>
                  </a:moveTo>
                  <a:cubicBezTo>
                    <a:pt x="2045" y="0"/>
                    <a:pt x="1483" y="170"/>
                    <a:pt x="1072" y="558"/>
                  </a:cubicBezTo>
                  <a:cubicBezTo>
                    <a:pt x="251" y="1344"/>
                    <a:pt x="0" y="2594"/>
                    <a:pt x="489" y="3630"/>
                  </a:cubicBezTo>
                  <a:cubicBezTo>
                    <a:pt x="727" y="4106"/>
                    <a:pt x="1120" y="4523"/>
                    <a:pt x="1608" y="4725"/>
                  </a:cubicBezTo>
                  <a:lnTo>
                    <a:pt x="3537" y="153"/>
                  </a:lnTo>
                  <a:cubicBezTo>
                    <a:pt x="3245" y="54"/>
                    <a:pt x="2926" y="0"/>
                    <a:pt x="2608" y="0"/>
                  </a:cubicBezTo>
                  <a:close/>
                </a:path>
              </a:pathLst>
            </a:custGeom>
            <a:solidFill>
              <a:srgbClr val="DD6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2"/>
            <p:cNvSpPr/>
            <p:nvPr/>
          </p:nvSpPr>
          <p:spPr>
            <a:xfrm>
              <a:off x="24281000" y="2368575"/>
              <a:ext cx="156600" cy="68900"/>
            </a:xfrm>
            <a:custGeom>
              <a:avLst/>
              <a:gdLst/>
              <a:ahLst/>
              <a:cxnLst/>
              <a:rect l="l" t="t" r="r" b="b"/>
              <a:pathLst>
                <a:path w="6264" h="2756" extrusionOk="0">
                  <a:moveTo>
                    <a:pt x="36" y="1"/>
                  </a:moveTo>
                  <a:lnTo>
                    <a:pt x="36" y="1"/>
                  </a:lnTo>
                  <a:cubicBezTo>
                    <a:pt x="0" y="441"/>
                    <a:pt x="96" y="917"/>
                    <a:pt x="334" y="1310"/>
                  </a:cubicBezTo>
                  <a:cubicBezTo>
                    <a:pt x="679" y="1870"/>
                    <a:pt x="1251" y="2287"/>
                    <a:pt x="1870" y="2525"/>
                  </a:cubicBezTo>
                  <a:cubicBezTo>
                    <a:pt x="2280" y="2679"/>
                    <a:pt x="2720" y="2755"/>
                    <a:pt x="3160" y="2755"/>
                  </a:cubicBezTo>
                  <a:cubicBezTo>
                    <a:pt x="3740" y="2755"/>
                    <a:pt x="4320" y="2622"/>
                    <a:pt x="4834" y="2358"/>
                  </a:cubicBezTo>
                  <a:cubicBezTo>
                    <a:pt x="5418" y="2060"/>
                    <a:pt x="5906" y="1620"/>
                    <a:pt x="6263" y="1084"/>
                  </a:cubicBezTo>
                  <a:cubicBezTo>
                    <a:pt x="5489" y="905"/>
                    <a:pt x="4656" y="1048"/>
                    <a:pt x="3870" y="929"/>
                  </a:cubicBezTo>
                  <a:cubicBezTo>
                    <a:pt x="2751" y="774"/>
                    <a:pt x="1905" y="36"/>
                    <a:pt x="798" y="24"/>
                  </a:cubicBezTo>
                  <a:cubicBezTo>
                    <a:pt x="548" y="24"/>
                    <a:pt x="298" y="12"/>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2"/>
            <p:cNvSpPr/>
            <p:nvPr/>
          </p:nvSpPr>
          <p:spPr>
            <a:xfrm>
              <a:off x="24293200" y="2356675"/>
              <a:ext cx="132775" cy="60075"/>
            </a:xfrm>
            <a:custGeom>
              <a:avLst/>
              <a:gdLst/>
              <a:ahLst/>
              <a:cxnLst/>
              <a:rect l="l" t="t" r="r" b="b"/>
              <a:pathLst>
                <a:path w="5311" h="2403" extrusionOk="0">
                  <a:moveTo>
                    <a:pt x="1" y="0"/>
                  </a:moveTo>
                  <a:lnTo>
                    <a:pt x="1" y="0"/>
                  </a:lnTo>
                  <a:cubicBezTo>
                    <a:pt x="72" y="1227"/>
                    <a:pt x="1179" y="2298"/>
                    <a:pt x="2418" y="2393"/>
                  </a:cubicBezTo>
                  <a:cubicBezTo>
                    <a:pt x="2489" y="2400"/>
                    <a:pt x="2560" y="2403"/>
                    <a:pt x="2631" y="2403"/>
                  </a:cubicBezTo>
                  <a:cubicBezTo>
                    <a:pt x="3785" y="2403"/>
                    <a:pt x="4907" y="1599"/>
                    <a:pt x="5311" y="500"/>
                  </a:cubicBezTo>
                  <a:lnTo>
                    <a:pt x="1" y="0"/>
                  </a:lnTo>
                  <a:close/>
                </a:path>
              </a:pathLst>
            </a:custGeom>
            <a:solidFill>
              <a:srgbClr val="DD6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2"/>
            <p:cNvSpPr/>
            <p:nvPr/>
          </p:nvSpPr>
          <p:spPr>
            <a:xfrm>
              <a:off x="24192000" y="2037450"/>
              <a:ext cx="401550" cy="343950"/>
            </a:xfrm>
            <a:custGeom>
              <a:avLst/>
              <a:gdLst/>
              <a:ahLst/>
              <a:cxnLst/>
              <a:rect l="l" t="t" r="r" b="b"/>
              <a:pathLst>
                <a:path w="16062" h="13758" extrusionOk="0">
                  <a:moveTo>
                    <a:pt x="7364" y="1"/>
                  </a:moveTo>
                  <a:cubicBezTo>
                    <a:pt x="6570" y="1"/>
                    <a:pt x="5774" y="142"/>
                    <a:pt x="5013" y="446"/>
                  </a:cubicBezTo>
                  <a:cubicBezTo>
                    <a:pt x="3465" y="1054"/>
                    <a:pt x="2382" y="2197"/>
                    <a:pt x="1620" y="3637"/>
                  </a:cubicBezTo>
                  <a:cubicBezTo>
                    <a:pt x="417" y="5959"/>
                    <a:pt x="1" y="9519"/>
                    <a:pt x="1906" y="11650"/>
                  </a:cubicBezTo>
                  <a:cubicBezTo>
                    <a:pt x="2870" y="12734"/>
                    <a:pt x="4299" y="13222"/>
                    <a:pt x="5704" y="13484"/>
                  </a:cubicBezTo>
                  <a:cubicBezTo>
                    <a:pt x="6480" y="13621"/>
                    <a:pt x="7331" y="13758"/>
                    <a:pt x="8163" y="13758"/>
                  </a:cubicBezTo>
                  <a:cubicBezTo>
                    <a:pt x="8850" y="13758"/>
                    <a:pt x="9524" y="13664"/>
                    <a:pt x="10133" y="13400"/>
                  </a:cubicBezTo>
                  <a:cubicBezTo>
                    <a:pt x="10716" y="13150"/>
                    <a:pt x="11228" y="12793"/>
                    <a:pt x="11681" y="12364"/>
                  </a:cubicBezTo>
                  <a:cubicBezTo>
                    <a:pt x="12032" y="12723"/>
                    <a:pt x="12572" y="12855"/>
                    <a:pt x="13119" y="12855"/>
                  </a:cubicBezTo>
                  <a:cubicBezTo>
                    <a:pt x="13554" y="12855"/>
                    <a:pt x="13994" y="12772"/>
                    <a:pt x="14348" y="12650"/>
                  </a:cubicBezTo>
                  <a:cubicBezTo>
                    <a:pt x="15110" y="12376"/>
                    <a:pt x="15526" y="11674"/>
                    <a:pt x="15788" y="10948"/>
                  </a:cubicBezTo>
                  <a:cubicBezTo>
                    <a:pt x="16062" y="10269"/>
                    <a:pt x="16003" y="9447"/>
                    <a:pt x="15574" y="8840"/>
                  </a:cubicBezTo>
                  <a:cubicBezTo>
                    <a:pt x="15217" y="8340"/>
                    <a:pt x="14621" y="7947"/>
                    <a:pt x="13990" y="7828"/>
                  </a:cubicBezTo>
                  <a:cubicBezTo>
                    <a:pt x="14157" y="7150"/>
                    <a:pt x="14276" y="6471"/>
                    <a:pt x="14264" y="5780"/>
                  </a:cubicBezTo>
                  <a:cubicBezTo>
                    <a:pt x="14240" y="5459"/>
                    <a:pt x="14217" y="5149"/>
                    <a:pt x="14145" y="4828"/>
                  </a:cubicBezTo>
                  <a:cubicBezTo>
                    <a:pt x="13812" y="3423"/>
                    <a:pt x="12800" y="2185"/>
                    <a:pt x="11621" y="1363"/>
                  </a:cubicBezTo>
                  <a:cubicBezTo>
                    <a:pt x="10367" y="506"/>
                    <a:pt x="8868" y="1"/>
                    <a:pt x="7364"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2"/>
            <p:cNvSpPr/>
            <p:nvPr/>
          </p:nvSpPr>
          <p:spPr>
            <a:xfrm>
              <a:off x="24502450" y="2262375"/>
              <a:ext cx="65525" cy="78850"/>
            </a:xfrm>
            <a:custGeom>
              <a:avLst/>
              <a:gdLst/>
              <a:ahLst/>
              <a:cxnLst/>
              <a:rect l="l" t="t" r="r" b="b"/>
              <a:pathLst>
                <a:path w="2621" h="3154" extrusionOk="0">
                  <a:moveTo>
                    <a:pt x="2227" y="1"/>
                  </a:moveTo>
                  <a:cubicBezTo>
                    <a:pt x="2140" y="1"/>
                    <a:pt x="2040" y="6"/>
                    <a:pt x="1930" y="22"/>
                  </a:cubicBezTo>
                  <a:cubicBezTo>
                    <a:pt x="1501" y="69"/>
                    <a:pt x="918" y="343"/>
                    <a:pt x="513" y="891"/>
                  </a:cubicBezTo>
                  <a:cubicBezTo>
                    <a:pt x="120" y="1427"/>
                    <a:pt x="1" y="2058"/>
                    <a:pt x="1" y="2475"/>
                  </a:cubicBezTo>
                  <a:cubicBezTo>
                    <a:pt x="1" y="2903"/>
                    <a:pt x="72" y="3153"/>
                    <a:pt x="84" y="3153"/>
                  </a:cubicBezTo>
                  <a:cubicBezTo>
                    <a:pt x="120" y="3153"/>
                    <a:pt x="72" y="2891"/>
                    <a:pt x="120" y="2475"/>
                  </a:cubicBezTo>
                  <a:cubicBezTo>
                    <a:pt x="144" y="2070"/>
                    <a:pt x="275" y="1486"/>
                    <a:pt x="656" y="986"/>
                  </a:cubicBezTo>
                  <a:cubicBezTo>
                    <a:pt x="1025" y="486"/>
                    <a:pt x="1560" y="212"/>
                    <a:pt x="1965" y="141"/>
                  </a:cubicBezTo>
                  <a:cubicBezTo>
                    <a:pt x="2346" y="46"/>
                    <a:pt x="2620" y="93"/>
                    <a:pt x="2620" y="58"/>
                  </a:cubicBezTo>
                  <a:cubicBezTo>
                    <a:pt x="2620" y="49"/>
                    <a:pt x="2476" y="1"/>
                    <a:pt x="2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2"/>
            <p:cNvSpPr/>
            <p:nvPr/>
          </p:nvSpPr>
          <p:spPr>
            <a:xfrm>
              <a:off x="24517625" y="2280375"/>
              <a:ext cx="28025" cy="52525"/>
            </a:xfrm>
            <a:custGeom>
              <a:avLst/>
              <a:gdLst/>
              <a:ahLst/>
              <a:cxnLst/>
              <a:rect l="l" t="t" r="r" b="b"/>
              <a:pathLst>
                <a:path w="1121" h="2101" extrusionOk="0">
                  <a:moveTo>
                    <a:pt x="66" y="0"/>
                  </a:moveTo>
                  <a:cubicBezTo>
                    <a:pt x="24" y="0"/>
                    <a:pt x="1" y="7"/>
                    <a:pt x="1" y="16"/>
                  </a:cubicBezTo>
                  <a:cubicBezTo>
                    <a:pt x="1" y="40"/>
                    <a:pt x="144" y="64"/>
                    <a:pt x="346" y="195"/>
                  </a:cubicBezTo>
                  <a:cubicBezTo>
                    <a:pt x="549" y="314"/>
                    <a:pt x="799" y="528"/>
                    <a:pt x="894" y="862"/>
                  </a:cubicBezTo>
                  <a:cubicBezTo>
                    <a:pt x="977" y="1183"/>
                    <a:pt x="834" y="1504"/>
                    <a:pt x="715" y="1707"/>
                  </a:cubicBezTo>
                  <a:cubicBezTo>
                    <a:pt x="596" y="1945"/>
                    <a:pt x="501" y="2076"/>
                    <a:pt x="537" y="2100"/>
                  </a:cubicBezTo>
                  <a:cubicBezTo>
                    <a:pt x="537" y="2100"/>
                    <a:pt x="538" y="2101"/>
                    <a:pt x="539" y="2101"/>
                  </a:cubicBezTo>
                  <a:cubicBezTo>
                    <a:pt x="561" y="2101"/>
                    <a:pt x="675" y="1994"/>
                    <a:pt x="822" y="1802"/>
                  </a:cubicBezTo>
                  <a:cubicBezTo>
                    <a:pt x="894" y="1695"/>
                    <a:pt x="965" y="1576"/>
                    <a:pt x="1025" y="1397"/>
                  </a:cubicBezTo>
                  <a:cubicBezTo>
                    <a:pt x="1084" y="1231"/>
                    <a:pt x="1120" y="1028"/>
                    <a:pt x="1061" y="826"/>
                  </a:cubicBezTo>
                  <a:cubicBezTo>
                    <a:pt x="1013" y="635"/>
                    <a:pt x="894" y="457"/>
                    <a:pt x="775" y="338"/>
                  </a:cubicBezTo>
                  <a:cubicBezTo>
                    <a:pt x="656" y="219"/>
                    <a:pt x="525" y="135"/>
                    <a:pt x="406" y="88"/>
                  </a:cubicBezTo>
                  <a:cubicBezTo>
                    <a:pt x="256" y="20"/>
                    <a:pt x="135" y="0"/>
                    <a:pt x="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2"/>
            <p:cNvSpPr/>
            <p:nvPr/>
          </p:nvSpPr>
          <p:spPr>
            <a:xfrm>
              <a:off x="24331900" y="2192075"/>
              <a:ext cx="39025" cy="31025"/>
            </a:xfrm>
            <a:custGeom>
              <a:avLst/>
              <a:gdLst/>
              <a:ahLst/>
              <a:cxnLst/>
              <a:rect l="l" t="t" r="r" b="b"/>
              <a:pathLst>
                <a:path w="1561" h="1241" extrusionOk="0">
                  <a:moveTo>
                    <a:pt x="1500" y="0"/>
                  </a:moveTo>
                  <a:cubicBezTo>
                    <a:pt x="1423" y="0"/>
                    <a:pt x="1274" y="16"/>
                    <a:pt x="1084" y="48"/>
                  </a:cubicBezTo>
                  <a:cubicBezTo>
                    <a:pt x="941" y="60"/>
                    <a:pt x="762" y="95"/>
                    <a:pt x="572" y="131"/>
                  </a:cubicBezTo>
                  <a:cubicBezTo>
                    <a:pt x="465" y="155"/>
                    <a:pt x="358" y="179"/>
                    <a:pt x="250" y="238"/>
                  </a:cubicBezTo>
                  <a:cubicBezTo>
                    <a:pt x="155" y="286"/>
                    <a:pt x="36" y="405"/>
                    <a:pt x="12" y="572"/>
                  </a:cubicBezTo>
                  <a:cubicBezTo>
                    <a:pt x="0" y="715"/>
                    <a:pt x="72" y="834"/>
                    <a:pt x="155" y="917"/>
                  </a:cubicBezTo>
                  <a:cubicBezTo>
                    <a:pt x="227" y="1012"/>
                    <a:pt x="322" y="1084"/>
                    <a:pt x="417" y="1131"/>
                  </a:cubicBezTo>
                  <a:cubicBezTo>
                    <a:pt x="584" y="1204"/>
                    <a:pt x="760" y="1241"/>
                    <a:pt x="897" y="1241"/>
                  </a:cubicBezTo>
                  <a:cubicBezTo>
                    <a:pt x="916" y="1241"/>
                    <a:pt x="935" y="1240"/>
                    <a:pt x="953" y="1238"/>
                  </a:cubicBezTo>
                  <a:cubicBezTo>
                    <a:pt x="1251" y="1226"/>
                    <a:pt x="1417" y="1131"/>
                    <a:pt x="1417" y="1119"/>
                  </a:cubicBezTo>
                  <a:cubicBezTo>
                    <a:pt x="1417" y="1109"/>
                    <a:pt x="1402" y="1106"/>
                    <a:pt x="1374" y="1106"/>
                  </a:cubicBezTo>
                  <a:cubicBezTo>
                    <a:pt x="1314" y="1106"/>
                    <a:pt x="1194" y="1121"/>
                    <a:pt x="1037" y="1121"/>
                  </a:cubicBezTo>
                  <a:cubicBezTo>
                    <a:pt x="1006" y="1121"/>
                    <a:pt x="974" y="1121"/>
                    <a:pt x="941" y="1119"/>
                  </a:cubicBezTo>
                  <a:cubicBezTo>
                    <a:pt x="810" y="1107"/>
                    <a:pt x="631" y="1072"/>
                    <a:pt x="477" y="988"/>
                  </a:cubicBezTo>
                  <a:cubicBezTo>
                    <a:pt x="405" y="941"/>
                    <a:pt x="334" y="881"/>
                    <a:pt x="274" y="810"/>
                  </a:cubicBezTo>
                  <a:cubicBezTo>
                    <a:pt x="215" y="726"/>
                    <a:pt x="167" y="643"/>
                    <a:pt x="179" y="572"/>
                  </a:cubicBezTo>
                  <a:cubicBezTo>
                    <a:pt x="179" y="488"/>
                    <a:pt x="239" y="417"/>
                    <a:pt x="334" y="369"/>
                  </a:cubicBezTo>
                  <a:cubicBezTo>
                    <a:pt x="405" y="334"/>
                    <a:pt x="512" y="298"/>
                    <a:pt x="596" y="286"/>
                  </a:cubicBezTo>
                  <a:cubicBezTo>
                    <a:pt x="786" y="238"/>
                    <a:pt x="953" y="191"/>
                    <a:pt x="1108" y="167"/>
                  </a:cubicBezTo>
                  <a:cubicBezTo>
                    <a:pt x="1382" y="95"/>
                    <a:pt x="1560" y="36"/>
                    <a:pt x="1560" y="12"/>
                  </a:cubicBezTo>
                  <a:cubicBezTo>
                    <a:pt x="1560" y="4"/>
                    <a:pt x="1539" y="0"/>
                    <a:pt x="1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2"/>
            <p:cNvSpPr/>
            <p:nvPr/>
          </p:nvSpPr>
          <p:spPr>
            <a:xfrm>
              <a:off x="24330125" y="2222975"/>
              <a:ext cx="56575" cy="23300"/>
            </a:xfrm>
            <a:custGeom>
              <a:avLst/>
              <a:gdLst/>
              <a:ahLst/>
              <a:cxnLst/>
              <a:rect l="l" t="t" r="r" b="b"/>
              <a:pathLst>
                <a:path w="2263" h="932" extrusionOk="0">
                  <a:moveTo>
                    <a:pt x="2243" y="0"/>
                  </a:moveTo>
                  <a:cubicBezTo>
                    <a:pt x="2208" y="0"/>
                    <a:pt x="2157" y="158"/>
                    <a:pt x="2012" y="348"/>
                  </a:cubicBezTo>
                  <a:cubicBezTo>
                    <a:pt x="1845" y="538"/>
                    <a:pt x="1548" y="764"/>
                    <a:pt x="1155" y="776"/>
                  </a:cubicBezTo>
                  <a:cubicBezTo>
                    <a:pt x="1143" y="777"/>
                    <a:pt x="1132" y="777"/>
                    <a:pt x="1120" y="777"/>
                  </a:cubicBezTo>
                  <a:cubicBezTo>
                    <a:pt x="766" y="777"/>
                    <a:pt x="459" y="604"/>
                    <a:pt x="286" y="431"/>
                  </a:cubicBezTo>
                  <a:cubicBezTo>
                    <a:pt x="107" y="252"/>
                    <a:pt x="24" y="110"/>
                    <a:pt x="12" y="110"/>
                  </a:cubicBezTo>
                  <a:lnTo>
                    <a:pt x="12" y="110"/>
                  </a:lnTo>
                  <a:cubicBezTo>
                    <a:pt x="0" y="110"/>
                    <a:pt x="12" y="276"/>
                    <a:pt x="191" y="502"/>
                  </a:cubicBezTo>
                  <a:cubicBezTo>
                    <a:pt x="286" y="610"/>
                    <a:pt x="417" y="729"/>
                    <a:pt x="583" y="800"/>
                  </a:cubicBezTo>
                  <a:cubicBezTo>
                    <a:pt x="738" y="895"/>
                    <a:pt x="953" y="931"/>
                    <a:pt x="1179" y="931"/>
                  </a:cubicBezTo>
                  <a:cubicBezTo>
                    <a:pt x="1393" y="919"/>
                    <a:pt x="1595" y="848"/>
                    <a:pt x="1750" y="741"/>
                  </a:cubicBezTo>
                  <a:cubicBezTo>
                    <a:pt x="1917" y="633"/>
                    <a:pt x="2036" y="514"/>
                    <a:pt x="2107" y="395"/>
                  </a:cubicBezTo>
                  <a:cubicBezTo>
                    <a:pt x="2262" y="181"/>
                    <a:pt x="2262" y="2"/>
                    <a:pt x="2250" y="2"/>
                  </a:cubicBezTo>
                  <a:cubicBezTo>
                    <a:pt x="2248" y="1"/>
                    <a:pt x="2246" y="0"/>
                    <a:pt x="2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2"/>
            <p:cNvSpPr/>
            <p:nvPr/>
          </p:nvSpPr>
          <p:spPr>
            <a:xfrm>
              <a:off x="24288750" y="2089075"/>
              <a:ext cx="56575" cy="28300"/>
            </a:xfrm>
            <a:custGeom>
              <a:avLst/>
              <a:gdLst/>
              <a:ahLst/>
              <a:cxnLst/>
              <a:rect l="l" t="t" r="r" b="b"/>
              <a:pathLst>
                <a:path w="2263" h="1132" extrusionOk="0">
                  <a:moveTo>
                    <a:pt x="1131" y="1"/>
                  </a:moveTo>
                  <a:cubicBezTo>
                    <a:pt x="512" y="1"/>
                    <a:pt x="0" y="251"/>
                    <a:pt x="0" y="560"/>
                  </a:cubicBezTo>
                  <a:cubicBezTo>
                    <a:pt x="0" y="870"/>
                    <a:pt x="512" y="1132"/>
                    <a:pt x="1131" y="1132"/>
                  </a:cubicBezTo>
                  <a:cubicBezTo>
                    <a:pt x="1750" y="1132"/>
                    <a:pt x="2262" y="870"/>
                    <a:pt x="2262" y="560"/>
                  </a:cubicBezTo>
                  <a:cubicBezTo>
                    <a:pt x="2262" y="251"/>
                    <a:pt x="1750" y="1"/>
                    <a:pt x="1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2"/>
            <p:cNvSpPr/>
            <p:nvPr/>
          </p:nvSpPr>
          <p:spPr>
            <a:xfrm>
              <a:off x="24419100" y="2124575"/>
              <a:ext cx="56300" cy="38550"/>
            </a:xfrm>
            <a:custGeom>
              <a:avLst/>
              <a:gdLst/>
              <a:ahLst/>
              <a:cxnLst/>
              <a:rect l="l" t="t" r="r" b="b"/>
              <a:pathLst>
                <a:path w="2252" h="1542" extrusionOk="0">
                  <a:moveTo>
                    <a:pt x="555" y="1"/>
                  </a:moveTo>
                  <a:cubicBezTo>
                    <a:pt x="377" y="1"/>
                    <a:pt x="238" y="54"/>
                    <a:pt x="168" y="164"/>
                  </a:cubicBezTo>
                  <a:cubicBezTo>
                    <a:pt x="1" y="426"/>
                    <a:pt x="299" y="914"/>
                    <a:pt x="823" y="1248"/>
                  </a:cubicBezTo>
                  <a:cubicBezTo>
                    <a:pt x="1126" y="1441"/>
                    <a:pt x="1446" y="1542"/>
                    <a:pt x="1693" y="1542"/>
                  </a:cubicBezTo>
                  <a:cubicBezTo>
                    <a:pt x="1873" y="1542"/>
                    <a:pt x="2014" y="1489"/>
                    <a:pt x="2085" y="1379"/>
                  </a:cubicBezTo>
                  <a:cubicBezTo>
                    <a:pt x="2251" y="1117"/>
                    <a:pt x="1954" y="628"/>
                    <a:pt x="1430" y="295"/>
                  </a:cubicBezTo>
                  <a:cubicBezTo>
                    <a:pt x="1119" y="102"/>
                    <a:pt x="801" y="1"/>
                    <a:pt x="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2"/>
            <p:cNvSpPr/>
            <p:nvPr/>
          </p:nvSpPr>
          <p:spPr>
            <a:xfrm>
              <a:off x="24242900" y="2020800"/>
              <a:ext cx="187250" cy="76825"/>
            </a:xfrm>
            <a:custGeom>
              <a:avLst/>
              <a:gdLst/>
              <a:ahLst/>
              <a:cxnLst/>
              <a:rect l="l" t="t" r="r" b="b"/>
              <a:pathLst>
                <a:path w="7490" h="3073" extrusionOk="0">
                  <a:moveTo>
                    <a:pt x="5480" y="0"/>
                  </a:moveTo>
                  <a:cubicBezTo>
                    <a:pt x="5120" y="0"/>
                    <a:pt x="4755" y="35"/>
                    <a:pt x="4406" y="76"/>
                  </a:cubicBezTo>
                  <a:cubicBezTo>
                    <a:pt x="3596" y="184"/>
                    <a:pt x="2763" y="279"/>
                    <a:pt x="1989" y="553"/>
                  </a:cubicBezTo>
                  <a:cubicBezTo>
                    <a:pt x="1215" y="827"/>
                    <a:pt x="465" y="1291"/>
                    <a:pt x="0" y="1981"/>
                  </a:cubicBezTo>
                  <a:lnTo>
                    <a:pt x="405" y="2208"/>
                  </a:lnTo>
                  <a:cubicBezTo>
                    <a:pt x="1012" y="2857"/>
                    <a:pt x="1908" y="3072"/>
                    <a:pt x="2819" y="3072"/>
                  </a:cubicBezTo>
                  <a:cubicBezTo>
                    <a:pt x="3160" y="3072"/>
                    <a:pt x="3504" y="3042"/>
                    <a:pt x="3834" y="2994"/>
                  </a:cubicBezTo>
                  <a:cubicBezTo>
                    <a:pt x="4465" y="2910"/>
                    <a:pt x="5096" y="2755"/>
                    <a:pt x="5704" y="2565"/>
                  </a:cubicBezTo>
                  <a:cubicBezTo>
                    <a:pt x="6466" y="2327"/>
                    <a:pt x="7299" y="1898"/>
                    <a:pt x="7466" y="1112"/>
                  </a:cubicBezTo>
                  <a:cubicBezTo>
                    <a:pt x="7490" y="1005"/>
                    <a:pt x="7490" y="898"/>
                    <a:pt x="7466" y="791"/>
                  </a:cubicBezTo>
                  <a:cubicBezTo>
                    <a:pt x="7430" y="719"/>
                    <a:pt x="7370" y="648"/>
                    <a:pt x="7311" y="588"/>
                  </a:cubicBezTo>
                  <a:cubicBezTo>
                    <a:pt x="6827" y="128"/>
                    <a:pt x="6164" y="0"/>
                    <a:pt x="5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2"/>
            <p:cNvSpPr/>
            <p:nvPr/>
          </p:nvSpPr>
          <p:spPr>
            <a:xfrm>
              <a:off x="24424175" y="2032225"/>
              <a:ext cx="138425" cy="209925"/>
            </a:xfrm>
            <a:custGeom>
              <a:avLst/>
              <a:gdLst/>
              <a:ahLst/>
              <a:cxnLst/>
              <a:rect l="l" t="t" r="r" b="b"/>
              <a:pathLst>
                <a:path w="5537" h="8397" extrusionOk="0">
                  <a:moveTo>
                    <a:pt x="358" y="0"/>
                  </a:moveTo>
                  <a:lnTo>
                    <a:pt x="0" y="262"/>
                  </a:lnTo>
                  <a:cubicBezTo>
                    <a:pt x="87" y="233"/>
                    <a:pt x="175" y="210"/>
                    <a:pt x="263" y="194"/>
                  </a:cubicBezTo>
                  <a:lnTo>
                    <a:pt x="263" y="194"/>
                  </a:lnTo>
                  <a:cubicBezTo>
                    <a:pt x="114" y="550"/>
                    <a:pt x="70" y="965"/>
                    <a:pt x="60" y="1346"/>
                  </a:cubicBezTo>
                  <a:cubicBezTo>
                    <a:pt x="48" y="2286"/>
                    <a:pt x="215" y="3239"/>
                    <a:pt x="727" y="4013"/>
                  </a:cubicBezTo>
                  <a:cubicBezTo>
                    <a:pt x="1225" y="4750"/>
                    <a:pt x="2059" y="5303"/>
                    <a:pt x="2949" y="5303"/>
                  </a:cubicBezTo>
                  <a:cubicBezTo>
                    <a:pt x="2994" y="5303"/>
                    <a:pt x="3039" y="5302"/>
                    <a:pt x="3084" y="5299"/>
                  </a:cubicBezTo>
                  <a:lnTo>
                    <a:pt x="3084" y="5299"/>
                  </a:lnTo>
                  <a:cubicBezTo>
                    <a:pt x="3025" y="5858"/>
                    <a:pt x="3048" y="6430"/>
                    <a:pt x="3167" y="6989"/>
                  </a:cubicBezTo>
                  <a:cubicBezTo>
                    <a:pt x="3251" y="7382"/>
                    <a:pt x="3382" y="7763"/>
                    <a:pt x="3644" y="8049"/>
                  </a:cubicBezTo>
                  <a:cubicBezTo>
                    <a:pt x="3843" y="8257"/>
                    <a:pt x="4125" y="8396"/>
                    <a:pt x="4401" y="8396"/>
                  </a:cubicBezTo>
                  <a:cubicBezTo>
                    <a:pt x="4504" y="8396"/>
                    <a:pt x="4606" y="8377"/>
                    <a:pt x="4703" y="8335"/>
                  </a:cubicBezTo>
                  <a:cubicBezTo>
                    <a:pt x="5013" y="8192"/>
                    <a:pt x="5192" y="7882"/>
                    <a:pt x="5299" y="7573"/>
                  </a:cubicBezTo>
                  <a:cubicBezTo>
                    <a:pt x="5525" y="6942"/>
                    <a:pt x="5537" y="6275"/>
                    <a:pt x="5453" y="5620"/>
                  </a:cubicBezTo>
                  <a:cubicBezTo>
                    <a:pt x="5227" y="3894"/>
                    <a:pt x="4287" y="2298"/>
                    <a:pt x="2965" y="1167"/>
                  </a:cubicBezTo>
                  <a:cubicBezTo>
                    <a:pt x="2316" y="621"/>
                    <a:pt x="1480" y="157"/>
                    <a:pt x="653" y="157"/>
                  </a:cubicBezTo>
                  <a:cubicBezTo>
                    <a:pt x="522" y="157"/>
                    <a:pt x="392" y="169"/>
                    <a:pt x="263" y="194"/>
                  </a:cubicBezTo>
                  <a:lnTo>
                    <a:pt x="263" y="194"/>
                  </a:lnTo>
                  <a:cubicBezTo>
                    <a:pt x="290" y="127"/>
                    <a:pt x="322" y="62"/>
                    <a:pt x="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2"/>
            <p:cNvSpPr/>
            <p:nvPr/>
          </p:nvSpPr>
          <p:spPr>
            <a:xfrm>
              <a:off x="24402150" y="2405150"/>
              <a:ext cx="67575" cy="190600"/>
            </a:xfrm>
            <a:custGeom>
              <a:avLst/>
              <a:gdLst/>
              <a:ahLst/>
              <a:cxnLst/>
              <a:rect l="l" t="t" r="r" b="b"/>
              <a:pathLst>
                <a:path w="2703" h="7624" extrusionOk="0">
                  <a:moveTo>
                    <a:pt x="2020" y="0"/>
                  </a:moveTo>
                  <a:cubicBezTo>
                    <a:pt x="1997" y="0"/>
                    <a:pt x="1872" y="48"/>
                    <a:pt x="1679" y="145"/>
                  </a:cubicBezTo>
                  <a:cubicBezTo>
                    <a:pt x="1477" y="240"/>
                    <a:pt x="1191" y="454"/>
                    <a:pt x="929" y="776"/>
                  </a:cubicBezTo>
                  <a:cubicBezTo>
                    <a:pt x="643" y="1109"/>
                    <a:pt x="393" y="1550"/>
                    <a:pt x="227" y="2086"/>
                  </a:cubicBezTo>
                  <a:cubicBezTo>
                    <a:pt x="60" y="2621"/>
                    <a:pt x="0" y="3252"/>
                    <a:pt x="107" y="3907"/>
                  </a:cubicBezTo>
                  <a:cubicBezTo>
                    <a:pt x="215" y="4550"/>
                    <a:pt x="453" y="5122"/>
                    <a:pt x="727" y="5598"/>
                  </a:cubicBezTo>
                  <a:cubicBezTo>
                    <a:pt x="1012" y="6074"/>
                    <a:pt x="1322" y="6479"/>
                    <a:pt x="1620" y="6777"/>
                  </a:cubicBezTo>
                  <a:cubicBezTo>
                    <a:pt x="2180" y="7348"/>
                    <a:pt x="2619" y="7623"/>
                    <a:pt x="2664" y="7623"/>
                  </a:cubicBezTo>
                  <a:cubicBezTo>
                    <a:pt x="2666" y="7623"/>
                    <a:pt x="2667" y="7623"/>
                    <a:pt x="2667" y="7622"/>
                  </a:cubicBezTo>
                  <a:cubicBezTo>
                    <a:pt x="2703" y="7598"/>
                    <a:pt x="2298" y="7265"/>
                    <a:pt x="1762" y="6658"/>
                  </a:cubicBezTo>
                  <a:cubicBezTo>
                    <a:pt x="1489" y="6348"/>
                    <a:pt x="1215" y="5955"/>
                    <a:pt x="941" y="5503"/>
                  </a:cubicBezTo>
                  <a:cubicBezTo>
                    <a:pt x="691" y="5038"/>
                    <a:pt x="465" y="4467"/>
                    <a:pt x="358" y="3872"/>
                  </a:cubicBezTo>
                  <a:cubicBezTo>
                    <a:pt x="274" y="3276"/>
                    <a:pt x="322" y="2681"/>
                    <a:pt x="465" y="2169"/>
                  </a:cubicBezTo>
                  <a:cubicBezTo>
                    <a:pt x="619" y="1657"/>
                    <a:pt x="834" y="1228"/>
                    <a:pt x="1072" y="895"/>
                  </a:cubicBezTo>
                  <a:cubicBezTo>
                    <a:pt x="1310" y="585"/>
                    <a:pt x="1572" y="359"/>
                    <a:pt x="1751" y="228"/>
                  </a:cubicBezTo>
                  <a:cubicBezTo>
                    <a:pt x="1929" y="97"/>
                    <a:pt x="2048" y="26"/>
                    <a:pt x="2024" y="2"/>
                  </a:cubicBezTo>
                  <a:cubicBezTo>
                    <a:pt x="2024" y="1"/>
                    <a:pt x="2023" y="0"/>
                    <a:pt x="2020"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2"/>
            <p:cNvSpPr/>
            <p:nvPr/>
          </p:nvSpPr>
          <p:spPr>
            <a:xfrm>
              <a:off x="24201825" y="2409050"/>
              <a:ext cx="25325" cy="158975"/>
            </a:xfrm>
            <a:custGeom>
              <a:avLst/>
              <a:gdLst/>
              <a:ahLst/>
              <a:cxnLst/>
              <a:rect l="l" t="t" r="r" b="b"/>
              <a:pathLst>
                <a:path w="1013" h="6359" extrusionOk="0">
                  <a:moveTo>
                    <a:pt x="916" y="0"/>
                  </a:moveTo>
                  <a:cubicBezTo>
                    <a:pt x="887" y="0"/>
                    <a:pt x="723" y="321"/>
                    <a:pt x="548" y="882"/>
                  </a:cubicBezTo>
                  <a:cubicBezTo>
                    <a:pt x="370" y="1430"/>
                    <a:pt x="179" y="2227"/>
                    <a:pt x="84" y="3120"/>
                  </a:cubicBezTo>
                  <a:cubicBezTo>
                    <a:pt x="0" y="4013"/>
                    <a:pt x="24" y="4835"/>
                    <a:pt x="96" y="5418"/>
                  </a:cubicBezTo>
                  <a:cubicBezTo>
                    <a:pt x="155" y="6013"/>
                    <a:pt x="262" y="6359"/>
                    <a:pt x="298" y="6359"/>
                  </a:cubicBezTo>
                  <a:cubicBezTo>
                    <a:pt x="370" y="6335"/>
                    <a:pt x="155" y="4906"/>
                    <a:pt x="334" y="3156"/>
                  </a:cubicBezTo>
                  <a:cubicBezTo>
                    <a:pt x="500" y="1394"/>
                    <a:pt x="1012" y="25"/>
                    <a:pt x="917" y="1"/>
                  </a:cubicBezTo>
                  <a:cubicBezTo>
                    <a:pt x="917" y="1"/>
                    <a:pt x="916" y="0"/>
                    <a:pt x="916"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2"/>
            <p:cNvSpPr/>
            <p:nvPr/>
          </p:nvSpPr>
          <p:spPr>
            <a:xfrm>
              <a:off x="23898500" y="2207875"/>
              <a:ext cx="137250" cy="172325"/>
            </a:xfrm>
            <a:custGeom>
              <a:avLst/>
              <a:gdLst/>
              <a:ahLst/>
              <a:cxnLst/>
              <a:rect l="l" t="t" r="r" b="b"/>
              <a:pathLst>
                <a:path w="5490" h="6893" extrusionOk="0">
                  <a:moveTo>
                    <a:pt x="3839" y="1"/>
                  </a:moveTo>
                  <a:cubicBezTo>
                    <a:pt x="3785" y="1"/>
                    <a:pt x="3736" y="30"/>
                    <a:pt x="3704" y="71"/>
                  </a:cubicBezTo>
                  <a:cubicBezTo>
                    <a:pt x="3644" y="130"/>
                    <a:pt x="3620" y="202"/>
                    <a:pt x="3597" y="273"/>
                  </a:cubicBezTo>
                  <a:cubicBezTo>
                    <a:pt x="3382" y="940"/>
                    <a:pt x="3228" y="1642"/>
                    <a:pt x="3144" y="2345"/>
                  </a:cubicBezTo>
                  <a:cubicBezTo>
                    <a:pt x="3085" y="1702"/>
                    <a:pt x="2918" y="1059"/>
                    <a:pt x="2680" y="464"/>
                  </a:cubicBezTo>
                  <a:cubicBezTo>
                    <a:pt x="2632" y="368"/>
                    <a:pt x="2585" y="249"/>
                    <a:pt x="2501" y="166"/>
                  </a:cubicBezTo>
                  <a:cubicBezTo>
                    <a:pt x="2443" y="122"/>
                    <a:pt x="2372" y="96"/>
                    <a:pt x="2300" y="96"/>
                  </a:cubicBezTo>
                  <a:cubicBezTo>
                    <a:pt x="2255" y="96"/>
                    <a:pt x="2210" y="107"/>
                    <a:pt x="2168" y="130"/>
                  </a:cubicBezTo>
                  <a:cubicBezTo>
                    <a:pt x="2073" y="202"/>
                    <a:pt x="2073" y="344"/>
                    <a:pt x="2073" y="464"/>
                  </a:cubicBezTo>
                  <a:cubicBezTo>
                    <a:pt x="2096" y="1166"/>
                    <a:pt x="2192" y="1868"/>
                    <a:pt x="2335" y="2547"/>
                  </a:cubicBezTo>
                  <a:cubicBezTo>
                    <a:pt x="2168" y="2011"/>
                    <a:pt x="1870" y="1511"/>
                    <a:pt x="1573" y="1035"/>
                  </a:cubicBezTo>
                  <a:cubicBezTo>
                    <a:pt x="1454" y="821"/>
                    <a:pt x="1275" y="606"/>
                    <a:pt x="1037" y="606"/>
                  </a:cubicBezTo>
                  <a:cubicBezTo>
                    <a:pt x="953" y="606"/>
                    <a:pt x="846" y="642"/>
                    <a:pt x="822" y="737"/>
                  </a:cubicBezTo>
                  <a:cubicBezTo>
                    <a:pt x="799" y="785"/>
                    <a:pt x="799" y="821"/>
                    <a:pt x="822" y="868"/>
                  </a:cubicBezTo>
                  <a:cubicBezTo>
                    <a:pt x="882" y="1297"/>
                    <a:pt x="1120" y="1690"/>
                    <a:pt x="1275" y="2107"/>
                  </a:cubicBezTo>
                  <a:cubicBezTo>
                    <a:pt x="1382" y="2392"/>
                    <a:pt x="1454" y="2666"/>
                    <a:pt x="1537" y="2952"/>
                  </a:cubicBezTo>
                  <a:cubicBezTo>
                    <a:pt x="1323" y="2654"/>
                    <a:pt x="1132" y="2345"/>
                    <a:pt x="918" y="2047"/>
                  </a:cubicBezTo>
                  <a:cubicBezTo>
                    <a:pt x="775" y="1821"/>
                    <a:pt x="584" y="1571"/>
                    <a:pt x="299" y="1535"/>
                  </a:cubicBezTo>
                  <a:cubicBezTo>
                    <a:pt x="227" y="1535"/>
                    <a:pt x="132" y="1559"/>
                    <a:pt x="72" y="1618"/>
                  </a:cubicBezTo>
                  <a:cubicBezTo>
                    <a:pt x="1" y="1714"/>
                    <a:pt x="60" y="1857"/>
                    <a:pt x="120" y="1952"/>
                  </a:cubicBezTo>
                  <a:cubicBezTo>
                    <a:pt x="346" y="2357"/>
                    <a:pt x="358" y="2785"/>
                    <a:pt x="441" y="3238"/>
                  </a:cubicBezTo>
                  <a:cubicBezTo>
                    <a:pt x="537" y="3726"/>
                    <a:pt x="549" y="4238"/>
                    <a:pt x="549" y="4738"/>
                  </a:cubicBezTo>
                  <a:cubicBezTo>
                    <a:pt x="549" y="5131"/>
                    <a:pt x="584" y="5512"/>
                    <a:pt x="596" y="5881"/>
                  </a:cubicBezTo>
                  <a:cubicBezTo>
                    <a:pt x="608" y="6226"/>
                    <a:pt x="596" y="6536"/>
                    <a:pt x="680" y="6893"/>
                  </a:cubicBezTo>
                  <a:lnTo>
                    <a:pt x="5490" y="6333"/>
                  </a:lnTo>
                  <a:cubicBezTo>
                    <a:pt x="5121" y="5928"/>
                    <a:pt x="4775" y="5428"/>
                    <a:pt x="4573" y="4916"/>
                  </a:cubicBezTo>
                  <a:cubicBezTo>
                    <a:pt x="4430" y="4607"/>
                    <a:pt x="4180" y="4238"/>
                    <a:pt x="4216" y="3893"/>
                  </a:cubicBezTo>
                  <a:cubicBezTo>
                    <a:pt x="4228" y="3702"/>
                    <a:pt x="4287" y="3512"/>
                    <a:pt x="4359" y="3333"/>
                  </a:cubicBezTo>
                  <a:cubicBezTo>
                    <a:pt x="4537" y="2892"/>
                    <a:pt x="4930" y="2499"/>
                    <a:pt x="5013" y="2047"/>
                  </a:cubicBezTo>
                  <a:cubicBezTo>
                    <a:pt x="5025" y="1999"/>
                    <a:pt x="5025" y="1952"/>
                    <a:pt x="5013" y="1916"/>
                  </a:cubicBezTo>
                  <a:cubicBezTo>
                    <a:pt x="4990" y="1845"/>
                    <a:pt x="4894" y="1797"/>
                    <a:pt x="4811" y="1797"/>
                  </a:cubicBezTo>
                  <a:cubicBezTo>
                    <a:pt x="4609" y="1797"/>
                    <a:pt x="4454" y="1916"/>
                    <a:pt x="4299" y="2035"/>
                  </a:cubicBezTo>
                  <a:cubicBezTo>
                    <a:pt x="4073" y="2214"/>
                    <a:pt x="3870" y="2416"/>
                    <a:pt x="3692" y="2630"/>
                  </a:cubicBezTo>
                  <a:cubicBezTo>
                    <a:pt x="3823" y="2047"/>
                    <a:pt x="3930" y="1464"/>
                    <a:pt x="4001" y="868"/>
                  </a:cubicBezTo>
                  <a:cubicBezTo>
                    <a:pt x="4037" y="654"/>
                    <a:pt x="4049" y="416"/>
                    <a:pt x="4001" y="190"/>
                  </a:cubicBezTo>
                  <a:cubicBezTo>
                    <a:pt x="3990" y="130"/>
                    <a:pt x="3978" y="59"/>
                    <a:pt x="3918" y="23"/>
                  </a:cubicBezTo>
                  <a:cubicBezTo>
                    <a:pt x="3891" y="8"/>
                    <a:pt x="3864" y="1"/>
                    <a:pt x="3839"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2"/>
            <p:cNvSpPr/>
            <p:nvPr/>
          </p:nvSpPr>
          <p:spPr>
            <a:xfrm>
              <a:off x="24512875" y="2694800"/>
              <a:ext cx="137825" cy="150950"/>
            </a:xfrm>
            <a:custGeom>
              <a:avLst/>
              <a:gdLst/>
              <a:ahLst/>
              <a:cxnLst/>
              <a:rect l="l" t="t" r="r" b="b"/>
              <a:pathLst>
                <a:path w="5513" h="6038" extrusionOk="0">
                  <a:moveTo>
                    <a:pt x="5203" y="1"/>
                  </a:moveTo>
                  <a:lnTo>
                    <a:pt x="1012" y="1096"/>
                  </a:lnTo>
                  <a:cubicBezTo>
                    <a:pt x="1096" y="1810"/>
                    <a:pt x="846" y="2572"/>
                    <a:pt x="334" y="3096"/>
                  </a:cubicBezTo>
                  <a:cubicBezTo>
                    <a:pt x="191" y="3263"/>
                    <a:pt x="0" y="3454"/>
                    <a:pt x="72" y="3656"/>
                  </a:cubicBezTo>
                  <a:cubicBezTo>
                    <a:pt x="123" y="3783"/>
                    <a:pt x="263" y="3837"/>
                    <a:pt x="404" y="3837"/>
                  </a:cubicBezTo>
                  <a:cubicBezTo>
                    <a:pt x="462" y="3837"/>
                    <a:pt x="520" y="3828"/>
                    <a:pt x="572" y="3811"/>
                  </a:cubicBezTo>
                  <a:cubicBezTo>
                    <a:pt x="1001" y="3692"/>
                    <a:pt x="1286" y="3275"/>
                    <a:pt x="1441" y="2858"/>
                  </a:cubicBezTo>
                  <a:lnTo>
                    <a:pt x="1441" y="2858"/>
                  </a:lnTo>
                  <a:cubicBezTo>
                    <a:pt x="1548" y="3596"/>
                    <a:pt x="1334" y="4382"/>
                    <a:pt x="905" y="5013"/>
                  </a:cubicBezTo>
                  <a:cubicBezTo>
                    <a:pt x="798" y="5144"/>
                    <a:pt x="703" y="5359"/>
                    <a:pt x="846" y="5466"/>
                  </a:cubicBezTo>
                  <a:cubicBezTo>
                    <a:pt x="882" y="5490"/>
                    <a:pt x="926" y="5498"/>
                    <a:pt x="971" y="5498"/>
                  </a:cubicBezTo>
                  <a:cubicBezTo>
                    <a:pt x="1015" y="5498"/>
                    <a:pt x="1060" y="5490"/>
                    <a:pt x="1096" y="5478"/>
                  </a:cubicBezTo>
                  <a:cubicBezTo>
                    <a:pt x="1489" y="5347"/>
                    <a:pt x="1715" y="4989"/>
                    <a:pt x="1917" y="4620"/>
                  </a:cubicBezTo>
                  <a:cubicBezTo>
                    <a:pt x="2155" y="4180"/>
                    <a:pt x="2334" y="3704"/>
                    <a:pt x="2453" y="3192"/>
                  </a:cubicBezTo>
                  <a:lnTo>
                    <a:pt x="2453" y="3192"/>
                  </a:lnTo>
                  <a:cubicBezTo>
                    <a:pt x="2465" y="4001"/>
                    <a:pt x="2298" y="4823"/>
                    <a:pt x="1941" y="5537"/>
                  </a:cubicBezTo>
                  <a:cubicBezTo>
                    <a:pt x="1870" y="5704"/>
                    <a:pt x="1810" y="5918"/>
                    <a:pt x="1965" y="6013"/>
                  </a:cubicBezTo>
                  <a:cubicBezTo>
                    <a:pt x="2001" y="6037"/>
                    <a:pt x="2060" y="6037"/>
                    <a:pt x="2120" y="6037"/>
                  </a:cubicBezTo>
                  <a:cubicBezTo>
                    <a:pt x="2406" y="6001"/>
                    <a:pt x="2620" y="5728"/>
                    <a:pt x="2751" y="5478"/>
                  </a:cubicBezTo>
                  <a:cubicBezTo>
                    <a:pt x="3108" y="4847"/>
                    <a:pt x="3346" y="4180"/>
                    <a:pt x="3477" y="3477"/>
                  </a:cubicBezTo>
                  <a:lnTo>
                    <a:pt x="3477" y="3477"/>
                  </a:lnTo>
                  <a:cubicBezTo>
                    <a:pt x="3418" y="4037"/>
                    <a:pt x="3358" y="4597"/>
                    <a:pt x="3310" y="5144"/>
                  </a:cubicBezTo>
                  <a:cubicBezTo>
                    <a:pt x="3298" y="5359"/>
                    <a:pt x="3275" y="5585"/>
                    <a:pt x="3334" y="5787"/>
                  </a:cubicBezTo>
                  <a:cubicBezTo>
                    <a:pt x="3346" y="5847"/>
                    <a:pt x="3370" y="5906"/>
                    <a:pt x="3429" y="5942"/>
                  </a:cubicBezTo>
                  <a:cubicBezTo>
                    <a:pt x="3444" y="5946"/>
                    <a:pt x="3459" y="5948"/>
                    <a:pt x="3474" y="5948"/>
                  </a:cubicBezTo>
                  <a:cubicBezTo>
                    <a:pt x="3542" y="5948"/>
                    <a:pt x="3607" y="5907"/>
                    <a:pt x="3656" y="5859"/>
                  </a:cubicBezTo>
                  <a:cubicBezTo>
                    <a:pt x="4001" y="5549"/>
                    <a:pt x="4120" y="5061"/>
                    <a:pt x="4191" y="4597"/>
                  </a:cubicBezTo>
                  <a:cubicBezTo>
                    <a:pt x="4251" y="4275"/>
                    <a:pt x="4299" y="3954"/>
                    <a:pt x="4322" y="3632"/>
                  </a:cubicBezTo>
                  <a:lnTo>
                    <a:pt x="4465" y="4966"/>
                  </a:lnTo>
                  <a:cubicBezTo>
                    <a:pt x="4477" y="5192"/>
                    <a:pt x="4501" y="5430"/>
                    <a:pt x="4620" y="5609"/>
                  </a:cubicBezTo>
                  <a:cubicBezTo>
                    <a:pt x="4656" y="5656"/>
                    <a:pt x="4680" y="5704"/>
                    <a:pt x="4739" y="5716"/>
                  </a:cubicBezTo>
                  <a:cubicBezTo>
                    <a:pt x="4757" y="5723"/>
                    <a:pt x="4775" y="5726"/>
                    <a:pt x="4792" y="5726"/>
                  </a:cubicBezTo>
                  <a:cubicBezTo>
                    <a:pt x="4921" y="5726"/>
                    <a:pt x="5016" y="5544"/>
                    <a:pt x="5037" y="5418"/>
                  </a:cubicBezTo>
                  <a:cubicBezTo>
                    <a:pt x="5156" y="4763"/>
                    <a:pt x="5037" y="4096"/>
                    <a:pt x="5073" y="3418"/>
                  </a:cubicBezTo>
                  <a:cubicBezTo>
                    <a:pt x="5096" y="2275"/>
                    <a:pt x="5513" y="1096"/>
                    <a:pt x="5203" y="1"/>
                  </a:cubicBezTo>
                  <a:close/>
                </a:path>
              </a:pathLst>
            </a:custGeom>
            <a:solidFill>
              <a:srgbClr val="F47A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2"/>
            <p:cNvSpPr/>
            <p:nvPr/>
          </p:nvSpPr>
          <p:spPr>
            <a:xfrm>
              <a:off x="24394100" y="2174200"/>
              <a:ext cx="77725" cy="71225"/>
            </a:xfrm>
            <a:custGeom>
              <a:avLst/>
              <a:gdLst/>
              <a:ahLst/>
              <a:cxnLst/>
              <a:rect l="l" t="t" r="r" b="b"/>
              <a:pathLst>
                <a:path w="3109" h="2849" extrusionOk="0">
                  <a:moveTo>
                    <a:pt x="1586" y="1"/>
                  </a:moveTo>
                  <a:cubicBezTo>
                    <a:pt x="988" y="1"/>
                    <a:pt x="425" y="406"/>
                    <a:pt x="239" y="1013"/>
                  </a:cubicBezTo>
                  <a:cubicBezTo>
                    <a:pt x="1" y="1763"/>
                    <a:pt x="406" y="2561"/>
                    <a:pt x="1132" y="2787"/>
                  </a:cubicBezTo>
                  <a:cubicBezTo>
                    <a:pt x="1265" y="2828"/>
                    <a:pt x="1400" y="2848"/>
                    <a:pt x="1533" y="2848"/>
                  </a:cubicBezTo>
                  <a:cubicBezTo>
                    <a:pt x="2125" y="2848"/>
                    <a:pt x="2676" y="2456"/>
                    <a:pt x="2870" y="1834"/>
                  </a:cubicBezTo>
                  <a:cubicBezTo>
                    <a:pt x="3108" y="1084"/>
                    <a:pt x="2704" y="287"/>
                    <a:pt x="1977" y="60"/>
                  </a:cubicBezTo>
                  <a:cubicBezTo>
                    <a:pt x="1848" y="20"/>
                    <a:pt x="1716" y="1"/>
                    <a:pt x="15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2"/>
            <p:cNvSpPr/>
            <p:nvPr/>
          </p:nvSpPr>
          <p:spPr>
            <a:xfrm>
              <a:off x="24259875" y="2132800"/>
              <a:ext cx="78000" cy="71525"/>
            </a:xfrm>
            <a:custGeom>
              <a:avLst/>
              <a:gdLst/>
              <a:ahLst/>
              <a:cxnLst/>
              <a:rect l="l" t="t" r="r" b="b"/>
              <a:pathLst>
                <a:path w="3120" h="2861" extrusionOk="0">
                  <a:moveTo>
                    <a:pt x="1587" y="1"/>
                  </a:moveTo>
                  <a:cubicBezTo>
                    <a:pt x="988" y="1"/>
                    <a:pt x="433" y="400"/>
                    <a:pt x="238" y="1014"/>
                  </a:cubicBezTo>
                  <a:cubicBezTo>
                    <a:pt x="0" y="1776"/>
                    <a:pt x="405" y="2562"/>
                    <a:pt x="1131" y="2800"/>
                  </a:cubicBezTo>
                  <a:cubicBezTo>
                    <a:pt x="1265" y="2841"/>
                    <a:pt x="1400" y="2860"/>
                    <a:pt x="1532" y="2860"/>
                  </a:cubicBezTo>
                  <a:cubicBezTo>
                    <a:pt x="2132" y="2860"/>
                    <a:pt x="2686" y="2462"/>
                    <a:pt x="2881" y="1847"/>
                  </a:cubicBezTo>
                  <a:cubicBezTo>
                    <a:pt x="3120" y="1085"/>
                    <a:pt x="2715" y="299"/>
                    <a:pt x="1988" y="61"/>
                  </a:cubicBezTo>
                  <a:cubicBezTo>
                    <a:pt x="1855" y="20"/>
                    <a:pt x="1720" y="1"/>
                    <a:pt x="15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2"/>
            <p:cNvSpPr/>
            <p:nvPr/>
          </p:nvSpPr>
          <p:spPr>
            <a:xfrm>
              <a:off x="24396200" y="2175700"/>
              <a:ext cx="38125" cy="57475"/>
            </a:xfrm>
            <a:custGeom>
              <a:avLst/>
              <a:gdLst/>
              <a:ahLst/>
              <a:cxnLst/>
              <a:rect l="l" t="t" r="r" b="b"/>
              <a:pathLst>
                <a:path w="1525" h="2299" extrusionOk="0">
                  <a:moveTo>
                    <a:pt x="1119" y="0"/>
                  </a:moveTo>
                  <a:cubicBezTo>
                    <a:pt x="679" y="119"/>
                    <a:pt x="298" y="477"/>
                    <a:pt x="155" y="953"/>
                  </a:cubicBezTo>
                  <a:cubicBezTo>
                    <a:pt x="0" y="1441"/>
                    <a:pt x="107" y="1941"/>
                    <a:pt x="405" y="2298"/>
                  </a:cubicBezTo>
                  <a:cubicBezTo>
                    <a:pt x="857" y="2179"/>
                    <a:pt x="1227" y="1822"/>
                    <a:pt x="1369" y="1346"/>
                  </a:cubicBezTo>
                  <a:cubicBezTo>
                    <a:pt x="1524" y="846"/>
                    <a:pt x="1417" y="357"/>
                    <a:pt x="1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2"/>
            <p:cNvSpPr/>
            <p:nvPr/>
          </p:nvSpPr>
          <p:spPr>
            <a:xfrm>
              <a:off x="24261650" y="2133725"/>
              <a:ext cx="37825" cy="57175"/>
            </a:xfrm>
            <a:custGeom>
              <a:avLst/>
              <a:gdLst/>
              <a:ahLst/>
              <a:cxnLst/>
              <a:rect l="l" t="t" r="r" b="b"/>
              <a:pathLst>
                <a:path w="1513" h="2287" extrusionOk="0">
                  <a:moveTo>
                    <a:pt x="1120" y="1"/>
                  </a:moveTo>
                  <a:cubicBezTo>
                    <a:pt x="667" y="120"/>
                    <a:pt x="298" y="477"/>
                    <a:pt x="143" y="953"/>
                  </a:cubicBezTo>
                  <a:cubicBezTo>
                    <a:pt x="1" y="1441"/>
                    <a:pt x="108" y="1929"/>
                    <a:pt x="405" y="2287"/>
                  </a:cubicBezTo>
                  <a:cubicBezTo>
                    <a:pt x="846" y="2167"/>
                    <a:pt x="1215" y="1810"/>
                    <a:pt x="1370" y="1334"/>
                  </a:cubicBezTo>
                  <a:cubicBezTo>
                    <a:pt x="1513" y="846"/>
                    <a:pt x="1394" y="358"/>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2"/>
            <p:cNvSpPr/>
            <p:nvPr/>
          </p:nvSpPr>
          <p:spPr>
            <a:xfrm>
              <a:off x="24408700" y="2164375"/>
              <a:ext cx="30375" cy="11350"/>
            </a:xfrm>
            <a:custGeom>
              <a:avLst/>
              <a:gdLst/>
              <a:ahLst/>
              <a:cxnLst/>
              <a:rect l="l" t="t" r="r" b="b"/>
              <a:pathLst>
                <a:path w="1215" h="454" extrusionOk="0">
                  <a:moveTo>
                    <a:pt x="839" y="0"/>
                  </a:moveTo>
                  <a:cubicBezTo>
                    <a:pt x="749" y="0"/>
                    <a:pt x="649" y="15"/>
                    <a:pt x="548" y="48"/>
                  </a:cubicBezTo>
                  <a:cubicBezTo>
                    <a:pt x="369" y="108"/>
                    <a:pt x="215" y="203"/>
                    <a:pt x="131" y="287"/>
                  </a:cubicBezTo>
                  <a:cubicBezTo>
                    <a:pt x="36" y="382"/>
                    <a:pt x="0" y="453"/>
                    <a:pt x="12" y="453"/>
                  </a:cubicBezTo>
                  <a:cubicBezTo>
                    <a:pt x="12" y="454"/>
                    <a:pt x="13" y="454"/>
                    <a:pt x="13" y="454"/>
                  </a:cubicBezTo>
                  <a:cubicBezTo>
                    <a:pt x="35" y="454"/>
                    <a:pt x="246" y="225"/>
                    <a:pt x="572" y="144"/>
                  </a:cubicBezTo>
                  <a:cubicBezTo>
                    <a:pt x="716" y="99"/>
                    <a:pt x="852" y="87"/>
                    <a:pt x="961" y="87"/>
                  </a:cubicBezTo>
                  <a:cubicBezTo>
                    <a:pt x="1078" y="87"/>
                    <a:pt x="1164" y="101"/>
                    <a:pt x="1199" y="101"/>
                  </a:cubicBezTo>
                  <a:cubicBezTo>
                    <a:pt x="1209" y="101"/>
                    <a:pt x="1215" y="99"/>
                    <a:pt x="1215" y="96"/>
                  </a:cubicBezTo>
                  <a:cubicBezTo>
                    <a:pt x="1215" y="84"/>
                    <a:pt x="1143" y="37"/>
                    <a:pt x="1024" y="25"/>
                  </a:cubicBezTo>
                  <a:cubicBezTo>
                    <a:pt x="972" y="9"/>
                    <a:pt x="909"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2"/>
            <p:cNvSpPr/>
            <p:nvPr/>
          </p:nvSpPr>
          <p:spPr>
            <a:xfrm>
              <a:off x="24317025" y="2128250"/>
              <a:ext cx="20550" cy="24850"/>
            </a:xfrm>
            <a:custGeom>
              <a:avLst/>
              <a:gdLst/>
              <a:ahLst/>
              <a:cxnLst/>
              <a:rect l="l" t="t" r="r" b="b"/>
              <a:pathLst>
                <a:path w="822" h="994" extrusionOk="0">
                  <a:moveTo>
                    <a:pt x="12" y="1"/>
                  </a:moveTo>
                  <a:cubicBezTo>
                    <a:pt x="4" y="1"/>
                    <a:pt x="0" y="2"/>
                    <a:pt x="0" y="5"/>
                  </a:cubicBezTo>
                  <a:cubicBezTo>
                    <a:pt x="0" y="41"/>
                    <a:pt x="286" y="124"/>
                    <a:pt x="512" y="410"/>
                  </a:cubicBezTo>
                  <a:cubicBezTo>
                    <a:pt x="726" y="696"/>
                    <a:pt x="762" y="993"/>
                    <a:pt x="786" y="993"/>
                  </a:cubicBezTo>
                  <a:cubicBezTo>
                    <a:pt x="810" y="993"/>
                    <a:pt x="822" y="922"/>
                    <a:pt x="774" y="779"/>
                  </a:cubicBezTo>
                  <a:cubicBezTo>
                    <a:pt x="750" y="660"/>
                    <a:pt x="691" y="505"/>
                    <a:pt x="572" y="350"/>
                  </a:cubicBezTo>
                  <a:cubicBezTo>
                    <a:pt x="453" y="208"/>
                    <a:pt x="310" y="100"/>
                    <a:pt x="191" y="53"/>
                  </a:cubicBezTo>
                  <a:cubicBezTo>
                    <a:pt x="100" y="16"/>
                    <a:pt x="37" y="1"/>
                    <a:pt x="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2"/>
            <p:cNvSpPr/>
            <p:nvPr/>
          </p:nvSpPr>
          <p:spPr>
            <a:xfrm>
              <a:off x="24289925" y="2116450"/>
              <a:ext cx="3300" cy="18500"/>
            </a:xfrm>
            <a:custGeom>
              <a:avLst/>
              <a:gdLst/>
              <a:ahLst/>
              <a:cxnLst/>
              <a:rect l="l" t="t" r="r" b="b"/>
              <a:pathLst>
                <a:path w="132" h="740" extrusionOk="0">
                  <a:moveTo>
                    <a:pt x="72" y="1"/>
                  </a:moveTo>
                  <a:cubicBezTo>
                    <a:pt x="48" y="1"/>
                    <a:pt x="48" y="168"/>
                    <a:pt x="24" y="382"/>
                  </a:cubicBezTo>
                  <a:cubicBezTo>
                    <a:pt x="24" y="572"/>
                    <a:pt x="1" y="739"/>
                    <a:pt x="24" y="739"/>
                  </a:cubicBezTo>
                  <a:cubicBezTo>
                    <a:pt x="48" y="739"/>
                    <a:pt x="108" y="584"/>
                    <a:pt x="120" y="382"/>
                  </a:cubicBezTo>
                  <a:cubicBezTo>
                    <a:pt x="132" y="168"/>
                    <a:pt x="108" y="1"/>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2"/>
            <p:cNvSpPr/>
            <p:nvPr/>
          </p:nvSpPr>
          <p:spPr>
            <a:xfrm>
              <a:off x="24270575" y="2122100"/>
              <a:ext cx="11050" cy="15825"/>
            </a:xfrm>
            <a:custGeom>
              <a:avLst/>
              <a:gdLst/>
              <a:ahLst/>
              <a:cxnLst/>
              <a:rect l="l" t="t" r="r" b="b"/>
              <a:pathLst>
                <a:path w="442" h="633" extrusionOk="0">
                  <a:moveTo>
                    <a:pt x="15" y="0"/>
                  </a:moveTo>
                  <a:cubicBezTo>
                    <a:pt x="14" y="0"/>
                    <a:pt x="13" y="1"/>
                    <a:pt x="13" y="1"/>
                  </a:cubicBezTo>
                  <a:cubicBezTo>
                    <a:pt x="1" y="13"/>
                    <a:pt x="84" y="156"/>
                    <a:pt x="203" y="335"/>
                  </a:cubicBezTo>
                  <a:cubicBezTo>
                    <a:pt x="306" y="484"/>
                    <a:pt x="410" y="633"/>
                    <a:pt x="428" y="633"/>
                  </a:cubicBezTo>
                  <a:cubicBezTo>
                    <a:pt x="428" y="633"/>
                    <a:pt x="429" y="633"/>
                    <a:pt x="429" y="632"/>
                  </a:cubicBezTo>
                  <a:cubicBezTo>
                    <a:pt x="441" y="632"/>
                    <a:pt x="382" y="466"/>
                    <a:pt x="263" y="287"/>
                  </a:cubicBezTo>
                  <a:cubicBezTo>
                    <a:pt x="149" y="117"/>
                    <a:pt x="36"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2"/>
            <p:cNvSpPr/>
            <p:nvPr/>
          </p:nvSpPr>
          <p:spPr>
            <a:xfrm>
              <a:off x="24256300" y="2134000"/>
              <a:ext cx="17275" cy="10200"/>
            </a:xfrm>
            <a:custGeom>
              <a:avLst/>
              <a:gdLst/>
              <a:ahLst/>
              <a:cxnLst/>
              <a:rect l="l" t="t" r="r" b="b"/>
              <a:pathLst>
                <a:path w="691" h="408" extrusionOk="0">
                  <a:moveTo>
                    <a:pt x="8" y="0"/>
                  </a:moveTo>
                  <a:cubicBezTo>
                    <a:pt x="4" y="0"/>
                    <a:pt x="2" y="1"/>
                    <a:pt x="0" y="1"/>
                  </a:cubicBezTo>
                  <a:cubicBezTo>
                    <a:pt x="0" y="37"/>
                    <a:pt x="143" y="132"/>
                    <a:pt x="322" y="240"/>
                  </a:cubicBezTo>
                  <a:cubicBezTo>
                    <a:pt x="485" y="349"/>
                    <a:pt x="629" y="408"/>
                    <a:pt x="670" y="408"/>
                  </a:cubicBezTo>
                  <a:cubicBezTo>
                    <a:pt x="674" y="408"/>
                    <a:pt x="677" y="407"/>
                    <a:pt x="679" y="406"/>
                  </a:cubicBezTo>
                  <a:cubicBezTo>
                    <a:pt x="691" y="371"/>
                    <a:pt x="536" y="275"/>
                    <a:pt x="357" y="168"/>
                  </a:cubicBezTo>
                  <a:cubicBezTo>
                    <a:pt x="192" y="69"/>
                    <a:pt x="47" y="0"/>
                    <a:pt x="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2"/>
            <p:cNvSpPr/>
            <p:nvPr/>
          </p:nvSpPr>
          <p:spPr>
            <a:xfrm>
              <a:off x="24466150" y="2206750"/>
              <a:ext cx="20550" cy="2775"/>
            </a:xfrm>
            <a:custGeom>
              <a:avLst/>
              <a:gdLst/>
              <a:ahLst/>
              <a:cxnLst/>
              <a:rect l="l" t="t" r="r" b="b"/>
              <a:pathLst>
                <a:path w="822" h="111" extrusionOk="0">
                  <a:moveTo>
                    <a:pt x="170" y="1"/>
                  </a:moveTo>
                  <a:cubicBezTo>
                    <a:pt x="70" y="1"/>
                    <a:pt x="0" y="6"/>
                    <a:pt x="0" y="20"/>
                  </a:cubicBezTo>
                  <a:cubicBezTo>
                    <a:pt x="0" y="56"/>
                    <a:pt x="179" y="80"/>
                    <a:pt x="405" y="104"/>
                  </a:cubicBezTo>
                  <a:cubicBezTo>
                    <a:pt x="492" y="108"/>
                    <a:pt x="571" y="111"/>
                    <a:pt x="637" y="111"/>
                  </a:cubicBezTo>
                  <a:cubicBezTo>
                    <a:pt x="750" y="111"/>
                    <a:pt x="822" y="103"/>
                    <a:pt x="822" y="80"/>
                  </a:cubicBezTo>
                  <a:cubicBezTo>
                    <a:pt x="822" y="56"/>
                    <a:pt x="643" y="20"/>
                    <a:pt x="417" y="8"/>
                  </a:cubicBezTo>
                  <a:cubicBezTo>
                    <a:pt x="328" y="4"/>
                    <a:pt x="241" y="1"/>
                    <a:pt x="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2"/>
            <p:cNvSpPr/>
            <p:nvPr/>
          </p:nvSpPr>
          <p:spPr>
            <a:xfrm>
              <a:off x="24467025" y="2186925"/>
              <a:ext cx="13125" cy="10850"/>
            </a:xfrm>
            <a:custGeom>
              <a:avLst/>
              <a:gdLst/>
              <a:ahLst/>
              <a:cxnLst/>
              <a:rect l="l" t="t" r="r" b="b"/>
              <a:pathLst>
                <a:path w="525" h="434" extrusionOk="0">
                  <a:moveTo>
                    <a:pt x="494" y="0"/>
                  </a:moveTo>
                  <a:cubicBezTo>
                    <a:pt x="464" y="0"/>
                    <a:pt x="356" y="88"/>
                    <a:pt x="239" y="194"/>
                  </a:cubicBezTo>
                  <a:cubicBezTo>
                    <a:pt x="108" y="313"/>
                    <a:pt x="1" y="420"/>
                    <a:pt x="13" y="432"/>
                  </a:cubicBezTo>
                  <a:cubicBezTo>
                    <a:pt x="14" y="433"/>
                    <a:pt x="15" y="434"/>
                    <a:pt x="17" y="434"/>
                  </a:cubicBezTo>
                  <a:cubicBezTo>
                    <a:pt x="42" y="434"/>
                    <a:pt x="154" y="364"/>
                    <a:pt x="287" y="254"/>
                  </a:cubicBezTo>
                  <a:cubicBezTo>
                    <a:pt x="430" y="135"/>
                    <a:pt x="525" y="16"/>
                    <a:pt x="501" y="4"/>
                  </a:cubicBezTo>
                  <a:cubicBezTo>
                    <a:pt x="500" y="1"/>
                    <a:pt x="497" y="0"/>
                    <a:pt x="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2"/>
            <p:cNvSpPr/>
            <p:nvPr/>
          </p:nvSpPr>
          <p:spPr>
            <a:xfrm>
              <a:off x="24458100" y="2172050"/>
              <a:ext cx="10750" cy="15000"/>
            </a:xfrm>
            <a:custGeom>
              <a:avLst/>
              <a:gdLst/>
              <a:ahLst/>
              <a:cxnLst/>
              <a:rect l="l" t="t" r="r" b="b"/>
              <a:pathLst>
                <a:path w="430" h="600" extrusionOk="0">
                  <a:moveTo>
                    <a:pt x="407" y="0"/>
                  </a:moveTo>
                  <a:cubicBezTo>
                    <a:pt x="365" y="0"/>
                    <a:pt x="277" y="113"/>
                    <a:pt x="179" y="265"/>
                  </a:cubicBezTo>
                  <a:cubicBezTo>
                    <a:pt x="72" y="432"/>
                    <a:pt x="1" y="575"/>
                    <a:pt x="13" y="599"/>
                  </a:cubicBezTo>
                  <a:cubicBezTo>
                    <a:pt x="14" y="599"/>
                    <a:pt x="16" y="600"/>
                    <a:pt x="18" y="600"/>
                  </a:cubicBezTo>
                  <a:cubicBezTo>
                    <a:pt x="57" y="600"/>
                    <a:pt x="149" y="484"/>
                    <a:pt x="251" y="325"/>
                  </a:cubicBezTo>
                  <a:cubicBezTo>
                    <a:pt x="358" y="158"/>
                    <a:pt x="429" y="15"/>
                    <a:pt x="417" y="3"/>
                  </a:cubicBezTo>
                  <a:cubicBezTo>
                    <a:pt x="414" y="1"/>
                    <a:pt x="411" y="0"/>
                    <a:pt x="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2"/>
            <p:cNvSpPr/>
            <p:nvPr/>
          </p:nvSpPr>
          <p:spPr>
            <a:xfrm>
              <a:off x="24398875" y="2173025"/>
              <a:ext cx="71150" cy="50625"/>
            </a:xfrm>
            <a:custGeom>
              <a:avLst/>
              <a:gdLst/>
              <a:ahLst/>
              <a:cxnLst/>
              <a:rect l="l" t="t" r="r" b="b"/>
              <a:pathLst>
                <a:path w="2846" h="2025" extrusionOk="0">
                  <a:moveTo>
                    <a:pt x="1370" y="0"/>
                  </a:moveTo>
                  <a:cubicBezTo>
                    <a:pt x="1203" y="24"/>
                    <a:pt x="1060" y="48"/>
                    <a:pt x="917" y="95"/>
                  </a:cubicBezTo>
                  <a:cubicBezTo>
                    <a:pt x="655" y="203"/>
                    <a:pt x="429" y="357"/>
                    <a:pt x="298" y="524"/>
                  </a:cubicBezTo>
                  <a:cubicBezTo>
                    <a:pt x="167" y="703"/>
                    <a:pt x="72" y="857"/>
                    <a:pt x="48" y="976"/>
                  </a:cubicBezTo>
                  <a:cubicBezTo>
                    <a:pt x="12" y="1072"/>
                    <a:pt x="0" y="1155"/>
                    <a:pt x="12" y="1155"/>
                  </a:cubicBezTo>
                  <a:cubicBezTo>
                    <a:pt x="13" y="1155"/>
                    <a:pt x="14" y="1155"/>
                    <a:pt x="15" y="1155"/>
                  </a:cubicBezTo>
                  <a:cubicBezTo>
                    <a:pt x="51" y="1155"/>
                    <a:pt x="114" y="887"/>
                    <a:pt x="417" y="584"/>
                  </a:cubicBezTo>
                  <a:cubicBezTo>
                    <a:pt x="548" y="453"/>
                    <a:pt x="739" y="298"/>
                    <a:pt x="1000" y="226"/>
                  </a:cubicBezTo>
                  <a:cubicBezTo>
                    <a:pt x="1130" y="189"/>
                    <a:pt x="1273" y="168"/>
                    <a:pt x="1420" y="168"/>
                  </a:cubicBezTo>
                  <a:cubicBezTo>
                    <a:pt x="1556" y="168"/>
                    <a:pt x="1697" y="186"/>
                    <a:pt x="1834" y="226"/>
                  </a:cubicBezTo>
                  <a:cubicBezTo>
                    <a:pt x="1977" y="274"/>
                    <a:pt x="2096" y="334"/>
                    <a:pt x="2215" y="417"/>
                  </a:cubicBezTo>
                  <a:cubicBezTo>
                    <a:pt x="2334" y="512"/>
                    <a:pt x="2429" y="619"/>
                    <a:pt x="2501" y="715"/>
                  </a:cubicBezTo>
                  <a:cubicBezTo>
                    <a:pt x="2632" y="941"/>
                    <a:pt x="2703" y="1179"/>
                    <a:pt x="2727" y="1369"/>
                  </a:cubicBezTo>
                  <a:cubicBezTo>
                    <a:pt x="2763" y="1774"/>
                    <a:pt x="2632" y="2012"/>
                    <a:pt x="2667" y="2024"/>
                  </a:cubicBezTo>
                  <a:cubicBezTo>
                    <a:pt x="2667" y="2024"/>
                    <a:pt x="2703" y="1965"/>
                    <a:pt x="2751" y="1858"/>
                  </a:cubicBezTo>
                  <a:cubicBezTo>
                    <a:pt x="2798" y="1750"/>
                    <a:pt x="2846" y="1584"/>
                    <a:pt x="2846" y="1357"/>
                  </a:cubicBezTo>
                  <a:cubicBezTo>
                    <a:pt x="2834" y="1131"/>
                    <a:pt x="2775" y="881"/>
                    <a:pt x="2620" y="631"/>
                  </a:cubicBezTo>
                  <a:cubicBezTo>
                    <a:pt x="2536" y="512"/>
                    <a:pt x="2441" y="393"/>
                    <a:pt x="2310" y="286"/>
                  </a:cubicBezTo>
                  <a:cubicBezTo>
                    <a:pt x="2179" y="191"/>
                    <a:pt x="2024" y="107"/>
                    <a:pt x="1858" y="60"/>
                  </a:cubicBezTo>
                  <a:cubicBezTo>
                    <a:pt x="1691" y="24"/>
                    <a:pt x="1536" y="0"/>
                    <a:pt x="13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2"/>
            <p:cNvSpPr/>
            <p:nvPr/>
          </p:nvSpPr>
          <p:spPr>
            <a:xfrm>
              <a:off x="24263150" y="2130975"/>
              <a:ext cx="70250" cy="49200"/>
            </a:xfrm>
            <a:custGeom>
              <a:avLst/>
              <a:gdLst/>
              <a:ahLst/>
              <a:cxnLst/>
              <a:rect l="l" t="t" r="r" b="b"/>
              <a:pathLst>
                <a:path w="2810" h="1968" extrusionOk="0">
                  <a:moveTo>
                    <a:pt x="1360" y="0"/>
                  </a:moveTo>
                  <a:cubicBezTo>
                    <a:pt x="1331" y="0"/>
                    <a:pt x="1303" y="1"/>
                    <a:pt x="1274" y="3"/>
                  </a:cubicBezTo>
                  <a:cubicBezTo>
                    <a:pt x="1119" y="3"/>
                    <a:pt x="965" y="51"/>
                    <a:pt x="834" y="111"/>
                  </a:cubicBezTo>
                  <a:cubicBezTo>
                    <a:pt x="560" y="230"/>
                    <a:pt x="357" y="408"/>
                    <a:pt x="238" y="587"/>
                  </a:cubicBezTo>
                  <a:cubicBezTo>
                    <a:pt x="119" y="765"/>
                    <a:pt x="60" y="932"/>
                    <a:pt x="24" y="1051"/>
                  </a:cubicBezTo>
                  <a:cubicBezTo>
                    <a:pt x="0" y="1146"/>
                    <a:pt x="0" y="1230"/>
                    <a:pt x="12" y="1230"/>
                  </a:cubicBezTo>
                  <a:cubicBezTo>
                    <a:pt x="48" y="1230"/>
                    <a:pt x="72" y="956"/>
                    <a:pt x="322" y="646"/>
                  </a:cubicBezTo>
                  <a:cubicBezTo>
                    <a:pt x="441" y="492"/>
                    <a:pt x="643" y="337"/>
                    <a:pt x="881" y="241"/>
                  </a:cubicBezTo>
                  <a:cubicBezTo>
                    <a:pt x="1012" y="194"/>
                    <a:pt x="1143" y="158"/>
                    <a:pt x="1274" y="158"/>
                  </a:cubicBezTo>
                  <a:cubicBezTo>
                    <a:pt x="1429" y="158"/>
                    <a:pt x="1560" y="170"/>
                    <a:pt x="1715" y="218"/>
                  </a:cubicBezTo>
                  <a:cubicBezTo>
                    <a:pt x="1988" y="301"/>
                    <a:pt x="2227" y="480"/>
                    <a:pt x="2393" y="694"/>
                  </a:cubicBezTo>
                  <a:cubicBezTo>
                    <a:pt x="2560" y="884"/>
                    <a:pt x="2643" y="1123"/>
                    <a:pt x="2679" y="1313"/>
                  </a:cubicBezTo>
                  <a:cubicBezTo>
                    <a:pt x="2739" y="1718"/>
                    <a:pt x="2643" y="1968"/>
                    <a:pt x="2679" y="1968"/>
                  </a:cubicBezTo>
                  <a:cubicBezTo>
                    <a:pt x="2691" y="1968"/>
                    <a:pt x="2727" y="1908"/>
                    <a:pt x="2750" y="1837"/>
                  </a:cubicBezTo>
                  <a:cubicBezTo>
                    <a:pt x="2786" y="1718"/>
                    <a:pt x="2810" y="1551"/>
                    <a:pt x="2798" y="1325"/>
                  </a:cubicBezTo>
                  <a:cubicBezTo>
                    <a:pt x="2786" y="1111"/>
                    <a:pt x="2703" y="849"/>
                    <a:pt x="2524" y="611"/>
                  </a:cubicBezTo>
                  <a:cubicBezTo>
                    <a:pt x="2441" y="492"/>
                    <a:pt x="2334" y="372"/>
                    <a:pt x="2203" y="289"/>
                  </a:cubicBezTo>
                  <a:cubicBezTo>
                    <a:pt x="2084" y="194"/>
                    <a:pt x="1929" y="122"/>
                    <a:pt x="1774" y="63"/>
                  </a:cubicBezTo>
                  <a:cubicBezTo>
                    <a:pt x="1636" y="23"/>
                    <a:pt x="1498" y="0"/>
                    <a:pt x="1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52"/>
          <p:cNvGrpSpPr/>
          <p:nvPr/>
        </p:nvGrpSpPr>
        <p:grpSpPr>
          <a:xfrm>
            <a:off x="786685" y="213847"/>
            <a:ext cx="1216200" cy="1216200"/>
            <a:chOff x="786685" y="213847"/>
            <a:chExt cx="1216200" cy="1216200"/>
          </a:xfrm>
        </p:grpSpPr>
        <p:sp>
          <p:nvSpPr>
            <p:cNvPr id="1154" name="Google Shape;1154;p52"/>
            <p:cNvSpPr/>
            <p:nvPr/>
          </p:nvSpPr>
          <p:spPr>
            <a:xfrm>
              <a:off x="786685" y="213847"/>
              <a:ext cx="1216200" cy="1216200"/>
            </a:xfrm>
            <a:prstGeom prst="sun">
              <a:avLst>
                <a:gd name="adj" fmla="val 25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52"/>
            <p:cNvGrpSpPr/>
            <p:nvPr/>
          </p:nvGrpSpPr>
          <p:grpSpPr>
            <a:xfrm>
              <a:off x="1120050" y="556963"/>
              <a:ext cx="549450" cy="529975"/>
              <a:chOff x="720000" y="1682150"/>
              <a:chExt cx="549450" cy="529975"/>
            </a:xfrm>
          </p:grpSpPr>
          <p:sp>
            <p:nvSpPr>
              <p:cNvPr id="1156" name="Google Shape;1156;p52"/>
              <p:cNvSpPr/>
              <p:nvPr/>
            </p:nvSpPr>
            <p:spPr>
              <a:xfrm>
                <a:off x="720000" y="1682150"/>
                <a:ext cx="549450" cy="529975"/>
              </a:xfrm>
              <a:custGeom>
                <a:avLst/>
                <a:gdLst/>
                <a:ahLst/>
                <a:cxnLst/>
                <a:rect l="l" t="t" r="r" b="b"/>
                <a:pathLst>
                  <a:path w="21978" h="21199" extrusionOk="0">
                    <a:moveTo>
                      <a:pt x="10549" y="1"/>
                    </a:moveTo>
                    <a:cubicBezTo>
                      <a:pt x="10105" y="1"/>
                      <a:pt x="9659" y="28"/>
                      <a:pt x="9216" y="85"/>
                    </a:cubicBezTo>
                    <a:cubicBezTo>
                      <a:pt x="6644" y="407"/>
                      <a:pt x="3989" y="1383"/>
                      <a:pt x="2358" y="3514"/>
                    </a:cubicBezTo>
                    <a:cubicBezTo>
                      <a:pt x="1072" y="5193"/>
                      <a:pt x="572" y="7384"/>
                      <a:pt x="298" y="9527"/>
                    </a:cubicBezTo>
                    <a:cubicBezTo>
                      <a:pt x="84" y="11337"/>
                      <a:pt x="0" y="13194"/>
                      <a:pt x="536" y="14920"/>
                    </a:cubicBezTo>
                    <a:cubicBezTo>
                      <a:pt x="1334" y="17468"/>
                      <a:pt x="3417" y="19421"/>
                      <a:pt x="5787" y="20373"/>
                    </a:cubicBezTo>
                    <a:cubicBezTo>
                      <a:pt x="7238" y="20960"/>
                      <a:pt x="8787" y="21198"/>
                      <a:pt x="10351" y="21198"/>
                    </a:cubicBezTo>
                    <a:cubicBezTo>
                      <a:pt x="11327" y="21198"/>
                      <a:pt x="12310" y="21105"/>
                      <a:pt x="13276" y="20945"/>
                    </a:cubicBezTo>
                    <a:cubicBezTo>
                      <a:pt x="17717" y="20219"/>
                      <a:pt x="21408" y="16039"/>
                      <a:pt x="21646" y="11253"/>
                    </a:cubicBezTo>
                    <a:cubicBezTo>
                      <a:pt x="21978" y="4718"/>
                      <a:pt x="16342" y="1"/>
                      <a:pt x="10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2"/>
              <p:cNvSpPr/>
              <p:nvPr/>
            </p:nvSpPr>
            <p:spPr>
              <a:xfrm>
                <a:off x="1003075" y="1708475"/>
                <a:ext cx="146375" cy="72200"/>
              </a:xfrm>
              <a:custGeom>
                <a:avLst/>
                <a:gdLst/>
                <a:ahLst/>
                <a:cxnLst/>
                <a:rect l="l" t="t" r="r" b="b"/>
                <a:pathLst>
                  <a:path w="5855" h="2888" extrusionOk="0">
                    <a:moveTo>
                      <a:pt x="1034" y="1"/>
                    </a:moveTo>
                    <a:cubicBezTo>
                      <a:pt x="765" y="1"/>
                      <a:pt x="509" y="19"/>
                      <a:pt x="274" y="56"/>
                    </a:cubicBezTo>
                    <a:cubicBezTo>
                      <a:pt x="0" y="92"/>
                      <a:pt x="107" y="485"/>
                      <a:pt x="334" y="520"/>
                    </a:cubicBezTo>
                    <a:cubicBezTo>
                      <a:pt x="1358" y="651"/>
                      <a:pt x="2274" y="842"/>
                      <a:pt x="3215" y="1330"/>
                    </a:cubicBezTo>
                    <a:cubicBezTo>
                      <a:pt x="3977" y="1735"/>
                      <a:pt x="4536" y="2437"/>
                      <a:pt x="5298" y="2842"/>
                    </a:cubicBezTo>
                    <a:cubicBezTo>
                      <a:pt x="5355" y="2874"/>
                      <a:pt x="5410" y="2888"/>
                      <a:pt x="5463" y="2888"/>
                    </a:cubicBezTo>
                    <a:cubicBezTo>
                      <a:pt x="5689" y="2888"/>
                      <a:pt x="5855" y="2627"/>
                      <a:pt x="5739" y="2366"/>
                    </a:cubicBezTo>
                    <a:cubicBezTo>
                      <a:pt x="5018" y="769"/>
                      <a:pt x="2762" y="1"/>
                      <a:pt x="1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2"/>
              <p:cNvSpPr/>
              <p:nvPr/>
            </p:nvSpPr>
            <p:spPr>
              <a:xfrm>
                <a:off x="1156200" y="1791400"/>
                <a:ext cx="59725" cy="65725"/>
              </a:xfrm>
              <a:custGeom>
                <a:avLst/>
                <a:gdLst/>
                <a:ahLst/>
                <a:cxnLst/>
                <a:rect l="l" t="t" r="r" b="b"/>
                <a:pathLst>
                  <a:path w="2389" h="2629" extrusionOk="0">
                    <a:moveTo>
                      <a:pt x="305" y="0"/>
                    </a:moveTo>
                    <a:cubicBezTo>
                      <a:pt x="95" y="0"/>
                      <a:pt x="0" y="305"/>
                      <a:pt x="150" y="454"/>
                    </a:cubicBezTo>
                    <a:cubicBezTo>
                      <a:pt x="447" y="751"/>
                      <a:pt x="793" y="990"/>
                      <a:pt x="1067" y="1335"/>
                    </a:cubicBezTo>
                    <a:cubicBezTo>
                      <a:pt x="1329" y="1680"/>
                      <a:pt x="1507" y="2156"/>
                      <a:pt x="1805" y="2526"/>
                    </a:cubicBezTo>
                    <a:cubicBezTo>
                      <a:pt x="1863" y="2598"/>
                      <a:pt x="1933" y="2629"/>
                      <a:pt x="2002" y="2629"/>
                    </a:cubicBezTo>
                    <a:cubicBezTo>
                      <a:pt x="2158" y="2629"/>
                      <a:pt x="2312" y="2473"/>
                      <a:pt x="2329" y="2299"/>
                    </a:cubicBezTo>
                    <a:cubicBezTo>
                      <a:pt x="2388" y="1263"/>
                      <a:pt x="1257" y="120"/>
                      <a:pt x="328" y="1"/>
                    </a:cubicBezTo>
                    <a:cubicBezTo>
                      <a:pt x="320" y="1"/>
                      <a:pt x="313" y="0"/>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2"/>
              <p:cNvSpPr/>
              <p:nvPr/>
            </p:nvSpPr>
            <p:spPr>
              <a:xfrm>
                <a:off x="720300" y="1754800"/>
                <a:ext cx="507825" cy="457225"/>
              </a:xfrm>
              <a:custGeom>
                <a:avLst/>
                <a:gdLst/>
                <a:ahLst/>
                <a:cxnLst/>
                <a:rect l="l" t="t" r="r" b="b"/>
                <a:pathLst>
                  <a:path w="20313" h="18289" extrusionOk="0">
                    <a:moveTo>
                      <a:pt x="2870" y="1"/>
                    </a:moveTo>
                    <a:lnTo>
                      <a:pt x="2870" y="1"/>
                    </a:lnTo>
                    <a:cubicBezTo>
                      <a:pt x="2691" y="191"/>
                      <a:pt x="2512" y="394"/>
                      <a:pt x="2346" y="596"/>
                    </a:cubicBezTo>
                    <a:cubicBezTo>
                      <a:pt x="1060" y="2275"/>
                      <a:pt x="560" y="4478"/>
                      <a:pt x="298" y="6621"/>
                    </a:cubicBezTo>
                    <a:cubicBezTo>
                      <a:pt x="72" y="8419"/>
                      <a:pt x="0" y="10288"/>
                      <a:pt x="536" y="12014"/>
                    </a:cubicBezTo>
                    <a:cubicBezTo>
                      <a:pt x="1322" y="14550"/>
                      <a:pt x="3405" y="16503"/>
                      <a:pt x="5775" y="17455"/>
                    </a:cubicBezTo>
                    <a:cubicBezTo>
                      <a:pt x="7243" y="18046"/>
                      <a:pt x="8803" y="18289"/>
                      <a:pt x="10376" y="18289"/>
                    </a:cubicBezTo>
                    <a:cubicBezTo>
                      <a:pt x="11340" y="18289"/>
                      <a:pt x="12309" y="18197"/>
                      <a:pt x="13264" y="18039"/>
                    </a:cubicBezTo>
                    <a:cubicBezTo>
                      <a:pt x="16205" y="17563"/>
                      <a:pt x="18812" y="15562"/>
                      <a:pt x="20312" y="12872"/>
                    </a:cubicBezTo>
                    <a:lnTo>
                      <a:pt x="20312" y="12872"/>
                    </a:lnTo>
                    <a:cubicBezTo>
                      <a:pt x="18348" y="14300"/>
                      <a:pt x="16038" y="15181"/>
                      <a:pt x="13669" y="15300"/>
                    </a:cubicBezTo>
                    <a:cubicBezTo>
                      <a:pt x="13491" y="15309"/>
                      <a:pt x="13314" y="15314"/>
                      <a:pt x="13136" y="15314"/>
                    </a:cubicBezTo>
                    <a:cubicBezTo>
                      <a:pt x="9524" y="15314"/>
                      <a:pt x="5911" y="13480"/>
                      <a:pt x="3846" y="10347"/>
                    </a:cubicBezTo>
                    <a:cubicBezTo>
                      <a:pt x="1881" y="7371"/>
                      <a:pt x="1477" y="3287"/>
                      <a:pt x="2870" y="1"/>
                    </a:cubicBezTo>
                    <a:close/>
                  </a:path>
                </a:pathLst>
              </a:custGeom>
              <a:solidFill>
                <a:srgbClr val="333154">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2"/>
              <p:cNvSpPr/>
              <p:nvPr/>
            </p:nvSpPr>
            <p:spPr>
              <a:xfrm>
                <a:off x="808050" y="1849575"/>
                <a:ext cx="115875" cy="62850"/>
              </a:xfrm>
              <a:custGeom>
                <a:avLst/>
                <a:gdLst/>
                <a:ahLst/>
                <a:cxnLst/>
                <a:rect l="l" t="t" r="r" b="b"/>
                <a:pathLst>
                  <a:path w="4635" h="2514" extrusionOk="0">
                    <a:moveTo>
                      <a:pt x="2313" y="0"/>
                    </a:moveTo>
                    <a:cubicBezTo>
                      <a:pt x="1153" y="0"/>
                      <a:pt x="196" y="983"/>
                      <a:pt x="26" y="2127"/>
                    </a:cubicBezTo>
                    <a:cubicBezTo>
                      <a:pt x="1" y="2264"/>
                      <a:pt x="111" y="2371"/>
                      <a:pt x="228" y="2371"/>
                    </a:cubicBezTo>
                    <a:cubicBezTo>
                      <a:pt x="273" y="2371"/>
                      <a:pt x="320" y="2355"/>
                      <a:pt x="360" y="2318"/>
                    </a:cubicBezTo>
                    <a:cubicBezTo>
                      <a:pt x="979" y="1770"/>
                      <a:pt x="1288" y="901"/>
                      <a:pt x="2241" y="841"/>
                    </a:cubicBezTo>
                    <a:cubicBezTo>
                      <a:pt x="2272" y="839"/>
                      <a:pt x="2303" y="838"/>
                      <a:pt x="2332" y="838"/>
                    </a:cubicBezTo>
                    <a:cubicBezTo>
                      <a:pt x="3214" y="838"/>
                      <a:pt x="3518" y="1837"/>
                      <a:pt x="3967" y="2401"/>
                    </a:cubicBezTo>
                    <a:cubicBezTo>
                      <a:pt x="4027" y="2480"/>
                      <a:pt x="4116" y="2514"/>
                      <a:pt x="4209" y="2514"/>
                    </a:cubicBezTo>
                    <a:cubicBezTo>
                      <a:pt x="4413" y="2514"/>
                      <a:pt x="4635" y="2352"/>
                      <a:pt x="4610" y="2139"/>
                    </a:cubicBezTo>
                    <a:cubicBezTo>
                      <a:pt x="4491" y="1127"/>
                      <a:pt x="3539" y="91"/>
                      <a:pt x="2491" y="8"/>
                    </a:cubicBezTo>
                    <a:cubicBezTo>
                      <a:pt x="2431" y="3"/>
                      <a:pt x="2372" y="0"/>
                      <a:pt x="23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2"/>
              <p:cNvSpPr/>
              <p:nvPr/>
            </p:nvSpPr>
            <p:spPr>
              <a:xfrm>
                <a:off x="1048900" y="1849575"/>
                <a:ext cx="115775" cy="62850"/>
              </a:xfrm>
              <a:custGeom>
                <a:avLst/>
                <a:gdLst/>
                <a:ahLst/>
                <a:cxnLst/>
                <a:rect l="l" t="t" r="r" b="b"/>
                <a:pathLst>
                  <a:path w="4631" h="2514" extrusionOk="0">
                    <a:moveTo>
                      <a:pt x="2310" y="0"/>
                    </a:moveTo>
                    <a:cubicBezTo>
                      <a:pt x="2251" y="0"/>
                      <a:pt x="2192" y="3"/>
                      <a:pt x="2132" y="8"/>
                    </a:cubicBezTo>
                    <a:cubicBezTo>
                      <a:pt x="1096" y="91"/>
                      <a:pt x="144" y="1127"/>
                      <a:pt x="25" y="2139"/>
                    </a:cubicBezTo>
                    <a:cubicBezTo>
                      <a:pt x="0" y="2352"/>
                      <a:pt x="217" y="2514"/>
                      <a:pt x="420" y="2514"/>
                    </a:cubicBezTo>
                    <a:cubicBezTo>
                      <a:pt x="513" y="2514"/>
                      <a:pt x="604" y="2480"/>
                      <a:pt x="668" y="2401"/>
                    </a:cubicBezTo>
                    <a:cubicBezTo>
                      <a:pt x="1105" y="1837"/>
                      <a:pt x="1431" y="838"/>
                      <a:pt x="2304" y="838"/>
                    </a:cubicBezTo>
                    <a:cubicBezTo>
                      <a:pt x="2333" y="838"/>
                      <a:pt x="2363" y="839"/>
                      <a:pt x="2394" y="841"/>
                    </a:cubicBezTo>
                    <a:cubicBezTo>
                      <a:pt x="3346" y="901"/>
                      <a:pt x="3644" y="1770"/>
                      <a:pt x="4275" y="2318"/>
                    </a:cubicBezTo>
                    <a:cubicBezTo>
                      <a:pt x="4315" y="2355"/>
                      <a:pt x="4362" y="2371"/>
                      <a:pt x="4407" y="2371"/>
                    </a:cubicBezTo>
                    <a:cubicBezTo>
                      <a:pt x="4523" y="2371"/>
                      <a:pt x="4631" y="2264"/>
                      <a:pt x="4597" y="2127"/>
                    </a:cubicBezTo>
                    <a:cubicBezTo>
                      <a:pt x="4438" y="983"/>
                      <a:pt x="3471" y="0"/>
                      <a:pt x="2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2"/>
              <p:cNvSpPr/>
              <p:nvPr/>
            </p:nvSpPr>
            <p:spPr>
              <a:xfrm>
                <a:off x="828650" y="1988650"/>
                <a:ext cx="319400" cy="134100"/>
              </a:xfrm>
              <a:custGeom>
                <a:avLst/>
                <a:gdLst/>
                <a:ahLst/>
                <a:cxnLst/>
                <a:rect l="l" t="t" r="r" b="b"/>
                <a:pathLst>
                  <a:path w="12776" h="5364" extrusionOk="0">
                    <a:moveTo>
                      <a:pt x="7412" y="0"/>
                    </a:moveTo>
                    <a:cubicBezTo>
                      <a:pt x="4040" y="0"/>
                      <a:pt x="297" y="156"/>
                      <a:pt x="238" y="470"/>
                    </a:cubicBezTo>
                    <a:cubicBezTo>
                      <a:pt x="0" y="1767"/>
                      <a:pt x="1596" y="5315"/>
                      <a:pt x="6382" y="5363"/>
                    </a:cubicBezTo>
                    <a:cubicBezTo>
                      <a:pt x="6412" y="5363"/>
                      <a:pt x="6443" y="5364"/>
                      <a:pt x="6473" y="5364"/>
                    </a:cubicBezTo>
                    <a:cubicBezTo>
                      <a:pt x="11189" y="5364"/>
                      <a:pt x="12775" y="788"/>
                      <a:pt x="12728" y="315"/>
                    </a:cubicBezTo>
                    <a:cubicBezTo>
                      <a:pt x="12706" y="105"/>
                      <a:pt x="10184" y="0"/>
                      <a:pt x="7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2"/>
              <p:cNvSpPr/>
              <p:nvPr/>
            </p:nvSpPr>
            <p:spPr>
              <a:xfrm>
                <a:off x="832500" y="1988675"/>
                <a:ext cx="314950" cy="60850"/>
              </a:xfrm>
              <a:custGeom>
                <a:avLst/>
                <a:gdLst/>
                <a:ahLst/>
                <a:cxnLst/>
                <a:rect l="l" t="t" r="r" b="b"/>
                <a:pathLst>
                  <a:path w="12598" h="2434" extrusionOk="0">
                    <a:moveTo>
                      <a:pt x="7197" y="1"/>
                    </a:moveTo>
                    <a:cubicBezTo>
                      <a:pt x="3839" y="1"/>
                      <a:pt x="143" y="157"/>
                      <a:pt x="84" y="469"/>
                    </a:cubicBezTo>
                    <a:cubicBezTo>
                      <a:pt x="1" y="933"/>
                      <a:pt x="156" y="1659"/>
                      <a:pt x="584" y="2421"/>
                    </a:cubicBezTo>
                    <a:cubicBezTo>
                      <a:pt x="2180" y="1671"/>
                      <a:pt x="4061" y="1385"/>
                      <a:pt x="5847" y="1231"/>
                    </a:cubicBezTo>
                    <a:cubicBezTo>
                      <a:pt x="6379" y="1181"/>
                      <a:pt x="6920" y="1140"/>
                      <a:pt x="7456" y="1140"/>
                    </a:cubicBezTo>
                    <a:cubicBezTo>
                      <a:pt x="7820" y="1140"/>
                      <a:pt x="8182" y="1159"/>
                      <a:pt x="8538" y="1207"/>
                    </a:cubicBezTo>
                    <a:cubicBezTo>
                      <a:pt x="9657" y="1385"/>
                      <a:pt x="10728" y="1814"/>
                      <a:pt x="11669" y="2433"/>
                    </a:cubicBezTo>
                    <a:cubicBezTo>
                      <a:pt x="12336" y="1433"/>
                      <a:pt x="12598" y="516"/>
                      <a:pt x="12586" y="326"/>
                    </a:cubicBezTo>
                    <a:cubicBezTo>
                      <a:pt x="12559" y="109"/>
                      <a:pt x="9995" y="1"/>
                      <a:pt x="719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2590800" y="1504950"/>
            <a:ext cx="6248400" cy="1951496"/>
          </a:xfrm>
          <a:prstGeom prst="rect">
            <a:avLst/>
          </a:prstGeom>
        </p:spPr>
        <p:txBody>
          <a:bodyPr wrap="square">
            <a:spAutoFit/>
          </a:bodyPr>
          <a:lstStyle/>
          <a:p>
            <a:pPr algn="ctr">
              <a:lnSpc>
                <a:spcPct val="150000"/>
              </a:lnSpc>
            </a:pPr>
            <a:r>
              <a:rPr lang="de-DE" sz="2800" b="1" dirty="0">
                <a:solidFill>
                  <a:schemeClr val="accent5">
                    <a:lumMod val="75000"/>
                  </a:schemeClr>
                </a:solidFill>
              </a:rPr>
              <a:t>3. Thực hiện kế hoạch dự án và báo cáo kết quả tìm hiểu đặc trưng của một số nghề ở địa phương</a:t>
            </a:r>
            <a:endParaRPr lang="en-US" sz="2800" dirty="0">
              <a:solidFill>
                <a:schemeClr val="accent5">
                  <a:lumMod val="75000"/>
                </a:schemeClr>
              </a:solidFill>
            </a:endParaRPr>
          </a:p>
        </p:txBody>
      </p:sp>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99" name="Google Shape;1199;p53"/>
          <p:cNvSpPr/>
          <p:nvPr/>
        </p:nvSpPr>
        <p:spPr>
          <a:xfrm>
            <a:off x="8694900" y="387607"/>
            <a:ext cx="331188" cy="252374"/>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0" name="Google Shape;1200;p53"/>
          <p:cNvGrpSpPr/>
          <p:nvPr/>
        </p:nvGrpSpPr>
        <p:grpSpPr>
          <a:xfrm rot="1623533" flipH="1">
            <a:off x="7924347" y="317888"/>
            <a:ext cx="1730556" cy="1383895"/>
            <a:chOff x="15524550" y="1548900"/>
            <a:chExt cx="1307925" cy="1045925"/>
          </a:xfrm>
        </p:grpSpPr>
        <p:sp>
          <p:nvSpPr>
            <p:cNvPr id="1201" name="Google Shape;1201;p53"/>
            <p:cNvSpPr/>
            <p:nvPr/>
          </p:nvSpPr>
          <p:spPr>
            <a:xfrm>
              <a:off x="15667125" y="2029600"/>
              <a:ext cx="552775" cy="471625"/>
            </a:xfrm>
            <a:custGeom>
              <a:avLst/>
              <a:gdLst/>
              <a:ahLst/>
              <a:cxnLst/>
              <a:rect l="l" t="t" r="r" b="b"/>
              <a:pathLst>
                <a:path w="22111" h="18865" extrusionOk="0">
                  <a:moveTo>
                    <a:pt x="16907" y="1"/>
                  </a:moveTo>
                  <a:cubicBezTo>
                    <a:pt x="16895" y="13"/>
                    <a:pt x="16872" y="13"/>
                    <a:pt x="16848" y="24"/>
                  </a:cubicBezTo>
                  <a:lnTo>
                    <a:pt x="13514" y="2322"/>
                  </a:lnTo>
                  <a:lnTo>
                    <a:pt x="11597" y="3644"/>
                  </a:lnTo>
                  <a:lnTo>
                    <a:pt x="6156" y="7383"/>
                  </a:lnTo>
                  <a:lnTo>
                    <a:pt x="3537" y="9180"/>
                  </a:lnTo>
                  <a:lnTo>
                    <a:pt x="917" y="10978"/>
                  </a:lnTo>
                  <a:lnTo>
                    <a:pt x="643" y="11169"/>
                  </a:lnTo>
                  <a:lnTo>
                    <a:pt x="120" y="11526"/>
                  </a:lnTo>
                  <a:lnTo>
                    <a:pt x="108" y="11550"/>
                  </a:lnTo>
                  <a:lnTo>
                    <a:pt x="84" y="11562"/>
                  </a:lnTo>
                  <a:cubicBezTo>
                    <a:pt x="60" y="11585"/>
                    <a:pt x="24" y="11621"/>
                    <a:pt x="12" y="11669"/>
                  </a:cubicBezTo>
                  <a:cubicBezTo>
                    <a:pt x="1" y="11704"/>
                    <a:pt x="1" y="11752"/>
                    <a:pt x="24" y="11800"/>
                  </a:cubicBezTo>
                  <a:lnTo>
                    <a:pt x="24" y="11824"/>
                  </a:lnTo>
                  <a:cubicBezTo>
                    <a:pt x="60" y="12288"/>
                    <a:pt x="179" y="12776"/>
                    <a:pt x="382" y="13312"/>
                  </a:cubicBezTo>
                  <a:cubicBezTo>
                    <a:pt x="536" y="13705"/>
                    <a:pt x="715" y="14110"/>
                    <a:pt x="965" y="14610"/>
                  </a:cubicBezTo>
                  <a:cubicBezTo>
                    <a:pt x="1417" y="15514"/>
                    <a:pt x="1894" y="16276"/>
                    <a:pt x="2429" y="16943"/>
                  </a:cubicBezTo>
                  <a:cubicBezTo>
                    <a:pt x="2798" y="17408"/>
                    <a:pt x="3156" y="17777"/>
                    <a:pt x="3537" y="18098"/>
                  </a:cubicBezTo>
                  <a:cubicBezTo>
                    <a:pt x="3751" y="18253"/>
                    <a:pt x="3953" y="18408"/>
                    <a:pt x="4180" y="18539"/>
                  </a:cubicBezTo>
                  <a:cubicBezTo>
                    <a:pt x="4394" y="18658"/>
                    <a:pt x="4632" y="18765"/>
                    <a:pt x="4870" y="18848"/>
                  </a:cubicBezTo>
                  <a:cubicBezTo>
                    <a:pt x="4881" y="18859"/>
                    <a:pt x="4896" y="18865"/>
                    <a:pt x="4915" y="18865"/>
                  </a:cubicBezTo>
                  <a:cubicBezTo>
                    <a:pt x="4937" y="18865"/>
                    <a:pt x="4963" y="18856"/>
                    <a:pt x="4989" y="18836"/>
                  </a:cubicBezTo>
                  <a:cubicBezTo>
                    <a:pt x="5025" y="18812"/>
                    <a:pt x="5061" y="18777"/>
                    <a:pt x="5073" y="18729"/>
                  </a:cubicBezTo>
                  <a:lnTo>
                    <a:pt x="5346" y="18539"/>
                  </a:lnTo>
                  <a:lnTo>
                    <a:pt x="5882" y="18170"/>
                  </a:lnTo>
                  <a:lnTo>
                    <a:pt x="8061" y="16669"/>
                  </a:lnTo>
                  <a:lnTo>
                    <a:pt x="11133" y="14562"/>
                  </a:lnTo>
                  <a:cubicBezTo>
                    <a:pt x="12943" y="13312"/>
                    <a:pt x="14752" y="12062"/>
                    <a:pt x="16562" y="10835"/>
                  </a:cubicBezTo>
                  <a:lnTo>
                    <a:pt x="19253" y="8966"/>
                  </a:lnTo>
                  <a:lnTo>
                    <a:pt x="21896" y="7156"/>
                  </a:lnTo>
                  <a:lnTo>
                    <a:pt x="21968" y="7085"/>
                  </a:lnTo>
                  <a:cubicBezTo>
                    <a:pt x="21979" y="7061"/>
                    <a:pt x="22015" y="7037"/>
                    <a:pt x="22027" y="7002"/>
                  </a:cubicBezTo>
                  <a:cubicBezTo>
                    <a:pt x="22051" y="6966"/>
                    <a:pt x="22087" y="6930"/>
                    <a:pt x="22110" y="6882"/>
                  </a:cubicBezTo>
                  <a:cubicBezTo>
                    <a:pt x="22081" y="6880"/>
                    <a:pt x="22053" y="6879"/>
                    <a:pt x="22027" y="6879"/>
                  </a:cubicBezTo>
                  <a:cubicBezTo>
                    <a:pt x="21915" y="6879"/>
                    <a:pt x="21828" y="6897"/>
                    <a:pt x="21741" y="6906"/>
                  </a:cubicBezTo>
                  <a:cubicBezTo>
                    <a:pt x="21563" y="6918"/>
                    <a:pt x="21372" y="6930"/>
                    <a:pt x="21194" y="6930"/>
                  </a:cubicBezTo>
                  <a:cubicBezTo>
                    <a:pt x="21015" y="6930"/>
                    <a:pt x="20836" y="6930"/>
                    <a:pt x="20658" y="6918"/>
                  </a:cubicBezTo>
                  <a:cubicBezTo>
                    <a:pt x="20491" y="6906"/>
                    <a:pt x="20336" y="6882"/>
                    <a:pt x="20182" y="6847"/>
                  </a:cubicBezTo>
                  <a:cubicBezTo>
                    <a:pt x="20086" y="6823"/>
                    <a:pt x="20015" y="6799"/>
                    <a:pt x="19943" y="6751"/>
                  </a:cubicBezTo>
                  <a:cubicBezTo>
                    <a:pt x="19872" y="6728"/>
                    <a:pt x="19813" y="6692"/>
                    <a:pt x="19753" y="6644"/>
                  </a:cubicBezTo>
                  <a:cubicBezTo>
                    <a:pt x="19717" y="6621"/>
                    <a:pt x="19693" y="6609"/>
                    <a:pt x="19658" y="6573"/>
                  </a:cubicBezTo>
                  <a:cubicBezTo>
                    <a:pt x="19634" y="6549"/>
                    <a:pt x="19610" y="6525"/>
                    <a:pt x="19598" y="6501"/>
                  </a:cubicBezTo>
                  <a:cubicBezTo>
                    <a:pt x="19551" y="6454"/>
                    <a:pt x="19527" y="6394"/>
                    <a:pt x="19515" y="6335"/>
                  </a:cubicBezTo>
                  <a:cubicBezTo>
                    <a:pt x="19396" y="6049"/>
                    <a:pt x="19467" y="5728"/>
                    <a:pt x="19574" y="5454"/>
                  </a:cubicBezTo>
                  <a:cubicBezTo>
                    <a:pt x="19658" y="5204"/>
                    <a:pt x="19765" y="4966"/>
                    <a:pt x="19872" y="4716"/>
                  </a:cubicBezTo>
                  <a:lnTo>
                    <a:pt x="19872" y="4727"/>
                  </a:lnTo>
                  <a:cubicBezTo>
                    <a:pt x="19943" y="4537"/>
                    <a:pt x="20027" y="4358"/>
                    <a:pt x="20086" y="4168"/>
                  </a:cubicBezTo>
                  <a:cubicBezTo>
                    <a:pt x="20146" y="3989"/>
                    <a:pt x="20205" y="3811"/>
                    <a:pt x="20241" y="3608"/>
                  </a:cubicBezTo>
                  <a:lnTo>
                    <a:pt x="20241" y="3632"/>
                  </a:lnTo>
                  <a:cubicBezTo>
                    <a:pt x="20253" y="3525"/>
                    <a:pt x="20253" y="3406"/>
                    <a:pt x="20253" y="3287"/>
                  </a:cubicBezTo>
                  <a:cubicBezTo>
                    <a:pt x="20241" y="3227"/>
                    <a:pt x="20229" y="3156"/>
                    <a:pt x="20205" y="3096"/>
                  </a:cubicBezTo>
                  <a:cubicBezTo>
                    <a:pt x="20182" y="3037"/>
                    <a:pt x="20146" y="2989"/>
                    <a:pt x="20122" y="2941"/>
                  </a:cubicBezTo>
                  <a:cubicBezTo>
                    <a:pt x="20086" y="2894"/>
                    <a:pt x="20051" y="2858"/>
                    <a:pt x="20003" y="2822"/>
                  </a:cubicBezTo>
                  <a:cubicBezTo>
                    <a:pt x="19943" y="2775"/>
                    <a:pt x="19872" y="2739"/>
                    <a:pt x="19813" y="2703"/>
                  </a:cubicBezTo>
                  <a:lnTo>
                    <a:pt x="19789" y="2703"/>
                  </a:lnTo>
                  <a:cubicBezTo>
                    <a:pt x="19658" y="2644"/>
                    <a:pt x="19527" y="2620"/>
                    <a:pt x="19372" y="2596"/>
                  </a:cubicBezTo>
                  <a:cubicBezTo>
                    <a:pt x="19301" y="2584"/>
                    <a:pt x="19229" y="2584"/>
                    <a:pt x="19170" y="2584"/>
                  </a:cubicBezTo>
                  <a:lnTo>
                    <a:pt x="18955" y="2584"/>
                  </a:lnTo>
                  <a:cubicBezTo>
                    <a:pt x="18800" y="2596"/>
                    <a:pt x="18646" y="2620"/>
                    <a:pt x="18479" y="2632"/>
                  </a:cubicBezTo>
                  <a:cubicBezTo>
                    <a:pt x="18300" y="2644"/>
                    <a:pt x="18146" y="2656"/>
                    <a:pt x="17967" y="2680"/>
                  </a:cubicBezTo>
                  <a:cubicBezTo>
                    <a:pt x="17884" y="2686"/>
                    <a:pt x="17800" y="2688"/>
                    <a:pt x="17717" y="2688"/>
                  </a:cubicBezTo>
                  <a:cubicBezTo>
                    <a:pt x="17634" y="2688"/>
                    <a:pt x="17550" y="2686"/>
                    <a:pt x="17467" y="2680"/>
                  </a:cubicBezTo>
                  <a:cubicBezTo>
                    <a:pt x="17312" y="2656"/>
                    <a:pt x="17146" y="2632"/>
                    <a:pt x="16979" y="2572"/>
                  </a:cubicBezTo>
                  <a:cubicBezTo>
                    <a:pt x="16860" y="2525"/>
                    <a:pt x="16741" y="2441"/>
                    <a:pt x="16669" y="2334"/>
                  </a:cubicBezTo>
                  <a:cubicBezTo>
                    <a:pt x="16598" y="2227"/>
                    <a:pt x="16550" y="2096"/>
                    <a:pt x="16538" y="1977"/>
                  </a:cubicBezTo>
                  <a:cubicBezTo>
                    <a:pt x="16503" y="1822"/>
                    <a:pt x="16503" y="1679"/>
                    <a:pt x="16514" y="1513"/>
                  </a:cubicBezTo>
                  <a:cubicBezTo>
                    <a:pt x="16538" y="1346"/>
                    <a:pt x="16550" y="1167"/>
                    <a:pt x="16598" y="1013"/>
                  </a:cubicBezTo>
                  <a:cubicBezTo>
                    <a:pt x="16622" y="846"/>
                    <a:pt x="16669" y="667"/>
                    <a:pt x="16729" y="501"/>
                  </a:cubicBezTo>
                  <a:cubicBezTo>
                    <a:pt x="16788" y="322"/>
                    <a:pt x="16836" y="155"/>
                    <a:pt x="16907" y="1"/>
                  </a:cubicBez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3"/>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3"/>
            <p:cNvSpPr/>
            <p:nvPr/>
          </p:nvSpPr>
          <p:spPr>
            <a:xfrm>
              <a:off x="16171650" y="2106400"/>
              <a:ext cx="25" cy="25"/>
            </a:xfrm>
            <a:custGeom>
              <a:avLst/>
              <a:gdLst/>
              <a:ahLst/>
              <a:cxnLst/>
              <a:rect l="l" t="t" r="r" b="b"/>
              <a:pathLst>
                <a:path w="1" h="1" extrusionOk="0">
                  <a:moveTo>
                    <a:pt x="1" y="0"/>
                  </a:move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3"/>
            <p:cNvSpPr/>
            <p:nvPr/>
          </p:nvSpPr>
          <p:spPr>
            <a:xfrm>
              <a:off x="15680525" y="2093000"/>
              <a:ext cx="492650" cy="370025"/>
            </a:xfrm>
            <a:custGeom>
              <a:avLst/>
              <a:gdLst/>
              <a:ahLst/>
              <a:cxnLst/>
              <a:rect l="l" t="t" r="r" b="b"/>
              <a:pathLst>
                <a:path w="19706" h="14801" extrusionOk="0">
                  <a:moveTo>
                    <a:pt x="16383" y="1"/>
                  </a:moveTo>
                  <a:cubicBezTo>
                    <a:pt x="15086" y="894"/>
                    <a:pt x="13776" y="1787"/>
                    <a:pt x="12490" y="2668"/>
                  </a:cubicBezTo>
                  <a:cubicBezTo>
                    <a:pt x="9775" y="4513"/>
                    <a:pt x="7073" y="6371"/>
                    <a:pt x="4358" y="8216"/>
                  </a:cubicBezTo>
                  <a:cubicBezTo>
                    <a:pt x="2905" y="9216"/>
                    <a:pt x="1441" y="10216"/>
                    <a:pt x="0" y="11216"/>
                  </a:cubicBezTo>
                  <a:cubicBezTo>
                    <a:pt x="107" y="11466"/>
                    <a:pt x="238" y="11728"/>
                    <a:pt x="381" y="12050"/>
                  </a:cubicBezTo>
                  <a:cubicBezTo>
                    <a:pt x="834" y="12955"/>
                    <a:pt x="1310" y="13717"/>
                    <a:pt x="1846" y="14383"/>
                  </a:cubicBezTo>
                  <a:cubicBezTo>
                    <a:pt x="1965" y="14526"/>
                    <a:pt x="2084" y="14669"/>
                    <a:pt x="2203" y="14800"/>
                  </a:cubicBezTo>
                  <a:cubicBezTo>
                    <a:pt x="4691" y="13098"/>
                    <a:pt x="7192" y="11395"/>
                    <a:pt x="9668" y="9692"/>
                  </a:cubicBezTo>
                  <a:cubicBezTo>
                    <a:pt x="12752" y="7585"/>
                    <a:pt x="15836" y="5478"/>
                    <a:pt x="18919" y="3370"/>
                  </a:cubicBezTo>
                  <a:cubicBezTo>
                    <a:pt x="18931" y="3203"/>
                    <a:pt x="18979" y="3061"/>
                    <a:pt x="19015" y="2906"/>
                  </a:cubicBezTo>
                  <a:cubicBezTo>
                    <a:pt x="19110" y="2656"/>
                    <a:pt x="19217" y="2418"/>
                    <a:pt x="19312" y="2168"/>
                  </a:cubicBezTo>
                  <a:lnTo>
                    <a:pt x="19312" y="2180"/>
                  </a:lnTo>
                  <a:cubicBezTo>
                    <a:pt x="19396" y="1989"/>
                    <a:pt x="19479" y="1810"/>
                    <a:pt x="19538" y="1608"/>
                  </a:cubicBezTo>
                  <a:cubicBezTo>
                    <a:pt x="19550" y="1548"/>
                    <a:pt x="19586" y="1489"/>
                    <a:pt x="19598" y="1429"/>
                  </a:cubicBezTo>
                  <a:lnTo>
                    <a:pt x="19693" y="1084"/>
                  </a:lnTo>
                  <a:cubicBezTo>
                    <a:pt x="19705" y="977"/>
                    <a:pt x="19705" y="870"/>
                    <a:pt x="19705" y="751"/>
                  </a:cubicBezTo>
                  <a:cubicBezTo>
                    <a:pt x="19693" y="691"/>
                    <a:pt x="19681" y="620"/>
                    <a:pt x="19658" y="560"/>
                  </a:cubicBezTo>
                  <a:cubicBezTo>
                    <a:pt x="19634" y="501"/>
                    <a:pt x="19598" y="453"/>
                    <a:pt x="19574" y="394"/>
                  </a:cubicBezTo>
                  <a:cubicBezTo>
                    <a:pt x="19538" y="346"/>
                    <a:pt x="19503" y="298"/>
                    <a:pt x="19455" y="275"/>
                  </a:cubicBezTo>
                  <a:cubicBezTo>
                    <a:pt x="19396" y="227"/>
                    <a:pt x="19324" y="179"/>
                    <a:pt x="19253" y="155"/>
                  </a:cubicBezTo>
                  <a:lnTo>
                    <a:pt x="19241" y="155"/>
                  </a:lnTo>
                  <a:cubicBezTo>
                    <a:pt x="19110" y="96"/>
                    <a:pt x="18979" y="60"/>
                    <a:pt x="18824" y="48"/>
                  </a:cubicBezTo>
                  <a:cubicBezTo>
                    <a:pt x="18753" y="36"/>
                    <a:pt x="18681" y="36"/>
                    <a:pt x="18622" y="36"/>
                  </a:cubicBezTo>
                  <a:lnTo>
                    <a:pt x="18407" y="36"/>
                  </a:lnTo>
                  <a:cubicBezTo>
                    <a:pt x="18241" y="48"/>
                    <a:pt x="18098" y="60"/>
                    <a:pt x="17931" y="84"/>
                  </a:cubicBezTo>
                  <a:cubicBezTo>
                    <a:pt x="17753" y="96"/>
                    <a:pt x="17598" y="108"/>
                    <a:pt x="17419" y="120"/>
                  </a:cubicBezTo>
                  <a:cubicBezTo>
                    <a:pt x="17336" y="132"/>
                    <a:pt x="17252" y="138"/>
                    <a:pt x="17169" y="138"/>
                  </a:cubicBezTo>
                  <a:cubicBezTo>
                    <a:pt x="17086" y="138"/>
                    <a:pt x="17002" y="132"/>
                    <a:pt x="16919" y="120"/>
                  </a:cubicBezTo>
                  <a:cubicBezTo>
                    <a:pt x="16752" y="108"/>
                    <a:pt x="16598" y="84"/>
                    <a:pt x="16431" y="24"/>
                  </a:cubicBezTo>
                  <a:cubicBezTo>
                    <a:pt x="16419" y="24"/>
                    <a:pt x="16407" y="1"/>
                    <a:pt x="16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3"/>
            <p:cNvSpPr/>
            <p:nvPr/>
          </p:nvSpPr>
          <p:spPr>
            <a:xfrm>
              <a:off x="16171650" y="2106400"/>
              <a:ext cx="25" cy="625"/>
            </a:xfrm>
            <a:custGeom>
              <a:avLst/>
              <a:gdLst/>
              <a:ahLst/>
              <a:cxnLst/>
              <a:rect l="l" t="t" r="r" b="b"/>
              <a:pathLst>
                <a:path w="1" h="25" extrusionOk="0">
                  <a:moveTo>
                    <a:pt x="1" y="0"/>
                  </a:moveTo>
                  <a:cubicBezTo>
                    <a:pt x="1" y="0"/>
                    <a:pt x="1" y="24"/>
                    <a:pt x="1" y="0"/>
                  </a:cubicBezTo>
                  <a:cubicBezTo>
                    <a:pt x="1" y="24"/>
                    <a:pt x="1" y="0"/>
                    <a:pt x="1" y="0"/>
                  </a:cubicBezTo>
                  <a:close/>
                </a:path>
              </a:pathLst>
            </a:custGeom>
            <a:solidFill>
              <a:srgbClr val="F79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3"/>
            <p:cNvSpPr/>
            <p:nvPr/>
          </p:nvSpPr>
          <p:spPr>
            <a:xfrm>
              <a:off x="16155275" y="2182900"/>
              <a:ext cx="25" cy="25"/>
            </a:xfrm>
            <a:custGeom>
              <a:avLst/>
              <a:gdLst/>
              <a:ahLst/>
              <a:cxnLst/>
              <a:rect l="l" t="t" r="r" b="b"/>
              <a:pathLst>
                <a:path w="1" h="1" extrusionOk="0">
                  <a:moveTo>
                    <a:pt x="1" y="0"/>
                  </a:moveTo>
                  <a:lnTo>
                    <a:pt x="1" y="0"/>
                  </a:lnTo>
                  <a:lnTo>
                    <a:pt x="1" y="0"/>
                  </a:lnTo>
                  <a:lnTo>
                    <a:pt x="1" y="0"/>
                  </a:lnTo>
                  <a:close/>
                </a:path>
              </a:pathLst>
            </a:custGeom>
            <a:solidFill>
              <a:srgbClr val="F8C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3"/>
            <p:cNvSpPr/>
            <p:nvPr/>
          </p:nvSpPr>
          <p:spPr>
            <a:xfrm>
              <a:off x="15666825" y="2029600"/>
              <a:ext cx="422700" cy="344125"/>
            </a:xfrm>
            <a:custGeom>
              <a:avLst/>
              <a:gdLst/>
              <a:ahLst/>
              <a:cxnLst/>
              <a:rect l="l" t="t" r="r" b="b"/>
              <a:pathLst>
                <a:path w="16908" h="13765" extrusionOk="0">
                  <a:moveTo>
                    <a:pt x="16907" y="1"/>
                  </a:moveTo>
                  <a:lnTo>
                    <a:pt x="16848" y="13"/>
                  </a:lnTo>
                  <a:lnTo>
                    <a:pt x="13514" y="2299"/>
                  </a:lnTo>
                  <a:lnTo>
                    <a:pt x="11597" y="3632"/>
                  </a:lnTo>
                  <a:lnTo>
                    <a:pt x="6156" y="7359"/>
                  </a:lnTo>
                  <a:lnTo>
                    <a:pt x="3537" y="9168"/>
                  </a:lnTo>
                  <a:lnTo>
                    <a:pt x="917" y="10966"/>
                  </a:lnTo>
                  <a:lnTo>
                    <a:pt x="644" y="11157"/>
                  </a:lnTo>
                  <a:lnTo>
                    <a:pt x="120" y="11514"/>
                  </a:lnTo>
                  <a:lnTo>
                    <a:pt x="108" y="11526"/>
                  </a:lnTo>
                  <a:lnTo>
                    <a:pt x="84" y="11550"/>
                  </a:lnTo>
                  <a:cubicBezTo>
                    <a:pt x="60" y="11574"/>
                    <a:pt x="24" y="11609"/>
                    <a:pt x="13" y="11645"/>
                  </a:cubicBezTo>
                  <a:cubicBezTo>
                    <a:pt x="1" y="11693"/>
                    <a:pt x="1" y="11740"/>
                    <a:pt x="24" y="11788"/>
                  </a:cubicBezTo>
                  <a:lnTo>
                    <a:pt x="24" y="11812"/>
                  </a:lnTo>
                  <a:cubicBezTo>
                    <a:pt x="60" y="12276"/>
                    <a:pt x="179" y="12764"/>
                    <a:pt x="382" y="13300"/>
                  </a:cubicBezTo>
                  <a:cubicBezTo>
                    <a:pt x="441" y="13455"/>
                    <a:pt x="501" y="13598"/>
                    <a:pt x="584" y="13764"/>
                  </a:cubicBezTo>
                  <a:lnTo>
                    <a:pt x="667" y="13705"/>
                  </a:lnTo>
                  <a:lnTo>
                    <a:pt x="1929" y="12836"/>
                  </a:lnTo>
                  <a:lnTo>
                    <a:pt x="4751" y="10919"/>
                  </a:lnTo>
                  <a:cubicBezTo>
                    <a:pt x="5001" y="10502"/>
                    <a:pt x="5263" y="10085"/>
                    <a:pt x="5561" y="9704"/>
                  </a:cubicBezTo>
                  <a:cubicBezTo>
                    <a:pt x="6239" y="8823"/>
                    <a:pt x="7025" y="8014"/>
                    <a:pt x="7871" y="7299"/>
                  </a:cubicBezTo>
                  <a:cubicBezTo>
                    <a:pt x="8764" y="6549"/>
                    <a:pt x="9704" y="5847"/>
                    <a:pt x="10669" y="5204"/>
                  </a:cubicBezTo>
                  <a:cubicBezTo>
                    <a:pt x="11669" y="4537"/>
                    <a:pt x="12681" y="3906"/>
                    <a:pt x="13717" y="3299"/>
                  </a:cubicBezTo>
                  <a:cubicBezTo>
                    <a:pt x="14669" y="2739"/>
                    <a:pt x="15622" y="2168"/>
                    <a:pt x="16562" y="1608"/>
                  </a:cubicBezTo>
                  <a:cubicBezTo>
                    <a:pt x="16503" y="1560"/>
                    <a:pt x="16515" y="1537"/>
                    <a:pt x="16515" y="1501"/>
                  </a:cubicBezTo>
                  <a:cubicBezTo>
                    <a:pt x="16538" y="1334"/>
                    <a:pt x="16550" y="1167"/>
                    <a:pt x="16598" y="1013"/>
                  </a:cubicBezTo>
                  <a:cubicBezTo>
                    <a:pt x="16622" y="846"/>
                    <a:pt x="16669" y="679"/>
                    <a:pt x="16729" y="501"/>
                  </a:cubicBezTo>
                  <a:cubicBezTo>
                    <a:pt x="16788" y="322"/>
                    <a:pt x="16848" y="144"/>
                    <a:pt x="16907"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3"/>
            <p:cNvSpPr/>
            <p:nvPr/>
          </p:nvSpPr>
          <p:spPr>
            <a:xfrm>
              <a:off x="15735300" y="2452875"/>
              <a:ext cx="18175" cy="27700"/>
            </a:xfrm>
            <a:custGeom>
              <a:avLst/>
              <a:gdLst/>
              <a:ahLst/>
              <a:cxnLst/>
              <a:rect l="l" t="t" r="r" b="b"/>
              <a:pathLst>
                <a:path w="727" h="1108" extrusionOk="0">
                  <a:moveTo>
                    <a:pt x="595" y="0"/>
                  </a:moveTo>
                  <a:lnTo>
                    <a:pt x="0" y="405"/>
                  </a:lnTo>
                  <a:cubicBezTo>
                    <a:pt x="238" y="667"/>
                    <a:pt x="476" y="893"/>
                    <a:pt x="726" y="1108"/>
                  </a:cubicBezTo>
                  <a:cubicBezTo>
                    <a:pt x="714" y="1060"/>
                    <a:pt x="714" y="1012"/>
                    <a:pt x="703" y="953"/>
                  </a:cubicBezTo>
                  <a:cubicBezTo>
                    <a:pt x="655" y="643"/>
                    <a:pt x="607" y="310"/>
                    <a:pt x="595" y="0"/>
                  </a:cubicBezTo>
                  <a:close/>
                </a:path>
              </a:pathLst>
            </a:custGeom>
            <a:solidFill>
              <a:srgbClr val="F8B8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3"/>
            <p:cNvSpPr/>
            <p:nvPr/>
          </p:nvSpPr>
          <p:spPr>
            <a:xfrm>
              <a:off x="15680225" y="2302550"/>
              <a:ext cx="104200" cy="160775"/>
            </a:xfrm>
            <a:custGeom>
              <a:avLst/>
              <a:gdLst/>
              <a:ahLst/>
              <a:cxnLst/>
              <a:rect l="l" t="t" r="r" b="b"/>
              <a:pathLst>
                <a:path w="4168" h="6431" extrusionOk="0">
                  <a:moveTo>
                    <a:pt x="4168" y="1"/>
                  </a:moveTo>
                  <a:lnTo>
                    <a:pt x="1358" y="1918"/>
                  </a:lnTo>
                  <a:lnTo>
                    <a:pt x="84" y="2787"/>
                  </a:lnTo>
                  <a:lnTo>
                    <a:pt x="0" y="2846"/>
                  </a:lnTo>
                  <a:cubicBezTo>
                    <a:pt x="96" y="3084"/>
                    <a:pt x="215" y="3370"/>
                    <a:pt x="381" y="3680"/>
                  </a:cubicBezTo>
                  <a:cubicBezTo>
                    <a:pt x="834" y="4585"/>
                    <a:pt x="1310" y="5347"/>
                    <a:pt x="1846" y="6013"/>
                  </a:cubicBezTo>
                  <a:cubicBezTo>
                    <a:pt x="1965" y="6180"/>
                    <a:pt x="2084" y="6311"/>
                    <a:pt x="2203" y="6430"/>
                  </a:cubicBezTo>
                  <a:lnTo>
                    <a:pt x="2798" y="6025"/>
                  </a:lnTo>
                  <a:cubicBezTo>
                    <a:pt x="2798" y="5966"/>
                    <a:pt x="2786" y="5930"/>
                    <a:pt x="2786" y="5882"/>
                  </a:cubicBezTo>
                  <a:cubicBezTo>
                    <a:pt x="2763" y="5573"/>
                    <a:pt x="2751" y="5251"/>
                    <a:pt x="2763" y="4942"/>
                  </a:cubicBezTo>
                  <a:cubicBezTo>
                    <a:pt x="2786" y="4358"/>
                    <a:pt x="2846" y="3787"/>
                    <a:pt x="2941" y="3203"/>
                  </a:cubicBezTo>
                  <a:cubicBezTo>
                    <a:pt x="3048" y="2668"/>
                    <a:pt x="3191" y="2132"/>
                    <a:pt x="3394" y="1608"/>
                  </a:cubicBezTo>
                  <a:cubicBezTo>
                    <a:pt x="3584" y="1108"/>
                    <a:pt x="3810" y="596"/>
                    <a:pt x="4084" y="120"/>
                  </a:cubicBezTo>
                  <a:cubicBezTo>
                    <a:pt x="4120" y="72"/>
                    <a:pt x="4132" y="48"/>
                    <a:pt x="4168"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3"/>
            <p:cNvSpPr/>
            <p:nvPr/>
          </p:nvSpPr>
          <p:spPr>
            <a:xfrm>
              <a:off x="16073425" y="2012575"/>
              <a:ext cx="201250" cy="196475"/>
            </a:xfrm>
            <a:custGeom>
              <a:avLst/>
              <a:gdLst/>
              <a:ahLst/>
              <a:cxnLst/>
              <a:rect l="l" t="t" r="r" b="b"/>
              <a:pathLst>
                <a:path w="8050" h="7859" extrusionOk="0">
                  <a:moveTo>
                    <a:pt x="4498" y="1"/>
                  </a:moveTo>
                  <a:cubicBezTo>
                    <a:pt x="4437" y="1"/>
                    <a:pt x="4374" y="1"/>
                    <a:pt x="4311" y="3"/>
                  </a:cubicBezTo>
                  <a:cubicBezTo>
                    <a:pt x="3930" y="27"/>
                    <a:pt x="3525" y="51"/>
                    <a:pt x="3060" y="110"/>
                  </a:cubicBezTo>
                  <a:cubicBezTo>
                    <a:pt x="2679" y="158"/>
                    <a:pt x="2287" y="229"/>
                    <a:pt x="1858" y="336"/>
                  </a:cubicBezTo>
                  <a:cubicBezTo>
                    <a:pt x="1596" y="396"/>
                    <a:pt x="1275" y="467"/>
                    <a:pt x="941" y="575"/>
                  </a:cubicBezTo>
                  <a:lnTo>
                    <a:pt x="894" y="586"/>
                  </a:lnTo>
                  <a:lnTo>
                    <a:pt x="858" y="598"/>
                  </a:lnTo>
                  <a:lnTo>
                    <a:pt x="786" y="634"/>
                  </a:lnTo>
                  <a:lnTo>
                    <a:pt x="679" y="682"/>
                  </a:lnTo>
                  <a:lnTo>
                    <a:pt x="667" y="694"/>
                  </a:lnTo>
                  <a:lnTo>
                    <a:pt x="655" y="717"/>
                  </a:lnTo>
                  <a:lnTo>
                    <a:pt x="643" y="753"/>
                  </a:lnTo>
                  <a:cubicBezTo>
                    <a:pt x="501" y="1003"/>
                    <a:pt x="405" y="1229"/>
                    <a:pt x="310" y="1456"/>
                  </a:cubicBezTo>
                  <a:cubicBezTo>
                    <a:pt x="239" y="1634"/>
                    <a:pt x="179" y="1777"/>
                    <a:pt x="132" y="1932"/>
                  </a:cubicBezTo>
                  <a:cubicBezTo>
                    <a:pt x="108" y="2003"/>
                    <a:pt x="84" y="2075"/>
                    <a:pt x="72" y="2146"/>
                  </a:cubicBezTo>
                  <a:cubicBezTo>
                    <a:pt x="24" y="2372"/>
                    <a:pt x="1" y="2551"/>
                    <a:pt x="12" y="2730"/>
                  </a:cubicBezTo>
                  <a:cubicBezTo>
                    <a:pt x="12" y="2837"/>
                    <a:pt x="24" y="2944"/>
                    <a:pt x="60" y="3027"/>
                  </a:cubicBezTo>
                  <a:cubicBezTo>
                    <a:pt x="84" y="3099"/>
                    <a:pt x="120" y="3182"/>
                    <a:pt x="143" y="3241"/>
                  </a:cubicBezTo>
                  <a:cubicBezTo>
                    <a:pt x="191" y="3301"/>
                    <a:pt x="227" y="3337"/>
                    <a:pt x="286" y="3384"/>
                  </a:cubicBezTo>
                  <a:cubicBezTo>
                    <a:pt x="322" y="3432"/>
                    <a:pt x="382" y="3480"/>
                    <a:pt x="465" y="3503"/>
                  </a:cubicBezTo>
                  <a:cubicBezTo>
                    <a:pt x="548" y="3551"/>
                    <a:pt x="643" y="3575"/>
                    <a:pt x="739" y="3611"/>
                  </a:cubicBezTo>
                  <a:cubicBezTo>
                    <a:pt x="894" y="3634"/>
                    <a:pt x="1084" y="3658"/>
                    <a:pt x="1298" y="3658"/>
                  </a:cubicBezTo>
                  <a:cubicBezTo>
                    <a:pt x="1394" y="3658"/>
                    <a:pt x="1513" y="3634"/>
                    <a:pt x="1620" y="3634"/>
                  </a:cubicBezTo>
                  <a:lnTo>
                    <a:pt x="1775" y="3622"/>
                  </a:lnTo>
                  <a:lnTo>
                    <a:pt x="1917" y="3611"/>
                  </a:lnTo>
                  <a:cubicBezTo>
                    <a:pt x="2096" y="3599"/>
                    <a:pt x="2287" y="3575"/>
                    <a:pt x="2489" y="3575"/>
                  </a:cubicBezTo>
                  <a:lnTo>
                    <a:pt x="2882" y="3575"/>
                  </a:lnTo>
                  <a:cubicBezTo>
                    <a:pt x="3025" y="3599"/>
                    <a:pt x="3120" y="3611"/>
                    <a:pt x="3227" y="3622"/>
                  </a:cubicBezTo>
                  <a:cubicBezTo>
                    <a:pt x="3334" y="3658"/>
                    <a:pt x="3418" y="3682"/>
                    <a:pt x="3477" y="3730"/>
                  </a:cubicBezTo>
                  <a:cubicBezTo>
                    <a:pt x="3561" y="3777"/>
                    <a:pt x="3620" y="3837"/>
                    <a:pt x="3644" y="3908"/>
                  </a:cubicBezTo>
                  <a:cubicBezTo>
                    <a:pt x="3691" y="3980"/>
                    <a:pt x="3703" y="4075"/>
                    <a:pt x="3715" y="4170"/>
                  </a:cubicBezTo>
                  <a:cubicBezTo>
                    <a:pt x="3715" y="4277"/>
                    <a:pt x="3703" y="4396"/>
                    <a:pt x="3680" y="4527"/>
                  </a:cubicBezTo>
                  <a:cubicBezTo>
                    <a:pt x="3656" y="4563"/>
                    <a:pt x="3656" y="4611"/>
                    <a:pt x="3644" y="4635"/>
                  </a:cubicBezTo>
                  <a:cubicBezTo>
                    <a:pt x="3561" y="4944"/>
                    <a:pt x="3394" y="5242"/>
                    <a:pt x="3263" y="5527"/>
                  </a:cubicBezTo>
                  <a:lnTo>
                    <a:pt x="3239" y="5563"/>
                  </a:lnTo>
                  <a:cubicBezTo>
                    <a:pt x="3156" y="5718"/>
                    <a:pt x="3060" y="5897"/>
                    <a:pt x="2989" y="6063"/>
                  </a:cubicBezTo>
                  <a:cubicBezTo>
                    <a:pt x="2929" y="6194"/>
                    <a:pt x="2882" y="6313"/>
                    <a:pt x="2858" y="6432"/>
                  </a:cubicBezTo>
                  <a:cubicBezTo>
                    <a:pt x="2846" y="6480"/>
                    <a:pt x="2822" y="6528"/>
                    <a:pt x="2822" y="6575"/>
                  </a:cubicBezTo>
                  <a:cubicBezTo>
                    <a:pt x="2799" y="6694"/>
                    <a:pt x="2787" y="6790"/>
                    <a:pt x="2799" y="6897"/>
                  </a:cubicBezTo>
                  <a:cubicBezTo>
                    <a:pt x="2799" y="6992"/>
                    <a:pt x="2810" y="7063"/>
                    <a:pt x="2846" y="7135"/>
                  </a:cubicBezTo>
                  <a:cubicBezTo>
                    <a:pt x="2858" y="7194"/>
                    <a:pt x="2882" y="7254"/>
                    <a:pt x="2918" y="7313"/>
                  </a:cubicBezTo>
                  <a:cubicBezTo>
                    <a:pt x="2965" y="7373"/>
                    <a:pt x="3001" y="7421"/>
                    <a:pt x="3049" y="7468"/>
                  </a:cubicBezTo>
                  <a:cubicBezTo>
                    <a:pt x="3120" y="7528"/>
                    <a:pt x="3203" y="7587"/>
                    <a:pt x="3287" y="7623"/>
                  </a:cubicBezTo>
                  <a:cubicBezTo>
                    <a:pt x="3418" y="7706"/>
                    <a:pt x="3584" y="7742"/>
                    <a:pt x="3751" y="7790"/>
                  </a:cubicBezTo>
                  <a:cubicBezTo>
                    <a:pt x="3882" y="7825"/>
                    <a:pt x="4001" y="7837"/>
                    <a:pt x="4132" y="7849"/>
                  </a:cubicBezTo>
                  <a:cubicBezTo>
                    <a:pt x="4197" y="7855"/>
                    <a:pt x="4260" y="7858"/>
                    <a:pt x="4320" y="7858"/>
                  </a:cubicBezTo>
                  <a:cubicBezTo>
                    <a:pt x="4379" y="7858"/>
                    <a:pt x="4436" y="7855"/>
                    <a:pt x="4489" y="7849"/>
                  </a:cubicBezTo>
                  <a:cubicBezTo>
                    <a:pt x="4894" y="7837"/>
                    <a:pt x="5311" y="7778"/>
                    <a:pt x="5799" y="7647"/>
                  </a:cubicBezTo>
                  <a:cubicBezTo>
                    <a:pt x="5966" y="7409"/>
                    <a:pt x="6156" y="7135"/>
                    <a:pt x="6359" y="6849"/>
                  </a:cubicBezTo>
                  <a:cubicBezTo>
                    <a:pt x="6597" y="6492"/>
                    <a:pt x="6799" y="6159"/>
                    <a:pt x="6990" y="5813"/>
                  </a:cubicBezTo>
                  <a:cubicBezTo>
                    <a:pt x="7216" y="5408"/>
                    <a:pt x="7394" y="5039"/>
                    <a:pt x="7549" y="4682"/>
                  </a:cubicBezTo>
                  <a:cubicBezTo>
                    <a:pt x="7656" y="4325"/>
                    <a:pt x="7740" y="4075"/>
                    <a:pt x="7811" y="3837"/>
                  </a:cubicBezTo>
                  <a:cubicBezTo>
                    <a:pt x="7847" y="3718"/>
                    <a:pt x="7894" y="3599"/>
                    <a:pt x="7918" y="3444"/>
                  </a:cubicBezTo>
                  <a:cubicBezTo>
                    <a:pt x="8013" y="3015"/>
                    <a:pt x="8049" y="2646"/>
                    <a:pt x="8037" y="2301"/>
                  </a:cubicBezTo>
                  <a:cubicBezTo>
                    <a:pt x="8025" y="2110"/>
                    <a:pt x="8013" y="1932"/>
                    <a:pt x="7966" y="1765"/>
                  </a:cubicBezTo>
                  <a:cubicBezTo>
                    <a:pt x="7930" y="1658"/>
                    <a:pt x="7906" y="1551"/>
                    <a:pt x="7871" y="1467"/>
                  </a:cubicBezTo>
                  <a:lnTo>
                    <a:pt x="7847" y="1396"/>
                  </a:lnTo>
                  <a:lnTo>
                    <a:pt x="7835" y="1360"/>
                  </a:lnTo>
                  <a:lnTo>
                    <a:pt x="7811" y="1313"/>
                  </a:lnTo>
                  <a:lnTo>
                    <a:pt x="7799" y="1301"/>
                  </a:lnTo>
                  <a:lnTo>
                    <a:pt x="7787" y="1277"/>
                  </a:lnTo>
                  <a:lnTo>
                    <a:pt x="7763" y="1253"/>
                  </a:lnTo>
                  <a:lnTo>
                    <a:pt x="7752" y="1241"/>
                  </a:lnTo>
                  <a:cubicBezTo>
                    <a:pt x="7728" y="1194"/>
                    <a:pt x="7704" y="1170"/>
                    <a:pt x="7680" y="1134"/>
                  </a:cubicBezTo>
                  <a:lnTo>
                    <a:pt x="7668" y="1110"/>
                  </a:lnTo>
                  <a:cubicBezTo>
                    <a:pt x="7621" y="1051"/>
                    <a:pt x="7573" y="991"/>
                    <a:pt x="7513" y="932"/>
                  </a:cubicBezTo>
                  <a:lnTo>
                    <a:pt x="7502" y="920"/>
                  </a:lnTo>
                  <a:lnTo>
                    <a:pt x="7466" y="884"/>
                  </a:lnTo>
                  <a:lnTo>
                    <a:pt x="7442" y="872"/>
                  </a:lnTo>
                  <a:lnTo>
                    <a:pt x="7430" y="860"/>
                  </a:lnTo>
                  <a:lnTo>
                    <a:pt x="7371" y="801"/>
                  </a:lnTo>
                  <a:lnTo>
                    <a:pt x="7335" y="777"/>
                  </a:lnTo>
                  <a:lnTo>
                    <a:pt x="7275" y="741"/>
                  </a:lnTo>
                  <a:cubicBezTo>
                    <a:pt x="7228" y="694"/>
                    <a:pt x="7192" y="658"/>
                    <a:pt x="7132" y="634"/>
                  </a:cubicBezTo>
                  <a:cubicBezTo>
                    <a:pt x="6978" y="527"/>
                    <a:pt x="6835" y="444"/>
                    <a:pt x="6656" y="360"/>
                  </a:cubicBezTo>
                  <a:cubicBezTo>
                    <a:pt x="6335" y="229"/>
                    <a:pt x="5978" y="122"/>
                    <a:pt x="5549" y="63"/>
                  </a:cubicBezTo>
                  <a:cubicBezTo>
                    <a:pt x="5240" y="32"/>
                    <a:pt x="4894" y="1"/>
                    <a:pt x="4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3"/>
            <p:cNvSpPr/>
            <p:nvPr/>
          </p:nvSpPr>
          <p:spPr>
            <a:xfrm>
              <a:off x="16073125" y="2011550"/>
              <a:ext cx="171175" cy="67775"/>
            </a:xfrm>
            <a:custGeom>
              <a:avLst/>
              <a:gdLst/>
              <a:ahLst/>
              <a:cxnLst/>
              <a:rect l="l" t="t" r="r" b="b"/>
              <a:pathLst>
                <a:path w="6847" h="2711" extrusionOk="0">
                  <a:moveTo>
                    <a:pt x="4614" y="1"/>
                  </a:moveTo>
                  <a:cubicBezTo>
                    <a:pt x="4516" y="1"/>
                    <a:pt x="4415" y="3"/>
                    <a:pt x="4311" y="8"/>
                  </a:cubicBezTo>
                  <a:cubicBezTo>
                    <a:pt x="3930" y="20"/>
                    <a:pt x="3525" y="44"/>
                    <a:pt x="3061" y="104"/>
                  </a:cubicBezTo>
                  <a:cubicBezTo>
                    <a:pt x="2680" y="151"/>
                    <a:pt x="2287" y="223"/>
                    <a:pt x="1858" y="330"/>
                  </a:cubicBezTo>
                  <a:cubicBezTo>
                    <a:pt x="1596" y="389"/>
                    <a:pt x="1275" y="461"/>
                    <a:pt x="941" y="568"/>
                  </a:cubicBezTo>
                  <a:lnTo>
                    <a:pt x="894" y="592"/>
                  </a:lnTo>
                  <a:lnTo>
                    <a:pt x="858" y="604"/>
                  </a:lnTo>
                  <a:lnTo>
                    <a:pt x="786" y="627"/>
                  </a:lnTo>
                  <a:lnTo>
                    <a:pt x="679" y="675"/>
                  </a:lnTo>
                  <a:lnTo>
                    <a:pt x="667" y="687"/>
                  </a:lnTo>
                  <a:lnTo>
                    <a:pt x="655" y="723"/>
                  </a:lnTo>
                  <a:lnTo>
                    <a:pt x="644" y="746"/>
                  </a:lnTo>
                  <a:cubicBezTo>
                    <a:pt x="501" y="1008"/>
                    <a:pt x="405" y="1223"/>
                    <a:pt x="310" y="1449"/>
                  </a:cubicBezTo>
                  <a:cubicBezTo>
                    <a:pt x="239" y="1628"/>
                    <a:pt x="179" y="1794"/>
                    <a:pt x="132" y="1925"/>
                  </a:cubicBezTo>
                  <a:cubicBezTo>
                    <a:pt x="108" y="1997"/>
                    <a:pt x="84" y="2080"/>
                    <a:pt x="72" y="2151"/>
                  </a:cubicBezTo>
                  <a:cubicBezTo>
                    <a:pt x="24" y="2354"/>
                    <a:pt x="1" y="2532"/>
                    <a:pt x="13" y="2711"/>
                  </a:cubicBezTo>
                  <a:cubicBezTo>
                    <a:pt x="191" y="2509"/>
                    <a:pt x="405" y="2318"/>
                    <a:pt x="608" y="2116"/>
                  </a:cubicBezTo>
                  <a:cubicBezTo>
                    <a:pt x="1001" y="1806"/>
                    <a:pt x="1417" y="1544"/>
                    <a:pt x="1858" y="1318"/>
                  </a:cubicBezTo>
                  <a:cubicBezTo>
                    <a:pt x="2310" y="1092"/>
                    <a:pt x="2787" y="913"/>
                    <a:pt x="3275" y="770"/>
                  </a:cubicBezTo>
                  <a:cubicBezTo>
                    <a:pt x="3751" y="616"/>
                    <a:pt x="4227" y="496"/>
                    <a:pt x="4716" y="437"/>
                  </a:cubicBezTo>
                  <a:cubicBezTo>
                    <a:pt x="5078" y="393"/>
                    <a:pt x="5446" y="368"/>
                    <a:pt x="5812" y="368"/>
                  </a:cubicBezTo>
                  <a:cubicBezTo>
                    <a:pt x="5939" y="368"/>
                    <a:pt x="6066" y="371"/>
                    <a:pt x="6192" y="377"/>
                  </a:cubicBezTo>
                  <a:cubicBezTo>
                    <a:pt x="6418" y="389"/>
                    <a:pt x="6632" y="425"/>
                    <a:pt x="6847" y="449"/>
                  </a:cubicBezTo>
                  <a:cubicBezTo>
                    <a:pt x="6787" y="425"/>
                    <a:pt x="6728" y="389"/>
                    <a:pt x="6656" y="365"/>
                  </a:cubicBezTo>
                  <a:cubicBezTo>
                    <a:pt x="6335" y="223"/>
                    <a:pt x="5966" y="127"/>
                    <a:pt x="5549" y="68"/>
                  </a:cubicBezTo>
                  <a:cubicBezTo>
                    <a:pt x="5270" y="31"/>
                    <a:pt x="4962" y="1"/>
                    <a:pt x="461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3"/>
            <p:cNvSpPr/>
            <p:nvPr/>
          </p:nvSpPr>
          <p:spPr>
            <a:xfrm>
              <a:off x="16206475" y="2013525"/>
              <a:ext cx="68200" cy="86950"/>
            </a:xfrm>
            <a:custGeom>
              <a:avLst/>
              <a:gdLst/>
              <a:ahLst/>
              <a:cxnLst/>
              <a:rect l="l" t="t" r="r" b="b"/>
              <a:pathLst>
                <a:path w="2728" h="3478" extrusionOk="0">
                  <a:moveTo>
                    <a:pt x="120" y="1"/>
                  </a:moveTo>
                  <a:cubicBezTo>
                    <a:pt x="96" y="84"/>
                    <a:pt x="84" y="191"/>
                    <a:pt x="48" y="298"/>
                  </a:cubicBezTo>
                  <a:cubicBezTo>
                    <a:pt x="36" y="417"/>
                    <a:pt x="24" y="548"/>
                    <a:pt x="1" y="679"/>
                  </a:cubicBezTo>
                  <a:lnTo>
                    <a:pt x="1" y="1037"/>
                  </a:lnTo>
                  <a:lnTo>
                    <a:pt x="48" y="1394"/>
                  </a:lnTo>
                  <a:cubicBezTo>
                    <a:pt x="84" y="1513"/>
                    <a:pt x="108" y="1632"/>
                    <a:pt x="155" y="1751"/>
                  </a:cubicBezTo>
                  <a:cubicBezTo>
                    <a:pt x="203" y="1858"/>
                    <a:pt x="239" y="1977"/>
                    <a:pt x="298" y="2084"/>
                  </a:cubicBezTo>
                  <a:lnTo>
                    <a:pt x="298" y="2072"/>
                  </a:lnTo>
                  <a:cubicBezTo>
                    <a:pt x="358" y="2168"/>
                    <a:pt x="417" y="2263"/>
                    <a:pt x="477" y="2370"/>
                  </a:cubicBezTo>
                  <a:cubicBezTo>
                    <a:pt x="536" y="2453"/>
                    <a:pt x="620" y="2549"/>
                    <a:pt x="703" y="2632"/>
                  </a:cubicBezTo>
                  <a:lnTo>
                    <a:pt x="691" y="2620"/>
                  </a:lnTo>
                  <a:lnTo>
                    <a:pt x="691" y="2620"/>
                  </a:lnTo>
                  <a:cubicBezTo>
                    <a:pt x="763" y="2703"/>
                    <a:pt x="858" y="2787"/>
                    <a:pt x="941" y="2858"/>
                  </a:cubicBezTo>
                  <a:cubicBezTo>
                    <a:pt x="1037" y="2930"/>
                    <a:pt x="1120" y="2989"/>
                    <a:pt x="1227" y="3061"/>
                  </a:cubicBezTo>
                  <a:lnTo>
                    <a:pt x="1215" y="3061"/>
                  </a:lnTo>
                  <a:cubicBezTo>
                    <a:pt x="1298" y="3120"/>
                    <a:pt x="1406" y="3180"/>
                    <a:pt x="1513" y="3227"/>
                  </a:cubicBezTo>
                  <a:cubicBezTo>
                    <a:pt x="1608" y="3275"/>
                    <a:pt x="1715" y="3323"/>
                    <a:pt x="1822" y="3346"/>
                  </a:cubicBezTo>
                  <a:lnTo>
                    <a:pt x="1810" y="3346"/>
                  </a:lnTo>
                  <a:cubicBezTo>
                    <a:pt x="1906" y="3382"/>
                    <a:pt x="2025" y="3406"/>
                    <a:pt x="2144" y="3442"/>
                  </a:cubicBezTo>
                  <a:cubicBezTo>
                    <a:pt x="2263" y="3454"/>
                    <a:pt x="2370" y="3465"/>
                    <a:pt x="2489" y="3477"/>
                  </a:cubicBezTo>
                  <a:lnTo>
                    <a:pt x="2596" y="3477"/>
                  </a:lnTo>
                  <a:lnTo>
                    <a:pt x="2596" y="3406"/>
                  </a:lnTo>
                  <a:cubicBezTo>
                    <a:pt x="2691" y="2977"/>
                    <a:pt x="2727" y="2608"/>
                    <a:pt x="2715" y="2263"/>
                  </a:cubicBezTo>
                  <a:cubicBezTo>
                    <a:pt x="2703" y="2072"/>
                    <a:pt x="2691" y="1894"/>
                    <a:pt x="2644" y="1727"/>
                  </a:cubicBezTo>
                  <a:lnTo>
                    <a:pt x="2549" y="1418"/>
                  </a:lnTo>
                  <a:lnTo>
                    <a:pt x="2525" y="1334"/>
                  </a:lnTo>
                  <a:lnTo>
                    <a:pt x="2513" y="1310"/>
                  </a:lnTo>
                  <a:lnTo>
                    <a:pt x="2489" y="1263"/>
                  </a:lnTo>
                  <a:lnTo>
                    <a:pt x="2477" y="1251"/>
                  </a:lnTo>
                  <a:lnTo>
                    <a:pt x="2465" y="1215"/>
                  </a:lnTo>
                  <a:lnTo>
                    <a:pt x="2441" y="1203"/>
                  </a:lnTo>
                  <a:lnTo>
                    <a:pt x="2430" y="1191"/>
                  </a:lnTo>
                  <a:cubicBezTo>
                    <a:pt x="2406" y="1144"/>
                    <a:pt x="2382" y="1120"/>
                    <a:pt x="2358" y="1084"/>
                  </a:cubicBezTo>
                  <a:lnTo>
                    <a:pt x="2346" y="1060"/>
                  </a:lnTo>
                  <a:cubicBezTo>
                    <a:pt x="2299" y="1001"/>
                    <a:pt x="2251" y="941"/>
                    <a:pt x="2191" y="882"/>
                  </a:cubicBezTo>
                  <a:lnTo>
                    <a:pt x="2180" y="858"/>
                  </a:lnTo>
                  <a:lnTo>
                    <a:pt x="2144" y="834"/>
                  </a:lnTo>
                  <a:lnTo>
                    <a:pt x="2120" y="822"/>
                  </a:lnTo>
                  <a:lnTo>
                    <a:pt x="2108" y="798"/>
                  </a:lnTo>
                  <a:lnTo>
                    <a:pt x="2049" y="739"/>
                  </a:lnTo>
                  <a:lnTo>
                    <a:pt x="2013" y="727"/>
                  </a:lnTo>
                  <a:lnTo>
                    <a:pt x="1953" y="679"/>
                  </a:lnTo>
                  <a:cubicBezTo>
                    <a:pt x="1906" y="644"/>
                    <a:pt x="1870" y="608"/>
                    <a:pt x="1810" y="584"/>
                  </a:cubicBezTo>
                  <a:cubicBezTo>
                    <a:pt x="1656" y="477"/>
                    <a:pt x="1489" y="382"/>
                    <a:pt x="1334" y="310"/>
                  </a:cubicBezTo>
                  <a:cubicBezTo>
                    <a:pt x="1013" y="179"/>
                    <a:pt x="644" y="72"/>
                    <a:pt x="227" y="13"/>
                  </a:cubicBezTo>
                  <a:cubicBezTo>
                    <a:pt x="203" y="13"/>
                    <a:pt x="155"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3"/>
            <p:cNvSpPr/>
            <p:nvPr/>
          </p:nvSpPr>
          <p:spPr>
            <a:xfrm>
              <a:off x="16207675" y="2047475"/>
              <a:ext cx="25" cy="25"/>
            </a:xfrm>
            <a:custGeom>
              <a:avLst/>
              <a:gdLst/>
              <a:ahLst/>
              <a:cxnLst/>
              <a:rect l="l" t="t" r="r" b="b"/>
              <a:pathLst>
                <a:path w="1" h="1" extrusionOk="0">
                  <a:moveTo>
                    <a:pt x="0" y="0"/>
                  </a:moveTo>
                  <a:lnTo>
                    <a:pt x="0" y="0"/>
                  </a:lnTo>
                  <a:lnTo>
                    <a:pt x="0" y="0"/>
                  </a:lnTo>
                  <a:close/>
                </a:path>
              </a:pathLst>
            </a:custGeom>
            <a:solidFill>
              <a:srgbClr val="0F2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3"/>
            <p:cNvSpPr/>
            <p:nvPr/>
          </p:nvSpPr>
          <p:spPr>
            <a:xfrm>
              <a:off x="15524550" y="2339550"/>
              <a:ext cx="226250" cy="255275"/>
            </a:xfrm>
            <a:custGeom>
              <a:avLst/>
              <a:gdLst/>
              <a:ahLst/>
              <a:cxnLst/>
              <a:rect l="l" t="t" r="r" b="b"/>
              <a:pathLst>
                <a:path w="9050" h="10211" extrusionOk="0">
                  <a:moveTo>
                    <a:pt x="3763" y="0"/>
                  </a:moveTo>
                  <a:cubicBezTo>
                    <a:pt x="3739" y="0"/>
                    <a:pt x="3715" y="3"/>
                    <a:pt x="3691" y="9"/>
                  </a:cubicBezTo>
                  <a:lnTo>
                    <a:pt x="3394" y="116"/>
                  </a:lnTo>
                  <a:cubicBezTo>
                    <a:pt x="2667" y="402"/>
                    <a:pt x="1894" y="676"/>
                    <a:pt x="1251" y="1140"/>
                  </a:cubicBezTo>
                  <a:cubicBezTo>
                    <a:pt x="1072" y="1271"/>
                    <a:pt x="893" y="1426"/>
                    <a:pt x="751" y="1592"/>
                  </a:cubicBezTo>
                  <a:cubicBezTo>
                    <a:pt x="596" y="1735"/>
                    <a:pt x="465" y="1926"/>
                    <a:pt x="346" y="2128"/>
                  </a:cubicBezTo>
                  <a:cubicBezTo>
                    <a:pt x="274" y="2259"/>
                    <a:pt x="203" y="2426"/>
                    <a:pt x="155" y="2581"/>
                  </a:cubicBezTo>
                  <a:cubicBezTo>
                    <a:pt x="84" y="2843"/>
                    <a:pt x="36" y="3116"/>
                    <a:pt x="24" y="3414"/>
                  </a:cubicBezTo>
                  <a:cubicBezTo>
                    <a:pt x="0" y="3831"/>
                    <a:pt x="48" y="4295"/>
                    <a:pt x="179" y="4807"/>
                  </a:cubicBezTo>
                  <a:cubicBezTo>
                    <a:pt x="286" y="5224"/>
                    <a:pt x="417" y="5641"/>
                    <a:pt x="620" y="6033"/>
                  </a:cubicBezTo>
                  <a:cubicBezTo>
                    <a:pt x="762" y="6367"/>
                    <a:pt x="941" y="6688"/>
                    <a:pt x="1155" y="7034"/>
                  </a:cubicBezTo>
                  <a:cubicBezTo>
                    <a:pt x="1370" y="7391"/>
                    <a:pt x="1608" y="7736"/>
                    <a:pt x="1882" y="8058"/>
                  </a:cubicBezTo>
                  <a:cubicBezTo>
                    <a:pt x="2489" y="8831"/>
                    <a:pt x="3132" y="9391"/>
                    <a:pt x="3799" y="9772"/>
                  </a:cubicBezTo>
                  <a:cubicBezTo>
                    <a:pt x="4156" y="9986"/>
                    <a:pt x="4549" y="10117"/>
                    <a:pt x="4918" y="10177"/>
                  </a:cubicBezTo>
                  <a:cubicBezTo>
                    <a:pt x="5052" y="10194"/>
                    <a:pt x="5187" y="10211"/>
                    <a:pt x="5330" y="10211"/>
                  </a:cubicBezTo>
                  <a:cubicBezTo>
                    <a:pt x="5390" y="10211"/>
                    <a:pt x="5450" y="10208"/>
                    <a:pt x="5513" y="10201"/>
                  </a:cubicBezTo>
                  <a:cubicBezTo>
                    <a:pt x="5692" y="10189"/>
                    <a:pt x="5894" y="10165"/>
                    <a:pt x="6108" y="10105"/>
                  </a:cubicBezTo>
                  <a:cubicBezTo>
                    <a:pt x="6394" y="10022"/>
                    <a:pt x="6692" y="9891"/>
                    <a:pt x="7001" y="9701"/>
                  </a:cubicBezTo>
                  <a:cubicBezTo>
                    <a:pt x="7263" y="9534"/>
                    <a:pt x="7525" y="9308"/>
                    <a:pt x="7799" y="9046"/>
                  </a:cubicBezTo>
                  <a:cubicBezTo>
                    <a:pt x="8251" y="8617"/>
                    <a:pt x="8656" y="8058"/>
                    <a:pt x="8990" y="7438"/>
                  </a:cubicBezTo>
                  <a:cubicBezTo>
                    <a:pt x="9004" y="7452"/>
                    <a:pt x="9013" y="7458"/>
                    <a:pt x="9019" y="7458"/>
                  </a:cubicBezTo>
                  <a:cubicBezTo>
                    <a:pt x="9023" y="7458"/>
                    <a:pt x="9025" y="7455"/>
                    <a:pt x="9025" y="7450"/>
                  </a:cubicBezTo>
                  <a:cubicBezTo>
                    <a:pt x="9049" y="7379"/>
                    <a:pt x="9013" y="7272"/>
                    <a:pt x="8918" y="7248"/>
                  </a:cubicBezTo>
                  <a:cubicBezTo>
                    <a:pt x="8894" y="7236"/>
                    <a:pt x="8874" y="7230"/>
                    <a:pt x="8853" y="7230"/>
                  </a:cubicBezTo>
                  <a:cubicBezTo>
                    <a:pt x="8832" y="7230"/>
                    <a:pt x="8811" y="7236"/>
                    <a:pt x="8787" y="7248"/>
                  </a:cubicBezTo>
                  <a:cubicBezTo>
                    <a:pt x="8740" y="7260"/>
                    <a:pt x="8716" y="7284"/>
                    <a:pt x="8680" y="7331"/>
                  </a:cubicBezTo>
                  <a:cubicBezTo>
                    <a:pt x="8621" y="7438"/>
                    <a:pt x="8561" y="7546"/>
                    <a:pt x="8501" y="7629"/>
                  </a:cubicBezTo>
                  <a:lnTo>
                    <a:pt x="8490" y="7641"/>
                  </a:lnTo>
                  <a:cubicBezTo>
                    <a:pt x="8132" y="6855"/>
                    <a:pt x="7704" y="6033"/>
                    <a:pt x="7132" y="5081"/>
                  </a:cubicBezTo>
                  <a:cubicBezTo>
                    <a:pt x="6585" y="4129"/>
                    <a:pt x="5989" y="3212"/>
                    <a:pt x="5442" y="2366"/>
                  </a:cubicBezTo>
                  <a:lnTo>
                    <a:pt x="5299" y="2152"/>
                  </a:lnTo>
                  <a:cubicBezTo>
                    <a:pt x="4882" y="1497"/>
                    <a:pt x="4453" y="830"/>
                    <a:pt x="3846" y="342"/>
                  </a:cubicBezTo>
                  <a:cubicBezTo>
                    <a:pt x="3870" y="319"/>
                    <a:pt x="3906" y="283"/>
                    <a:pt x="3918" y="235"/>
                  </a:cubicBezTo>
                  <a:cubicBezTo>
                    <a:pt x="3929" y="188"/>
                    <a:pt x="3929" y="164"/>
                    <a:pt x="3918" y="116"/>
                  </a:cubicBezTo>
                  <a:cubicBezTo>
                    <a:pt x="3906" y="68"/>
                    <a:pt x="3870" y="45"/>
                    <a:pt x="3834" y="9"/>
                  </a:cubicBezTo>
                  <a:cubicBezTo>
                    <a:pt x="3810" y="3"/>
                    <a:pt x="3787" y="0"/>
                    <a:pt x="3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3"/>
            <p:cNvSpPr/>
            <p:nvPr/>
          </p:nvSpPr>
          <p:spPr>
            <a:xfrm>
              <a:off x="15524550" y="2339825"/>
              <a:ext cx="111350" cy="248800"/>
            </a:xfrm>
            <a:custGeom>
              <a:avLst/>
              <a:gdLst/>
              <a:ahLst/>
              <a:cxnLst/>
              <a:rect l="l" t="t" r="r" b="b"/>
              <a:pathLst>
                <a:path w="4454" h="9952" extrusionOk="0">
                  <a:moveTo>
                    <a:pt x="3761" y="1"/>
                  </a:moveTo>
                  <a:cubicBezTo>
                    <a:pt x="3739" y="1"/>
                    <a:pt x="3715" y="4"/>
                    <a:pt x="3691" y="10"/>
                  </a:cubicBezTo>
                  <a:lnTo>
                    <a:pt x="3394" y="117"/>
                  </a:lnTo>
                  <a:cubicBezTo>
                    <a:pt x="2656" y="403"/>
                    <a:pt x="1894" y="689"/>
                    <a:pt x="1251" y="1141"/>
                  </a:cubicBezTo>
                  <a:cubicBezTo>
                    <a:pt x="1072" y="1284"/>
                    <a:pt x="893" y="1415"/>
                    <a:pt x="751" y="1593"/>
                  </a:cubicBezTo>
                  <a:cubicBezTo>
                    <a:pt x="596" y="1736"/>
                    <a:pt x="465" y="1939"/>
                    <a:pt x="346" y="2129"/>
                  </a:cubicBezTo>
                  <a:cubicBezTo>
                    <a:pt x="274" y="2272"/>
                    <a:pt x="203" y="2427"/>
                    <a:pt x="155" y="2594"/>
                  </a:cubicBezTo>
                  <a:cubicBezTo>
                    <a:pt x="84" y="2844"/>
                    <a:pt x="36" y="3129"/>
                    <a:pt x="24" y="3427"/>
                  </a:cubicBezTo>
                  <a:cubicBezTo>
                    <a:pt x="0" y="3844"/>
                    <a:pt x="48" y="4296"/>
                    <a:pt x="179" y="4808"/>
                  </a:cubicBezTo>
                  <a:cubicBezTo>
                    <a:pt x="286" y="5225"/>
                    <a:pt x="417" y="5641"/>
                    <a:pt x="620" y="6046"/>
                  </a:cubicBezTo>
                  <a:cubicBezTo>
                    <a:pt x="762" y="6356"/>
                    <a:pt x="941" y="6689"/>
                    <a:pt x="1155" y="7035"/>
                  </a:cubicBezTo>
                  <a:cubicBezTo>
                    <a:pt x="1370" y="7392"/>
                    <a:pt x="1608" y="7737"/>
                    <a:pt x="1882" y="8070"/>
                  </a:cubicBezTo>
                  <a:cubicBezTo>
                    <a:pt x="2501" y="8844"/>
                    <a:pt x="3132" y="9392"/>
                    <a:pt x="3799" y="9773"/>
                  </a:cubicBezTo>
                  <a:cubicBezTo>
                    <a:pt x="3918" y="9856"/>
                    <a:pt x="4049" y="9916"/>
                    <a:pt x="4168" y="9952"/>
                  </a:cubicBezTo>
                  <a:cubicBezTo>
                    <a:pt x="4025" y="9880"/>
                    <a:pt x="3858" y="9761"/>
                    <a:pt x="3691" y="9630"/>
                  </a:cubicBezTo>
                  <a:cubicBezTo>
                    <a:pt x="3096" y="9142"/>
                    <a:pt x="2596" y="8547"/>
                    <a:pt x="2227" y="7868"/>
                  </a:cubicBezTo>
                  <a:cubicBezTo>
                    <a:pt x="2048" y="7546"/>
                    <a:pt x="1882" y="7189"/>
                    <a:pt x="1774" y="6832"/>
                  </a:cubicBezTo>
                  <a:cubicBezTo>
                    <a:pt x="1655" y="6475"/>
                    <a:pt x="1584" y="6082"/>
                    <a:pt x="1548" y="5713"/>
                  </a:cubicBezTo>
                  <a:cubicBezTo>
                    <a:pt x="1524" y="5332"/>
                    <a:pt x="1536" y="4927"/>
                    <a:pt x="1596" y="4534"/>
                  </a:cubicBezTo>
                  <a:cubicBezTo>
                    <a:pt x="1632" y="4332"/>
                    <a:pt x="1667" y="4118"/>
                    <a:pt x="1727" y="3927"/>
                  </a:cubicBezTo>
                  <a:cubicBezTo>
                    <a:pt x="1786" y="3725"/>
                    <a:pt x="1870" y="3522"/>
                    <a:pt x="1941" y="3332"/>
                  </a:cubicBezTo>
                  <a:cubicBezTo>
                    <a:pt x="2084" y="2975"/>
                    <a:pt x="2286" y="2653"/>
                    <a:pt x="2536" y="2332"/>
                  </a:cubicBezTo>
                  <a:cubicBezTo>
                    <a:pt x="2763" y="2058"/>
                    <a:pt x="3025" y="1796"/>
                    <a:pt x="3310" y="1593"/>
                  </a:cubicBezTo>
                  <a:cubicBezTo>
                    <a:pt x="3668" y="1320"/>
                    <a:pt x="4049" y="1117"/>
                    <a:pt x="4453" y="939"/>
                  </a:cubicBezTo>
                  <a:cubicBezTo>
                    <a:pt x="4275" y="712"/>
                    <a:pt x="4060" y="510"/>
                    <a:pt x="3846" y="331"/>
                  </a:cubicBezTo>
                  <a:cubicBezTo>
                    <a:pt x="3870" y="308"/>
                    <a:pt x="3906" y="284"/>
                    <a:pt x="3918" y="236"/>
                  </a:cubicBezTo>
                  <a:cubicBezTo>
                    <a:pt x="3929" y="188"/>
                    <a:pt x="3929" y="165"/>
                    <a:pt x="3918" y="117"/>
                  </a:cubicBezTo>
                  <a:cubicBezTo>
                    <a:pt x="3906" y="69"/>
                    <a:pt x="3870" y="46"/>
                    <a:pt x="3822" y="10"/>
                  </a:cubicBezTo>
                  <a:cubicBezTo>
                    <a:pt x="3804" y="4"/>
                    <a:pt x="3784" y="1"/>
                    <a:pt x="376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3"/>
            <p:cNvSpPr/>
            <p:nvPr/>
          </p:nvSpPr>
          <p:spPr>
            <a:xfrm>
              <a:off x="15567400" y="2494250"/>
              <a:ext cx="25" cy="25"/>
            </a:xfrm>
            <a:custGeom>
              <a:avLst/>
              <a:gdLst/>
              <a:ahLst/>
              <a:cxnLst/>
              <a:rect l="l" t="t" r="r" b="b"/>
              <a:pathLst>
                <a:path w="1" h="1" extrusionOk="0">
                  <a:moveTo>
                    <a:pt x="1" y="0"/>
                  </a:moveTo>
                  <a:lnTo>
                    <a:pt x="1" y="0"/>
                  </a:lnTo>
                  <a:lnTo>
                    <a:pt x="1" y="0"/>
                  </a:lnTo>
                  <a:lnTo>
                    <a:pt x="1"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3"/>
            <p:cNvSpPr/>
            <p:nvPr/>
          </p:nvSpPr>
          <p:spPr>
            <a:xfrm>
              <a:off x="15655525" y="2532825"/>
              <a:ext cx="19950" cy="17350"/>
            </a:xfrm>
            <a:custGeom>
              <a:avLst/>
              <a:gdLst/>
              <a:ahLst/>
              <a:cxnLst/>
              <a:rect l="l" t="t" r="r" b="b"/>
              <a:pathLst>
                <a:path w="798" h="694" extrusionOk="0">
                  <a:moveTo>
                    <a:pt x="414" y="1"/>
                  </a:moveTo>
                  <a:cubicBezTo>
                    <a:pt x="344" y="1"/>
                    <a:pt x="269" y="16"/>
                    <a:pt x="214" y="53"/>
                  </a:cubicBezTo>
                  <a:cubicBezTo>
                    <a:pt x="143" y="112"/>
                    <a:pt x="95" y="184"/>
                    <a:pt x="60" y="267"/>
                  </a:cubicBezTo>
                  <a:cubicBezTo>
                    <a:pt x="0" y="446"/>
                    <a:pt x="155" y="648"/>
                    <a:pt x="334" y="684"/>
                  </a:cubicBezTo>
                  <a:cubicBezTo>
                    <a:pt x="357" y="690"/>
                    <a:pt x="382" y="693"/>
                    <a:pt x="408" y="693"/>
                  </a:cubicBezTo>
                  <a:cubicBezTo>
                    <a:pt x="474" y="693"/>
                    <a:pt x="544" y="674"/>
                    <a:pt x="595" y="648"/>
                  </a:cubicBezTo>
                  <a:cubicBezTo>
                    <a:pt x="679" y="588"/>
                    <a:pt x="715" y="505"/>
                    <a:pt x="750" y="422"/>
                  </a:cubicBezTo>
                  <a:cubicBezTo>
                    <a:pt x="798" y="243"/>
                    <a:pt x="655" y="53"/>
                    <a:pt x="476" y="5"/>
                  </a:cubicBezTo>
                  <a:cubicBezTo>
                    <a:pt x="457" y="2"/>
                    <a:pt x="436" y="1"/>
                    <a:pt x="414"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3"/>
            <p:cNvSpPr/>
            <p:nvPr/>
          </p:nvSpPr>
          <p:spPr>
            <a:xfrm>
              <a:off x="15679325" y="2523950"/>
              <a:ext cx="7175" cy="6075"/>
            </a:xfrm>
            <a:custGeom>
              <a:avLst/>
              <a:gdLst/>
              <a:ahLst/>
              <a:cxnLst/>
              <a:rect l="l" t="t" r="r" b="b"/>
              <a:pathLst>
                <a:path w="287" h="243" extrusionOk="0">
                  <a:moveTo>
                    <a:pt x="141" y="1"/>
                  </a:moveTo>
                  <a:cubicBezTo>
                    <a:pt x="84" y="1"/>
                    <a:pt x="45" y="34"/>
                    <a:pt x="24" y="86"/>
                  </a:cubicBezTo>
                  <a:cubicBezTo>
                    <a:pt x="1" y="146"/>
                    <a:pt x="48" y="229"/>
                    <a:pt x="108" y="241"/>
                  </a:cubicBezTo>
                  <a:cubicBezTo>
                    <a:pt x="115" y="242"/>
                    <a:pt x="122" y="243"/>
                    <a:pt x="129" y="243"/>
                  </a:cubicBezTo>
                  <a:cubicBezTo>
                    <a:pt x="189" y="243"/>
                    <a:pt x="231" y="199"/>
                    <a:pt x="263" y="146"/>
                  </a:cubicBezTo>
                  <a:cubicBezTo>
                    <a:pt x="286" y="86"/>
                    <a:pt x="227" y="15"/>
                    <a:pt x="167" y="3"/>
                  </a:cubicBezTo>
                  <a:cubicBezTo>
                    <a:pt x="158" y="1"/>
                    <a:pt x="149" y="1"/>
                    <a:pt x="141"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3"/>
            <p:cNvSpPr/>
            <p:nvPr/>
          </p:nvSpPr>
          <p:spPr>
            <a:xfrm>
              <a:off x="15684975" y="2546225"/>
              <a:ext cx="10150" cy="8875"/>
            </a:xfrm>
            <a:custGeom>
              <a:avLst/>
              <a:gdLst/>
              <a:ahLst/>
              <a:cxnLst/>
              <a:rect l="l" t="t" r="r" b="b"/>
              <a:pathLst>
                <a:path w="406" h="355" extrusionOk="0">
                  <a:moveTo>
                    <a:pt x="203" y="0"/>
                  </a:moveTo>
                  <a:cubicBezTo>
                    <a:pt x="171" y="0"/>
                    <a:pt x="143" y="11"/>
                    <a:pt x="108" y="29"/>
                  </a:cubicBezTo>
                  <a:cubicBezTo>
                    <a:pt x="60" y="64"/>
                    <a:pt x="49" y="88"/>
                    <a:pt x="37" y="136"/>
                  </a:cubicBezTo>
                  <a:cubicBezTo>
                    <a:pt x="1" y="231"/>
                    <a:pt x="72" y="326"/>
                    <a:pt x="168" y="350"/>
                  </a:cubicBezTo>
                  <a:cubicBezTo>
                    <a:pt x="179" y="353"/>
                    <a:pt x="191" y="355"/>
                    <a:pt x="201" y="355"/>
                  </a:cubicBezTo>
                  <a:cubicBezTo>
                    <a:pt x="234" y="355"/>
                    <a:pt x="263" y="341"/>
                    <a:pt x="299" y="314"/>
                  </a:cubicBezTo>
                  <a:cubicBezTo>
                    <a:pt x="346" y="291"/>
                    <a:pt x="358" y="255"/>
                    <a:pt x="370" y="207"/>
                  </a:cubicBezTo>
                  <a:cubicBezTo>
                    <a:pt x="406" y="124"/>
                    <a:pt x="334" y="17"/>
                    <a:pt x="239" y="5"/>
                  </a:cubicBezTo>
                  <a:cubicBezTo>
                    <a:pt x="226" y="2"/>
                    <a:pt x="214" y="0"/>
                    <a:pt x="203"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3"/>
            <p:cNvSpPr/>
            <p:nvPr/>
          </p:nvSpPr>
          <p:spPr>
            <a:xfrm>
              <a:off x="15705225" y="2538350"/>
              <a:ext cx="10450" cy="9600"/>
            </a:xfrm>
            <a:custGeom>
              <a:avLst/>
              <a:gdLst/>
              <a:ahLst/>
              <a:cxnLst/>
              <a:rect l="l" t="t" r="r" b="b"/>
              <a:pathLst>
                <a:path w="418" h="384" extrusionOk="0">
                  <a:moveTo>
                    <a:pt x="206" y="0"/>
                  </a:moveTo>
                  <a:cubicBezTo>
                    <a:pt x="169" y="0"/>
                    <a:pt x="129" y="17"/>
                    <a:pt x="96" y="34"/>
                  </a:cubicBezTo>
                  <a:cubicBezTo>
                    <a:pt x="60" y="70"/>
                    <a:pt x="36" y="106"/>
                    <a:pt x="24" y="153"/>
                  </a:cubicBezTo>
                  <a:cubicBezTo>
                    <a:pt x="1" y="260"/>
                    <a:pt x="72" y="367"/>
                    <a:pt x="155" y="379"/>
                  </a:cubicBezTo>
                  <a:cubicBezTo>
                    <a:pt x="167" y="382"/>
                    <a:pt x="180" y="384"/>
                    <a:pt x="193" y="384"/>
                  </a:cubicBezTo>
                  <a:cubicBezTo>
                    <a:pt x="232" y="384"/>
                    <a:pt x="274" y="370"/>
                    <a:pt x="310" y="344"/>
                  </a:cubicBezTo>
                  <a:cubicBezTo>
                    <a:pt x="358" y="320"/>
                    <a:pt x="370" y="272"/>
                    <a:pt x="382" y="225"/>
                  </a:cubicBezTo>
                  <a:cubicBezTo>
                    <a:pt x="417" y="141"/>
                    <a:pt x="334" y="34"/>
                    <a:pt x="251" y="10"/>
                  </a:cubicBezTo>
                  <a:cubicBezTo>
                    <a:pt x="237" y="3"/>
                    <a:pt x="222" y="0"/>
                    <a:pt x="206"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3"/>
            <p:cNvSpPr/>
            <p:nvPr/>
          </p:nvSpPr>
          <p:spPr>
            <a:xfrm>
              <a:off x="15682300" y="2570400"/>
              <a:ext cx="6575" cy="5775"/>
            </a:xfrm>
            <a:custGeom>
              <a:avLst/>
              <a:gdLst/>
              <a:ahLst/>
              <a:cxnLst/>
              <a:rect l="l" t="t" r="r" b="b"/>
              <a:pathLst>
                <a:path w="263" h="231" extrusionOk="0">
                  <a:moveTo>
                    <a:pt x="137" y="0"/>
                  </a:moveTo>
                  <a:cubicBezTo>
                    <a:pt x="84" y="0"/>
                    <a:pt x="35" y="44"/>
                    <a:pt x="25" y="98"/>
                  </a:cubicBezTo>
                  <a:cubicBezTo>
                    <a:pt x="1" y="157"/>
                    <a:pt x="48" y="217"/>
                    <a:pt x="108" y="228"/>
                  </a:cubicBezTo>
                  <a:cubicBezTo>
                    <a:pt x="114" y="230"/>
                    <a:pt x="120" y="230"/>
                    <a:pt x="126" y="230"/>
                  </a:cubicBezTo>
                  <a:cubicBezTo>
                    <a:pt x="179" y="230"/>
                    <a:pt x="228" y="187"/>
                    <a:pt x="239" y="133"/>
                  </a:cubicBezTo>
                  <a:cubicBezTo>
                    <a:pt x="263" y="74"/>
                    <a:pt x="215" y="26"/>
                    <a:pt x="156" y="2"/>
                  </a:cubicBezTo>
                  <a:cubicBezTo>
                    <a:pt x="149" y="1"/>
                    <a:pt x="143" y="0"/>
                    <a:pt x="13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3"/>
            <p:cNvSpPr/>
            <p:nvPr/>
          </p:nvSpPr>
          <p:spPr>
            <a:xfrm>
              <a:off x="15645100" y="2559175"/>
              <a:ext cx="10150" cy="9625"/>
            </a:xfrm>
            <a:custGeom>
              <a:avLst/>
              <a:gdLst/>
              <a:ahLst/>
              <a:cxnLst/>
              <a:rect l="l" t="t" r="r" b="b"/>
              <a:pathLst>
                <a:path w="406" h="385" extrusionOk="0">
                  <a:moveTo>
                    <a:pt x="202" y="1"/>
                  </a:moveTo>
                  <a:cubicBezTo>
                    <a:pt x="170" y="1"/>
                    <a:pt x="133" y="18"/>
                    <a:pt x="108" y="35"/>
                  </a:cubicBezTo>
                  <a:cubicBezTo>
                    <a:pt x="60" y="70"/>
                    <a:pt x="48" y="106"/>
                    <a:pt x="36" y="154"/>
                  </a:cubicBezTo>
                  <a:cubicBezTo>
                    <a:pt x="0" y="249"/>
                    <a:pt x="84" y="344"/>
                    <a:pt x="167" y="380"/>
                  </a:cubicBezTo>
                  <a:cubicBezTo>
                    <a:pt x="179" y="383"/>
                    <a:pt x="192" y="384"/>
                    <a:pt x="204" y="384"/>
                  </a:cubicBezTo>
                  <a:cubicBezTo>
                    <a:pt x="242" y="384"/>
                    <a:pt x="280" y="371"/>
                    <a:pt x="298" y="344"/>
                  </a:cubicBezTo>
                  <a:cubicBezTo>
                    <a:pt x="346" y="320"/>
                    <a:pt x="358" y="273"/>
                    <a:pt x="381" y="225"/>
                  </a:cubicBezTo>
                  <a:cubicBezTo>
                    <a:pt x="405" y="130"/>
                    <a:pt x="334" y="23"/>
                    <a:pt x="239" y="11"/>
                  </a:cubicBezTo>
                  <a:cubicBezTo>
                    <a:pt x="228" y="4"/>
                    <a:pt x="216" y="1"/>
                    <a:pt x="20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3"/>
            <p:cNvSpPr/>
            <p:nvPr/>
          </p:nvSpPr>
          <p:spPr>
            <a:xfrm>
              <a:off x="15632600" y="2495925"/>
              <a:ext cx="11025" cy="10075"/>
            </a:xfrm>
            <a:custGeom>
              <a:avLst/>
              <a:gdLst/>
              <a:ahLst/>
              <a:cxnLst/>
              <a:rect l="l" t="t" r="r" b="b"/>
              <a:pathLst>
                <a:path w="441" h="403" extrusionOk="0">
                  <a:moveTo>
                    <a:pt x="232" y="0"/>
                  </a:moveTo>
                  <a:cubicBezTo>
                    <a:pt x="198" y="0"/>
                    <a:pt x="155" y="14"/>
                    <a:pt x="119" y="40"/>
                  </a:cubicBezTo>
                  <a:cubicBezTo>
                    <a:pt x="72" y="64"/>
                    <a:pt x="48" y="112"/>
                    <a:pt x="24" y="159"/>
                  </a:cubicBezTo>
                  <a:cubicBezTo>
                    <a:pt x="0" y="255"/>
                    <a:pt x="72" y="362"/>
                    <a:pt x="179" y="398"/>
                  </a:cubicBezTo>
                  <a:cubicBezTo>
                    <a:pt x="191" y="401"/>
                    <a:pt x="204" y="402"/>
                    <a:pt x="216" y="402"/>
                  </a:cubicBezTo>
                  <a:cubicBezTo>
                    <a:pt x="255" y="402"/>
                    <a:pt x="295" y="389"/>
                    <a:pt x="322" y="362"/>
                  </a:cubicBezTo>
                  <a:cubicBezTo>
                    <a:pt x="369" y="338"/>
                    <a:pt x="405" y="290"/>
                    <a:pt x="417" y="243"/>
                  </a:cubicBezTo>
                  <a:cubicBezTo>
                    <a:pt x="441" y="136"/>
                    <a:pt x="369" y="40"/>
                    <a:pt x="262" y="5"/>
                  </a:cubicBezTo>
                  <a:cubicBezTo>
                    <a:pt x="253" y="2"/>
                    <a:pt x="243" y="0"/>
                    <a:pt x="232"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3"/>
            <p:cNvSpPr/>
            <p:nvPr/>
          </p:nvSpPr>
          <p:spPr>
            <a:xfrm>
              <a:off x="15670400" y="2503400"/>
              <a:ext cx="3900" cy="3150"/>
            </a:xfrm>
            <a:custGeom>
              <a:avLst/>
              <a:gdLst/>
              <a:ahLst/>
              <a:cxnLst/>
              <a:rect l="l" t="t" r="r" b="b"/>
              <a:pathLst>
                <a:path w="156" h="126" extrusionOk="0">
                  <a:moveTo>
                    <a:pt x="78" y="0"/>
                  </a:moveTo>
                  <a:cubicBezTo>
                    <a:pt x="52" y="0"/>
                    <a:pt x="34" y="22"/>
                    <a:pt x="24" y="51"/>
                  </a:cubicBezTo>
                  <a:cubicBezTo>
                    <a:pt x="0" y="75"/>
                    <a:pt x="36" y="122"/>
                    <a:pt x="60" y="122"/>
                  </a:cubicBezTo>
                  <a:cubicBezTo>
                    <a:pt x="66" y="125"/>
                    <a:pt x="72" y="126"/>
                    <a:pt x="78" y="126"/>
                  </a:cubicBezTo>
                  <a:cubicBezTo>
                    <a:pt x="104" y="126"/>
                    <a:pt x="124" y="104"/>
                    <a:pt x="143" y="75"/>
                  </a:cubicBezTo>
                  <a:cubicBezTo>
                    <a:pt x="155" y="51"/>
                    <a:pt x="120" y="3"/>
                    <a:pt x="96" y="3"/>
                  </a:cubicBezTo>
                  <a:cubicBezTo>
                    <a:pt x="89" y="1"/>
                    <a:pt x="83" y="0"/>
                    <a:pt x="78"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3"/>
            <p:cNvSpPr/>
            <p:nvPr/>
          </p:nvSpPr>
          <p:spPr>
            <a:xfrm>
              <a:off x="15645100" y="2532875"/>
              <a:ext cx="6575" cy="5800"/>
            </a:xfrm>
            <a:custGeom>
              <a:avLst/>
              <a:gdLst/>
              <a:ahLst/>
              <a:cxnLst/>
              <a:rect l="l" t="t" r="r" b="b"/>
              <a:pathLst>
                <a:path w="263" h="232" extrusionOk="0">
                  <a:moveTo>
                    <a:pt x="132" y="1"/>
                  </a:moveTo>
                  <a:cubicBezTo>
                    <a:pt x="81" y="1"/>
                    <a:pt x="35" y="35"/>
                    <a:pt x="24" y="86"/>
                  </a:cubicBezTo>
                  <a:cubicBezTo>
                    <a:pt x="0" y="146"/>
                    <a:pt x="48" y="205"/>
                    <a:pt x="108" y="229"/>
                  </a:cubicBezTo>
                  <a:cubicBezTo>
                    <a:pt x="114" y="231"/>
                    <a:pt x="120" y="231"/>
                    <a:pt x="126" y="231"/>
                  </a:cubicBezTo>
                  <a:cubicBezTo>
                    <a:pt x="179" y="231"/>
                    <a:pt x="228" y="187"/>
                    <a:pt x="239" y="134"/>
                  </a:cubicBezTo>
                  <a:cubicBezTo>
                    <a:pt x="262" y="75"/>
                    <a:pt x="203" y="15"/>
                    <a:pt x="155" y="3"/>
                  </a:cubicBezTo>
                  <a:cubicBezTo>
                    <a:pt x="148" y="2"/>
                    <a:pt x="140" y="1"/>
                    <a:pt x="132"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3"/>
            <p:cNvSpPr/>
            <p:nvPr/>
          </p:nvSpPr>
          <p:spPr>
            <a:xfrm>
              <a:off x="15603425" y="2505150"/>
              <a:ext cx="18775" cy="16325"/>
            </a:xfrm>
            <a:custGeom>
              <a:avLst/>
              <a:gdLst/>
              <a:ahLst/>
              <a:cxnLst/>
              <a:rect l="l" t="t" r="r" b="b"/>
              <a:pathLst>
                <a:path w="751" h="653" extrusionOk="0">
                  <a:moveTo>
                    <a:pt x="388" y="1"/>
                  </a:moveTo>
                  <a:cubicBezTo>
                    <a:pt x="319" y="1"/>
                    <a:pt x="258" y="16"/>
                    <a:pt x="203" y="52"/>
                  </a:cubicBezTo>
                  <a:cubicBezTo>
                    <a:pt x="120" y="100"/>
                    <a:pt x="84" y="171"/>
                    <a:pt x="48" y="267"/>
                  </a:cubicBezTo>
                  <a:cubicBezTo>
                    <a:pt x="1" y="445"/>
                    <a:pt x="143" y="624"/>
                    <a:pt x="298" y="648"/>
                  </a:cubicBezTo>
                  <a:cubicBezTo>
                    <a:pt x="321" y="651"/>
                    <a:pt x="343" y="652"/>
                    <a:pt x="364" y="652"/>
                  </a:cubicBezTo>
                  <a:cubicBezTo>
                    <a:pt x="433" y="652"/>
                    <a:pt x="496" y="637"/>
                    <a:pt x="560" y="600"/>
                  </a:cubicBezTo>
                  <a:cubicBezTo>
                    <a:pt x="632" y="564"/>
                    <a:pt x="679" y="481"/>
                    <a:pt x="703" y="398"/>
                  </a:cubicBezTo>
                  <a:cubicBezTo>
                    <a:pt x="751" y="231"/>
                    <a:pt x="620" y="52"/>
                    <a:pt x="453" y="5"/>
                  </a:cubicBezTo>
                  <a:cubicBezTo>
                    <a:pt x="431" y="2"/>
                    <a:pt x="409" y="1"/>
                    <a:pt x="388" y="1"/>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3"/>
            <p:cNvSpPr/>
            <p:nvPr/>
          </p:nvSpPr>
          <p:spPr>
            <a:xfrm>
              <a:off x="15600450" y="2539150"/>
              <a:ext cx="6875" cy="6475"/>
            </a:xfrm>
            <a:custGeom>
              <a:avLst/>
              <a:gdLst/>
              <a:ahLst/>
              <a:cxnLst/>
              <a:rect l="l" t="t" r="r" b="b"/>
              <a:pathLst>
                <a:path w="275" h="259" extrusionOk="0">
                  <a:moveTo>
                    <a:pt x="145" y="0"/>
                  </a:moveTo>
                  <a:cubicBezTo>
                    <a:pt x="84" y="0"/>
                    <a:pt x="35" y="45"/>
                    <a:pt x="24" y="109"/>
                  </a:cubicBezTo>
                  <a:cubicBezTo>
                    <a:pt x="1" y="181"/>
                    <a:pt x="48" y="240"/>
                    <a:pt x="120" y="252"/>
                  </a:cubicBezTo>
                  <a:cubicBezTo>
                    <a:pt x="134" y="256"/>
                    <a:pt x="148" y="258"/>
                    <a:pt x="161" y="258"/>
                  </a:cubicBezTo>
                  <a:cubicBezTo>
                    <a:pt x="223" y="258"/>
                    <a:pt x="265" y="216"/>
                    <a:pt x="274" y="157"/>
                  </a:cubicBezTo>
                  <a:cubicBezTo>
                    <a:pt x="274" y="97"/>
                    <a:pt x="227" y="14"/>
                    <a:pt x="167" y="2"/>
                  </a:cubicBezTo>
                  <a:cubicBezTo>
                    <a:pt x="160" y="1"/>
                    <a:pt x="153" y="0"/>
                    <a:pt x="14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3"/>
            <p:cNvSpPr/>
            <p:nvPr/>
          </p:nvSpPr>
          <p:spPr>
            <a:xfrm>
              <a:off x="15623975" y="2554000"/>
              <a:ext cx="4175" cy="4025"/>
            </a:xfrm>
            <a:custGeom>
              <a:avLst/>
              <a:gdLst/>
              <a:ahLst/>
              <a:cxnLst/>
              <a:rect l="l" t="t" r="r" b="b"/>
              <a:pathLst>
                <a:path w="167" h="161" extrusionOk="0">
                  <a:moveTo>
                    <a:pt x="85" y="0"/>
                  </a:moveTo>
                  <a:cubicBezTo>
                    <a:pt x="51" y="0"/>
                    <a:pt x="32" y="24"/>
                    <a:pt x="12" y="63"/>
                  </a:cubicBezTo>
                  <a:cubicBezTo>
                    <a:pt x="0" y="111"/>
                    <a:pt x="36" y="134"/>
                    <a:pt x="72" y="158"/>
                  </a:cubicBezTo>
                  <a:cubicBezTo>
                    <a:pt x="78" y="160"/>
                    <a:pt x="84" y="161"/>
                    <a:pt x="89" y="161"/>
                  </a:cubicBezTo>
                  <a:cubicBezTo>
                    <a:pt x="126" y="161"/>
                    <a:pt x="146" y="130"/>
                    <a:pt x="167" y="99"/>
                  </a:cubicBezTo>
                  <a:cubicBezTo>
                    <a:pt x="167" y="51"/>
                    <a:pt x="131" y="3"/>
                    <a:pt x="107" y="3"/>
                  </a:cubicBezTo>
                  <a:cubicBezTo>
                    <a:pt x="99" y="1"/>
                    <a:pt x="92" y="0"/>
                    <a:pt x="85"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3"/>
            <p:cNvSpPr/>
            <p:nvPr/>
          </p:nvSpPr>
          <p:spPr>
            <a:xfrm>
              <a:off x="15584075" y="2485875"/>
              <a:ext cx="8650" cy="7650"/>
            </a:xfrm>
            <a:custGeom>
              <a:avLst/>
              <a:gdLst/>
              <a:ahLst/>
              <a:cxnLst/>
              <a:rect l="l" t="t" r="r" b="b"/>
              <a:pathLst>
                <a:path w="346" h="306" extrusionOk="0">
                  <a:moveTo>
                    <a:pt x="187" y="0"/>
                  </a:moveTo>
                  <a:cubicBezTo>
                    <a:pt x="106" y="0"/>
                    <a:pt x="47" y="46"/>
                    <a:pt x="36" y="121"/>
                  </a:cubicBezTo>
                  <a:cubicBezTo>
                    <a:pt x="1" y="204"/>
                    <a:pt x="84" y="288"/>
                    <a:pt x="155" y="300"/>
                  </a:cubicBezTo>
                  <a:cubicBezTo>
                    <a:pt x="170" y="304"/>
                    <a:pt x="184" y="306"/>
                    <a:pt x="198" y="306"/>
                  </a:cubicBezTo>
                  <a:cubicBezTo>
                    <a:pt x="265" y="306"/>
                    <a:pt x="324" y="259"/>
                    <a:pt x="334" y="180"/>
                  </a:cubicBezTo>
                  <a:cubicBezTo>
                    <a:pt x="346" y="109"/>
                    <a:pt x="286" y="26"/>
                    <a:pt x="215" y="2"/>
                  </a:cubicBezTo>
                  <a:cubicBezTo>
                    <a:pt x="205" y="1"/>
                    <a:pt x="196" y="0"/>
                    <a:pt x="187"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3"/>
            <p:cNvSpPr/>
            <p:nvPr/>
          </p:nvSpPr>
          <p:spPr>
            <a:xfrm>
              <a:off x="15607600" y="2295975"/>
              <a:ext cx="202425" cy="251050"/>
            </a:xfrm>
            <a:custGeom>
              <a:avLst/>
              <a:gdLst/>
              <a:ahLst/>
              <a:cxnLst/>
              <a:rect l="l" t="t" r="r" b="b"/>
              <a:pathLst>
                <a:path w="8097" h="10042" extrusionOk="0">
                  <a:moveTo>
                    <a:pt x="2814" y="1"/>
                  </a:moveTo>
                  <a:cubicBezTo>
                    <a:pt x="2355" y="1"/>
                    <a:pt x="1862" y="148"/>
                    <a:pt x="1334" y="442"/>
                  </a:cubicBezTo>
                  <a:cubicBezTo>
                    <a:pt x="1072" y="597"/>
                    <a:pt x="834" y="776"/>
                    <a:pt x="607" y="978"/>
                  </a:cubicBezTo>
                  <a:cubicBezTo>
                    <a:pt x="369" y="1204"/>
                    <a:pt x="179" y="1442"/>
                    <a:pt x="48" y="1692"/>
                  </a:cubicBezTo>
                  <a:lnTo>
                    <a:pt x="24" y="1704"/>
                  </a:lnTo>
                  <a:cubicBezTo>
                    <a:pt x="24" y="1728"/>
                    <a:pt x="12" y="1728"/>
                    <a:pt x="12" y="1740"/>
                  </a:cubicBezTo>
                  <a:cubicBezTo>
                    <a:pt x="0" y="1764"/>
                    <a:pt x="0" y="1800"/>
                    <a:pt x="12" y="1823"/>
                  </a:cubicBezTo>
                  <a:lnTo>
                    <a:pt x="24" y="1859"/>
                  </a:lnTo>
                  <a:lnTo>
                    <a:pt x="24" y="1883"/>
                  </a:lnTo>
                  <a:lnTo>
                    <a:pt x="48" y="1919"/>
                  </a:lnTo>
                  <a:cubicBezTo>
                    <a:pt x="72" y="2026"/>
                    <a:pt x="107" y="2109"/>
                    <a:pt x="119" y="2204"/>
                  </a:cubicBezTo>
                  <a:lnTo>
                    <a:pt x="131" y="2240"/>
                  </a:lnTo>
                  <a:lnTo>
                    <a:pt x="143" y="2276"/>
                  </a:lnTo>
                  <a:lnTo>
                    <a:pt x="167" y="2288"/>
                  </a:lnTo>
                  <a:lnTo>
                    <a:pt x="179" y="2335"/>
                  </a:lnTo>
                  <a:cubicBezTo>
                    <a:pt x="179" y="2347"/>
                    <a:pt x="179" y="2359"/>
                    <a:pt x="191" y="2359"/>
                  </a:cubicBezTo>
                  <a:lnTo>
                    <a:pt x="215" y="2395"/>
                  </a:lnTo>
                  <a:lnTo>
                    <a:pt x="215" y="2407"/>
                  </a:lnTo>
                  <a:cubicBezTo>
                    <a:pt x="250" y="2538"/>
                    <a:pt x="286" y="2657"/>
                    <a:pt x="334" y="2764"/>
                  </a:cubicBezTo>
                  <a:lnTo>
                    <a:pt x="334" y="2776"/>
                  </a:lnTo>
                  <a:lnTo>
                    <a:pt x="346" y="2800"/>
                  </a:lnTo>
                  <a:lnTo>
                    <a:pt x="357" y="2824"/>
                  </a:lnTo>
                  <a:lnTo>
                    <a:pt x="369" y="2859"/>
                  </a:lnTo>
                  <a:cubicBezTo>
                    <a:pt x="715" y="3812"/>
                    <a:pt x="1167" y="4764"/>
                    <a:pt x="1703" y="5693"/>
                  </a:cubicBezTo>
                  <a:cubicBezTo>
                    <a:pt x="2239" y="6622"/>
                    <a:pt x="2870" y="7515"/>
                    <a:pt x="3572" y="8336"/>
                  </a:cubicBezTo>
                  <a:cubicBezTo>
                    <a:pt x="4096" y="8943"/>
                    <a:pt x="4644" y="9491"/>
                    <a:pt x="5191" y="9967"/>
                  </a:cubicBezTo>
                  <a:cubicBezTo>
                    <a:pt x="5227" y="10003"/>
                    <a:pt x="5275" y="10015"/>
                    <a:pt x="5334" y="10015"/>
                  </a:cubicBezTo>
                  <a:cubicBezTo>
                    <a:pt x="5346" y="10015"/>
                    <a:pt x="5358" y="10027"/>
                    <a:pt x="5358" y="10027"/>
                  </a:cubicBezTo>
                  <a:cubicBezTo>
                    <a:pt x="5409" y="10038"/>
                    <a:pt x="5457" y="10042"/>
                    <a:pt x="5504" y="10042"/>
                  </a:cubicBezTo>
                  <a:cubicBezTo>
                    <a:pt x="5612" y="10042"/>
                    <a:pt x="5711" y="10020"/>
                    <a:pt x="5811" y="10003"/>
                  </a:cubicBezTo>
                  <a:cubicBezTo>
                    <a:pt x="5930" y="9967"/>
                    <a:pt x="6049" y="9920"/>
                    <a:pt x="6180" y="9860"/>
                  </a:cubicBezTo>
                  <a:cubicBezTo>
                    <a:pt x="6465" y="9741"/>
                    <a:pt x="6727" y="9562"/>
                    <a:pt x="7013" y="9348"/>
                  </a:cubicBezTo>
                  <a:cubicBezTo>
                    <a:pt x="7275" y="9134"/>
                    <a:pt x="7501" y="8896"/>
                    <a:pt x="7692" y="8658"/>
                  </a:cubicBezTo>
                  <a:cubicBezTo>
                    <a:pt x="7894" y="8431"/>
                    <a:pt x="7989" y="8241"/>
                    <a:pt x="8049" y="8050"/>
                  </a:cubicBezTo>
                  <a:cubicBezTo>
                    <a:pt x="8073" y="8003"/>
                    <a:pt x="8085" y="7955"/>
                    <a:pt x="8085" y="7919"/>
                  </a:cubicBezTo>
                  <a:cubicBezTo>
                    <a:pt x="8097" y="7872"/>
                    <a:pt x="8085" y="7812"/>
                    <a:pt x="8037" y="7765"/>
                  </a:cubicBezTo>
                  <a:cubicBezTo>
                    <a:pt x="8025" y="7753"/>
                    <a:pt x="8025" y="7741"/>
                    <a:pt x="7989" y="7717"/>
                  </a:cubicBezTo>
                  <a:cubicBezTo>
                    <a:pt x="7882" y="7634"/>
                    <a:pt x="7799" y="7538"/>
                    <a:pt x="7692" y="7455"/>
                  </a:cubicBezTo>
                  <a:lnTo>
                    <a:pt x="7644" y="7407"/>
                  </a:lnTo>
                  <a:lnTo>
                    <a:pt x="7608" y="7360"/>
                  </a:lnTo>
                  <a:lnTo>
                    <a:pt x="7561" y="7324"/>
                  </a:lnTo>
                  <a:lnTo>
                    <a:pt x="7275" y="7038"/>
                  </a:lnTo>
                  <a:lnTo>
                    <a:pt x="7251" y="7003"/>
                  </a:lnTo>
                  <a:lnTo>
                    <a:pt x="7215" y="6979"/>
                  </a:lnTo>
                  <a:lnTo>
                    <a:pt x="7132" y="6884"/>
                  </a:lnTo>
                  <a:lnTo>
                    <a:pt x="6727" y="6443"/>
                  </a:lnTo>
                  <a:cubicBezTo>
                    <a:pt x="6656" y="6348"/>
                    <a:pt x="6596" y="6276"/>
                    <a:pt x="6537" y="6205"/>
                  </a:cubicBezTo>
                  <a:lnTo>
                    <a:pt x="6537" y="6205"/>
                  </a:lnTo>
                  <a:lnTo>
                    <a:pt x="6549" y="6229"/>
                  </a:lnTo>
                  <a:cubicBezTo>
                    <a:pt x="5537" y="5026"/>
                    <a:pt x="4691" y="3693"/>
                    <a:pt x="4036" y="2264"/>
                  </a:cubicBezTo>
                  <a:cubicBezTo>
                    <a:pt x="3941" y="2050"/>
                    <a:pt x="3846" y="1823"/>
                    <a:pt x="3751" y="1609"/>
                  </a:cubicBezTo>
                  <a:cubicBezTo>
                    <a:pt x="3667" y="1371"/>
                    <a:pt x="3572" y="1133"/>
                    <a:pt x="3489" y="907"/>
                  </a:cubicBezTo>
                  <a:lnTo>
                    <a:pt x="3489" y="895"/>
                  </a:lnTo>
                  <a:cubicBezTo>
                    <a:pt x="3441" y="740"/>
                    <a:pt x="3382" y="597"/>
                    <a:pt x="3334" y="442"/>
                  </a:cubicBezTo>
                  <a:lnTo>
                    <a:pt x="3322" y="418"/>
                  </a:lnTo>
                  <a:lnTo>
                    <a:pt x="3298" y="395"/>
                  </a:lnTo>
                  <a:lnTo>
                    <a:pt x="3286" y="383"/>
                  </a:lnTo>
                  <a:lnTo>
                    <a:pt x="3274" y="359"/>
                  </a:lnTo>
                  <a:lnTo>
                    <a:pt x="3227" y="216"/>
                  </a:lnTo>
                  <a:lnTo>
                    <a:pt x="3215" y="180"/>
                  </a:lnTo>
                  <a:cubicBezTo>
                    <a:pt x="3215" y="157"/>
                    <a:pt x="3203" y="133"/>
                    <a:pt x="3179" y="121"/>
                  </a:cubicBezTo>
                  <a:cubicBezTo>
                    <a:pt x="3155" y="61"/>
                    <a:pt x="3108" y="14"/>
                    <a:pt x="3048" y="14"/>
                  </a:cubicBezTo>
                  <a:cubicBezTo>
                    <a:pt x="2971" y="5"/>
                    <a:pt x="2893" y="1"/>
                    <a:pt x="2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3"/>
            <p:cNvSpPr/>
            <p:nvPr/>
          </p:nvSpPr>
          <p:spPr>
            <a:xfrm>
              <a:off x="15656400" y="2327550"/>
              <a:ext cx="153625" cy="220250"/>
            </a:xfrm>
            <a:custGeom>
              <a:avLst/>
              <a:gdLst/>
              <a:ahLst/>
              <a:cxnLst/>
              <a:rect l="l" t="t" r="r" b="b"/>
              <a:pathLst>
                <a:path w="6145" h="8810" extrusionOk="0">
                  <a:moveTo>
                    <a:pt x="1632" y="1"/>
                  </a:moveTo>
                  <a:cubicBezTo>
                    <a:pt x="1501" y="84"/>
                    <a:pt x="1382" y="179"/>
                    <a:pt x="1275" y="263"/>
                  </a:cubicBezTo>
                  <a:cubicBezTo>
                    <a:pt x="1180" y="358"/>
                    <a:pt x="1072" y="465"/>
                    <a:pt x="965" y="560"/>
                  </a:cubicBezTo>
                  <a:cubicBezTo>
                    <a:pt x="882" y="668"/>
                    <a:pt x="787" y="775"/>
                    <a:pt x="715" y="894"/>
                  </a:cubicBezTo>
                  <a:cubicBezTo>
                    <a:pt x="620" y="1025"/>
                    <a:pt x="537" y="1156"/>
                    <a:pt x="477" y="1310"/>
                  </a:cubicBezTo>
                  <a:cubicBezTo>
                    <a:pt x="406" y="1441"/>
                    <a:pt x="346" y="1572"/>
                    <a:pt x="299" y="1727"/>
                  </a:cubicBezTo>
                  <a:lnTo>
                    <a:pt x="299" y="1739"/>
                  </a:lnTo>
                  <a:cubicBezTo>
                    <a:pt x="168" y="2108"/>
                    <a:pt x="84" y="2501"/>
                    <a:pt x="49" y="2906"/>
                  </a:cubicBezTo>
                  <a:cubicBezTo>
                    <a:pt x="1" y="3442"/>
                    <a:pt x="25" y="3989"/>
                    <a:pt x="132" y="4525"/>
                  </a:cubicBezTo>
                  <a:lnTo>
                    <a:pt x="132" y="4537"/>
                  </a:lnTo>
                  <a:cubicBezTo>
                    <a:pt x="191" y="4835"/>
                    <a:pt x="263" y="5132"/>
                    <a:pt x="358" y="5430"/>
                  </a:cubicBezTo>
                  <a:cubicBezTo>
                    <a:pt x="739" y="6013"/>
                    <a:pt x="1156" y="6561"/>
                    <a:pt x="1620" y="7097"/>
                  </a:cubicBezTo>
                  <a:cubicBezTo>
                    <a:pt x="2132" y="7704"/>
                    <a:pt x="2680" y="8240"/>
                    <a:pt x="3239" y="8740"/>
                  </a:cubicBezTo>
                  <a:cubicBezTo>
                    <a:pt x="3275" y="8764"/>
                    <a:pt x="3335" y="8776"/>
                    <a:pt x="3382" y="8776"/>
                  </a:cubicBezTo>
                  <a:cubicBezTo>
                    <a:pt x="3394" y="8776"/>
                    <a:pt x="3394" y="8799"/>
                    <a:pt x="3406" y="8799"/>
                  </a:cubicBezTo>
                  <a:cubicBezTo>
                    <a:pt x="3453" y="8806"/>
                    <a:pt x="3497" y="8809"/>
                    <a:pt x="3541" y="8809"/>
                  </a:cubicBezTo>
                  <a:cubicBezTo>
                    <a:pt x="3653" y="8809"/>
                    <a:pt x="3756" y="8790"/>
                    <a:pt x="3859" y="8764"/>
                  </a:cubicBezTo>
                  <a:cubicBezTo>
                    <a:pt x="3978" y="8740"/>
                    <a:pt x="4097" y="8692"/>
                    <a:pt x="4228" y="8633"/>
                  </a:cubicBezTo>
                  <a:cubicBezTo>
                    <a:pt x="4490" y="8514"/>
                    <a:pt x="4775" y="8335"/>
                    <a:pt x="5061" y="8109"/>
                  </a:cubicBezTo>
                  <a:cubicBezTo>
                    <a:pt x="5323" y="7883"/>
                    <a:pt x="5549" y="7668"/>
                    <a:pt x="5740" y="7430"/>
                  </a:cubicBezTo>
                  <a:cubicBezTo>
                    <a:pt x="5906" y="7216"/>
                    <a:pt x="6014" y="7025"/>
                    <a:pt x="6073" y="6835"/>
                  </a:cubicBezTo>
                  <a:cubicBezTo>
                    <a:pt x="6121" y="6740"/>
                    <a:pt x="6133" y="6692"/>
                    <a:pt x="6133" y="6656"/>
                  </a:cubicBezTo>
                  <a:cubicBezTo>
                    <a:pt x="6145" y="6597"/>
                    <a:pt x="6121" y="6549"/>
                    <a:pt x="6085" y="6502"/>
                  </a:cubicBezTo>
                  <a:cubicBezTo>
                    <a:pt x="6073" y="6490"/>
                    <a:pt x="6073" y="6454"/>
                    <a:pt x="6037" y="6442"/>
                  </a:cubicBezTo>
                  <a:cubicBezTo>
                    <a:pt x="5942" y="6359"/>
                    <a:pt x="5847" y="6263"/>
                    <a:pt x="5740" y="6180"/>
                  </a:cubicBezTo>
                  <a:lnTo>
                    <a:pt x="5704" y="6132"/>
                  </a:lnTo>
                  <a:lnTo>
                    <a:pt x="5656" y="6085"/>
                  </a:lnTo>
                  <a:lnTo>
                    <a:pt x="5609" y="6037"/>
                  </a:lnTo>
                  <a:lnTo>
                    <a:pt x="5323" y="5763"/>
                  </a:lnTo>
                  <a:lnTo>
                    <a:pt x="5299" y="5728"/>
                  </a:lnTo>
                  <a:lnTo>
                    <a:pt x="5263" y="5704"/>
                  </a:lnTo>
                  <a:lnTo>
                    <a:pt x="5180" y="5609"/>
                  </a:lnTo>
                  <a:lnTo>
                    <a:pt x="4775" y="5168"/>
                  </a:lnTo>
                  <a:lnTo>
                    <a:pt x="4692" y="5061"/>
                  </a:lnTo>
                  <a:lnTo>
                    <a:pt x="4573" y="4930"/>
                  </a:lnTo>
                  <a:lnTo>
                    <a:pt x="4585" y="4954"/>
                  </a:lnTo>
                  <a:cubicBezTo>
                    <a:pt x="3573" y="3739"/>
                    <a:pt x="2727" y="2394"/>
                    <a:pt x="2073" y="977"/>
                  </a:cubicBezTo>
                  <a:cubicBezTo>
                    <a:pt x="1977" y="775"/>
                    <a:pt x="1870" y="548"/>
                    <a:pt x="1787" y="322"/>
                  </a:cubicBezTo>
                  <a:cubicBezTo>
                    <a:pt x="1739" y="227"/>
                    <a:pt x="1692" y="108"/>
                    <a:pt x="1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3"/>
            <p:cNvSpPr/>
            <p:nvPr/>
          </p:nvSpPr>
          <p:spPr>
            <a:xfrm>
              <a:off x="15860900" y="2226525"/>
              <a:ext cx="285775" cy="197650"/>
            </a:xfrm>
            <a:custGeom>
              <a:avLst/>
              <a:gdLst/>
              <a:ahLst/>
              <a:cxnLst/>
              <a:rect l="l" t="t" r="r" b="b"/>
              <a:pathLst>
                <a:path w="11431" h="7906" extrusionOk="0">
                  <a:moveTo>
                    <a:pt x="11392" y="1"/>
                  </a:moveTo>
                  <a:cubicBezTo>
                    <a:pt x="11385" y="1"/>
                    <a:pt x="11378" y="2"/>
                    <a:pt x="11371" y="6"/>
                  </a:cubicBezTo>
                  <a:cubicBezTo>
                    <a:pt x="10942" y="303"/>
                    <a:pt x="10502" y="589"/>
                    <a:pt x="10049" y="887"/>
                  </a:cubicBezTo>
                  <a:cubicBezTo>
                    <a:pt x="9621" y="1172"/>
                    <a:pt x="9168" y="1470"/>
                    <a:pt x="8740" y="1756"/>
                  </a:cubicBezTo>
                  <a:lnTo>
                    <a:pt x="6108" y="3494"/>
                  </a:lnTo>
                  <a:cubicBezTo>
                    <a:pt x="5227" y="4089"/>
                    <a:pt x="4346" y="4673"/>
                    <a:pt x="3453" y="5268"/>
                  </a:cubicBezTo>
                  <a:cubicBezTo>
                    <a:pt x="3001" y="5578"/>
                    <a:pt x="2525" y="5875"/>
                    <a:pt x="2060" y="6185"/>
                  </a:cubicBezTo>
                  <a:cubicBezTo>
                    <a:pt x="1632" y="6483"/>
                    <a:pt x="1191" y="6768"/>
                    <a:pt x="751" y="7066"/>
                  </a:cubicBezTo>
                  <a:cubicBezTo>
                    <a:pt x="643" y="7126"/>
                    <a:pt x="560" y="7185"/>
                    <a:pt x="453" y="7256"/>
                  </a:cubicBezTo>
                  <a:cubicBezTo>
                    <a:pt x="381" y="7304"/>
                    <a:pt x="322" y="7352"/>
                    <a:pt x="239" y="7387"/>
                  </a:cubicBezTo>
                  <a:cubicBezTo>
                    <a:pt x="215" y="7387"/>
                    <a:pt x="203" y="7411"/>
                    <a:pt x="167" y="7423"/>
                  </a:cubicBezTo>
                  <a:cubicBezTo>
                    <a:pt x="48" y="7495"/>
                    <a:pt x="0" y="7661"/>
                    <a:pt x="84" y="7780"/>
                  </a:cubicBezTo>
                  <a:cubicBezTo>
                    <a:pt x="133" y="7859"/>
                    <a:pt x="223" y="7905"/>
                    <a:pt x="320" y="7905"/>
                  </a:cubicBezTo>
                  <a:cubicBezTo>
                    <a:pt x="341" y="7905"/>
                    <a:pt x="361" y="7903"/>
                    <a:pt x="381" y="7899"/>
                  </a:cubicBezTo>
                  <a:cubicBezTo>
                    <a:pt x="441" y="7888"/>
                    <a:pt x="501" y="7840"/>
                    <a:pt x="524" y="7792"/>
                  </a:cubicBezTo>
                  <a:cubicBezTo>
                    <a:pt x="536" y="7792"/>
                    <a:pt x="536" y="7780"/>
                    <a:pt x="560" y="7780"/>
                  </a:cubicBezTo>
                  <a:cubicBezTo>
                    <a:pt x="953" y="7471"/>
                    <a:pt x="1370" y="7185"/>
                    <a:pt x="1786" y="6899"/>
                  </a:cubicBezTo>
                  <a:cubicBezTo>
                    <a:pt x="2239" y="6590"/>
                    <a:pt x="2703" y="6256"/>
                    <a:pt x="3144" y="5947"/>
                  </a:cubicBezTo>
                  <a:cubicBezTo>
                    <a:pt x="3596" y="5637"/>
                    <a:pt x="4037" y="5328"/>
                    <a:pt x="4465" y="5006"/>
                  </a:cubicBezTo>
                  <a:cubicBezTo>
                    <a:pt x="4906" y="4697"/>
                    <a:pt x="5346" y="4399"/>
                    <a:pt x="5775" y="4101"/>
                  </a:cubicBezTo>
                  <a:cubicBezTo>
                    <a:pt x="6644" y="3506"/>
                    <a:pt x="7490" y="2899"/>
                    <a:pt x="8359" y="2292"/>
                  </a:cubicBezTo>
                  <a:cubicBezTo>
                    <a:pt x="8787" y="1994"/>
                    <a:pt x="9216" y="1672"/>
                    <a:pt x="9633" y="1375"/>
                  </a:cubicBezTo>
                  <a:cubicBezTo>
                    <a:pt x="10061" y="1065"/>
                    <a:pt x="10514" y="756"/>
                    <a:pt x="10942" y="446"/>
                  </a:cubicBezTo>
                  <a:lnTo>
                    <a:pt x="11395" y="125"/>
                  </a:lnTo>
                  <a:cubicBezTo>
                    <a:pt x="11407" y="125"/>
                    <a:pt x="11407" y="113"/>
                    <a:pt x="11407" y="101"/>
                  </a:cubicBezTo>
                  <a:cubicBezTo>
                    <a:pt x="11430" y="53"/>
                    <a:pt x="11430" y="41"/>
                    <a:pt x="11430" y="17"/>
                  </a:cubicBezTo>
                  <a:cubicBezTo>
                    <a:pt x="11422" y="9"/>
                    <a:pt x="11408" y="1"/>
                    <a:pt x="11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3"/>
            <p:cNvSpPr/>
            <p:nvPr/>
          </p:nvSpPr>
          <p:spPr>
            <a:xfrm>
              <a:off x="15838275" y="2423725"/>
              <a:ext cx="20275" cy="17525"/>
            </a:xfrm>
            <a:custGeom>
              <a:avLst/>
              <a:gdLst/>
              <a:ahLst/>
              <a:cxnLst/>
              <a:rect l="l" t="t" r="r" b="b"/>
              <a:pathLst>
                <a:path w="811" h="701" extrusionOk="0">
                  <a:moveTo>
                    <a:pt x="404" y="1"/>
                  </a:moveTo>
                  <a:cubicBezTo>
                    <a:pt x="247" y="1"/>
                    <a:pt x="111" y="110"/>
                    <a:pt x="60" y="261"/>
                  </a:cubicBezTo>
                  <a:cubicBezTo>
                    <a:pt x="1" y="440"/>
                    <a:pt x="132" y="642"/>
                    <a:pt x="310" y="690"/>
                  </a:cubicBezTo>
                  <a:cubicBezTo>
                    <a:pt x="341" y="697"/>
                    <a:pt x="370" y="701"/>
                    <a:pt x="399" y="701"/>
                  </a:cubicBezTo>
                  <a:cubicBezTo>
                    <a:pt x="563" y="701"/>
                    <a:pt x="700" y="592"/>
                    <a:pt x="751" y="440"/>
                  </a:cubicBezTo>
                  <a:cubicBezTo>
                    <a:pt x="810" y="250"/>
                    <a:pt x="667" y="47"/>
                    <a:pt x="489" y="11"/>
                  </a:cubicBezTo>
                  <a:cubicBezTo>
                    <a:pt x="460" y="4"/>
                    <a:pt x="432"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3"/>
            <p:cNvSpPr/>
            <p:nvPr/>
          </p:nvSpPr>
          <p:spPr>
            <a:xfrm>
              <a:off x="15820725" y="2445075"/>
              <a:ext cx="8350" cy="7275"/>
            </a:xfrm>
            <a:custGeom>
              <a:avLst/>
              <a:gdLst/>
              <a:ahLst/>
              <a:cxnLst/>
              <a:rect l="l" t="t" r="r" b="b"/>
              <a:pathLst>
                <a:path w="334" h="291" extrusionOk="0">
                  <a:moveTo>
                    <a:pt x="187" y="1"/>
                  </a:moveTo>
                  <a:cubicBezTo>
                    <a:pt x="123" y="1"/>
                    <a:pt x="57" y="37"/>
                    <a:pt x="36" y="110"/>
                  </a:cubicBezTo>
                  <a:cubicBezTo>
                    <a:pt x="0" y="181"/>
                    <a:pt x="60" y="265"/>
                    <a:pt x="143" y="288"/>
                  </a:cubicBezTo>
                  <a:cubicBezTo>
                    <a:pt x="150" y="290"/>
                    <a:pt x="158" y="290"/>
                    <a:pt x="165" y="290"/>
                  </a:cubicBezTo>
                  <a:cubicBezTo>
                    <a:pt x="229" y="290"/>
                    <a:pt x="290" y="245"/>
                    <a:pt x="322" y="181"/>
                  </a:cubicBezTo>
                  <a:cubicBezTo>
                    <a:pt x="334" y="110"/>
                    <a:pt x="286" y="27"/>
                    <a:pt x="214" y="3"/>
                  </a:cubicBezTo>
                  <a:cubicBezTo>
                    <a:pt x="206" y="1"/>
                    <a:pt x="196" y="1"/>
                    <a:pt x="1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3"/>
            <p:cNvSpPr/>
            <p:nvPr/>
          </p:nvSpPr>
          <p:spPr>
            <a:xfrm>
              <a:off x="15737375" y="2487275"/>
              <a:ext cx="51525" cy="38075"/>
            </a:xfrm>
            <a:custGeom>
              <a:avLst/>
              <a:gdLst/>
              <a:ahLst/>
              <a:cxnLst/>
              <a:rect l="l" t="t" r="r" b="b"/>
              <a:pathLst>
                <a:path w="2061" h="1523" extrusionOk="0">
                  <a:moveTo>
                    <a:pt x="1979" y="1"/>
                  </a:moveTo>
                  <a:cubicBezTo>
                    <a:pt x="1948" y="1"/>
                    <a:pt x="1923" y="14"/>
                    <a:pt x="1905" y="41"/>
                  </a:cubicBezTo>
                  <a:cubicBezTo>
                    <a:pt x="1882" y="89"/>
                    <a:pt x="1870" y="113"/>
                    <a:pt x="1834" y="148"/>
                  </a:cubicBezTo>
                  <a:cubicBezTo>
                    <a:pt x="1715" y="303"/>
                    <a:pt x="1584" y="446"/>
                    <a:pt x="1429" y="565"/>
                  </a:cubicBezTo>
                  <a:cubicBezTo>
                    <a:pt x="1227" y="720"/>
                    <a:pt x="1001" y="875"/>
                    <a:pt x="762" y="994"/>
                  </a:cubicBezTo>
                  <a:cubicBezTo>
                    <a:pt x="765" y="994"/>
                    <a:pt x="767" y="993"/>
                    <a:pt x="770" y="992"/>
                  </a:cubicBezTo>
                  <a:lnTo>
                    <a:pt x="770" y="992"/>
                  </a:lnTo>
                  <a:cubicBezTo>
                    <a:pt x="566" y="1071"/>
                    <a:pt x="371" y="1138"/>
                    <a:pt x="143" y="1172"/>
                  </a:cubicBezTo>
                  <a:cubicBezTo>
                    <a:pt x="96" y="1172"/>
                    <a:pt x="48" y="1220"/>
                    <a:pt x="36" y="1256"/>
                  </a:cubicBezTo>
                  <a:cubicBezTo>
                    <a:pt x="24" y="1303"/>
                    <a:pt x="0" y="1351"/>
                    <a:pt x="24" y="1398"/>
                  </a:cubicBezTo>
                  <a:cubicBezTo>
                    <a:pt x="36" y="1446"/>
                    <a:pt x="60" y="1482"/>
                    <a:pt x="108" y="1494"/>
                  </a:cubicBezTo>
                  <a:cubicBezTo>
                    <a:pt x="142" y="1511"/>
                    <a:pt x="177" y="1522"/>
                    <a:pt x="207" y="1522"/>
                  </a:cubicBezTo>
                  <a:cubicBezTo>
                    <a:pt x="219" y="1522"/>
                    <a:pt x="229" y="1521"/>
                    <a:pt x="239" y="1518"/>
                  </a:cubicBezTo>
                  <a:cubicBezTo>
                    <a:pt x="441" y="1470"/>
                    <a:pt x="620" y="1398"/>
                    <a:pt x="798" y="1303"/>
                  </a:cubicBezTo>
                  <a:cubicBezTo>
                    <a:pt x="977" y="1220"/>
                    <a:pt x="1131" y="1113"/>
                    <a:pt x="1286" y="994"/>
                  </a:cubicBezTo>
                  <a:cubicBezTo>
                    <a:pt x="1596" y="756"/>
                    <a:pt x="1846" y="446"/>
                    <a:pt x="2060" y="113"/>
                  </a:cubicBezTo>
                  <a:lnTo>
                    <a:pt x="2060" y="101"/>
                  </a:lnTo>
                  <a:cubicBezTo>
                    <a:pt x="2060" y="53"/>
                    <a:pt x="2048" y="29"/>
                    <a:pt x="2013" y="5"/>
                  </a:cubicBezTo>
                  <a:cubicBezTo>
                    <a:pt x="2001" y="2"/>
                    <a:pt x="1989" y="1"/>
                    <a:pt x="19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3"/>
            <p:cNvSpPr/>
            <p:nvPr/>
          </p:nvSpPr>
          <p:spPr>
            <a:xfrm>
              <a:off x="15846900" y="245585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3"/>
            <p:cNvSpPr/>
            <p:nvPr/>
          </p:nvSpPr>
          <p:spPr>
            <a:xfrm>
              <a:off x="15805250" y="2481150"/>
              <a:ext cx="0" cy="25"/>
            </a:xfrm>
            <a:custGeom>
              <a:avLst/>
              <a:gdLst/>
              <a:ahLst/>
              <a:cxnLst/>
              <a:rect l="l" t="t" r="r" b="b"/>
              <a:pathLst>
                <a:path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3"/>
            <p:cNvSpPr/>
            <p:nvPr/>
          </p:nvSpPr>
          <p:spPr>
            <a:xfrm>
              <a:off x="15805250" y="2481150"/>
              <a:ext cx="0" cy="25"/>
            </a:xfrm>
            <a:custGeom>
              <a:avLst/>
              <a:gdLst/>
              <a:ahLst/>
              <a:cxnLst/>
              <a:rect l="l" t="t" r="r" b="b"/>
              <a:pathLst>
                <a:path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3"/>
            <p:cNvSpPr/>
            <p:nvPr/>
          </p:nvSpPr>
          <p:spPr>
            <a:xfrm>
              <a:off x="15767150" y="239215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3"/>
            <p:cNvSpPr/>
            <p:nvPr/>
          </p:nvSpPr>
          <p:spPr>
            <a:xfrm>
              <a:off x="15810000" y="2299875"/>
              <a:ext cx="25" cy="625"/>
            </a:xfrm>
            <a:custGeom>
              <a:avLst/>
              <a:gdLst/>
              <a:ahLst/>
              <a:cxnLst/>
              <a:rect l="l" t="t" r="r" b="b"/>
              <a:pathLst>
                <a:path w="1" h="25" extrusionOk="0">
                  <a:moveTo>
                    <a:pt x="1" y="1"/>
                  </a:moveTo>
                  <a:cubicBezTo>
                    <a:pt x="1" y="24"/>
                    <a:pt x="1" y="24"/>
                    <a:pt x="1" y="1"/>
                  </a:cubicBezTo>
                  <a:cubicBezTo>
                    <a:pt x="1" y="24"/>
                    <a:pt x="1" y="2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3"/>
            <p:cNvSpPr/>
            <p:nvPr/>
          </p:nvSpPr>
          <p:spPr>
            <a:xfrm>
              <a:off x="16305900" y="1983175"/>
              <a:ext cx="102400" cy="69725"/>
            </a:xfrm>
            <a:custGeom>
              <a:avLst/>
              <a:gdLst/>
              <a:ahLst/>
              <a:cxnLst/>
              <a:rect l="l" t="t" r="r" b="b"/>
              <a:pathLst>
                <a:path w="4096" h="2789" extrusionOk="0">
                  <a:moveTo>
                    <a:pt x="3054" y="1"/>
                  </a:moveTo>
                  <a:cubicBezTo>
                    <a:pt x="2879" y="1"/>
                    <a:pt x="2714" y="56"/>
                    <a:pt x="2548" y="143"/>
                  </a:cubicBezTo>
                  <a:cubicBezTo>
                    <a:pt x="2298" y="274"/>
                    <a:pt x="2048" y="417"/>
                    <a:pt x="1786" y="536"/>
                  </a:cubicBezTo>
                  <a:cubicBezTo>
                    <a:pt x="1441" y="679"/>
                    <a:pt x="1108" y="810"/>
                    <a:pt x="762" y="953"/>
                  </a:cubicBezTo>
                  <a:cubicBezTo>
                    <a:pt x="286" y="1131"/>
                    <a:pt x="0" y="1608"/>
                    <a:pt x="143" y="2096"/>
                  </a:cubicBezTo>
                  <a:lnTo>
                    <a:pt x="143" y="2120"/>
                  </a:lnTo>
                  <a:cubicBezTo>
                    <a:pt x="259" y="2505"/>
                    <a:pt x="639" y="2789"/>
                    <a:pt x="1032" y="2789"/>
                  </a:cubicBezTo>
                  <a:cubicBezTo>
                    <a:pt x="1125" y="2789"/>
                    <a:pt x="1219" y="2773"/>
                    <a:pt x="1310" y="2739"/>
                  </a:cubicBezTo>
                  <a:cubicBezTo>
                    <a:pt x="2072" y="2453"/>
                    <a:pt x="2834" y="2120"/>
                    <a:pt x="3548" y="1739"/>
                  </a:cubicBezTo>
                  <a:cubicBezTo>
                    <a:pt x="3989" y="1500"/>
                    <a:pt x="4096" y="858"/>
                    <a:pt x="3846" y="441"/>
                  </a:cubicBezTo>
                  <a:cubicBezTo>
                    <a:pt x="3715" y="238"/>
                    <a:pt x="3489" y="84"/>
                    <a:pt x="3251" y="24"/>
                  </a:cubicBezTo>
                  <a:cubicBezTo>
                    <a:pt x="3184" y="8"/>
                    <a:pt x="3118" y="1"/>
                    <a:pt x="3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3"/>
            <p:cNvSpPr/>
            <p:nvPr/>
          </p:nvSpPr>
          <p:spPr>
            <a:xfrm>
              <a:off x="16430625" y="1895275"/>
              <a:ext cx="107475" cy="88550"/>
            </a:xfrm>
            <a:custGeom>
              <a:avLst/>
              <a:gdLst/>
              <a:ahLst/>
              <a:cxnLst/>
              <a:rect l="l" t="t" r="r" b="b"/>
              <a:pathLst>
                <a:path w="4299" h="3542" extrusionOk="0">
                  <a:moveTo>
                    <a:pt x="3395" y="0"/>
                  </a:moveTo>
                  <a:cubicBezTo>
                    <a:pt x="3371" y="0"/>
                    <a:pt x="3346" y="2"/>
                    <a:pt x="3322" y="4"/>
                  </a:cubicBezTo>
                  <a:cubicBezTo>
                    <a:pt x="3048" y="16"/>
                    <a:pt x="2858" y="135"/>
                    <a:pt x="2667" y="302"/>
                  </a:cubicBezTo>
                  <a:cubicBezTo>
                    <a:pt x="2608" y="337"/>
                    <a:pt x="2560" y="397"/>
                    <a:pt x="2500" y="444"/>
                  </a:cubicBezTo>
                  <a:cubicBezTo>
                    <a:pt x="1881" y="968"/>
                    <a:pt x="1203" y="1409"/>
                    <a:pt x="512" y="1826"/>
                  </a:cubicBezTo>
                  <a:cubicBezTo>
                    <a:pt x="131" y="2040"/>
                    <a:pt x="0" y="2504"/>
                    <a:pt x="107" y="2885"/>
                  </a:cubicBezTo>
                  <a:cubicBezTo>
                    <a:pt x="131" y="2957"/>
                    <a:pt x="167" y="3040"/>
                    <a:pt x="214" y="3111"/>
                  </a:cubicBezTo>
                  <a:cubicBezTo>
                    <a:pt x="391" y="3396"/>
                    <a:pt x="692" y="3541"/>
                    <a:pt x="1002" y="3541"/>
                  </a:cubicBezTo>
                  <a:cubicBezTo>
                    <a:pt x="1172" y="3541"/>
                    <a:pt x="1344" y="3498"/>
                    <a:pt x="1500" y="3409"/>
                  </a:cubicBezTo>
                  <a:cubicBezTo>
                    <a:pt x="2417" y="2873"/>
                    <a:pt x="3262" y="2254"/>
                    <a:pt x="4048" y="1564"/>
                  </a:cubicBezTo>
                  <a:cubicBezTo>
                    <a:pt x="4227" y="1409"/>
                    <a:pt x="4298" y="1111"/>
                    <a:pt x="4286" y="897"/>
                  </a:cubicBezTo>
                  <a:cubicBezTo>
                    <a:pt x="4274" y="635"/>
                    <a:pt x="4167" y="421"/>
                    <a:pt x="3989" y="242"/>
                  </a:cubicBezTo>
                  <a:cubicBezTo>
                    <a:pt x="3828" y="92"/>
                    <a:pt x="3610" y="0"/>
                    <a:pt x="3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3"/>
            <p:cNvSpPr/>
            <p:nvPr/>
          </p:nvSpPr>
          <p:spPr>
            <a:xfrm>
              <a:off x="16557125" y="1787475"/>
              <a:ext cx="98550" cy="93950"/>
            </a:xfrm>
            <a:custGeom>
              <a:avLst/>
              <a:gdLst/>
              <a:ahLst/>
              <a:cxnLst/>
              <a:rect l="l" t="t" r="r" b="b"/>
              <a:pathLst>
                <a:path w="3942" h="3758" extrusionOk="0">
                  <a:moveTo>
                    <a:pt x="2910" y="1"/>
                  </a:moveTo>
                  <a:cubicBezTo>
                    <a:pt x="2653" y="1"/>
                    <a:pt x="2397" y="102"/>
                    <a:pt x="2215" y="304"/>
                  </a:cubicBezTo>
                  <a:cubicBezTo>
                    <a:pt x="1608" y="970"/>
                    <a:pt x="941" y="1589"/>
                    <a:pt x="250" y="2185"/>
                  </a:cubicBezTo>
                  <a:cubicBezTo>
                    <a:pt x="72" y="2328"/>
                    <a:pt x="0" y="2625"/>
                    <a:pt x="12" y="2851"/>
                  </a:cubicBezTo>
                  <a:cubicBezTo>
                    <a:pt x="12" y="2923"/>
                    <a:pt x="36" y="2994"/>
                    <a:pt x="48" y="3054"/>
                  </a:cubicBezTo>
                  <a:cubicBezTo>
                    <a:pt x="107" y="3256"/>
                    <a:pt x="191" y="3399"/>
                    <a:pt x="310" y="3518"/>
                  </a:cubicBezTo>
                  <a:cubicBezTo>
                    <a:pt x="477" y="3674"/>
                    <a:pt x="718" y="3757"/>
                    <a:pt x="943" y="3757"/>
                  </a:cubicBezTo>
                  <a:cubicBezTo>
                    <a:pt x="958" y="3757"/>
                    <a:pt x="973" y="3757"/>
                    <a:pt x="988" y="3756"/>
                  </a:cubicBezTo>
                  <a:cubicBezTo>
                    <a:pt x="1060" y="3744"/>
                    <a:pt x="1143" y="3733"/>
                    <a:pt x="1227" y="3709"/>
                  </a:cubicBezTo>
                  <a:cubicBezTo>
                    <a:pt x="1381" y="3673"/>
                    <a:pt x="1524" y="3578"/>
                    <a:pt x="1643" y="3447"/>
                  </a:cubicBezTo>
                  <a:cubicBezTo>
                    <a:pt x="2334" y="2863"/>
                    <a:pt x="3013" y="2256"/>
                    <a:pt x="3608" y="1566"/>
                  </a:cubicBezTo>
                  <a:cubicBezTo>
                    <a:pt x="3941" y="1185"/>
                    <a:pt x="3929" y="589"/>
                    <a:pt x="3548" y="244"/>
                  </a:cubicBezTo>
                  <a:cubicBezTo>
                    <a:pt x="3369" y="81"/>
                    <a:pt x="3139" y="1"/>
                    <a:pt x="2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3"/>
            <p:cNvSpPr/>
            <p:nvPr/>
          </p:nvSpPr>
          <p:spPr>
            <a:xfrm>
              <a:off x="16663375" y="1678025"/>
              <a:ext cx="86350" cy="94050"/>
            </a:xfrm>
            <a:custGeom>
              <a:avLst/>
              <a:gdLst/>
              <a:ahLst/>
              <a:cxnLst/>
              <a:rect l="l" t="t" r="r" b="b"/>
              <a:pathLst>
                <a:path w="3454" h="3762" extrusionOk="0">
                  <a:moveTo>
                    <a:pt x="2492" y="0"/>
                  </a:moveTo>
                  <a:cubicBezTo>
                    <a:pt x="2406" y="0"/>
                    <a:pt x="2321" y="12"/>
                    <a:pt x="2239" y="38"/>
                  </a:cubicBezTo>
                  <a:cubicBezTo>
                    <a:pt x="1989" y="121"/>
                    <a:pt x="1822" y="300"/>
                    <a:pt x="1691" y="514"/>
                  </a:cubicBezTo>
                  <a:cubicBezTo>
                    <a:pt x="1644" y="598"/>
                    <a:pt x="1596" y="669"/>
                    <a:pt x="1537" y="741"/>
                  </a:cubicBezTo>
                  <a:cubicBezTo>
                    <a:pt x="1156" y="1264"/>
                    <a:pt x="739" y="1741"/>
                    <a:pt x="298" y="2217"/>
                  </a:cubicBezTo>
                  <a:cubicBezTo>
                    <a:pt x="84" y="2467"/>
                    <a:pt x="1" y="2812"/>
                    <a:pt x="96" y="3110"/>
                  </a:cubicBezTo>
                  <a:cubicBezTo>
                    <a:pt x="132" y="3253"/>
                    <a:pt x="215" y="3408"/>
                    <a:pt x="346" y="3527"/>
                  </a:cubicBezTo>
                  <a:cubicBezTo>
                    <a:pt x="525" y="3683"/>
                    <a:pt x="754" y="3761"/>
                    <a:pt x="982" y="3761"/>
                  </a:cubicBezTo>
                  <a:cubicBezTo>
                    <a:pt x="1238" y="3761"/>
                    <a:pt x="1491" y="3663"/>
                    <a:pt x="1668" y="3467"/>
                  </a:cubicBezTo>
                  <a:cubicBezTo>
                    <a:pt x="2287" y="2788"/>
                    <a:pt x="2858" y="2110"/>
                    <a:pt x="3335" y="1348"/>
                  </a:cubicBezTo>
                  <a:cubicBezTo>
                    <a:pt x="3454" y="1157"/>
                    <a:pt x="3454" y="860"/>
                    <a:pt x="3394" y="657"/>
                  </a:cubicBezTo>
                  <a:cubicBezTo>
                    <a:pt x="3323" y="407"/>
                    <a:pt x="3144" y="205"/>
                    <a:pt x="2942" y="98"/>
                  </a:cubicBezTo>
                  <a:cubicBezTo>
                    <a:pt x="2797" y="37"/>
                    <a:pt x="2644" y="0"/>
                    <a:pt x="2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3"/>
            <p:cNvSpPr/>
            <p:nvPr/>
          </p:nvSpPr>
          <p:spPr>
            <a:xfrm>
              <a:off x="16756250" y="1548900"/>
              <a:ext cx="76225" cy="98375"/>
            </a:xfrm>
            <a:custGeom>
              <a:avLst/>
              <a:gdLst/>
              <a:ahLst/>
              <a:cxnLst/>
              <a:rect l="l" t="t" r="r" b="b"/>
              <a:pathLst>
                <a:path w="3049" h="3935" extrusionOk="0">
                  <a:moveTo>
                    <a:pt x="2081" y="1"/>
                  </a:moveTo>
                  <a:cubicBezTo>
                    <a:pt x="1735" y="1"/>
                    <a:pt x="1381" y="174"/>
                    <a:pt x="1239" y="500"/>
                  </a:cubicBezTo>
                  <a:cubicBezTo>
                    <a:pt x="917" y="1215"/>
                    <a:pt x="560" y="1917"/>
                    <a:pt x="120" y="2572"/>
                  </a:cubicBezTo>
                  <a:cubicBezTo>
                    <a:pt x="1" y="2750"/>
                    <a:pt x="1" y="3048"/>
                    <a:pt x="60" y="3251"/>
                  </a:cubicBezTo>
                  <a:cubicBezTo>
                    <a:pt x="72" y="3274"/>
                    <a:pt x="72" y="3286"/>
                    <a:pt x="72" y="3286"/>
                  </a:cubicBezTo>
                  <a:cubicBezTo>
                    <a:pt x="143" y="3524"/>
                    <a:pt x="310" y="3727"/>
                    <a:pt x="536" y="3834"/>
                  </a:cubicBezTo>
                  <a:cubicBezTo>
                    <a:pt x="676" y="3900"/>
                    <a:pt x="824" y="3934"/>
                    <a:pt x="970" y="3934"/>
                  </a:cubicBezTo>
                  <a:cubicBezTo>
                    <a:pt x="1061" y="3934"/>
                    <a:pt x="1152" y="3921"/>
                    <a:pt x="1239" y="3893"/>
                  </a:cubicBezTo>
                  <a:cubicBezTo>
                    <a:pt x="1310" y="3870"/>
                    <a:pt x="1382" y="3822"/>
                    <a:pt x="1453" y="3786"/>
                  </a:cubicBezTo>
                  <a:cubicBezTo>
                    <a:pt x="1608" y="3703"/>
                    <a:pt x="1715" y="3584"/>
                    <a:pt x="1798" y="3417"/>
                  </a:cubicBezTo>
                  <a:cubicBezTo>
                    <a:pt x="2251" y="2762"/>
                    <a:pt x="2608" y="2060"/>
                    <a:pt x="2918" y="1346"/>
                  </a:cubicBezTo>
                  <a:cubicBezTo>
                    <a:pt x="3025" y="1131"/>
                    <a:pt x="3049" y="893"/>
                    <a:pt x="2977" y="655"/>
                  </a:cubicBezTo>
                  <a:cubicBezTo>
                    <a:pt x="2906" y="417"/>
                    <a:pt x="2739" y="203"/>
                    <a:pt x="2501" y="95"/>
                  </a:cubicBezTo>
                  <a:cubicBezTo>
                    <a:pt x="2373" y="32"/>
                    <a:pt x="2228"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6" name="Google Shape;1246;p53"/>
          <p:cNvGrpSpPr/>
          <p:nvPr/>
        </p:nvGrpSpPr>
        <p:grpSpPr>
          <a:xfrm>
            <a:off x="-582911" y="4246578"/>
            <a:ext cx="1251586" cy="1261996"/>
            <a:chOff x="-352661" y="4116225"/>
            <a:chExt cx="1251586" cy="1261996"/>
          </a:xfrm>
        </p:grpSpPr>
        <p:grpSp>
          <p:nvGrpSpPr>
            <p:cNvPr id="1247" name="Google Shape;1247;p53"/>
            <p:cNvGrpSpPr/>
            <p:nvPr/>
          </p:nvGrpSpPr>
          <p:grpSpPr>
            <a:xfrm>
              <a:off x="324425" y="4116225"/>
              <a:ext cx="574500" cy="623675"/>
              <a:chOff x="324425" y="4221475"/>
              <a:chExt cx="574500" cy="623675"/>
            </a:xfrm>
          </p:grpSpPr>
          <p:sp>
            <p:nvSpPr>
              <p:cNvPr id="1248" name="Google Shape;1248;p53"/>
              <p:cNvSpPr/>
              <p:nvPr/>
            </p:nvSpPr>
            <p:spPr>
              <a:xfrm>
                <a:off x="329200" y="4221975"/>
                <a:ext cx="274750" cy="153100"/>
              </a:xfrm>
              <a:custGeom>
                <a:avLst/>
                <a:gdLst/>
                <a:ahLst/>
                <a:cxnLst/>
                <a:rect l="l" t="t" r="r" b="b"/>
                <a:pathLst>
                  <a:path w="10990" h="6124" extrusionOk="0">
                    <a:moveTo>
                      <a:pt x="3661" y="0"/>
                    </a:moveTo>
                    <a:cubicBezTo>
                      <a:pt x="3492" y="0"/>
                      <a:pt x="3324" y="6"/>
                      <a:pt x="3155" y="17"/>
                    </a:cubicBezTo>
                    <a:cubicBezTo>
                      <a:pt x="2143" y="100"/>
                      <a:pt x="1036" y="112"/>
                      <a:pt x="560" y="1231"/>
                    </a:cubicBezTo>
                    <a:cubicBezTo>
                      <a:pt x="0" y="2612"/>
                      <a:pt x="1453" y="4112"/>
                      <a:pt x="2477" y="4815"/>
                    </a:cubicBezTo>
                    <a:cubicBezTo>
                      <a:pt x="2774" y="5017"/>
                      <a:pt x="3084" y="5196"/>
                      <a:pt x="3417" y="5351"/>
                    </a:cubicBezTo>
                    <a:cubicBezTo>
                      <a:pt x="4515" y="5872"/>
                      <a:pt x="5759" y="6124"/>
                      <a:pt x="6989" y="6124"/>
                    </a:cubicBezTo>
                    <a:cubicBezTo>
                      <a:pt x="7332" y="6124"/>
                      <a:pt x="7675" y="6104"/>
                      <a:pt x="8013" y="6065"/>
                    </a:cubicBezTo>
                    <a:cubicBezTo>
                      <a:pt x="8751" y="5970"/>
                      <a:pt x="9573" y="5815"/>
                      <a:pt x="10240" y="5470"/>
                    </a:cubicBezTo>
                    <a:cubicBezTo>
                      <a:pt x="10990" y="5065"/>
                      <a:pt x="10859" y="4577"/>
                      <a:pt x="10502" y="3886"/>
                    </a:cubicBezTo>
                    <a:cubicBezTo>
                      <a:pt x="9190" y="1441"/>
                      <a:pt x="6399"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3"/>
              <p:cNvSpPr/>
              <p:nvPr/>
            </p:nvSpPr>
            <p:spPr>
              <a:xfrm>
                <a:off x="362825" y="4221475"/>
                <a:ext cx="229825" cy="151250"/>
              </a:xfrm>
              <a:custGeom>
                <a:avLst/>
                <a:gdLst/>
                <a:ahLst/>
                <a:cxnLst/>
                <a:rect l="l" t="t" r="r" b="b"/>
                <a:pathLst>
                  <a:path w="9193" h="6050" extrusionOk="0">
                    <a:moveTo>
                      <a:pt x="2287" y="1"/>
                    </a:moveTo>
                    <a:cubicBezTo>
                      <a:pt x="2311" y="37"/>
                      <a:pt x="2322" y="84"/>
                      <a:pt x="2334" y="144"/>
                    </a:cubicBezTo>
                    <a:cubicBezTo>
                      <a:pt x="2584" y="1025"/>
                      <a:pt x="2739" y="1799"/>
                      <a:pt x="2811" y="2108"/>
                    </a:cubicBezTo>
                    <a:cubicBezTo>
                      <a:pt x="2525" y="2037"/>
                      <a:pt x="2263" y="1989"/>
                      <a:pt x="2013" y="1942"/>
                    </a:cubicBezTo>
                    <a:cubicBezTo>
                      <a:pt x="1775" y="1906"/>
                      <a:pt x="1549" y="1870"/>
                      <a:pt x="1334" y="1846"/>
                    </a:cubicBezTo>
                    <a:cubicBezTo>
                      <a:pt x="1144" y="1811"/>
                      <a:pt x="965" y="1799"/>
                      <a:pt x="834" y="1787"/>
                    </a:cubicBezTo>
                    <a:cubicBezTo>
                      <a:pt x="549" y="1751"/>
                      <a:pt x="406" y="1751"/>
                      <a:pt x="406" y="1751"/>
                    </a:cubicBezTo>
                    <a:lnTo>
                      <a:pt x="406" y="1751"/>
                    </a:lnTo>
                    <a:cubicBezTo>
                      <a:pt x="406" y="1763"/>
                      <a:pt x="548" y="1799"/>
                      <a:pt x="822" y="1846"/>
                    </a:cubicBezTo>
                    <a:cubicBezTo>
                      <a:pt x="953" y="1858"/>
                      <a:pt x="1120" y="1882"/>
                      <a:pt x="1310" y="1930"/>
                    </a:cubicBezTo>
                    <a:cubicBezTo>
                      <a:pt x="1501" y="1977"/>
                      <a:pt x="1727" y="2001"/>
                      <a:pt x="1965" y="2061"/>
                    </a:cubicBezTo>
                    <a:cubicBezTo>
                      <a:pt x="2191" y="2108"/>
                      <a:pt x="2406" y="2156"/>
                      <a:pt x="2668" y="2216"/>
                    </a:cubicBezTo>
                    <a:cubicBezTo>
                      <a:pt x="2334" y="2394"/>
                      <a:pt x="1620" y="2835"/>
                      <a:pt x="763" y="3335"/>
                    </a:cubicBezTo>
                    <a:cubicBezTo>
                      <a:pt x="489" y="3489"/>
                      <a:pt x="239" y="3644"/>
                      <a:pt x="1" y="3775"/>
                    </a:cubicBezTo>
                    <a:cubicBezTo>
                      <a:pt x="25" y="3823"/>
                      <a:pt x="72" y="3847"/>
                      <a:pt x="108" y="3894"/>
                    </a:cubicBezTo>
                    <a:cubicBezTo>
                      <a:pt x="346" y="3775"/>
                      <a:pt x="584" y="3632"/>
                      <a:pt x="846" y="3478"/>
                    </a:cubicBezTo>
                    <a:cubicBezTo>
                      <a:pt x="1429" y="3156"/>
                      <a:pt x="1930" y="2823"/>
                      <a:pt x="2287" y="2573"/>
                    </a:cubicBezTo>
                    <a:cubicBezTo>
                      <a:pt x="2501" y="2418"/>
                      <a:pt x="2668" y="2299"/>
                      <a:pt x="2751" y="2227"/>
                    </a:cubicBezTo>
                    <a:cubicBezTo>
                      <a:pt x="3037" y="2287"/>
                      <a:pt x="3334" y="2382"/>
                      <a:pt x="3644" y="2466"/>
                    </a:cubicBezTo>
                    <a:cubicBezTo>
                      <a:pt x="4180" y="2632"/>
                      <a:pt x="4751" y="2823"/>
                      <a:pt x="5323" y="3049"/>
                    </a:cubicBezTo>
                    <a:cubicBezTo>
                      <a:pt x="5239" y="3156"/>
                      <a:pt x="5109" y="3299"/>
                      <a:pt x="4930" y="3478"/>
                    </a:cubicBezTo>
                    <a:cubicBezTo>
                      <a:pt x="4585" y="3835"/>
                      <a:pt x="4096" y="4299"/>
                      <a:pt x="3513" y="4763"/>
                    </a:cubicBezTo>
                    <a:cubicBezTo>
                      <a:pt x="3168" y="5025"/>
                      <a:pt x="2846" y="5275"/>
                      <a:pt x="2549" y="5502"/>
                    </a:cubicBezTo>
                    <a:cubicBezTo>
                      <a:pt x="2608" y="5537"/>
                      <a:pt x="2668" y="5549"/>
                      <a:pt x="2727" y="5561"/>
                    </a:cubicBezTo>
                    <a:cubicBezTo>
                      <a:pt x="3001" y="5371"/>
                      <a:pt x="3323" y="5144"/>
                      <a:pt x="3632" y="4894"/>
                    </a:cubicBezTo>
                    <a:cubicBezTo>
                      <a:pt x="4227" y="4418"/>
                      <a:pt x="4704" y="3942"/>
                      <a:pt x="5025" y="3549"/>
                    </a:cubicBezTo>
                    <a:cubicBezTo>
                      <a:pt x="5204" y="3347"/>
                      <a:pt x="5323" y="3180"/>
                      <a:pt x="5406" y="3061"/>
                    </a:cubicBezTo>
                    <a:cubicBezTo>
                      <a:pt x="5490" y="3097"/>
                      <a:pt x="5585" y="3132"/>
                      <a:pt x="5656" y="3168"/>
                    </a:cubicBezTo>
                    <a:cubicBezTo>
                      <a:pt x="6335" y="3466"/>
                      <a:pt x="6978" y="3811"/>
                      <a:pt x="7525" y="4144"/>
                    </a:cubicBezTo>
                    <a:cubicBezTo>
                      <a:pt x="7609" y="4192"/>
                      <a:pt x="7668" y="4240"/>
                      <a:pt x="7740" y="4287"/>
                    </a:cubicBezTo>
                    <a:cubicBezTo>
                      <a:pt x="7585" y="4478"/>
                      <a:pt x="7144" y="5240"/>
                      <a:pt x="6430" y="5990"/>
                    </a:cubicBezTo>
                    <a:lnTo>
                      <a:pt x="6371" y="6049"/>
                    </a:lnTo>
                    <a:cubicBezTo>
                      <a:pt x="6454" y="6049"/>
                      <a:pt x="6549" y="6037"/>
                      <a:pt x="6621" y="6026"/>
                    </a:cubicBezTo>
                    <a:cubicBezTo>
                      <a:pt x="7014" y="5597"/>
                      <a:pt x="7323" y="5156"/>
                      <a:pt x="7514" y="4835"/>
                    </a:cubicBezTo>
                    <a:cubicBezTo>
                      <a:pt x="7645" y="4597"/>
                      <a:pt x="7740" y="4406"/>
                      <a:pt x="7787" y="4311"/>
                    </a:cubicBezTo>
                    <a:cubicBezTo>
                      <a:pt x="7966" y="4430"/>
                      <a:pt x="8145" y="4549"/>
                      <a:pt x="8299" y="4668"/>
                    </a:cubicBezTo>
                    <a:cubicBezTo>
                      <a:pt x="8418" y="4763"/>
                      <a:pt x="8538" y="4835"/>
                      <a:pt x="8645" y="4918"/>
                    </a:cubicBezTo>
                    <a:cubicBezTo>
                      <a:pt x="8752" y="5013"/>
                      <a:pt x="8835" y="5085"/>
                      <a:pt x="8942" y="5180"/>
                    </a:cubicBezTo>
                    <a:cubicBezTo>
                      <a:pt x="9002" y="5216"/>
                      <a:pt x="9061" y="5264"/>
                      <a:pt x="9109" y="5311"/>
                    </a:cubicBezTo>
                    <a:cubicBezTo>
                      <a:pt x="9133" y="5275"/>
                      <a:pt x="9169" y="5264"/>
                      <a:pt x="9192" y="5240"/>
                    </a:cubicBezTo>
                    <a:lnTo>
                      <a:pt x="9192" y="5240"/>
                    </a:lnTo>
                    <a:cubicBezTo>
                      <a:pt x="9185" y="5241"/>
                      <a:pt x="9178" y="5242"/>
                      <a:pt x="9170" y="5242"/>
                    </a:cubicBezTo>
                    <a:cubicBezTo>
                      <a:pt x="9108" y="5242"/>
                      <a:pt x="9054" y="5198"/>
                      <a:pt x="8990" y="5144"/>
                    </a:cubicBezTo>
                    <a:cubicBezTo>
                      <a:pt x="8895" y="5061"/>
                      <a:pt x="8799" y="4966"/>
                      <a:pt x="8692" y="4894"/>
                    </a:cubicBezTo>
                    <a:cubicBezTo>
                      <a:pt x="8585" y="4799"/>
                      <a:pt x="8466" y="4716"/>
                      <a:pt x="8359" y="4621"/>
                    </a:cubicBezTo>
                    <a:cubicBezTo>
                      <a:pt x="8180" y="4478"/>
                      <a:pt x="7990" y="4359"/>
                      <a:pt x="7799" y="4204"/>
                    </a:cubicBezTo>
                    <a:cubicBezTo>
                      <a:pt x="7847" y="4001"/>
                      <a:pt x="7871" y="3216"/>
                      <a:pt x="7752" y="2275"/>
                    </a:cubicBezTo>
                    <a:cubicBezTo>
                      <a:pt x="7740" y="2216"/>
                      <a:pt x="7740" y="2144"/>
                      <a:pt x="7728" y="2085"/>
                    </a:cubicBezTo>
                    <a:cubicBezTo>
                      <a:pt x="7668" y="2025"/>
                      <a:pt x="7585" y="1965"/>
                      <a:pt x="7525" y="1906"/>
                    </a:cubicBezTo>
                    <a:lnTo>
                      <a:pt x="7525" y="1906"/>
                    </a:lnTo>
                    <a:cubicBezTo>
                      <a:pt x="7537" y="2025"/>
                      <a:pt x="7561" y="2156"/>
                      <a:pt x="7573" y="2287"/>
                    </a:cubicBezTo>
                    <a:cubicBezTo>
                      <a:pt x="7680" y="3168"/>
                      <a:pt x="7704" y="3930"/>
                      <a:pt x="7752" y="4168"/>
                    </a:cubicBezTo>
                    <a:cubicBezTo>
                      <a:pt x="7704" y="4132"/>
                      <a:pt x="7645" y="4109"/>
                      <a:pt x="7609" y="4061"/>
                    </a:cubicBezTo>
                    <a:cubicBezTo>
                      <a:pt x="7037" y="3704"/>
                      <a:pt x="6394" y="3359"/>
                      <a:pt x="5716" y="3049"/>
                    </a:cubicBezTo>
                    <a:cubicBezTo>
                      <a:pt x="5644" y="3013"/>
                      <a:pt x="5549" y="2989"/>
                      <a:pt x="5478" y="2942"/>
                    </a:cubicBezTo>
                    <a:lnTo>
                      <a:pt x="5478" y="2930"/>
                    </a:lnTo>
                    <a:cubicBezTo>
                      <a:pt x="5466" y="2656"/>
                      <a:pt x="5323" y="1906"/>
                      <a:pt x="5085" y="1025"/>
                    </a:cubicBezTo>
                    <a:cubicBezTo>
                      <a:pt x="5025" y="811"/>
                      <a:pt x="4966" y="608"/>
                      <a:pt x="4906" y="418"/>
                    </a:cubicBezTo>
                    <a:cubicBezTo>
                      <a:pt x="4847" y="394"/>
                      <a:pt x="4787" y="370"/>
                      <a:pt x="4716" y="358"/>
                    </a:cubicBezTo>
                    <a:lnTo>
                      <a:pt x="4716" y="358"/>
                    </a:lnTo>
                    <a:cubicBezTo>
                      <a:pt x="4775" y="572"/>
                      <a:pt x="4847" y="811"/>
                      <a:pt x="4930" y="1073"/>
                    </a:cubicBezTo>
                    <a:cubicBezTo>
                      <a:pt x="5168" y="1918"/>
                      <a:pt x="5347" y="2644"/>
                      <a:pt x="5430" y="2918"/>
                    </a:cubicBezTo>
                    <a:cubicBezTo>
                      <a:pt x="4835" y="2680"/>
                      <a:pt x="4251" y="2477"/>
                      <a:pt x="3704" y="2335"/>
                    </a:cubicBezTo>
                    <a:cubicBezTo>
                      <a:pt x="3406" y="2263"/>
                      <a:pt x="3120" y="2180"/>
                      <a:pt x="2870" y="2120"/>
                    </a:cubicBezTo>
                    <a:cubicBezTo>
                      <a:pt x="2870" y="2025"/>
                      <a:pt x="2858" y="1846"/>
                      <a:pt x="2823" y="1620"/>
                    </a:cubicBezTo>
                    <a:cubicBezTo>
                      <a:pt x="2763" y="1227"/>
                      <a:pt x="2668" y="680"/>
                      <a:pt x="2501" y="96"/>
                    </a:cubicBezTo>
                    <a:cubicBezTo>
                      <a:pt x="2489" y="72"/>
                      <a:pt x="2489" y="37"/>
                      <a:pt x="246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3"/>
              <p:cNvSpPr/>
              <p:nvPr/>
            </p:nvSpPr>
            <p:spPr>
              <a:xfrm>
                <a:off x="576850" y="4260525"/>
                <a:ext cx="91825" cy="225300"/>
              </a:xfrm>
              <a:custGeom>
                <a:avLst/>
                <a:gdLst/>
                <a:ahLst/>
                <a:cxnLst/>
                <a:rect l="l" t="t" r="r" b="b"/>
                <a:pathLst>
                  <a:path w="3673" h="9012" extrusionOk="0">
                    <a:moveTo>
                      <a:pt x="2413" y="1"/>
                    </a:moveTo>
                    <a:cubicBezTo>
                      <a:pt x="1990" y="1"/>
                      <a:pt x="1563" y="149"/>
                      <a:pt x="1334" y="439"/>
                    </a:cubicBezTo>
                    <a:cubicBezTo>
                      <a:pt x="869" y="1023"/>
                      <a:pt x="631" y="1749"/>
                      <a:pt x="477" y="2487"/>
                    </a:cubicBezTo>
                    <a:cubicBezTo>
                      <a:pt x="0" y="4547"/>
                      <a:pt x="72" y="6738"/>
                      <a:pt x="691" y="8762"/>
                    </a:cubicBezTo>
                    <a:lnTo>
                      <a:pt x="2393" y="9012"/>
                    </a:lnTo>
                    <a:cubicBezTo>
                      <a:pt x="1548" y="7738"/>
                      <a:pt x="1465" y="6083"/>
                      <a:pt x="1870" y="4606"/>
                    </a:cubicBezTo>
                    <a:cubicBezTo>
                      <a:pt x="2048" y="3940"/>
                      <a:pt x="2334" y="3321"/>
                      <a:pt x="2655" y="2725"/>
                    </a:cubicBezTo>
                    <a:cubicBezTo>
                      <a:pt x="2917" y="2261"/>
                      <a:pt x="3572" y="1535"/>
                      <a:pt x="3608" y="1011"/>
                    </a:cubicBezTo>
                    <a:cubicBezTo>
                      <a:pt x="3672" y="332"/>
                      <a:pt x="3047"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3"/>
              <p:cNvSpPr/>
              <p:nvPr/>
            </p:nvSpPr>
            <p:spPr>
              <a:xfrm>
                <a:off x="324425" y="4393825"/>
                <a:ext cx="574500" cy="451325"/>
              </a:xfrm>
              <a:custGeom>
                <a:avLst/>
                <a:gdLst/>
                <a:ahLst/>
                <a:cxnLst/>
                <a:rect l="l" t="t" r="r" b="b"/>
                <a:pathLst>
                  <a:path w="22980" h="18053" extrusionOk="0">
                    <a:moveTo>
                      <a:pt x="5931" y="0"/>
                    </a:moveTo>
                    <a:cubicBezTo>
                      <a:pt x="5299" y="0"/>
                      <a:pt x="4649" y="102"/>
                      <a:pt x="3966" y="310"/>
                    </a:cubicBezTo>
                    <a:cubicBezTo>
                      <a:pt x="2596" y="727"/>
                      <a:pt x="1489" y="1810"/>
                      <a:pt x="846" y="3072"/>
                    </a:cubicBezTo>
                    <a:cubicBezTo>
                      <a:pt x="215" y="4358"/>
                      <a:pt x="1" y="5811"/>
                      <a:pt x="1" y="7240"/>
                    </a:cubicBezTo>
                    <a:cubicBezTo>
                      <a:pt x="13" y="9395"/>
                      <a:pt x="525" y="11538"/>
                      <a:pt x="1477" y="13479"/>
                    </a:cubicBezTo>
                    <a:cubicBezTo>
                      <a:pt x="1799" y="14133"/>
                      <a:pt x="2180" y="14776"/>
                      <a:pt x="2656" y="15324"/>
                    </a:cubicBezTo>
                    <a:cubicBezTo>
                      <a:pt x="3858" y="16705"/>
                      <a:pt x="5478" y="17705"/>
                      <a:pt x="7311" y="18003"/>
                    </a:cubicBezTo>
                    <a:cubicBezTo>
                      <a:pt x="7526" y="18037"/>
                      <a:pt x="7739" y="18053"/>
                      <a:pt x="7950" y="18053"/>
                    </a:cubicBezTo>
                    <a:cubicBezTo>
                      <a:pt x="9301" y="18053"/>
                      <a:pt x="10543" y="17386"/>
                      <a:pt x="11490" y="16407"/>
                    </a:cubicBezTo>
                    <a:cubicBezTo>
                      <a:pt x="12450" y="17377"/>
                      <a:pt x="13678" y="18052"/>
                      <a:pt x="15035" y="18052"/>
                    </a:cubicBezTo>
                    <a:cubicBezTo>
                      <a:pt x="15243" y="18052"/>
                      <a:pt x="15455" y="18036"/>
                      <a:pt x="15669" y="18003"/>
                    </a:cubicBezTo>
                    <a:cubicBezTo>
                      <a:pt x="17503" y="17705"/>
                      <a:pt x="19122" y="16705"/>
                      <a:pt x="20337" y="15324"/>
                    </a:cubicBezTo>
                    <a:cubicBezTo>
                      <a:pt x="20813" y="14776"/>
                      <a:pt x="21182" y="14133"/>
                      <a:pt x="21504" y="13479"/>
                    </a:cubicBezTo>
                    <a:cubicBezTo>
                      <a:pt x="22456" y="11538"/>
                      <a:pt x="22968" y="9383"/>
                      <a:pt x="22980" y="7240"/>
                    </a:cubicBezTo>
                    <a:cubicBezTo>
                      <a:pt x="22968" y="5823"/>
                      <a:pt x="22754" y="4370"/>
                      <a:pt x="22123" y="3084"/>
                    </a:cubicBezTo>
                    <a:cubicBezTo>
                      <a:pt x="21480" y="1810"/>
                      <a:pt x="20372" y="727"/>
                      <a:pt x="19003" y="322"/>
                    </a:cubicBezTo>
                    <a:cubicBezTo>
                      <a:pt x="18283" y="108"/>
                      <a:pt x="17491" y="4"/>
                      <a:pt x="16699" y="4"/>
                    </a:cubicBezTo>
                    <a:cubicBezTo>
                      <a:pt x="15908" y="4"/>
                      <a:pt x="15116" y="108"/>
                      <a:pt x="14395" y="310"/>
                    </a:cubicBezTo>
                    <a:cubicBezTo>
                      <a:pt x="13288" y="608"/>
                      <a:pt x="12145" y="1537"/>
                      <a:pt x="11478" y="2441"/>
                    </a:cubicBezTo>
                    <a:cubicBezTo>
                      <a:pt x="11431" y="2501"/>
                      <a:pt x="11371" y="2584"/>
                      <a:pt x="11324" y="2644"/>
                    </a:cubicBezTo>
                    <a:cubicBezTo>
                      <a:pt x="10943" y="1846"/>
                      <a:pt x="9990" y="1394"/>
                      <a:pt x="9276" y="977"/>
                    </a:cubicBezTo>
                    <a:cubicBezTo>
                      <a:pt x="8157" y="333"/>
                      <a:pt x="7073" y="0"/>
                      <a:pt x="59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3"/>
              <p:cNvSpPr/>
              <p:nvPr/>
            </p:nvSpPr>
            <p:spPr>
              <a:xfrm>
                <a:off x="616125" y="4260725"/>
                <a:ext cx="52725" cy="29625"/>
              </a:xfrm>
              <a:custGeom>
                <a:avLst/>
                <a:gdLst/>
                <a:ahLst/>
                <a:cxnLst/>
                <a:rect l="l" t="t" r="r" b="b"/>
                <a:pathLst>
                  <a:path w="2109" h="1185" extrusionOk="0">
                    <a:moveTo>
                      <a:pt x="848" y="1"/>
                    </a:moveTo>
                    <a:cubicBezTo>
                      <a:pt x="541" y="1"/>
                      <a:pt x="234" y="77"/>
                      <a:pt x="1" y="229"/>
                    </a:cubicBezTo>
                    <a:cubicBezTo>
                      <a:pt x="132" y="538"/>
                      <a:pt x="346" y="812"/>
                      <a:pt x="644" y="991"/>
                    </a:cubicBezTo>
                    <a:cubicBezTo>
                      <a:pt x="873" y="1122"/>
                      <a:pt x="1139" y="1184"/>
                      <a:pt x="1404" y="1184"/>
                    </a:cubicBezTo>
                    <a:cubicBezTo>
                      <a:pt x="1621" y="1184"/>
                      <a:pt x="1839" y="1143"/>
                      <a:pt x="2037" y="1062"/>
                    </a:cubicBezTo>
                    <a:cubicBezTo>
                      <a:pt x="2037" y="1050"/>
                      <a:pt x="2061" y="1015"/>
                      <a:pt x="2061" y="1003"/>
                    </a:cubicBezTo>
                    <a:cubicBezTo>
                      <a:pt x="2109" y="329"/>
                      <a:pt x="1481" y="1"/>
                      <a:pt x="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53"/>
            <p:cNvGrpSpPr/>
            <p:nvPr/>
          </p:nvGrpSpPr>
          <p:grpSpPr>
            <a:xfrm rot="2906756" flipH="1">
              <a:off x="-93773" y="4613915"/>
              <a:ext cx="252390" cy="805459"/>
              <a:chOff x="8478897" y="4127025"/>
              <a:chExt cx="252400" cy="805492"/>
            </a:xfrm>
          </p:grpSpPr>
          <p:sp>
            <p:nvSpPr>
              <p:cNvPr id="1254" name="Google Shape;1254;p53"/>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3"/>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3"/>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3"/>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428717" y="361950"/>
            <a:ext cx="8105683" cy="1131848"/>
          </a:xfrm>
          <a:prstGeom prst="rect">
            <a:avLst/>
          </a:prstGeom>
        </p:spPr>
        <p:txBody>
          <a:bodyPr wrap="square">
            <a:spAutoFit/>
          </a:bodyPr>
          <a:lstStyle/>
          <a:p>
            <a:pPr algn="ctr">
              <a:lnSpc>
                <a:spcPct val="150000"/>
              </a:lnSpc>
            </a:pPr>
            <a:r>
              <a:rPr lang="de-DE" sz="2400" dirty="0" smtClean="0"/>
              <a:t>Hoạt động nhóm thực </a:t>
            </a:r>
            <a:r>
              <a:rPr lang="de-DE" sz="2400" dirty="0"/>
              <a:t>hiện kế hoạch dự án tìm hiểu nghề mà nhóm đã lập vào thời gian ngoài giờ học chính khóa. </a:t>
            </a:r>
            <a:endParaRPr lang="en-US" sz="2400" dirty="0"/>
          </a:p>
        </p:txBody>
      </p:sp>
      <p:pic>
        <p:nvPicPr>
          <p:cNvPr id="65"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81200" y="2162323"/>
            <a:ext cx="4876800" cy="3000227"/>
          </a:xfrm>
          <a:prstGeom prst="rect">
            <a:avLst/>
          </a:prstGeom>
        </p:spPr>
      </p:pic>
      <p:sp>
        <p:nvSpPr>
          <p:cNvPr id="3" name="Rectangle 2"/>
          <p:cNvSpPr/>
          <p:nvPr/>
        </p:nvSpPr>
        <p:spPr>
          <a:xfrm>
            <a:off x="2499284" y="1570344"/>
            <a:ext cx="3964547" cy="461665"/>
          </a:xfrm>
          <a:prstGeom prst="rect">
            <a:avLst/>
          </a:prstGeom>
        </p:spPr>
        <p:txBody>
          <a:bodyPr wrap="none">
            <a:spAutoFit/>
          </a:bodyPr>
          <a:lstStyle/>
          <a:p>
            <a:pPr algn="ctr"/>
            <a:r>
              <a:rPr lang="de-DE" sz="2400" dirty="0">
                <a:solidFill>
                  <a:srgbClr val="FF0000"/>
                </a:solidFill>
              </a:rPr>
              <a:t>Thời gian thực hiện: 1 tuần.</a:t>
            </a:r>
            <a:endParaRPr lang="en-US" sz="2400" dirty="0">
              <a:solidFill>
                <a:srgbClr val="FF0000"/>
              </a:solidFill>
            </a:endParaRPr>
          </a:p>
        </p:txBody>
      </p:sp>
    </p:spTree>
    <p:extLst>
      <p:ext uri="{BB962C8B-B14F-4D97-AF65-F5344CB8AC3E}">
        <p14:creationId xmlns:p14="http://schemas.microsoft.com/office/powerpoint/2010/main" val="42137904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fill="hold"/>
                                        <p:tgtEl>
                                          <p:spTgt spid="65"/>
                                        </p:tgtEl>
                                        <p:attrNameLst>
                                          <p:attrName>ppt_x</p:attrName>
                                        </p:attrNameLst>
                                      </p:cBhvr>
                                      <p:tavLst>
                                        <p:tav tm="0">
                                          <p:val>
                                            <p:strVal val="#ppt_x"/>
                                          </p:val>
                                        </p:tav>
                                        <p:tav tm="100000">
                                          <p:val>
                                            <p:strVal val="#ppt_x"/>
                                          </p:val>
                                        </p:tav>
                                      </p:tavLst>
                                    </p:anim>
                                    <p:anim calcmode="lin" valueType="num">
                                      <p:cBhvr additive="base">
                                        <p:cTn id="1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88" name="Rounded Rectangular Callout 87"/>
          <p:cNvSpPr/>
          <p:nvPr/>
        </p:nvSpPr>
        <p:spPr>
          <a:xfrm>
            <a:off x="2455168" y="1123950"/>
            <a:ext cx="6384032" cy="1676400"/>
          </a:xfrm>
          <a:prstGeom prst="wedgeRoundRectCallout">
            <a:avLst>
              <a:gd name="adj1" fmla="val -56884"/>
              <a:gd name="adj2" fmla="val -156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ular Callout 90"/>
          <p:cNvSpPr/>
          <p:nvPr/>
        </p:nvSpPr>
        <p:spPr>
          <a:xfrm>
            <a:off x="2528628" y="3105150"/>
            <a:ext cx="5718051" cy="1676400"/>
          </a:xfrm>
          <a:prstGeom prst="wedgeRoundRectCallout">
            <a:avLst>
              <a:gd name="adj1" fmla="val -57711"/>
              <a:gd name="adj2" fmla="val -53876"/>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8"/>
          <p:cNvPicPr>
            <a:picLocks noChangeAspect="1"/>
          </p:cNvPicPr>
          <p:nvPr/>
        </p:nvPicPr>
        <p:blipFill>
          <a:blip r:embed="rId3"/>
          <a:srcRect/>
          <a:stretch>
            <a:fillRect/>
          </a:stretch>
        </p:blipFill>
        <p:spPr>
          <a:xfrm>
            <a:off x="291420" y="666750"/>
            <a:ext cx="2299380" cy="4508589"/>
          </a:xfrm>
          <a:prstGeom prst="rect">
            <a:avLst/>
          </a:prstGeom>
        </p:spPr>
      </p:pic>
      <p:sp>
        <p:nvSpPr>
          <p:cNvPr id="2" name="Rectangle 1"/>
          <p:cNvSpPr/>
          <p:nvPr/>
        </p:nvSpPr>
        <p:spPr>
          <a:xfrm>
            <a:off x="2650229" y="1223486"/>
            <a:ext cx="5993909" cy="1477328"/>
          </a:xfrm>
          <a:prstGeom prst="rect">
            <a:avLst/>
          </a:prstGeom>
        </p:spPr>
        <p:txBody>
          <a:bodyPr wrap="square">
            <a:spAutoFit/>
          </a:bodyPr>
          <a:lstStyle/>
          <a:p>
            <a:pPr lvl="0" algn="just">
              <a:lnSpc>
                <a:spcPct val="150000"/>
              </a:lnSpc>
            </a:pPr>
            <a:r>
              <a:rPr lang="de-DE" sz="2000" dirty="0"/>
              <a:t>Thường xuyên trao đổi, phối hợp với các bạn trong nhóm khi thực hiện dự án. Chú ý ghi chép, lưu trữ thông tin, dữ liệu về nghề đã thu thập được.</a:t>
            </a:r>
            <a:endParaRPr lang="en-US" sz="2000" dirty="0"/>
          </a:p>
        </p:txBody>
      </p:sp>
      <p:sp>
        <p:nvSpPr>
          <p:cNvPr id="3" name="Rectangle 2"/>
          <p:cNvSpPr/>
          <p:nvPr/>
        </p:nvSpPr>
        <p:spPr>
          <a:xfrm>
            <a:off x="2758753" y="3204686"/>
            <a:ext cx="5257800" cy="1477328"/>
          </a:xfrm>
          <a:prstGeom prst="rect">
            <a:avLst/>
          </a:prstGeom>
        </p:spPr>
        <p:txBody>
          <a:bodyPr wrap="square">
            <a:spAutoFit/>
          </a:bodyPr>
          <a:lstStyle/>
          <a:p>
            <a:pPr lvl="0" algn="just">
              <a:lnSpc>
                <a:spcPct val="150000"/>
              </a:lnSpc>
            </a:pPr>
            <a:r>
              <a:rPr lang="de-DE" sz="2000" dirty="0"/>
              <a:t>Báo cáo tiến độ thực hiện dự án với thầy cô. Có thể nhờ thầy cô hỗ trợ hoặc hướng dẫn thêm trong quá trình thực hiện nhiệm vụ. </a:t>
            </a:r>
            <a:endParaRPr lang="en-US" sz="2000" dirty="0"/>
          </a:p>
        </p:txBody>
      </p:sp>
      <p:sp>
        <p:nvSpPr>
          <p:cNvPr id="5" name="TextBox 4"/>
          <p:cNvSpPr txBox="1"/>
          <p:nvPr/>
        </p:nvSpPr>
        <p:spPr>
          <a:xfrm>
            <a:off x="3200400" y="357485"/>
            <a:ext cx="2895600" cy="461665"/>
          </a:xfrm>
          <a:prstGeom prst="rect">
            <a:avLst/>
          </a:prstGeom>
          <a:noFill/>
        </p:spPr>
        <p:txBody>
          <a:bodyPr wrap="square" rtlCol="0">
            <a:spAutoFit/>
          </a:bodyPr>
          <a:lstStyle/>
          <a:p>
            <a:pPr algn="ctr"/>
            <a:r>
              <a:rPr lang="en-US" sz="2400" b="1" dirty="0" smtClean="0">
                <a:solidFill>
                  <a:srgbClr val="FF0000"/>
                </a:solidFill>
              </a:rPr>
              <a:t>Lưu ý:</a:t>
            </a:r>
            <a:endParaRPr lang="en-US" sz="2400" b="1" dirty="0">
              <a:solidFill>
                <a:srgbClr val="FF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500" fill="hold"/>
                                        <p:tgtEl>
                                          <p:spTgt spid="94"/>
                                        </p:tgtEl>
                                        <p:attrNameLst>
                                          <p:attrName>ppt_x</p:attrName>
                                        </p:attrNameLst>
                                      </p:cBhvr>
                                      <p:tavLst>
                                        <p:tav tm="0">
                                          <p:val>
                                            <p:strVal val="#ppt_x"/>
                                          </p:val>
                                        </p:tav>
                                        <p:tav tm="100000">
                                          <p:val>
                                            <p:strVal val="#ppt_x"/>
                                          </p:val>
                                        </p:tav>
                                      </p:tavLst>
                                    </p:anim>
                                    <p:anim calcmode="lin" valueType="num">
                                      <p:cBhvr additive="base">
                                        <p:cTn id="22" dur="500" fill="hold"/>
                                        <p:tgtEl>
                                          <p:spTgt spid="9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additive="base">
                                        <p:cTn id="25" dur="500" fill="hold"/>
                                        <p:tgtEl>
                                          <p:spTgt spid="88"/>
                                        </p:tgtEl>
                                        <p:attrNameLst>
                                          <p:attrName>ppt_x</p:attrName>
                                        </p:attrNameLst>
                                      </p:cBhvr>
                                      <p:tavLst>
                                        <p:tav tm="0">
                                          <p:val>
                                            <p:strVal val="#ppt_x"/>
                                          </p:val>
                                        </p:tav>
                                        <p:tav tm="100000">
                                          <p:val>
                                            <p:strVal val="#ppt_x"/>
                                          </p:val>
                                        </p:tav>
                                      </p:tavLst>
                                    </p:anim>
                                    <p:anim calcmode="lin" valueType="num">
                                      <p:cBhvr additive="base">
                                        <p:cTn id="26" dur="500" fill="hold"/>
                                        <p:tgtEl>
                                          <p:spTgt spid="88"/>
                                        </p:tgtEl>
                                        <p:attrNameLst>
                                          <p:attrName>ppt_y</p:attrName>
                                        </p:attrNameLst>
                                      </p:cBhvr>
                                      <p:tavLst>
                                        <p:tav tm="0">
                                          <p:val>
                                            <p:strVal val="1+#ppt_h/2"/>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1" grpId="0" animBg="1"/>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grpSp>
        <p:nvGrpSpPr>
          <p:cNvPr id="1362" name="Google Shape;1362;p55"/>
          <p:cNvGrpSpPr/>
          <p:nvPr/>
        </p:nvGrpSpPr>
        <p:grpSpPr>
          <a:xfrm rot="10800000" flipH="1">
            <a:off x="8017252" y="-56204"/>
            <a:ext cx="1333503" cy="1408753"/>
            <a:chOff x="7038999" y="2585775"/>
            <a:chExt cx="2105018" cy="2076192"/>
          </a:xfrm>
        </p:grpSpPr>
        <p:sp>
          <p:nvSpPr>
            <p:cNvPr id="1363" name="Google Shape;1363;p55"/>
            <p:cNvSpPr/>
            <p:nvPr/>
          </p:nvSpPr>
          <p:spPr>
            <a:xfrm rot="1712044">
              <a:off x="7577521" y="2728298"/>
              <a:ext cx="944198" cy="1366447"/>
            </a:xfrm>
            <a:custGeom>
              <a:avLst/>
              <a:gdLst/>
              <a:ahLst/>
              <a:cxnLst/>
              <a:rect l="l" t="t" r="r" b="b"/>
              <a:pathLst>
                <a:path w="11109" h="16077" extrusionOk="0">
                  <a:moveTo>
                    <a:pt x="323" y="0"/>
                  </a:moveTo>
                  <a:cubicBezTo>
                    <a:pt x="244" y="0"/>
                    <a:pt x="164" y="6"/>
                    <a:pt x="83" y="19"/>
                  </a:cubicBezTo>
                  <a:cubicBezTo>
                    <a:pt x="0" y="55"/>
                    <a:pt x="24" y="198"/>
                    <a:pt x="71" y="281"/>
                  </a:cubicBezTo>
                  <a:cubicBezTo>
                    <a:pt x="655" y="1579"/>
                    <a:pt x="1810" y="2591"/>
                    <a:pt x="3167" y="2996"/>
                  </a:cubicBezTo>
                  <a:cubicBezTo>
                    <a:pt x="3703" y="3543"/>
                    <a:pt x="4215" y="4127"/>
                    <a:pt x="4691" y="4734"/>
                  </a:cubicBezTo>
                  <a:cubicBezTo>
                    <a:pt x="4108" y="4305"/>
                    <a:pt x="3441" y="3972"/>
                    <a:pt x="2738" y="3793"/>
                  </a:cubicBezTo>
                  <a:cubicBezTo>
                    <a:pt x="2466" y="3729"/>
                    <a:pt x="2175" y="3685"/>
                    <a:pt x="1888" y="3685"/>
                  </a:cubicBezTo>
                  <a:cubicBezTo>
                    <a:pt x="1486" y="3685"/>
                    <a:pt x="1094" y="3771"/>
                    <a:pt x="774" y="4008"/>
                  </a:cubicBezTo>
                  <a:cubicBezTo>
                    <a:pt x="714" y="4079"/>
                    <a:pt x="798" y="4186"/>
                    <a:pt x="881" y="4246"/>
                  </a:cubicBezTo>
                  <a:cubicBezTo>
                    <a:pt x="1757" y="4941"/>
                    <a:pt x="2878" y="5314"/>
                    <a:pt x="3997" y="5314"/>
                  </a:cubicBezTo>
                  <a:cubicBezTo>
                    <a:pt x="4355" y="5314"/>
                    <a:pt x="4712" y="5276"/>
                    <a:pt x="5060" y="5198"/>
                  </a:cubicBezTo>
                  <a:cubicBezTo>
                    <a:pt x="5644" y="5984"/>
                    <a:pt x="6179" y="6806"/>
                    <a:pt x="6632" y="7663"/>
                  </a:cubicBezTo>
                  <a:cubicBezTo>
                    <a:pt x="6084" y="7068"/>
                    <a:pt x="5405" y="6591"/>
                    <a:pt x="4643" y="6294"/>
                  </a:cubicBezTo>
                  <a:cubicBezTo>
                    <a:pt x="4281" y="6153"/>
                    <a:pt x="3888" y="6053"/>
                    <a:pt x="3507" y="6053"/>
                  </a:cubicBezTo>
                  <a:cubicBezTo>
                    <a:pt x="3213" y="6053"/>
                    <a:pt x="2927" y="6113"/>
                    <a:pt x="2667" y="6258"/>
                  </a:cubicBezTo>
                  <a:cubicBezTo>
                    <a:pt x="2608" y="6329"/>
                    <a:pt x="2667" y="6437"/>
                    <a:pt x="2738" y="6508"/>
                  </a:cubicBezTo>
                  <a:cubicBezTo>
                    <a:pt x="3651" y="7463"/>
                    <a:pt x="4981" y="8021"/>
                    <a:pt x="6313" y="8021"/>
                  </a:cubicBezTo>
                  <a:cubicBezTo>
                    <a:pt x="6475" y="8021"/>
                    <a:pt x="6637" y="8013"/>
                    <a:pt x="6799" y="7996"/>
                  </a:cubicBezTo>
                  <a:lnTo>
                    <a:pt x="6810" y="7996"/>
                  </a:lnTo>
                  <a:cubicBezTo>
                    <a:pt x="7322" y="8961"/>
                    <a:pt x="7763" y="9973"/>
                    <a:pt x="8120" y="11020"/>
                  </a:cubicBezTo>
                  <a:cubicBezTo>
                    <a:pt x="7668" y="10199"/>
                    <a:pt x="6977" y="9496"/>
                    <a:pt x="6156" y="9020"/>
                  </a:cubicBezTo>
                  <a:cubicBezTo>
                    <a:pt x="5740" y="8769"/>
                    <a:pt x="5235" y="8574"/>
                    <a:pt x="4748" y="8574"/>
                  </a:cubicBezTo>
                  <a:cubicBezTo>
                    <a:pt x="4566" y="8574"/>
                    <a:pt x="4387" y="8602"/>
                    <a:pt x="4215" y="8663"/>
                  </a:cubicBezTo>
                  <a:cubicBezTo>
                    <a:pt x="4132" y="8723"/>
                    <a:pt x="4179" y="8842"/>
                    <a:pt x="4239" y="8925"/>
                  </a:cubicBezTo>
                  <a:cubicBezTo>
                    <a:pt x="5084" y="10151"/>
                    <a:pt x="6537" y="10949"/>
                    <a:pt x="8025" y="11044"/>
                  </a:cubicBezTo>
                  <a:lnTo>
                    <a:pt x="8144" y="11068"/>
                  </a:lnTo>
                  <a:cubicBezTo>
                    <a:pt x="8406" y="11842"/>
                    <a:pt x="8620" y="12616"/>
                    <a:pt x="8799" y="13426"/>
                  </a:cubicBezTo>
                  <a:cubicBezTo>
                    <a:pt x="8346" y="12783"/>
                    <a:pt x="7763" y="12235"/>
                    <a:pt x="7096" y="11830"/>
                  </a:cubicBezTo>
                  <a:cubicBezTo>
                    <a:pt x="6671" y="11579"/>
                    <a:pt x="6171" y="11384"/>
                    <a:pt x="5682" y="11384"/>
                  </a:cubicBezTo>
                  <a:cubicBezTo>
                    <a:pt x="5500" y="11384"/>
                    <a:pt x="5318" y="11411"/>
                    <a:pt x="5144" y="11473"/>
                  </a:cubicBezTo>
                  <a:cubicBezTo>
                    <a:pt x="5072" y="11532"/>
                    <a:pt x="5120" y="11652"/>
                    <a:pt x="5179" y="11747"/>
                  </a:cubicBezTo>
                  <a:cubicBezTo>
                    <a:pt x="6013" y="12949"/>
                    <a:pt x="7430" y="13747"/>
                    <a:pt x="8882" y="13854"/>
                  </a:cubicBezTo>
                  <a:cubicBezTo>
                    <a:pt x="9013" y="14545"/>
                    <a:pt x="9120" y="15235"/>
                    <a:pt x="9192" y="15938"/>
                  </a:cubicBezTo>
                  <a:cubicBezTo>
                    <a:pt x="9229" y="16032"/>
                    <a:pt x="9314" y="16077"/>
                    <a:pt x="9381" y="16077"/>
                  </a:cubicBezTo>
                  <a:cubicBezTo>
                    <a:pt x="9442" y="16077"/>
                    <a:pt x="9489" y="16041"/>
                    <a:pt x="9477" y="15973"/>
                  </a:cubicBezTo>
                  <a:cubicBezTo>
                    <a:pt x="9406" y="15259"/>
                    <a:pt x="9299" y="14545"/>
                    <a:pt x="9168" y="13842"/>
                  </a:cubicBezTo>
                  <a:cubicBezTo>
                    <a:pt x="9882" y="13247"/>
                    <a:pt x="10454" y="12461"/>
                    <a:pt x="10763" y="11580"/>
                  </a:cubicBezTo>
                  <a:cubicBezTo>
                    <a:pt x="11001" y="10937"/>
                    <a:pt x="11109" y="10199"/>
                    <a:pt x="10763" y="9604"/>
                  </a:cubicBezTo>
                  <a:cubicBezTo>
                    <a:pt x="10744" y="9588"/>
                    <a:pt x="10723" y="9581"/>
                    <a:pt x="10700" y="9581"/>
                  </a:cubicBezTo>
                  <a:cubicBezTo>
                    <a:pt x="10637" y="9581"/>
                    <a:pt x="10566" y="9631"/>
                    <a:pt x="10513" y="9675"/>
                  </a:cubicBezTo>
                  <a:cubicBezTo>
                    <a:pt x="9525" y="10663"/>
                    <a:pt x="9001" y="12056"/>
                    <a:pt x="9061" y="13426"/>
                  </a:cubicBezTo>
                  <a:cubicBezTo>
                    <a:pt x="8870" y="12580"/>
                    <a:pt x="8632" y="11735"/>
                    <a:pt x="8346" y="10913"/>
                  </a:cubicBezTo>
                  <a:cubicBezTo>
                    <a:pt x="9001" y="10330"/>
                    <a:pt x="9513" y="9592"/>
                    <a:pt x="9811" y="8770"/>
                  </a:cubicBezTo>
                  <a:cubicBezTo>
                    <a:pt x="10049" y="8127"/>
                    <a:pt x="10144" y="7389"/>
                    <a:pt x="9811" y="6794"/>
                  </a:cubicBezTo>
                  <a:cubicBezTo>
                    <a:pt x="9792" y="6778"/>
                    <a:pt x="9770" y="6771"/>
                    <a:pt x="9747" y="6771"/>
                  </a:cubicBezTo>
                  <a:cubicBezTo>
                    <a:pt x="9684" y="6771"/>
                    <a:pt x="9610" y="6822"/>
                    <a:pt x="9549" y="6865"/>
                  </a:cubicBezTo>
                  <a:cubicBezTo>
                    <a:pt x="8656" y="7758"/>
                    <a:pt x="8144" y="9020"/>
                    <a:pt x="8108" y="10282"/>
                  </a:cubicBezTo>
                  <a:cubicBezTo>
                    <a:pt x="7799" y="9473"/>
                    <a:pt x="7430" y="8651"/>
                    <a:pt x="7025" y="7877"/>
                  </a:cubicBezTo>
                  <a:cubicBezTo>
                    <a:pt x="7608" y="7175"/>
                    <a:pt x="8013" y="6341"/>
                    <a:pt x="8180" y="5448"/>
                  </a:cubicBezTo>
                  <a:cubicBezTo>
                    <a:pt x="8323" y="4782"/>
                    <a:pt x="8299" y="4020"/>
                    <a:pt x="7870" y="3496"/>
                  </a:cubicBezTo>
                  <a:cubicBezTo>
                    <a:pt x="7855" y="3489"/>
                    <a:pt x="7839" y="3486"/>
                    <a:pt x="7824" y="3486"/>
                  </a:cubicBezTo>
                  <a:cubicBezTo>
                    <a:pt x="7753" y="3486"/>
                    <a:pt x="7681" y="3547"/>
                    <a:pt x="7632" y="3615"/>
                  </a:cubicBezTo>
                  <a:cubicBezTo>
                    <a:pt x="6846" y="4710"/>
                    <a:pt x="6537" y="6139"/>
                    <a:pt x="6787" y="7461"/>
                  </a:cubicBezTo>
                  <a:cubicBezTo>
                    <a:pt x="6322" y="6639"/>
                    <a:pt x="5822" y="5853"/>
                    <a:pt x="5263" y="5091"/>
                  </a:cubicBezTo>
                  <a:cubicBezTo>
                    <a:pt x="5775" y="4317"/>
                    <a:pt x="6072" y="3412"/>
                    <a:pt x="6132" y="2484"/>
                  </a:cubicBezTo>
                  <a:cubicBezTo>
                    <a:pt x="6179" y="1805"/>
                    <a:pt x="6072" y="1055"/>
                    <a:pt x="5560" y="603"/>
                  </a:cubicBezTo>
                  <a:cubicBezTo>
                    <a:pt x="5548" y="597"/>
                    <a:pt x="5535" y="595"/>
                    <a:pt x="5523" y="595"/>
                  </a:cubicBezTo>
                  <a:cubicBezTo>
                    <a:pt x="5450" y="595"/>
                    <a:pt x="5376" y="674"/>
                    <a:pt x="5346" y="745"/>
                  </a:cubicBezTo>
                  <a:cubicBezTo>
                    <a:pt x="4667" y="1984"/>
                    <a:pt x="4572" y="3531"/>
                    <a:pt x="5060" y="4841"/>
                  </a:cubicBezTo>
                  <a:cubicBezTo>
                    <a:pt x="4548" y="4186"/>
                    <a:pt x="4012" y="3543"/>
                    <a:pt x="3453" y="2948"/>
                  </a:cubicBezTo>
                  <a:cubicBezTo>
                    <a:pt x="3143" y="2103"/>
                    <a:pt x="2619" y="1329"/>
                    <a:pt x="1929" y="734"/>
                  </a:cubicBezTo>
                  <a:cubicBezTo>
                    <a:pt x="1488" y="335"/>
                    <a:pt x="917"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5"/>
            <p:cNvSpPr/>
            <p:nvPr/>
          </p:nvSpPr>
          <p:spPr>
            <a:xfrm rot="-1813753" flipH="1">
              <a:off x="7226124" y="3550853"/>
              <a:ext cx="830854" cy="967761"/>
            </a:xfrm>
            <a:custGeom>
              <a:avLst/>
              <a:gdLst/>
              <a:ahLst/>
              <a:cxnLst/>
              <a:rect l="l" t="t" r="r" b="b"/>
              <a:pathLst>
                <a:path w="10062" h="11720" extrusionOk="0">
                  <a:moveTo>
                    <a:pt x="6189" y="1"/>
                  </a:moveTo>
                  <a:cubicBezTo>
                    <a:pt x="6027" y="1"/>
                    <a:pt x="5865" y="10"/>
                    <a:pt x="5704" y="27"/>
                  </a:cubicBezTo>
                  <a:cubicBezTo>
                    <a:pt x="4561" y="123"/>
                    <a:pt x="3799" y="396"/>
                    <a:pt x="2953" y="1182"/>
                  </a:cubicBezTo>
                  <a:cubicBezTo>
                    <a:pt x="2036" y="2028"/>
                    <a:pt x="1346" y="3135"/>
                    <a:pt x="929" y="4314"/>
                  </a:cubicBezTo>
                  <a:cubicBezTo>
                    <a:pt x="167" y="6409"/>
                    <a:pt x="1" y="9183"/>
                    <a:pt x="1227" y="11136"/>
                  </a:cubicBezTo>
                  <a:lnTo>
                    <a:pt x="4453" y="11719"/>
                  </a:lnTo>
                  <a:cubicBezTo>
                    <a:pt x="6882" y="10767"/>
                    <a:pt x="8823" y="8683"/>
                    <a:pt x="9597" y="6195"/>
                  </a:cubicBezTo>
                  <a:cubicBezTo>
                    <a:pt x="9930" y="5159"/>
                    <a:pt x="10061" y="4028"/>
                    <a:pt x="9811" y="2968"/>
                  </a:cubicBezTo>
                  <a:cubicBezTo>
                    <a:pt x="9561" y="1908"/>
                    <a:pt x="8883" y="920"/>
                    <a:pt x="7918" y="408"/>
                  </a:cubicBezTo>
                  <a:cubicBezTo>
                    <a:pt x="7393" y="127"/>
                    <a:pt x="6793" y="1"/>
                    <a:pt x="6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5"/>
            <p:cNvSpPr/>
            <p:nvPr/>
          </p:nvSpPr>
          <p:spPr>
            <a:xfrm rot="-1813753" flipH="1">
              <a:off x="7254361" y="3638273"/>
              <a:ext cx="773796" cy="858351"/>
            </a:xfrm>
            <a:custGeom>
              <a:avLst/>
              <a:gdLst/>
              <a:ahLst/>
              <a:cxnLst/>
              <a:rect l="l" t="t" r="r" b="b"/>
              <a:pathLst>
                <a:path w="9371" h="10395" extrusionOk="0">
                  <a:moveTo>
                    <a:pt x="2536" y="1"/>
                  </a:moveTo>
                  <a:cubicBezTo>
                    <a:pt x="2477" y="48"/>
                    <a:pt x="2429" y="108"/>
                    <a:pt x="2370" y="155"/>
                  </a:cubicBezTo>
                  <a:lnTo>
                    <a:pt x="2346" y="179"/>
                  </a:lnTo>
                  <a:cubicBezTo>
                    <a:pt x="2477" y="417"/>
                    <a:pt x="2620" y="691"/>
                    <a:pt x="2774" y="941"/>
                  </a:cubicBezTo>
                  <a:cubicBezTo>
                    <a:pt x="3513" y="2239"/>
                    <a:pt x="4191" y="3322"/>
                    <a:pt x="4453" y="3680"/>
                  </a:cubicBezTo>
                  <a:cubicBezTo>
                    <a:pt x="4155" y="4275"/>
                    <a:pt x="3846" y="4918"/>
                    <a:pt x="3548" y="5608"/>
                  </a:cubicBezTo>
                  <a:cubicBezTo>
                    <a:pt x="3251" y="6347"/>
                    <a:pt x="2977" y="7037"/>
                    <a:pt x="2762" y="7680"/>
                  </a:cubicBezTo>
                  <a:cubicBezTo>
                    <a:pt x="2655" y="7990"/>
                    <a:pt x="2560" y="8287"/>
                    <a:pt x="2477" y="8573"/>
                  </a:cubicBezTo>
                  <a:cubicBezTo>
                    <a:pt x="2381" y="8383"/>
                    <a:pt x="2227" y="8073"/>
                    <a:pt x="2012" y="7668"/>
                  </a:cubicBezTo>
                  <a:cubicBezTo>
                    <a:pt x="1572" y="6823"/>
                    <a:pt x="1096" y="5954"/>
                    <a:pt x="596" y="5013"/>
                  </a:cubicBezTo>
                  <a:cubicBezTo>
                    <a:pt x="417" y="4692"/>
                    <a:pt x="250" y="4382"/>
                    <a:pt x="95" y="4061"/>
                  </a:cubicBezTo>
                  <a:cubicBezTo>
                    <a:pt x="60" y="4180"/>
                    <a:pt x="36" y="4323"/>
                    <a:pt x="0" y="4454"/>
                  </a:cubicBezTo>
                  <a:cubicBezTo>
                    <a:pt x="119" y="4680"/>
                    <a:pt x="238" y="4918"/>
                    <a:pt x="357" y="5156"/>
                  </a:cubicBezTo>
                  <a:cubicBezTo>
                    <a:pt x="905" y="6192"/>
                    <a:pt x="1441" y="7121"/>
                    <a:pt x="1846" y="7775"/>
                  </a:cubicBezTo>
                  <a:cubicBezTo>
                    <a:pt x="2120" y="8204"/>
                    <a:pt x="2322" y="8525"/>
                    <a:pt x="2441" y="8680"/>
                  </a:cubicBezTo>
                  <a:cubicBezTo>
                    <a:pt x="2370" y="8942"/>
                    <a:pt x="2298" y="9180"/>
                    <a:pt x="2239" y="9418"/>
                  </a:cubicBezTo>
                  <a:cubicBezTo>
                    <a:pt x="2131" y="9799"/>
                    <a:pt x="2060" y="10109"/>
                    <a:pt x="2012" y="10371"/>
                  </a:cubicBezTo>
                  <a:lnTo>
                    <a:pt x="2131" y="10395"/>
                  </a:lnTo>
                  <a:cubicBezTo>
                    <a:pt x="2203" y="10133"/>
                    <a:pt x="2298" y="9835"/>
                    <a:pt x="2417" y="9466"/>
                  </a:cubicBezTo>
                  <a:cubicBezTo>
                    <a:pt x="2477" y="9276"/>
                    <a:pt x="2548" y="9061"/>
                    <a:pt x="2620" y="8847"/>
                  </a:cubicBezTo>
                  <a:cubicBezTo>
                    <a:pt x="3072" y="8823"/>
                    <a:pt x="4358" y="8645"/>
                    <a:pt x="5882" y="8395"/>
                  </a:cubicBezTo>
                  <a:cubicBezTo>
                    <a:pt x="6418" y="8311"/>
                    <a:pt x="6918" y="8216"/>
                    <a:pt x="7370" y="8133"/>
                  </a:cubicBezTo>
                  <a:cubicBezTo>
                    <a:pt x="7442" y="8037"/>
                    <a:pt x="7513" y="7954"/>
                    <a:pt x="7573" y="7859"/>
                  </a:cubicBezTo>
                  <a:lnTo>
                    <a:pt x="7573" y="7859"/>
                  </a:lnTo>
                  <a:cubicBezTo>
                    <a:pt x="7120" y="7954"/>
                    <a:pt x="6525" y="8037"/>
                    <a:pt x="5882" y="8144"/>
                  </a:cubicBezTo>
                  <a:cubicBezTo>
                    <a:pt x="4406" y="8395"/>
                    <a:pt x="3155" y="8633"/>
                    <a:pt x="2703" y="8776"/>
                  </a:cubicBezTo>
                  <a:cubicBezTo>
                    <a:pt x="2798" y="8454"/>
                    <a:pt x="2905" y="8133"/>
                    <a:pt x="3036" y="7787"/>
                  </a:cubicBezTo>
                  <a:cubicBezTo>
                    <a:pt x="3263" y="7144"/>
                    <a:pt x="3536" y="6466"/>
                    <a:pt x="3834" y="5728"/>
                  </a:cubicBezTo>
                  <a:cubicBezTo>
                    <a:pt x="4096" y="5096"/>
                    <a:pt x="4382" y="4501"/>
                    <a:pt x="4632" y="3942"/>
                  </a:cubicBezTo>
                  <a:cubicBezTo>
                    <a:pt x="4810" y="3930"/>
                    <a:pt x="5120" y="3882"/>
                    <a:pt x="5525" y="3811"/>
                  </a:cubicBezTo>
                  <a:cubicBezTo>
                    <a:pt x="6191" y="3703"/>
                    <a:pt x="7108" y="3525"/>
                    <a:pt x="8096" y="3322"/>
                  </a:cubicBezTo>
                  <a:cubicBezTo>
                    <a:pt x="8549" y="3227"/>
                    <a:pt x="8978" y="3144"/>
                    <a:pt x="9370" y="3049"/>
                  </a:cubicBezTo>
                  <a:cubicBezTo>
                    <a:pt x="9370" y="2965"/>
                    <a:pt x="9370" y="2894"/>
                    <a:pt x="9347" y="2799"/>
                  </a:cubicBezTo>
                  <a:cubicBezTo>
                    <a:pt x="8954" y="2870"/>
                    <a:pt x="8501" y="2965"/>
                    <a:pt x="8037" y="3049"/>
                  </a:cubicBezTo>
                  <a:cubicBezTo>
                    <a:pt x="7049" y="3263"/>
                    <a:pt x="6132" y="3453"/>
                    <a:pt x="5477" y="3620"/>
                  </a:cubicBezTo>
                  <a:cubicBezTo>
                    <a:pt x="5120" y="3703"/>
                    <a:pt x="4846" y="3787"/>
                    <a:pt x="4667" y="3823"/>
                  </a:cubicBezTo>
                  <a:cubicBezTo>
                    <a:pt x="4679" y="3787"/>
                    <a:pt x="4703" y="3751"/>
                    <a:pt x="4727" y="3703"/>
                  </a:cubicBezTo>
                  <a:cubicBezTo>
                    <a:pt x="5025" y="3096"/>
                    <a:pt x="5298" y="2560"/>
                    <a:pt x="5537" y="2120"/>
                  </a:cubicBezTo>
                  <a:cubicBezTo>
                    <a:pt x="6037" y="1227"/>
                    <a:pt x="6346" y="667"/>
                    <a:pt x="6311" y="644"/>
                  </a:cubicBezTo>
                  <a:cubicBezTo>
                    <a:pt x="6310" y="643"/>
                    <a:pt x="6309" y="643"/>
                    <a:pt x="6309" y="643"/>
                  </a:cubicBezTo>
                  <a:cubicBezTo>
                    <a:pt x="6290" y="643"/>
                    <a:pt x="6185" y="773"/>
                    <a:pt x="6037" y="1001"/>
                  </a:cubicBezTo>
                  <a:cubicBezTo>
                    <a:pt x="5870" y="1239"/>
                    <a:pt x="5644" y="1584"/>
                    <a:pt x="5382" y="2025"/>
                  </a:cubicBezTo>
                  <a:cubicBezTo>
                    <a:pt x="5108" y="2453"/>
                    <a:pt x="4822" y="2989"/>
                    <a:pt x="4513" y="3572"/>
                  </a:cubicBezTo>
                  <a:cubicBezTo>
                    <a:pt x="4322" y="3132"/>
                    <a:pt x="3739" y="2060"/>
                    <a:pt x="3012" y="810"/>
                  </a:cubicBezTo>
                  <a:cubicBezTo>
                    <a:pt x="2846" y="524"/>
                    <a:pt x="2703" y="251"/>
                    <a:pt x="2536"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5"/>
            <p:cNvSpPr/>
            <p:nvPr/>
          </p:nvSpPr>
          <p:spPr>
            <a:xfrm flipH="1">
              <a:off x="7815245" y="3419682"/>
              <a:ext cx="1328773" cy="1164856"/>
            </a:xfrm>
            <a:custGeom>
              <a:avLst/>
              <a:gdLst/>
              <a:ahLst/>
              <a:cxnLst/>
              <a:rect l="l" t="t" r="r" b="b"/>
              <a:pathLst>
                <a:path w="15634" h="13705" extrusionOk="0">
                  <a:moveTo>
                    <a:pt x="15634" y="13672"/>
                  </a:moveTo>
                  <a:lnTo>
                    <a:pt x="15634" y="13672"/>
                  </a:lnTo>
                  <a:cubicBezTo>
                    <a:pt x="15633" y="13672"/>
                    <a:pt x="15632" y="13672"/>
                    <a:pt x="15631" y="13672"/>
                  </a:cubicBezTo>
                  <a:lnTo>
                    <a:pt x="15631" y="13672"/>
                  </a:lnTo>
                  <a:cubicBezTo>
                    <a:pt x="15632" y="13672"/>
                    <a:pt x="15633" y="13672"/>
                    <a:pt x="15634" y="13672"/>
                  </a:cubicBezTo>
                  <a:close/>
                  <a:moveTo>
                    <a:pt x="1353" y="1"/>
                  </a:moveTo>
                  <a:cubicBezTo>
                    <a:pt x="934" y="1"/>
                    <a:pt x="569" y="86"/>
                    <a:pt x="334" y="313"/>
                  </a:cubicBezTo>
                  <a:cubicBezTo>
                    <a:pt x="179" y="456"/>
                    <a:pt x="144" y="683"/>
                    <a:pt x="120" y="897"/>
                  </a:cubicBezTo>
                  <a:cubicBezTo>
                    <a:pt x="1" y="2028"/>
                    <a:pt x="263" y="3159"/>
                    <a:pt x="584" y="4243"/>
                  </a:cubicBezTo>
                  <a:cubicBezTo>
                    <a:pt x="1394" y="6886"/>
                    <a:pt x="2823" y="9422"/>
                    <a:pt x="5025" y="11101"/>
                  </a:cubicBezTo>
                  <a:cubicBezTo>
                    <a:pt x="7686" y="13125"/>
                    <a:pt x="10988" y="13704"/>
                    <a:pt x="14256" y="13704"/>
                  </a:cubicBezTo>
                  <a:cubicBezTo>
                    <a:pt x="14716" y="13704"/>
                    <a:pt x="15175" y="13693"/>
                    <a:pt x="15631" y="13672"/>
                  </a:cubicBezTo>
                  <a:lnTo>
                    <a:pt x="15631" y="13672"/>
                  </a:lnTo>
                  <a:cubicBezTo>
                    <a:pt x="15630" y="13672"/>
                    <a:pt x="15629" y="13672"/>
                    <a:pt x="15627" y="13672"/>
                  </a:cubicBezTo>
                  <a:cubicBezTo>
                    <a:pt x="15195" y="13672"/>
                    <a:pt x="14192" y="11265"/>
                    <a:pt x="14026" y="10898"/>
                  </a:cubicBezTo>
                  <a:cubicBezTo>
                    <a:pt x="13621" y="9958"/>
                    <a:pt x="13193" y="9172"/>
                    <a:pt x="12729" y="8255"/>
                  </a:cubicBezTo>
                  <a:cubicBezTo>
                    <a:pt x="11967" y="6767"/>
                    <a:pt x="10954" y="5386"/>
                    <a:pt x="9752" y="4195"/>
                  </a:cubicBezTo>
                  <a:cubicBezTo>
                    <a:pt x="9109" y="3552"/>
                    <a:pt x="8395" y="2957"/>
                    <a:pt x="7621" y="2468"/>
                  </a:cubicBezTo>
                  <a:cubicBezTo>
                    <a:pt x="6537" y="1730"/>
                    <a:pt x="5359" y="1111"/>
                    <a:pt x="4132" y="659"/>
                  </a:cubicBezTo>
                  <a:cubicBezTo>
                    <a:pt x="3560" y="451"/>
                    <a:pt x="2316"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5"/>
            <p:cNvSpPr/>
            <p:nvPr/>
          </p:nvSpPr>
          <p:spPr>
            <a:xfrm flipH="1">
              <a:off x="7825357" y="3494817"/>
              <a:ext cx="1238681" cy="1079861"/>
            </a:xfrm>
            <a:custGeom>
              <a:avLst/>
              <a:gdLst/>
              <a:ahLst/>
              <a:cxnLst/>
              <a:rect l="l" t="t" r="r" b="b"/>
              <a:pathLst>
                <a:path w="14574" h="12705" extrusionOk="0">
                  <a:moveTo>
                    <a:pt x="3941" y="1"/>
                  </a:moveTo>
                  <a:cubicBezTo>
                    <a:pt x="3941" y="311"/>
                    <a:pt x="3941" y="584"/>
                    <a:pt x="3965" y="882"/>
                  </a:cubicBezTo>
                  <a:cubicBezTo>
                    <a:pt x="3977" y="1858"/>
                    <a:pt x="3989" y="2716"/>
                    <a:pt x="3989" y="3561"/>
                  </a:cubicBezTo>
                  <a:cubicBezTo>
                    <a:pt x="3989" y="3882"/>
                    <a:pt x="4001" y="4132"/>
                    <a:pt x="4001" y="4323"/>
                  </a:cubicBezTo>
                  <a:cubicBezTo>
                    <a:pt x="3965" y="4263"/>
                    <a:pt x="3917" y="4216"/>
                    <a:pt x="3882" y="4156"/>
                  </a:cubicBezTo>
                  <a:cubicBezTo>
                    <a:pt x="3382" y="3525"/>
                    <a:pt x="2989" y="2989"/>
                    <a:pt x="2727" y="2608"/>
                  </a:cubicBezTo>
                  <a:cubicBezTo>
                    <a:pt x="2453" y="2239"/>
                    <a:pt x="2310" y="2049"/>
                    <a:pt x="2274" y="2049"/>
                  </a:cubicBezTo>
                  <a:cubicBezTo>
                    <a:pt x="2263" y="2061"/>
                    <a:pt x="2382" y="2287"/>
                    <a:pt x="2620" y="2668"/>
                  </a:cubicBezTo>
                  <a:cubicBezTo>
                    <a:pt x="2858" y="3061"/>
                    <a:pt x="3227" y="3609"/>
                    <a:pt x="3727" y="4275"/>
                  </a:cubicBezTo>
                  <a:cubicBezTo>
                    <a:pt x="3787" y="4371"/>
                    <a:pt x="3858" y="4454"/>
                    <a:pt x="3929" y="4549"/>
                  </a:cubicBezTo>
                  <a:cubicBezTo>
                    <a:pt x="3787" y="4537"/>
                    <a:pt x="3584" y="4513"/>
                    <a:pt x="3346" y="4513"/>
                  </a:cubicBezTo>
                  <a:cubicBezTo>
                    <a:pt x="2834" y="4490"/>
                    <a:pt x="2096" y="4442"/>
                    <a:pt x="1310" y="4382"/>
                  </a:cubicBezTo>
                  <a:cubicBezTo>
                    <a:pt x="834" y="4347"/>
                    <a:pt x="393" y="4311"/>
                    <a:pt x="0" y="4275"/>
                  </a:cubicBezTo>
                  <a:lnTo>
                    <a:pt x="0" y="4275"/>
                  </a:lnTo>
                  <a:lnTo>
                    <a:pt x="48" y="4418"/>
                  </a:lnTo>
                  <a:cubicBezTo>
                    <a:pt x="417" y="4454"/>
                    <a:pt x="846" y="4502"/>
                    <a:pt x="1298" y="4525"/>
                  </a:cubicBezTo>
                  <a:cubicBezTo>
                    <a:pt x="2096" y="4597"/>
                    <a:pt x="2834" y="4621"/>
                    <a:pt x="3346" y="4621"/>
                  </a:cubicBezTo>
                  <a:lnTo>
                    <a:pt x="3977" y="4621"/>
                  </a:lnTo>
                  <a:cubicBezTo>
                    <a:pt x="4751" y="5645"/>
                    <a:pt x="5775" y="6871"/>
                    <a:pt x="7061" y="8085"/>
                  </a:cubicBezTo>
                  <a:cubicBezTo>
                    <a:pt x="7025" y="8085"/>
                    <a:pt x="6977" y="8097"/>
                    <a:pt x="6942" y="8097"/>
                  </a:cubicBezTo>
                  <a:cubicBezTo>
                    <a:pt x="6656" y="8133"/>
                    <a:pt x="6382" y="8181"/>
                    <a:pt x="6084" y="8204"/>
                  </a:cubicBezTo>
                  <a:cubicBezTo>
                    <a:pt x="5370" y="8300"/>
                    <a:pt x="4382" y="8395"/>
                    <a:pt x="3286" y="8478"/>
                  </a:cubicBezTo>
                  <a:cubicBezTo>
                    <a:pt x="2965" y="8490"/>
                    <a:pt x="2655" y="8514"/>
                    <a:pt x="2358" y="8514"/>
                  </a:cubicBezTo>
                  <a:cubicBezTo>
                    <a:pt x="2393" y="8562"/>
                    <a:pt x="2429" y="8609"/>
                    <a:pt x="2477" y="8657"/>
                  </a:cubicBezTo>
                  <a:cubicBezTo>
                    <a:pt x="2739" y="8633"/>
                    <a:pt x="3025" y="8621"/>
                    <a:pt x="3310" y="8609"/>
                  </a:cubicBezTo>
                  <a:cubicBezTo>
                    <a:pt x="4406" y="8538"/>
                    <a:pt x="5406" y="8419"/>
                    <a:pt x="6120" y="8300"/>
                  </a:cubicBezTo>
                  <a:cubicBezTo>
                    <a:pt x="6477" y="8240"/>
                    <a:pt x="6763" y="8192"/>
                    <a:pt x="6965" y="8145"/>
                  </a:cubicBezTo>
                  <a:cubicBezTo>
                    <a:pt x="7025" y="8133"/>
                    <a:pt x="7073" y="8121"/>
                    <a:pt x="7120" y="8121"/>
                  </a:cubicBezTo>
                  <a:cubicBezTo>
                    <a:pt x="7430" y="8419"/>
                    <a:pt x="7751" y="8693"/>
                    <a:pt x="8097" y="8990"/>
                  </a:cubicBezTo>
                  <a:cubicBezTo>
                    <a:pt x="8978" y="9740"/>
                    <a:pt x="9883" y="10383"/>
                    <a:pt x="10752" y="10919"/>
                  </a:cubicBezTo>
                  <a:cubicBezTo>
                    <a:pt x="10525" y="10967"/>
                    <a:pt x="10299" y="11026"/>
                    <a:pt x="10061" y="11062"/>
                  </a:cubicBezTo>
                  <a:cubicBezTo>
                    <a:pt x="9347" y="11229"/>
                    <a:pt x="8370" y="11455"/>
                    <a:pt x="7275" y="11669"/>
                  </a:cubicBezTo>
                  <a:cubicBezTo>
                    <a:pt x="7144" y="11705"/>
                    <a:pt x="7025" y="11741"/>
                    <a:pt x="6894" y="11752"/>
                  </a:cubicBezTo>
                  <a:cubicBezTo>
                    <a:pt x="6977" y="11776"/>
                    <a:pt x="7061" y="11812"/>
                    <a:pt x="7144" y="11836"/>
                  </a:cubicBezTo>
                  <a:cubicBezTo>
                    <a:pt x="7204" y="11824"/>
                    <a:pt x="7251" y="11824"/>
                    <a:pt x="7311" y="11812"/>
                  </a:cubicBezTo>
                  <a:cubicBezTo>
                    <a:pt x="8394" y="11586"/>
                    <a:pt x="9382" y="11348"/>
                    <a:pt x="10097" y="11157"/>
                  </a:cubicBezTo>
                  <a:cubicBezTo>
                    <a:pt x="10394" y="11074"/>
                    <a:pt x="10645" y="11002"/>
                    <a:pt x="10835" y="10943"/>
                  </a:cubicBezTo>
                  <a:cubicBezTo>
                    <a:pt x="10883" y="10979"/>
                    <a:pt x="10942" y="11002"/>
                    <a:pt x="10990" y="11038"/>
                  </a:cubicBezTo>
                  <a:cubicBezTo>
                    <a:pt x="11918" y="11586"/>
                    <a:pt x="12800" y="12014"/>
                    <a:pt x="13573" y="12324"/>
                  </a:cubicBezTo>
                  <a:cubicBezTo>
                    <a:pt x="13943" y="12479"/>
                    <a:pt x="14276" y="12598"/>
                    <a:pt x="14574" y="12705"/>
                  </a:cubicBezTo>
                  <a:cubicBezTo>
                    <a:pt x="14502" y="12645"/>
                    <a:pt x="14419" y="12550"/>
                    <a:pt x="14335" y="12431"/>
                  </a:cubicBezTo>
                  <a:cubicBezTo>
                    <a:pt x="14121" y="12348"/>
                    <a:pt x="13883" y="12252"/>
                    <a:pt x="13645" y="12133"/>
                  </a:cubicBezTo>
                  <a:cubicBezTo>
                    <a:pt x="12919" y="11812"/>
                    <a:pt x="12073" y="11371"/>
                    <a:pt x="11168" y="10824"/>
                  </a:cubicBezTo>
                  <a:lnTo>
                    <a:pt x="11228" y="10800"/>
                  </a:lnTo>
                  <a:lnTo>
                    <a:pt x="11133" y="10800"/>
                  </a:lnTo>
                  <a:cubicBezTo>
                    <a:pt x="11133" y="10800"/>
                    <a:pt x="11121" y="10800"/>
                    <a:pt x="11121" y="10776"/>
                  </a:cubicBezTo>
                  <a:cubicBezTo>
                    <a:pt x="11073" y="10752"/>
                    <a:pt x="11014" y="10717"/>
                    <a:pt x="10966" y="10693"/>
                  </a:cubicBezTo>
                  <a:cubicBezTo>
                    <a:pt x="10966" y="10657"/>
                    <a:pt x="10966" y="10633"/>
                    <a:pt x="10990" y="10586"/>
                  </a:cubicBezTo>
                  <a:cubicBezTo>
                    <a:pt x="11002" y="10395"/>
                    <a:pt x="11026" y="10097"/>
                    <a:pt x="11049" y="9740"/>
                  </a:cubicBezTo>
                  <a:cubicBezTo>
                    <a:pt x="11109" y="8871"/>
                    <a:pt x="11168" y="7954"/>
                    <a:pt x="11228" y="6942"/>
                  </a:cubicBezTo>
                  <a:cubicBezTo>
                    <a:pt x="11240" y="6728"/>
                    <a:pt x="11252" y="6537"/>
                    <a:pt x="11264" y="6347"/>
                  </a:cubicBezTo>
                  <a:cubicBezTo>
                    <a:pt x="11228" y="6276"/>
                    <a:pt x="11180" y="6216"/>
                    <a:pt x="11133" y="6133"/>
                  </a:cubicBezTo>
                  <a:cubicBezTo>
                    <a:pt x="11121" y="6395"/>
                    <a:pt x="11109" y="6657"/>
                    <a:pt x="11073" y="6930"/>
                  </a:cubicBezTo>
                  <a:cubicBezTo>
                    <a:pt x="11002" y="8014"/>
                    <a:pt x="10954" y="9014"/>
                    <a:pt x="10930" y="9728"/>
                  </a:cubicBezTo>
                  <a:cubicBezTo>
                    <a:pt x="10906" y="10086"/>
                    <a:pt x="10906" y="10383"/>
                    <a:pt x="10906" y="10574"/>
                  </a:cubicBezTo>
                  <a:lnTo>
                    <a:pt x="10906" y="10645"/>
                  </a:lnTo>
                  <a:cubicBezTo>
                    <a:pt x="10049" y="10109"/>
                    <a:pt x="9156" y="9455"/>
                    <a:pt x="8275" y="8716"/>
                  </a:cubicBezTo>
                  <a:cubicBezTo>
                    <a:pt x="7858" y="8371"/>
                    <a:pt x="7477" y="8014"/>
                    <a:pt x="7096" y="7657"/>
                  </a:cubicBezTo>
                  <a:lnTo>
                    <a:pt x="7096" y="6716"/>
                  </a:lnTo>
                  <a:cubicBezTo>
                    <a:pt x="7085" y="5883"/>
                    <a:pt x="7061" y="4740"/>
                    <a:pt x="7001" y="3478"/>
                  </a:cubicBezTo>
                  <a:cubicBezTo>
                    <a:pt x="6965" y="2823"/>
                    <a:pt x="6942" y="2204"/>
                    <a:pt x="6906" y="1656"/>
                  </a:cubicBezTo>
                  <a:cubicBezTo>
                    <a:pt x="6858" y="1632"/>
                    <a:pt x="6811" y="1596"/>
                    <a:pt x="6775" y="1549"/>
                  </a:cubicBezTo>
                  <a:lnTo>
                    <a:pt x="6775" y="1549"/>
                  </a:lnTo>
                  <a:cubicBezTo>
                    <a:pt x="6799" y="2168"/>
                    <a:pt x="6835" y="2799"/>
                    <a:pt x="6846" y="3489"/>
                  </a:cubicBezTo>
                  <a:cubicBezTo>
                    <a:pt x="6894" y="4680"/>
                    <a:pt x="6954" y="5764"/>
                    <a:pt x="6977" y="6728"/>
                  </a:cubicBezTo>
                  <a:cubicBezTo>
                    <a:pt x="7001" y="7085"/>
                    <a:pt x="7013" y="7383"/>
                    <a:pt x="7025" y="7609"/>
                  </a:cubicBezTo>
                  <a:cubicBezTo>
                    <a:pt x="5822" y="6454"/>
                    <a:pt x="4822" y="5299"/>
                    <a:pt x="4072" y="4347"/>
                  </a:cubicBezTo>
                  <a:lnTo>
                    <a:pt x="4072" y="4335"/>
                  </a:lnTo>
                  <a:cubicBezTo>
                    <a:pt x="4096" y="4144"/>
                    <a:pt x="4096" y="3870"/>
                    <a:pt x="4108" y="3537"/>
                  </a:cubicBezTo>
                  <a:cubicBezTo>
                    <a:pt x="4120" y="2847"/>
                    <a:pt x="4120" y="1894"/>
                    <a:pt x="4108" y="858"/>
                  </a:cubicBezTo>
                  <a:cubicBezTo>
                    <a:pt x="4108" y="584"/>
                    <a:pt x="4096" y="322"/>
                    <a:pt x="4096" y="60"/>
                  </a:cubicBezTo>
                  <a:cubicBezTo>
                    <a:pt x="4048" y="49"/>
                    <a:pt x="4001" y="25"/>
                    <a:pt x="3941"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55"/>
          <p:cNvGrpSpPr/>
          <p:nvPr/>
        </p:nvGrpSpPr>
        <p:grpSpPr>
          <a:xfrm>
            <a:off x="-352661" y="4116225"/>
            <a:ext cx="1251586" cy="1261996"/>
            <a:chOff x="-352661" y="4116225"/>
            <a:chExt cx="1251586" cy="1261996"/>
          </a:xfrm>
        </p:grpSpPr>
        <p:grpSp>
          <p:nvGrpSpPr>
            <p:cNvPr id="1369" name="Google Shape;1369;p55"/>
            <p:cNvGrpSpPr/>
            <p:nvPr/>
          </p:nvGrpSpPr>
          <p:grpSpPr>
            <a:xfrm>
              <a:off x="324425" y="4116225"/>
              <a:ext cx="574500" cy="623675"/>
              <a:chOff x="324425" y="4221475"/>
              <a:chExt cx="574500" cy="623675"/>
            </a:xfrm>
          </p:grpSpPr>
          <p:sp>
            <p:nvSpPr>
              <p:cNvPr id="1370" name="Google Shape;1370;p55"/>
              <p:cNvSpPr/>
              <p:nvPr/>
            </p:nvSpPr>
            <p:spPr>
              <a:xfrm>
                <a:off x="329200" y="4221975"/>
                <a:ext cx="274750" cy="153100"/>
              </a:xfrm>
              <a:custGeom>
                <a:avLst/>
                <a:gdLst/>
                <a:ahLst/>
                <a:cxnLst/>
                <a:rect l="l" t="t" r="r" b="b"/>
                <a:pathLst>
                  <a:path w="10990" h="6124" extrusionOk="0">
                    <a:moveTo>
                      <a:pt x="3661" y="0"/>
                    </a:moveTo>
                    <a:cubicBezTo>
                      <a:pt x="3492" y="0"/>
                      <a:pt x="3324" y="6"/>
                      <a:pt x="3155" y="17"/>
                    </a:cubicBezTo>
                    <a:cubicBezTo>
                      <a:pt x="2143" y="100"/>
                      <a:pt x="1036" y="112"/>
                      <a:pt x="560" y="1231"/>
                    </a:cubicBezTo>
                    <a:cubicBezTo>
                      <a:pt x="0" y="2612"/>
                      <a:pt x="1453" y="4112"/>
                      <a:pt x="2477" y="4815"/>
                    </a:cubicBezTo>
                    <a:cubicBezTo>
                      <a:pt x="2774" y="5017"/>
                      <a:pt x="3084" y="5196"/>
                      <a:pt x="3417" y="5351"/>
                    </a:cubicBezTo>
                    <a:cubicBezTo>
                      <a:pt x="4515" y="5872"/>
                      <a:pt x="5759" y="6124"/>
                      <a:pt x="6989" y="6124"/>
                    </a:cubicBezTo>
                    <a:cubicBezTo>
                      <a:pt x="7332" y="6124"/>
                      <a:pt x="7675" y="6104"/>
                      <a:pt x="8013" y="6065"/>
                    </a:cubicBezTo>
                    <a:cubicBezTo>
                      <a:pt x="8751" y="5970"/>
                      <a:pt x="9573" y="5815"/>
                      <a:pt x="10240" y="5470"/>
                    </a:cubicBezTo>
                    <a:cubicBezTo>
                      <a:pt x="10990" y="5065"/>
                      <a:pt x="10859" y="4577"/>
                      <a:pt x="10502" y="3886"/>
                    </a:cubicBezTo>
                    <a:cubicBezTo>
                      <a:pt x="9190" y="1441"/>
                      <a:pt x="6399"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5"/>
              <p:cNvSpPr/>
              <p:nvPr/>
            </p:nvSpPr>
            <p:spPr>
              <a:xfrm>
                <a:off x="362825" y="4221475"/>
                <a:ext cx="229825" cy="151250"/>
              </a:xfrm>
              <a:custGeom>
                <a:avLst/>
                <a:gdLst/>
                <a:ahLst/>
                <a:cxnLst/>
                <a:rect l="l" t="t" r="r" b="b"/>
                <a:pathLst>
                  <a:path w="9193" h="6050" extrusionOk="0">
                    <a:moveTo>
                      <a:pt x="2287" y="1"/>
                    </a:moveTo>
                    <a:cubicBezTo>
                      <a:pt x="2311" y="37"/>
                      <a:pt x="2322" y="84"/>
                      <a:pt x="2334" y="144"/>
                    </a:cubicBezTo>
                    <a:cubicBezTo>
                      <a:pt x="2584" y="1025"/>
                      <a:pt x="2739" y="1799"/>
                      <a:pt x="2811" y="2108"/>
                    </a:cubicBezTo>
                    <a:cubicBezTo>
                      <a:pt x="2525" y="2037"/>
                      <a:pt x="2263" y="1989"/>
                      <a:pt x="2013" y="1942"/>
                    </a:cubicBezTo>
                    <a:cubicBezTo>
                      <a:pt x="1775" y="1906"/>
                      <a:pt x="1549" y="1870"/>
                      <a:pt x="1334" y="1846"/>
                    </a:cubicBezTo>
                    <a:cubicBezTo>
                      <a:pt x="1144" y="1811"/>
                      <a:pt x="965" y="1799"/>
                      <a:pt x="834" y="1787"/>
                    </a:cubicBezTo>
                    <a:cubicBezTo>
                      <a:pt x="549" y="1751"/>
                      <a:pt x="406" y="1751"/>
                      <a:pt x="406" y="1751"/>
                    </a:cubicBezTo>
                    <a:lnTo>
                      <a:pt x="406" y="1751"/>
                    </a:lnTo>
                    <a:cubicBezTo>
                      <a:pt x="406" y="1763"/>
                      <a:pt x="548" y="1799"/>
                      <a:pt x="822" y="1846"/>
                    </a:cubicBezTo>
                    <a:cubicBezTo>
                      <a:pt x="953" y="1858"/>
                      <a:pt x="1120" y="1882"/>
                      <a:pt x="1310" y="1930"/>
                    </a:cubicBezTo>
                    <a:cubicBezTo>
                      <a:pt x="1501" y="1977"/>
                      <a:pt x="1727" y="2001"/>
                      <a:pt x="1965" y="2061"/>
                    </a:cubicBezTo>
                    <a:cubicBezTo>
                      <a:pt x="2191" y="2108"/>
                      <a:pt x="2406" y="2156"/>
                      <a:pt x="2668" y="2216"/>
                    </a:cubicBezTo>
                    <a:cubicBezTo>
                      <a:pt x="2334" y="2394"/>
                      <a:pt x="1620" y="2835"/>
                      <a:pt x="763" y="3335"/>
                    </a:cubicBezTo>
                    <a:cubicBezTo>
                      <a:pt x="489" y="3489"/>
                      <a:pt x="239" y="3644"/>
                      <a:pt x="1" y="3775"/>
                    </a:cubicBezTo>
                    <a:cubicBezTo>
                      <a:pt x="25" y="3823"/>
                      <a:pt x="72" y="3847"/>
                      <a:pt x="108" y="3894"/>
                    </a:cubicBezTo>
                    <a:cubicBezTo>
                      <a:pt x="346" y="3775"/>
                      <a:pt x="584" y="3632"/>
                      <a:pt x="846" y="3478"/>
                    </a:cubicBezTo>
                    <a:cubicBezTo>
                      <a:pt x="1429" y="3156"/>
                      <a:pt x="1930" y="2823"/>
                      <a:pt x="2287" y="2573"/>
                    </a:cubicBezTo>
                    <a:cubicBezTo>
                      <a:pt x="2501" y="2418"/>
                      <a:pt x="2668" y="2299"/>
                      <a:pt x="2751" y="2227"/>
                    </a:cubicBezTo>
                    <a:cubicBezTo>
                      <a:pt x="3037" y="2287"/>
                      <a:pt x="3334" y="2382"/>
                      <a:pt x="3644" y="2466"/>
                    </a:cubicBezTo>
                    <a:cubicBezTo>
                      <a:pt x="4180" y="2632"/>
                      <a:pt x="4751" y="2823"/>
                      <a:pt x="5323" y="3049"/>
                    </a:cubicBezTo>
                    <a:cubicBezTo>
                      <a:pt x="5239" y="3156"/>
                      <a:pt x="5109" y="3299"/>
                      <a:pt x="4930" y="3478"/>
                    </a:cubicBezTo>
                    <a:cubicBezTo>
                      <a:pt x="4585" y="3835"/>
                      <a:pt x="4096" y="4299"/>
                      <a:pt x="3513" y="4763"/>
                    </a:cubicBezTo>
                    <a:cubicBezTo>
                      <a:pt x="3168" y="5025"/>
                      <a:pt x="2846" y="5275"/>
                      <a:pt x="2549" y="5502"/>
                    </a:cubicBezTo>
                    <a:cubicBezTo>
                      <a:pt x="2608" y="5537"/>
                      <a:pt x="2668" y="5549"/>
                      <a:pt x="2727" y="5561"/>
                    </a:cubicBezTo>
                    <a:cubicBezTo>
                      <a:pt x="3001" y="5371"/>
                      <a:pt x="3323" y="5144"/>
                      <a:pt x="3632" y="4894"/>
                    </a:cubicBezTo>
                    <a:cubicBezTo>
                      <a:pt x="4227" y="4418"/>
                      <a:pt x="4704" y="3942"/>
                      <a:pt x="5025" y="3549"/>
                    </a:cubicBezTo>
                    <a:cubicBezTo>
                      <a:pt x="5204" y="3347"/>
                      <a:pt x="5323" y="3180"/>
                      <a:pt x="5406" y="3061"/>
                    </a:cubicBezTo>
                    <a:cubicBezTo>
                      <a:pt x="5490" y="3097"/>
                      <a:pt x="5585" y="3132"/>
                      <a:pt x="5656" y="3168"/>
                    </a:cubicBezTo>
                    <a:cubicBezTo>
                      <a:pt x="6335" y="3466"/>
                      <a:pt x="6978" y="3811"/>
                      <a:pt x="7525" y="4144"/>
                    </a:cubicBezTo>
                    <a:cubicBezTo>
                      <a:pt x="7609" y="4192"/>
                      <a:pt x="7668" y="4240"/>
                      <a:pt x="7740" y="4287"/>
                    </a:cubicBezTo>
                    <a:cubicBezTo>
                      <a:pt x="7585" y="4478"/>
                      <a:pt x="7144" y="5240"/>
                      <a:pt x="6430" y="5990"/>
                    </a:cubicBezTo>
                    <a:lnTo>
                      <a:pt x="6371" y="6049"/>
                    </a:lnTo>
                    <a:cubicBezTo>
                      <a:pt x="6454" y="6049"/>
                      <a:pt x="6549" y="6037"/>
                      <a:pt x="6621" y="6026"/>
                    </a:cubicBezTo>
                    <a:cubicBezTo>
                      <a:pt x="7014" y="5597"/>
                      <a:pt x="7323" y="5156"/>
                      <a:pt x="7514" y="4835"/>
                    </a:cubicBezTo>
                    <a:cubicBezTo>
                      <a:pt x="7645" y="4597"/>
                      <a:pt x="7740" y="4406"/>
                      <a:pt x="7787" y="4311"/>
                    </a:cubicBezTo>
                    <a:cubicBezTo>
                      <a:pt x="7966" y="4430"/>
                      <a:pt x="8145" y="4549"/>
                      <a:pt x="8299" y="4668"/>
                    </a:cubicBezTo>
                    <a:cubicBezTo>
                      <a:pt x="8418" y="4763"/>
                      <a:pt x="8538" y="4835"/>
                      <a:pt x="8645" y="4918"/>
                    </a:cubicBezTo>
                    <a:cubicBezTo>
                      <a:pt x="8752" y="5013"/>
                      <a:pt x="8835" y="5085"/>
                      <a:pt x="8942" y="5180"/>
                    </a:cubicBezTo>
                    <a:cubicBezTo>
                      <a:pt x="9002" y="5216"/>
                      <a:pt x="9061" y="5264"/>
                      <a:pt x="9109" y="5311"/>
                    </a:cubicBezTo>
                    <a:cubicBezTo>
                      <a:pt x="9133" y="5275"/>
                      <a:pt x="9169" y="5264"/>
                      <a:pt x="9192" y="5240"/>
                    </a:cubicBezTo>
                    <a:lnTo>
                      <a:pt x="9192" y="5240"/>
                    </a:lnTo>
                    <a:cubicBezTo>
                      <a:pt x="9185" y="5241"/>
                      <a:pt x="9178" y="5242"/>
                      <a:pt x="9170" y="5242"/>
                    </a:cubicBezTo>
                    <a:cubicBezTo>
                      <a:pt x="9108" y="5242"/>
                      <a:pt x="9054" y="5198"/>
                      <a:pt x="8990" y="5144"/>
                    </a:cubicBezTo>
                    <a:cubicBezTo>
                      <a:pt x="8895" y="5061"/>
                      <a:pt x="8799" y="4966"/>
                      <a:pt x="8692" y="4894"/>
                    </a:cubicBezTo>
                    <a:cubicBezTo>
                      <a:pt x="8585" y="4799"/>
                      <a:pt x="8466" y="4716"/>
                      <a:pt x="8359" y="4621"/>
                    </a:cubicBezTo>
                    <a:cubicBezTo>
                      <a:pt x="8180" y="4478"/>
                      <a:pt x="7990" y="4359"/>
                      <a:pt x="7799" y="4204"/>
                    </a:cubicBezTo>
                    <a:cubicBezTo>
                      <a:pt x="7847" y="4001"/>
                      <a:pt x="7871" y="3216"/>
                      <a:pt x="7752" y="2275"/>
                    </a:cubicBezTo>
                    <a:cubicBezTo>
                      <a:pt x="7740" y="2216"/>
                      <a:pt x="7740" y="2144"/>
                      <a:pt x="7728" y="2085"/>
                    </a:cubicBezTo>
                    <a:cubicBezTo>
                      <a:pt x="7668" y="2025"/>
                      <a:pt x="7585" y="1965"/>
                      <a:pt x="7525" y="1906"/>
                    </a:cubicBezTo>
                    <a:lnTo>
                      <a:pt x="7525" y="1906"/>
                    </a:lnTo>
                    <a:cubicBezTo>
                      <a:pt x="7537" y="2025"/>
                      <a:pt x="7561" y="2156"/>
                      <a:pt x="7573" y="2287"/>
                    </a:cubicBezTo>
                    <a:cubicBezTo>
                      <a:pt x="7680" y="3168"/>
                      <a:pt x="7704" y="3930"/>
                      <a:pt x="7752" y="4168"/>
                    </a:cubicBezTo>
                    <a:cubicBezTo>
                      <a:pt x="7704" y="4132"/>
                      <a:pt x="7645" y="4109"/>
                      <a:pt x="7609" y="4061"/>
                    </a:cubicBezTo>
                    <a:cubicBezTo>
                      <a:pt x="7037" y="3704"/>
                      <a:pt x="6394" y="3359"/>
                      <a:pt x="5716" y="3049"/>
                    </a:cubicBezTo>
                    <a:cubicBezTo>
                      <a:pt x="5644" y="3013"/>
                      <a:pt x="5549" y="2989"/>
                      <a:pt x="5478" y="2942"/>
                    </a:cubicBezTo>
                    <a:lnTo>
                      <a:pt x="5478" y="2930"/>
                    </a:lnTo>
                    <a:cubicBezTo>
                      <a:pt x="5466" y="2656"/>
                      <a:pt x="5323" y="1906"/>
                      <a:pt x="5085" y="1025"/>
                    </a:cubicBezTo>
                    <a:cubicBezTo>
                      <a:pt x="5025" y="811"/>
                      <a:pt x="4966" y="608"/>
                      <a:pt x="4906" y="418"/>
                    </a:cubicBezTo>
                    <a:cubicBezTo>
                      <a:pt x="4847" y="394"/>
                      <a:pt x="4787" y="370"/>
                      <a:pt x="4716" y="358"/>
                    </a:cubicBezTo>
                    <a:lnTo>
                      <a:pt x="4716" y="358"/>
                    </a:lnTo>
                    <a:cubicBezTo>
                      <a:pt x="4775" y="572"/>
                      <a:pt x="4847" y="811"/>
                      <a:pt x="4930" y="1073"/>
                    </a:cubicBezTo>
                    <a:cubicBezTo>
                      <a:pt x="5168" y="1918"/>
                      <a:pt x="5347" y="2644"/>
                      <a:pt x="5430" y="2918"/>
                    </a:cubicBezTo>
                    <a:cubicBezTo>
                      <a:pt x="4835" y="2680"/>
                      <a:pt x="4251" y="2477"/>
                      <a:pt x="3704" y="2335"/>
                    </a:cubicBezTo>
                    <a:cubicBezTo>
                      <a:pt x="3406" y="2263"/>
                      <a:pt x="3120" y="2180"/>
                      <a:pt x="2870" y="2120"/>
                    </a:cubicBezTo>
                    <a:cubicBezTo>
                      <a:pt x="2870" y="2025"/>
                      <a:pt x="2858" y="1846"/>
                      <a:pt x="2823" y="1620"/>
                    </a:cubicBezTo>
                    <a:cubicBezTo>
                      <a:pt x="2763" y="1227"/>
                      <a:pt x="2668" y="680"/>
                      <a:pt x="2501" y="96"/>
                    </a:cubicBezTo>
                    <a:cubicBezTo>
                      <a:pt x="2489" y="72"/>
                      <a:pt x="2489" y="37"/>
                      <a:pt x="246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5"/>
              <p:cNvSpPr/>
              <p:nvPr/>
            </p:nvSpPr>
            <p:spPr>
              <a:xfrm>
                <a:off x="576850" y="4260525"/>
                <a:ext cx="91825" cy="225300"/>
              </a:xfrm>
              <a:custGeom>
                <a:avLst/>
                <a:gdLst/>
                <a:ahLst/>
                <a:cxnLst/>
                <a:rect l="l" t="t" r="r" b="b"/>
                <a:pathLst>
                  <a:path w="3673" h="9012" extrusionOk="0">
                    <a:moveTo>
                      <a:pt x="2413" y="1"/>
                    </a:moveTo>
                    <a:cubicBezTo>
                      <a:pt x="1990" y="1"/>
                      <a:pt x="1563" y="149"/>
                      <a:pt x="1334" y="439"/>
                    </a:cubicBezTo>
                    <a:cubicBezTo>
                      <a:pt x="869" y="1023"/>
                      <a:pt x="631" y="1749"/>
                      <a:pt x="477" y="2487"/>
                    </a:cubicBezTo>
                    <a:cubicBezTo>
                      <a:pt x="0" y="4547"/>
                      <a:pt x="72" y="6738"/>
                      <a:pt x="691" y="8762"/>
                    </a:cubicBezTo>
                    <a:lnTo>
                      <a:pt x="2393" y="9012"/>
                    </a:lnTo>
                    <a:cubicBezTo>
                      <a:pt x="1548" y="7738"/>
                      <a:pt x="1465" y="6083"/>
                      <a:pt x="1870" y="4606"/>
                    </a:cubicBezTo>
                    <a:cubicBezTo>
                      <a:pt x="2048" y="3940"/>
                      <a:pt x="2334" y="3321"/>
                      <a:pt x="2655" y="2725"/>
                    </a:cubicBezTo>
                    <a:cubicBezTo>
                      <a:pt x="2917" y="2261"/>
                      <a:pt x="3572" y="1535"/>
                      <a:pt x="3608" y="1011"/>
                    </a:cubicBezTo>
                    <a:cubicBezTo>
                      <a:pt x="3672" y="332"/>
                      <a:pt x="3047"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5"/>
              <p:cNvSpPr/>
              <p:nvPr/>
            </p:nvSpPr>
            <p:spPr>
              <a:xfrm>
                <a:off x="324425" y="4393825"/>
                <a:ext cx="574500" cy="451325"/>
              </a:xfrm>
              <a:custGeom>
                <a:avLst/>
                <a:gdLst/>
                <a:ahLst/>
                <a:cxnLst/>
                <a:rect l="l" t="t" r="r" b="b"/>
                <a:pathLst>
                  <a:path w="22980" h="18053" extrusionOk="0">
                    <a:moveTo>
                      <a:pt x="5931" y="0"/>
                    </a:moveTo>
                    <a:cubicBezTo>
                      <a:pt x="5299" y="0"/>
                      <a:pt x="4649" y="102"/>
                      <a:pt x="3966" y="310"/>
                    </a:cubicBezTo>
                    <a:cubicBezTo>
                      <a:pt x="2596" y="727"/>
                      <a:pt x="1489" y="1810"/>
                      <a:pt x="846" y="3072"/>
                    </a:cubicBezTo>
                    <a:cubicBezTo>
                      <a:pt x="215" y="4358"/>
                      <a:pt x="1" y="5811"/>
                      <a:pt x="1" y="7240"/>
                    </a:cubicBezTo>
                    <a:cubicBezTo>
                      <a:pt x="13" y="9395"/>
                      <a:pt x="525" y="11538"/>
                      <a:pt x="1477" y="13479"/>
                    </a:cubicBezTo>
                    <a:cubicBezTo>
                      <a:pt x="1799" y="14133"/>
                      <a:pt x="2180" y="14776"/>
                      <a:pt x="2656" y="15324"/>
                    </a:cubicBezTo>
                    <a:cubicBezTo>
                      <a:pt x="3858" y="16705"/>
                      <a:pt x="5478" y="17705"/>
                      <a:pt x="7311" y="18003"/>
                    </a:cubicBezTo>
                    <a:cubicBezTo>
                      <a:pt x="7526" y="18037"/>
                      <a:pt x="7739" y="18053"/>
                      <a:pt x="7950" y="18053"/>
                    </a:cubicBezTo>
                    <a:cubicBezTo>
                      <a:pt x="9301" y="18053"/>
                      <a:pt x="10543" y="17386"/>
                      <a:pt x="11490" y="16407"/>
                    </a:cubicBezTo>
                    <a:cubicBezTo>
                      <a:pt x="12450" y="17377"/>
                      <a:pt x="13678" y="18052"/>
                      <a:pt x="15035" y="18052"/>
                    </a:cubicBezTo>
                    <a:cubicBezTo>
                      <a:pt x="15243" y="18052"/>
                      <a:pt x="15455" y="18036"/>
                      <a:pt x="15669" y="18003"/>
                    </a:cubicBezTo>
                    <a:cubicBezTo>
                      <a:pt x="17503" y="17705"/>
                      <a:pt x="19122" y="16705"/>
                      <a:pt x="20337" y="15324"/>
                    </a:cubicBezTo>
                    <a:cubicBezTo>
                      <a:pt x="20813" y="14776"/>
                      <a:pt x="21182" y="14133"/>
                      <a:pt x="21504" y="13479"/>
                    </a:cubicBezTo>
                    <a:cubicBezTo>
                      <a:pt x="22456" y="11538"/>
                      <a:pt x="22968" y="9383"/>
                      <a:pt x="22980" y="7240"/>
                    </a:cubicBezTo>
                    <a:cubicBezTo>
                      <a:pt x="22968" y="5823"/>
                      <a:pt x="22754" y="4370"/>
                      <a:pt x="22123" y="3084"/>
                    </a:cubicBezTo>
                    <a:cubicBezTo>
                      <a:pt x="21480" y="1810"/>
                      <a:pt x="20372" y="727"/>
                      <a:pt x="19003" y="322"/>
                    </a:cubicBezTo>
                    <a:cubicBezTo>
                      <a:pt x="18283" y="108"/>
                      <a:pt x="17491" y="4"/>
                      <a:pt x="16699" y="4"/>
                    </a:cubicBezTo>
                    <a:cubicBezTo>
                      <a:pt x="15908" y="4"/>
                      <a:pt x="15116" y="108"/>
                      <a:pt x="14395" y="310"/>
                    </a:cubicBezTo>
                    <a:cubicBezTo>
                      <a:pt x="13288" y="608"/>
                      <a:pt x="12145" y="1537"/>
                      <a:pt x="11478" y="2441"/>
                    </a:cubicBezTo>
                    <a:cubicBezTo>
                      <a:pt x="11431" y="2501"/>
                      <a:pt x="11371" y="2584"/>
                      <a:pt x="11324" y="2644"/>
                    </a:cubicBezTo>
                    <a:cubicBezTo>
                      <a:pt x="10943" y="1846"/>
                      <a:pt x="9990" y="1394"/>
                      <a:pt x="9276" y="977"/>
                    </a:cubicBezTo>
                    <a:cubicBezTo>
                      <a:pt x="8157" y="333"/>
                      <a:pt x="7073" y="0"/>
                      <a:pt x="59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5"/>
              <p:cNvSpPr/>
              <p:nvPr/>
            </p:nvSpPr>
            <p:spPr>
              <a:xfrm>
                <a:off x="616125" y="4260725"/>
                <a:ext cx="52725" cy="29625"/>
              </a:xfrm>
              <a:custGeom>
                <a:avLst/>
                <a:gdLst/>
                <a:ahLst/>
                <a:cxnLst/>
                <a:rect l="l" t="t" r="r" b="b"/>
                <a:pathLst>
                  <a:path w="2109" h="1185" extrusionOk="0">
                    <a:moveTo>
                      <a:pt x="848" y="1"/>
                    </a:moveTo>
                    <a:cubicBezTo>
                      <a:pt x="541" y="1"/>
                      <a:pt x="234" y="77"/>
                      <a:pt x="1" y="229"/>
                    </a:cubicBezTo>
                    <a:cubicBezTo>
                      <a:pt x="132" y="538"/>
                      <a:pt x="346" y="812"/>
                      <a:pt x="644" y="991"/>
                    </a:cubicBezTo>
                    <a:cubicBezTo>
                      <a:pt x="873" y="1122"/>
                      <a:pt x="1139" y="1184"/>
                      <a:pt x="1404" y="1184"/>
                    </a:cubicBezTo>
                    <a:cubicBezTo>
                      <a:pt x="1621" y="1184"/>
                      <a:pt x="1839" y="1143"/>
                      <a:pt x="2037" y="1062"/>
                    </a:cubicBezTo>
                    <a:cubicBezTo>
                      <a:pt x="2037" y="1050"/>
                      <a:pt x="2061" y="1015"/>
                      <a:pt x="2061" y="1003"/>
                    </a:cubicBezTo>
                    <a:cubicBezTo>
                      <a:pt x="2109" y="329"/>
                      <a:pt x="1481" y="1"/>
                      <a:pt x="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55"/>
            <p:cNvGrpSpPr/>
            <p:nvPr/>
          </p:nvGrpSpPr>
          <p:grpSpPr>
            <a:xfrm rot="2906756" flipH="1">
              <a:off x="-93773" y="4613915"/>
              <a:ext cx="252390" cy="805459"/>
              <a:chOff x="8478897" y="4127025"/>
              <a:chExt cx="252400" cy="805492"/>
            </a:xfrm>
          </p:grpSpPr>
          <p:sp>
            <p:nvSpPr>
              <p:cNvPr id="1376" name="Google Shape;1376;p55"/>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5"/>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5"/>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5"/>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750608" y="133350"/>
            <a:ext cx="7263554" cy="1045223"/>
          </a:xfrm>
          <a:prstGeom prst="rect">
            <a:avLst/>
          </a:prstGeom>
        </p:spPr>
        <p:txBody>
          <a:bodyPr wrap="square">
            <a:spAutoFit/>
          </a:bodyPr>
          <a:lstStyle/>
          <a:p>
            <a:pPr algn="ctr">
              <a:lnSpc>
                <a:spcPct val="150000"/>
              </a:lnSpc>
            </a:pPr>
            <a:r>
              <a:rPr lang="de-DE" sz="2200" dirty="0"/>
              <a:t>Mỗi nhóm sẽ tập hợp kết quả tìm hiểu của từng thành viên trong nhóm vào bảng mẫu gợi ý sau:</a:t>
            </a:r>
            <a:endParaRPr lang="en-US" sz="2200" dirty="0"/>
          </a:p>
        </p:txBody>
      </p:sp>
      <p:graphicFrame>
        <p:nvGraphicFramePr>
          <p:cNvPr id="6" name="Table 5"/>
          <p:cNvGraphicFramePr>
            <a:graphicFrameLocks noGrp="1"/>
          </p:cNvGraphicFramePr>
          <p:nvPr>
            <p:extLst>
              <p:ext uri="{D42A27DB-BD31-4B8C-83A1-F6EECF244321}">
                <p14:modId xmlns:p14="http://schemas.microsoft.com/office/powerpoint/2010/main" val="590754264"/>
              </p:ext>
            </p:extLst>
          </p:nvPr>
        </p:nvGraphicFramePr>
        <p:xfrm>
          <a:off x="275253" y="1366927"/>
          <a:ext cx="8563947" cy="3643223"/>
        </p:xfrm>
        <a:graphic>
          <a:graphicData uri="http://schemas.openxmlformats.org/drawingml/2006/table">
            <a:tbl>
              <a:tblPr firstRow="1" firstCol="1" bandRow="1">
                <a:tableStyleId>{5C22544A-7EE6-4342-B048-85BDC9FD1C3A}</a:tableStyleId>
              </a:tblPr>
              <a:tblGrid>
                <a:gridCol w="1067704"/>
                <a:gridCol w="1524000"/>
                <a:gridCol w="5972243"/>
              </a:tblGrid>
              <a:tr h="539521">
                <a:tc>
                  <a:txBody>
                    <a:bodyPr/>
                    <a:lstStyle/>
                    <a:p>
                      <a:pPr marL="0" marR="0" algn="ctr">
                        <a:lnSpc>
                          <a:spcPct val="150000"/>
                        </a:lnSpc>
                        <a:spcBef>
                          <a:spcPts val="0"/>
                        </a:spcBef>
                        <a:spcAft>
                          <a:spcPts val="1000"/>
                        </a:spcAft>
                      </a:pPr>
                      <a:r>
                        <a:rPr lang="de-DE" sz="1600" b="0" dirty="0">
                          <a:solidFill>
                            <a:srgbClr val="000000"/>
                          </a:solidFill>
                          <a:effectLst/>
                        </a:rPr>
                        <a:t>Tên thành viên</a:t>
                      </a:r>
                      <a:endParaRPr lang="en-US" sz="1600" b="0" dirty="0">
                        <a:solidFill>
                          <a:srgbClr val="000000"/>
                        </a:solidFill>
                        <a:effectLst/>
                        <a:latin typeface="Calibri"/>
                        <a:ea typeface="Calibri"/>
                        <a:cs typeface="Times New Roman"/>
                      </a:endParaRPr>
                    </a:p>
                  </a:txBody>
                  <a:tcPr marL="57806" marR="57806" marT="0" marB="0" anchor="ctr"/>
                </a:tc>
                <a:tc>
                  <a:txBody>
                    <a:bodyPr/>
                    <a:lstStyle/>
                    <a:p>
                      <a:pPr marL="0" marR="0" algn="ctr">
                        <a:lnSpc>
                          <a:spcPct val="150000"/>
                        </a:lnSpc>
                        <a:spcBef>
                          <a:spcPts val="0"/>
                        </a:spcBef>
                        <a:spcAft>
                          <a:spcPts val="1000"/>
                        </a:spcAft>
                      </a:pPr>
                      <a:r>
                        <a:rPr lang="de-DE" sz="1600" b="0" dirty="0">
                          <a:solidFill>
                            <a:srgbClr val="000000"/>
                          </a:solidFill>
                          <a:effectLst/>
                        </a:rPr>
                        <a:t>Nhiệm vụ được giao</a:t>
                      </a:r>
                      <a:endParaRPr lang="en-US" sz="1600" b="0" dirty="0">
                        <a:solidFill>
                          <a:srgbClr val="000000"/>
                        </a:solidFill>
                        <a:effectLst/>
                        <a:latin typeface="Calibri"/>
                        <a:ea typeface="Calibri"/>
                        <a:cs typeface="Times New Roman"/>
                      </a:endParaRPr>
                    </a:p>
                  </a:txBody>
                  <a:tcPr marL="57806" marR="57806" marT="0" marB="0" anchor="ctr"/>
                </a:tc>
                <a:tc>
                  <a:txBody>
                    <a:bodyPr/>
                    <a:lstStyle/>
                    <a:p>
                      <a:pPr marL="0" marR="0" algn="ctr">
                        <a:lnSpc>
                          <a:spcPct val="150000"/>
                        </a:lnSpc>
                        <a:spcBef>
                          <a:spcPts val="0"/>
                        </a:spcBef>
                        <a:spcAft>
                          <a:spcPts val="1000"/>
                        </a:spcAft>
                      </a:pPr>
                      <a:r>
                        <a:rPr lang="de-DE" sz="1600" b="0" dirty="0">
                          <a:solidFill>
                            <a:srgbClr val="000000"/>
                          </a:solidFill>
                          <a:effectLst/>
                        </a:rPr>
                        <a:t>Kết quả tìm hiểu, nghiên cứu</a:t>
                      </a:r>
                      <a:endParaRPr lang="en-US" sz="1600" b="0" dirty="0">
                        <a:solidFill>
                          <a:srgbClr val="000000"/>
                        </a:solidFill>
                        <a:effectLst/>
                        <a:latin typeface="Calibri"/>
                        <a:ea typeface="Calibri"/>
                        <a:cs typeface="Times New Roman"/>
                      </a:endParaRPr>
                    </a:p>
                  </a:txBody>
                  <a:tcPr marL="57806" marR="57806" marT="0" marB="0" anchor="ctr"/>
                </a:tc>
              </a:tr>
              <a:tr h="2911703">
                <a:tc>
                  <a:txBody>
                    <a:bodyPr/>
                    <a:lstStyle/>
                    <a:p>
                      <a:pPr marL="0" marR="0" algn="ctr">
                        <a:lnSpc>
                          <a:spcPct val="150000"/>
                        </a:lnSpc>
                        <a:spcBef>
                          <a:spcPts val="0"/>
                        </a:spcBef>
                        <a:spcAft>
                          <a:spcPts val="1000"/>
                        </a:spcAft>
                      </a:pPr>
                      <a:r>
                        <a:rPr lang="de-DE" sz="1600" b="0" dirty="0">
                          <a:solidFill>
                            <a:srgbClr val="000000"/>
                          </a:solidFill>
                          <a:effectLst/>
                        </a:rPr>
                        <a:t>Ví dụ: Nguyễn Văn Thành</a:t>
                      </a:r>
                      <a:endParaRPr lang="en-US" sz="1600" b="0" dirty="0">
                        <a:solidFill>
                          <a:srgbClr val="000000"/>
                        </a:solidFill>
                        <a:effectLst/>
                        <a:latin typeface="Calibri"/>
                        <a:ea typeface="Calibri"/>
                        <a:cs typeface="Times New Roman"/>
                      </a:endParaRPr>
                    </a:p>
                  </a:txBody>
                  <a:tcPr marL="57806" marR="57806" marT="0" marB="0" anchor="ctr"/>
                </a:tc>
                <a:tc>
                  <a:txBody>
                    <a:bodyPr/>
                    <a:lstStyle/>
                    <a:p>
                      <a:pPr marL="0" marR="0" algn="just">
                        <a:lnSpc>
                          <a:spcPct val="150000"/>
                        </a:lnSpc>
                        <a:spcBef>
                          <a:spcPts val="0"/>
                        </a:spcBef>
                        <a:spcAft>
                          <a:spcPts val="1000"/>
                        </a:spcAft>
                      </a:pPr>
                      <a:r>
                        <a:rPr lang="de-DE" sz="1600" b="0">
                          <a:solidFill>
                            <a:srgbClr val="000000"/>
                          </a:solidFill>
                          <a:effectLst/>
                        </a:rPr>
                        <a:t>Tìm kiếm, thu thập dữ liệu, thông tin về các công việc đặc trưng của nghề trồng rau.</a:t>
                      </a:r>
                      <a:endParaRPr lang="en-US" sz="1600" b="0">
                        <a:solidFill>
                          <a:srgbClr val="000000"/>
                        </a:solidFill>
                        <a:effectLst/>
                        <a:latin typeface="Calibri"/>
                        <a:ea typeface="Calibri"/>
                        <a:cs typeface="Times New Roman"/>
                      </a:endParaRPr>
                    </a:p>
                  </a:txBody>
                  <a:tcPr marL="57806" marR="57806" marT="0" marB="0" anchor="ctr"/>
                </a:tc>
                <a:tc>
                  <a:txBody>
                    <a:bodyPr/>
                    <a:lstStyle/>
                    <a:p>
                      <a:pPr marL="0" marR="0" algn="just">
                        <a:lnSpc>
                          <a:spcPct val="150000"/>
                        </a:lnSpc>
                        <a:spcBef>
                          <a:spcPts val="0"/>
                        </a:spcBef>
                        <a:spcAft>
                          <a:spcPts val="1000"/>
                        </a:spcAft>
                      </a:pPr>
                      <a:r>
                        <a:rPr lang="de-DE" sz="1600" b="0" dirty="0">
                          <a:solidFill>
                            <a:srgbClr val="000000"/>
                          </a:solidFill>
                          <a:effectLst/>
                        </a:rPr>
                        <a:t>Tìm kiếm, thu thập được các dữ liệu, thông tin về các công việc đặc trưng của nghề trồng rau và các minh chứng bằng chữ viết, ghi âm, lời nói, hình ảnh. Cụ thể là:</a:t>
                      </a:r>
                      <a:endParaRPr lang="en-US" sz="1600" b="0" dirty="0">
                        <a:solidFill>
                          <a:srgbClr val="000000"/>
                        </a:solidFill>
                        <a:effectLst/>
                      </a:endParaRPr>
                    </a:p>
                    <a:p>
                      <a:pPr marL="0" marR="0" algn="just">
                        <a:lnSpc>
                          <a:spcPct val="150000"/>
                        </a:lnSpc>
                        <a:spcBef>
                          <a:spcPts val="0"/>
                        </a:spcBef>
                        <a:spcAft>
                          <a:spcPts val="1000"/>
                        </a:spcAft>
                      </a:pPr>
                      <a:r>
                        <a:rPr lang="de-DE" sz="1600" b="0" dirty="0">
                          <a:solidFill>
                            <a:srgbClr val="000000"/>
                          </a:solidFill>
                          <a:effectLst/>
                        </a:rPr>
                        <a:t>- Chọn giống rau phù hợp để trồng theo mùa vụ. </a:t>
                      </a:r>
                      <a:endParaRPr lang="en-US" sz="1600" b="0" dirty="0">
                        <a:solidFill>
                          <a:srgbClr val="000000"/>
                        </a:solidFill>
                        <a:effectLst/>
                      </a:endParaRPr>
                    </a:p>
                    <a:p>
                      <a:pPr marL="0" marR="0" algn="just">
                        <a:lnSpc>
                          <a:spcPct val="150000"/>
                        </a:lnSpc>
                        <a:spcBef>
                          <a:spcPts val="0"/>
                        </a:spcBef>
                        <a:spcAft>
                          <a:spcPts val="1000"/>
                        </a:spcAft>
                      </a:pPr>
                      <a:r>
                        <a:rPr lang="de-DE" sz="1600" b="0" dirty="0">
                          <a:solidFill>
                            <a:srgbClr val="000000"/>
                          </a:solidFill>
                          <a:effectLst/>
                        </a:rPr>
                        <a:t>- Làm đất: cày hoặc cuốc lật đất lên – làm nhỏ đất và làm sạch cỏ dại – san phẳng đất – lên luống để gieo trồng. </a:t>
                      </a:r>
                      <a:endParaRPr lang="en-US" sz="1600" b="0" dirty="0">
                        <a:solidFill>
                          <a:srgbClr val="000000"/>
                        </a:solidFill>
                        <a:effectLst/>
                        <a:latin typeface="Calibri"/>
                        <a:ea typeface="Calibri"/>
                        <a:cs typeface="Times New Roman"/>
                      </a:endParaRPr>
                    </a:p>
                  </a:txBody>
                  <a:tcPr marL="57806" marR="57806" marT="0" marB="0" anchor="ctr"/>
                </a:tc>
              </a:tr>
            </a:tbl>
          </a:graphicData>
        </a:graphic>
      </p:graphicFrame>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grpSp>
        <p:nvGrpSpPr>
          <p:cNvPr id="1246" name="Google Shape;1246;p53"/>
          <p:cNvGrpSpPr/>
          <p:nvPr/>
        </p:nvGrpSpPr>
        <p:grpSpPr>
          <a:xfrm>
            <a:off x="-582911" y="4246578"/>
            <a:ext cx="1251586" cy="1261996"/>
            <a:chOff x="-352661" y="4116225"/>
            <a:chExt cx="1251586" cy="1261996"/>
          </a:xfrm>
        </p:grpSpPr>
        <p:grpSp>
          <p:nvGrpSpPr>
            <p:cNvPr id="1247" name="Google Shape;1247;p53"/>
            <p:cNvGrpSpPr/>
            <p:nvPr/>
          </p:nvGrpSpPr>
          <p:grpSpPr>
            <a:xfrm>
              <a:off x="324425" y="4116225"/>
              <a:ext cx="574500" cy="623675"/>
              <a:chOff x="324425" y="4221475"/>
              <a:chExt cx="574500" cy="623675"/>
            </a:xfrm>
          </p:grpSpPr>
          <p:sp>
            <p:nvSpPr>
              <p:cNvPr id="1248" name="Google Shape;1248;p53"/>
              <p:cNvSpPr/>
              <p:nvPr/>
            </p:nvSpPr>
            <p:spPr>
              <a:xfrm>
                <a:off x="329200" y="4221975"/>
                <a:ext cx="274750" cy="153100"/>
              </a:xfrm>
              <a:custGeom>
                <a:avLst/>
                <a:gdLst/>
                <a:ahLst/>
                <a:cxnLst/>
                <a:rect l="l" t="t" r="r" b="b"/>
                <a:pathLst>
                  <a:path w="10990" h="6124" extrusionOk="0">
                    <a:moveTo>
                      <a:pt x="3661" y="0"/>
                    </a:moveTo>
                    <a:cubicBezTo>
                      <a:pt x="3492" y="0"/>
                      <a:pt x="3324" y="6"/>
                      <a:pt x="3155" y="17"/>
                    </a:cubicBezTo>
                    <a:cubicBezTo>
                      <a:pt x="2143" y="100"/>
                      <a:pt x="1036" y="112"/>
                      <a:pt x="560" y="1231"/>
                    </a:cubicBezTo>
                    <a:cubicBezTo>
                      <a:pt x="0" y="2612"/>
                      <a:pt x="1453" y="4112"/>
                      <a:pt x="2477" y="4815"/>
                    </a:cubicBezTo>
                    <a:cubicBezTo>
                      <a:pt x="2774" y="5017"/>
                      <a:pt x="3084" y="5196"/>
                      <a:pt x="3417" y="5351"/>
                    </a:cubicBezTo>
                    <a:cubicBezTo>
                      <a:pt x="4515" y="5872"/>
                      <a:pt x="5759" y="6124"/>
                      <a:pt x="6989" y="6124"/>
                    </a:cubicBezTo>
                    <a:cubicBezTo>
                      <a:pt x="7332" y="6124"/>
                      <a:pt x="7675" y="6104"/>
                      <a:pt x="8013" y="6065"/>
                    </a:cubicBezTo>
                    <a:cubicBezTo>
                      <a:pt x="8751" y="5970"/>
                      <a:pt x="9573" y="5815"/>
                      <a:pt x="10240" y="5470"/>
                    </a:cubicBezTo>
                    <a:cubicBezTo>
                      <a:pt x="10990" y="5065"/>
                      <a:pt x="10859" y="4577"/>
                      <a:pt x="10502" y="3886"/>
                    </a:cubicBezTo>
                    <a:cubicBezTo>
                      <a:pt x="9190" y="1441"/>
                      <a:pt x="6399"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3"/>
              <p:cNvSpPr/>
              <p:nvPr/>
            </p:nvSpPr>
            <p:spPr>
              <a:xfrm>
                <a:off x="362825" y="4221475"/>
                <a:ext cx="229825" cy="151250"/>
              </a:xfrm>
              <a:custGeom>
                <a:avLst/>
                <a:gdLst/>
                <a:ahLst/>
                <a:cxnLst/>
                <a:rect l="l" t="t" r="r" b="b"/>
                <a:pathLst>
                  <a:path w="9193" h="6050" extrusionOk="0">
                    <a:moveTo>
                      <a:pt x="2287" y="1"/>
                    </a:moveTo>
                    <a:cubicBezTo>
                      <a:pt x="2311" y="37"/>
                      <a:pt x="2322" y="84"/>
                      <a:pt x="2334" y="144"/>
                    </a:cubicBezTo>
                    <a:cubicBezTo>
                      <a:pt x="2584" y="1025"/>
                      <a:pt x="2739" y="1799"/>
                      <a:pt x="2811" y="2108"/>
                    </a:cubicBezTo>
                    <a:cubicBezTo>
                      <a:pt x="2525" y="2037"/>
                      <a:pt x="2263" y="1989"/>
                      <a:pt x="2013" y="1942"/>
                    </a:cubicBezTo>
                    <a:cubicBezTo>
                      <a:pt x="1775" y="1906"/>
                      <a:pt x="1549" y="1870"/>
                      <a:pt x="1334" y="1846"/>
                    </a:cubicBezTo>
                    <a:cubicBezTo>
                      <a:pt x="1144" y="1811"/>
                      <a:pt x="965" y="1799"/>
                      <a:pt x="834" y="1787"/>
                    </a:cubicBezTo>
                    <a:cubicBezTo>
                      <a:pt x="549" y="1751"/>
                      <a:pt x="406" y="1751"/>
                      <a:pt x="406" y="1751"/>
                    </a:cubicBezTo>
                    <a:lnTo>
                      <a:pt x="406" y="1751"/>
                    </a:lnTo>
                    <a:cubicBezTo>
                      <a:pt x="406" y="1763"/>
                      <a:pt x="548" y="1799"/>
                      <a:pt x="822" y="1846"/>
                    </a:cubicBezTo>
                    <a:cubicBezTo>
                      <a:pt x="953" y="1858"/>
                      <a:pt x="1120" y="1882"/>
                      <a:pt x="1310" y="1930"/>
                    </a:cubicBezTo>
                    <a:cubicBezTo>
                      <a:pt x="1501" y="1977"/>
                      <a:pt x="1727" y="2001"/>
                      <a:pt x="1965" y="2061"/>
                    </a:cubicBezTo>
                    <a:cubicBezTo>
                      <a:pt x="2191" y="2108"/>
                      <a:pt x="2406" y="2156"/>
                      <a:pt x="2668" y="2216"/>
                    </a:cubicBezTo>
                    <a:cubicBezTo>
                      <a:pt x="2334" y="2394"/>
                      <a:pt x="1620" y="2835"/>
                      <a:pt x="763" y="3335"/>
                    </a:cubicBezTo>
                    <a:cubicBezTo>
                      <a:pt x="489" y="3489"/>
                      <a:pt x="239" y="3644"/>
                      <a:pt x="1" y="3775"/>
                    </a:cubicBezTo>
                    <a:cubicBezTo>
                      <a:pt x="25" y="3823"/>
                      <a:pt x="72" y="3847"/>
                      <a:pt x="108" y="3894"/>
                    </a:cubicBezTo>
                    <a:cubicBezTo>
                      <a:pt x="346" y="3775"/>
                      <a:pt x="584" y="3632"/>
                      <a:pt x="846" y="3478"/>
                    </a:cubicBezTo>
                    <a:cubicBezTo>
                      <a:pt x="1429" y="3156"/>
                      <a:pt x="1930" y="2823"/>
                      <a:pt x="2287" y="2573"/>
                    </a:cubicBezTo>
                    <a:cubicBezTo>
                      <a:pt x="2501" y="2418"/>
                      <a:pt x="2668" y="2299"/>
                      <a:pt x="2751" y="2227"/>
                    </a:cubicBezTo>
                    <a:cubicBezTo>
                      <a:pt x="3037" y="2287"/>
                      <a:pt x="3334" y="2382"/>
                      <a:pt x="3644" y="2466"/>
                    </a:cubicBezTo>
                    <a:cubicBezTo>
                      <a:pt x="4180" y="2632"/>
                      <a:pt x="4751" y="2823"/>
                      <a:pt x="5323" y="3049"/>
                    </a:cubicBezTo>
                    <a:cubicBezTo>
                      <a:pt x="5239" y="3156"/>
                      <a:pt x="5109" y="3299"/>
                      <a:pt x="4930" y="3478"/>
                    </a:cubicBezTo>
                    <a:cubicBezTo>
                      <a:pt x="4585" y="3835"/>
                      <a:pt x="4096" y="4299"/>
                      <a:pt x="3513" y="4763"/>
                    </a:cubicBezTo>
                    <a:cubicBezTo>
                      <a:pt x="3168" y="5025"/>
                      <a:pt x="2846" y="5275"/>
                      <a:pt x="2549" y="5502"/>
                    </a:cubicBezTo>
                    <a:cubicBezTo>
                      <a:pt x="2608" y="5537"/>
                      <a:pt x="2668" y="5549"/>
                      <a:pt x="2727" y="5561"/>
                    </a:cubicBezTo>
                    <a:cubicBezTo>
                      <a:pt x="3001" y="5371"/>
                      <a:pt x="3323" y="5144"/>
                      <a:pt x="3632" y="4894"/>
                    </a:cubicBezTo>
                    <a:cubicBezTo>
                      <a:pt x="4227" y="4418"/>
                      <a:pt x="4704" y="3942"/>
                      <a:pt x="5025" y="3549"/>
                    </a:cubicBezTo>
                    <a:cubicBezTo>
                      <a:pt x="5204" y="3347"/>
                      <a:pt x="5323" y="3180"/>
                      <a:pt x="5406" y="3061"/>
                    </a:cubicBezTo>
                    <a:cubicBezTo>
                      <a:pt x="5490" y="3097"/>
                      <a:pt x="5585" y="3132"/>
                      <a:pt x="5656" y="3168"/>
                    </a:cubicBezTo>
                    <a:cubicBezTo>
                      <a:pt x="6335" y="3466"/>
                      <a:pt x="6978" y="3811"/>
                      <a:pt x="7525" y="4144"/>
                    </a:cubicBezTo>
                    <a:cubicBezTo>
                      <a:pt x="7609" y="4192"/>
                      <a:pt x="7668" y="4240"/>
                      <a:pt x="7740" y="4287"/>
                    </a:cubicBezTo>
                    <a:cubicBezTo>
                      <a:pt x="7585" y="4478"/>
                      <a:pt x="7144" y="5240"/>
                      <a:pt x="6430" y="5990"/>
                    </a:cubicBezTo>
                    <a:lnTo>
                      <a:pt x="6371" y="6049"/>
                    </a:lnTo>
                    <a:cubicBezTo>
                      <a:pt x="6454" y="6049"/>
                      <a:pt x="6549" y="6037"/>
                      <a:pt x="6621" y="6026"/>
                    </a:cubicBezTo>
                    <a:cubicBezTo>
                      <a:pt x="7014" y="5597"/>
                      <a:pt x="7323" y="5156"/>
                      <a:pt x="7514" y="4835"/>
                    </a:cubicBezTo>
                    <a:cubicBezTo>
                      <a:pt x="7645" y="4597"/>
                      <a:pt x="7740" y="4406"/>
                      <a:pt x="7787" y="4311"/>
                    </a:cubicBezTo>
                    <a:cubicBezTo>
                      <a:pt x="7966" y="4430"/>
                      <a:pt x="8145" y="4549"/>
                      <a:pt x="8299" y="4668"/>
                    </a:cubicBezTo>
                    <a:cubicBezTo>
                      <a:pt x="8418" y="4763"/>
                      <a:pt x="8538" y="4835"/>
                      <a:pt x="8645" y="4918"/>
                    </a:cubicBezTo>
                    <a:cubicBezTo>
                      <a:pt x="8752" y="5013"/>
                      <a:pt x="8835" y="5085"/>
                      <a:pt x="8942" y="5180"/>
                    </a:cubicBezTo>
                    <a:cubicBezTo>
                      <a:pt x="9002" y="5216"/>
                      <a:pt x="9061" y="5264"/>
                      <a:pt x="9109" y="5311"/>
                    </a:cubicBezTo>
                    <a:cubicBezTo>
                      <a:pt x="9133" y="5275"/>
                      <a:pt x="9169" y="5264"/>
                      <a:pt x="9192" y="5240"/>
                    </a:cubicBezTo>
                    <a:lnTo>
                      <a:pt x="9192" y="5240"/>
                    </a:lnTo>
                    <a:cubicBezTo>
                      <a:pt x="9185" y="5241"/>
                      <a:pt x="9178" y="5242"/>
                      <a:pt x="9170" y="5242"/>
                    </a:cubicBezTo>
                    <a:cubicBezTo>
                      <a:pt x="9108" y="5242"/>
                      <a:pt x="9054" y="5198"/>
                      <a:pt x="8990" y="5144"/>
                    </a:cubicBezTo>
                    <a:cubicBezTo>
                      <a:pt x="8895" y="5061"/>
                      <a:pt x="8799" y="4966"/>
                      <a:pt x="8692" y="4894"/>
                    </a:cubicBezTo>
                    <a:cubicBezTo>
                      <a:pt x="8585" y="4799"/>
                      <a:pt x="8466" y="4716"/>
                      <a:pt x="8359" y="4621"/>
                    </a:cubicBezTo>
                    <a:cubicBezTo>
                      <a:pt x="8180" y="4478"/>
                      <a:pt x="7990" y="4359"/>
                      <a:pt x="7799" y="4204"/>
                    </a:cubicBezTo>
                    <a:cubicBezTo>
                      <a:pt x="7847" y="4001"/>
                      <a:pt x="7871" y="3216"/>
                      <a:pt x="7752" y="2275"/>
                    </a:cubicBezTo>
                    <a:cubicBezTo>
                      <a:pt x="7740" y="2216"/>
                      <a:pt x="7740" y="2144"/>
                      <a:pt x="7728" y="2085"/>
                    </a:cubicBezTo>
                    <a:cubicBezTo>
                      <a:pt x="7668" y="2025"/>
                      <a:pt x="7585" y="1965"/>
                      <a:pt x="7525" y="1906"/>
                    </a:cubicBezTo>
                    <a:lnTo>
                      <a:pt x="7525" y="1906"/>
                    </a:lnTo>
                    <a:cubicBezTo>
                      <a:pt x="7537" y="2025"/>
                      <a:pt x="7561" y="2156"/>
                      <a:pt x="7573" y="2287"/>
                    </a:cubicBezTo>
                    <a:cubicBezTo>
                      <a:pt x="7680" y="3168"/>
                      <a:pt x="7704" y="3930"/>
                      <a:pt x="7752" y="4168"/>
                    </a:cubicBezTo>
                    <a:cubicBezTo>
                      <a:pt x="7704" y="4132"/>
                      <a:pt x="7645" y="4109"/>
                      <a:pt x="7609" y="4061"/>
                    </a:cubicBezTo>
                    <a:cubicBezTo>
                      <a:pt x="7037" y="3704"/>
                      <a:pt x="6394" y="3359"/>
                      <a:pt x="5716" y="3049"/>
                    </a:cubicBezTo>
                    <a:cubicBezTo>
                      <a:pt x="5644" y="3013"/>
                      <a:pt x="5549" y="2989"/>
                      <a:pt x="5478" y="2942"/>
                    </a:cubicBezTo>
                    <a:lnTo>
                      <a:pt x="5478" y="2930"/>
                    </a:lnTo>
                    <a:cubicBezTo>
                      <a:pt x="5466" y="2656"/>
                      <a:pt x="5323" y="1906"/>
                      <a:pt x="5085" y="1025"/>
                    </a:cubicBezTo>
                    <a:cubicBezTo>
                      <a:pt x="5025" y="811"/>
                      <a:pt x="4966" y="608"/>
                      <a:pt x="4906" y="418"/>
                    </a:cubicBezTo>
                    <a:cubicBezTo>
                      <a:pt x="4847" y="394"/>
                      <a:pt x="4787" y="370"/>
                      <a:pt x="4716" y="358"/>
                    </a:cubicBezTo>
                    <a:lnTo>
                      <a:pt x="4716" y="358"/>
                    </a:lnTo>
                    <a:cubicBezTo>
                      <a:pt x="4775" y="572"/>
                      <a:pt x="4847" y="811"/>
                      <a:pt x="4930" y="1073"/>
                    </a:cubicBezTo>
                    <a:cubicBezTo>
                      <a:pt x="5168" y="1918"/>
                      <a:pt x="5347" y="2644"/>
                      <a:pt x="5430" y="2918"/>
                    </a:cubicBezTo>
                    <a:cubicBezTo>
                      <a:pt x="4835" y="2680"/>
                      <a:pt x="4251" y="2477"/>
                      <a:pt x="3704" y="2335"/>
                    </a:cubicBezTo>
                    <a:cubicBezTo>
                      <a:pt x="3406" y="2263"/>
                      <a:pt x="3120" y="2180"/>
                      <a:pt x="2870" y="2120"/>
                    </a:cubicBezTo>
                    <a:cubicBezTo>
                      <a:pt x="2870" y="2025"/>
                      <a:pt x="2858" y="1846"/>
                      <a:pt x="2823" y="1620"/>
                    </a:cubicBezTo>
                    <a:cubicBezTo>
                      <a:pt x="2763" y="1227"/>
                      <a:pt x="2668" y="680"/>
                      <a:pt x="2501" y="96"/>
                    </a:cubicBezTo>
                    <a:cubicBezTo>
                      <a:pt x="2489" y="72"/>
                      <a:pt x="2489" y="37"/>
                      <a:pt x="2465"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3"/>
              <p:cNvSpPr/>
              <p:nvPr/>
            </p:nvSpPr>
            <p:spPr>
              <a:xfrm>
                <a:off x="576850" y="4260525"/>
                <a:ext cx="91825" cy="225300"/>
              </a:xfrm>
              <a:custGeom>
                <a:avLst/>
                <a:gdLst/>
                <a:ahLst/>
                <a:cxnLst/>
                <a:rect l="l" t="t" r="r" b="b"/>
                <a:pathLst>
                  <a:path w="3673" h="9012" extrusionOk="0">
                    <a:moveTo>
                      <a:pt x="2413" y="1"/>
                    </a:moveTo>
                    <a:cubicBezTo>
                      <a:pt x="1990" y="1"/>
                      <a:pt x="1563" y="149"/>
                      <a:pt x="1334" y="439"/>
                    </a:cubicBezTo>
                    <a:cubicBezTo>
                      <a:pt x="869" y="1023"/>
                      <a:pt x="631" y="1749"/>
                      <a:pt x="477" y="2487"/>
                    </a:cubicBezTo>
                    <a:cubicBezTo>
                      <a:pt x="0" y="4547"/>
                      <a:pt x="72" y="6738"/>
                      <a:pt x="691" y="8762"/>
                    </a:cubicBezTo>
                    <a:lnTo>
                      <a:pt x="2393" y="9012"/>
                    </a:lnTo>
                    <a:cubicBezTo>
                      <a:pt x="1548" y="7738"/>
                      <a:pt x="1465" y="6083"/>
                      <a:pt x="1870" y="4606"/>
                    </a:cubicBezTo>
                    <a:cubicBezTo>
                      <a:pt x="2048" y="3940"/>
                      <a:pt x="2334" y="3321"/>
                      <a:pt x="2655" y="2725"/>
                    </a:cubicBezTo>
                    <a:cubicBezTo>
                      <a:pt x="2917" y="2261"/>
                      <a:pt x="3572" y="1535"/>
                      <a:pt x="3608" y="1011"/>
                    </a:cubicBezTo>
                    <a:cubicBezTo>
                      <a:pt x="3672" y="332"/>
                      <a:pt x="3047" y="1"/>
                      <a:pt x="24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3"/>
              <p:cNvSpPr/>
              <p:nvPr/>
            </p:nvSpPr>
            <p:spPr>
              <a:xfrm>
                <a:off x="324425" y="4393825"/>
                <a:ext cx="574500" cy="451325"/>
              </a:xfrm>
              <a:custGeom>
                <a:avLst/>
                <a:gdLst/>
                <a:ahLst/>
                <a:cxnLst/>
                <a:rect l="l" t="t" r="r" b="b"/>
                <a:pathLst>
                  <a:path w="22980" h="18053" extrusionOk="0">
                    <a:moveTo>
                      <a:pt x="5931" y="0"/>
                    </a:moveTo>
                    <a:cubicBezTo>
                      <a:pt x="5299" y="0"/>
                      <a:pt x="4649" y="102"/>
                      <a:pt x="3966" y="310"/>
                    </a:cubicBezTo>
                    <a:cubicBezTo>
                      <a:pt x="2596" y="727"/>
                      <a:pt x="1489" y="1810"/>
                      <a:pt x="846" y="3072"/>
                    </a:cubicBezTo>
                    <a:cubicBezTo>
                      <a:pt x="215" y="4358"/>
                      <a:pt x="1" y="5811"/>
                      <a:pt x="1" y="7240"/>
                    </a:cubicBezTo>
                    <a:cubicBezTo>
                      <a:pt x="13" y="9395"/>
                      <a:pt x="525" y="11538"/>
                      <a:pt x="1477" y="13479"/>
                    </a:cubicBezTo>
                    <a:cubicBezTo>
                      <a:pt x="1799" y="14133"/>
                      <a:pt x="2180" y="14776"/>
                      <a:pt x="2656" y="15324"/>
                    </a:cubicBezTo>
                    <a:cubicBezTo>
                      <a:pt x="3858" y="16705"/>
                      <a:pt x="5478" y="17705"/>
                      <a:pt x="7311" y="18003"/>
                    </a:cubicBezTo>
                    <a:cubicBezTo>
                      <a:pt x="7526" y="18037"/>
                      <a:pt x="7739" y="18053"/>
                      <a:pt x="7950" y="18053"/>
                    </a:cubicBezTo>
                    <a:cubicBezTo>
                      <a:pt x="9301" y="18053"/>
                      <a:pt x="10543" y="17386"/>
                      <a:pt x="11490" y="16407"/>
                    </a:cubicBezTo>
                    <a:cubicBezTo>
                      <a:pt x="12450" y="17377"/>
                      <a:pt x="13678" y="18052"/>
                      <a:pt x="15035" y="18052"/>
                    </a:cubicBezTo>
                    <a:cubicBezTo>
                      <a:pt x="15243" y="18052"/>
                      <a:pt x="15455" y="18036"/>
                      <a:pt x="15669" y="18003"/>
                    </a:cubicBezTo>
                    <a:cubicBezTo>
                      <a:pt x="17503" y="17705"/>
                      <a:pt x="19122" y="16705"/>
                      <a:pt x="20337" y="15324"/>
                    </a:cubicBezTo>
                    <a:cubicBezTo>
                      <a:pt x="20813" y="14776"/>
                      <a:pt x="21182" y="14133"/>
                      <a:pt x="21504" y="13479"/>
                    </a:cubicBezTo>
                    <a:cubicBezTo>
                      <a:pt x="22456" y="11538"/>
                      <a:pt x="22968" y="9383"/>
                      <a:pt x="22980" y="7240"/>
                    </a:cubicBezTo>
                    <a:cubicBezTo>
                      <a:pt x="22968" y="5823"/>
                      <a:pt x="22754" y="4370"/>
                      <a:pt x="22123" y="3084"/>
                    </a:cubicBezTo>
                    <a:cubicBezTo>
                      <a:pt x="21480" y="1810"/>
                      <a:pt x="20372" y="727"/>
                      <a:pt x="19003" y="322"/>
                    </a:cubicBezTo>
                    <a:cubicBezTo>
                      <a:pt x="18283" y="108"/>
                      <a:pt x="17491" y="4"/>
                      <a:pt x="16699" y="4"/>
                    </a:cubicBezTo>
                    <a:cubicBezTo>
                      <a:pt x="15908" y="4"/>
                      <a:pt x="15116" y="108"/>
                      <a:pt x="14395" y="310"/>
                    </a:cubicBezTo>
                    <a:cubicBezTo>
                      <a:pt x="13288" y="608"/>
                      <a:pt x="12145" y="1537"/>
                      <a:pt x="11478" y="2441"/>
                    </a:cubicBezTo>
                    <a:cubicBezTo>
                      <a:pt x="11431" y="2501"/>
                      <a:pt x="11371" y="2584"/>
                      <a:pt x="11324" y="2644"/>
                    </a:cubicBezTo>
                    <a:cubicBezTo>
                      <a:pt x="10943" y="1846"/>
                      <a:pt x="9990" y="1394"/>
                      <a:pt x="9276" y="977"/>
                    </a:cubicBezTo>
                    <a:cubicBezTo>
                      <a:pt x="8157" y="333"/>
                      <a:pt x="7073" y="0"/>
                      <a:pt x="59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3"/>
              <p:cNvSpPr/>
              <p:nvPr/>
            </p:nvSpPr>
            <p:spPr>
              <a:xfrm>
                <a:off x="616125" y="4260725"/>
                <a:ext cx="52725" cy="29625"/>
              </a:xfrm>
              <a:custGeom>
                <a:avLst/>
                <a:gdLst/>
                <a:ahLst/>
                <a:cxnLst/>
                <a:rect l="l" t="t" r="r" b="b"/>
                <a:pathLst>
                  <a:path w="2109" h="1185" extrusionOk="0">
                    <a:moveTo>
                      <a:pt x="848" y="1"/>
                    </a:moveTo>
                    <a:cubicBezTo>
                      <a:pt x="541" y="1"/>
                      <a:pt x="234" y="77"/>
                      <a:pt x="1" y="229"/>
                    </a:cubicBezTo>
                    <a:cubicBezTo>
                      <a:pt x="132" y="538"/>
                      <a:pt x="346" y="812"/>
                      <a:pt x="644" y="991"/>
                    </a:cubicBezTo>
                    <a:cubicBezTo>
                      <a:pt x="873" y="1122"/>
                      <a:pt x="1139" y="1184"/>
                      <a:pt x="1404" y="1184"/>
                    </a:cubicBezTo>
                    <a:cubicBezTo>
                      <a:pt x="1621" y="1184"/>
                      <a:pt x="1839" y="1143"/>
                      <a:pt x="2037" y="1062"/>
                    </a:cubicBezTo>
                    <a:cubicBezTo>
                      <a:pt x="2037" y="1050"/>
                      <a:pt x="2061" y="1015"/>
                      <a:pt x="2061" y="1003"/>
                    </a:cubicBezTo>
                    <a:cubicBezTo>
                      <a:pt x="2109" y="329"/>
                      <a:pt x="1481" y="1"/>
                      <a:pt x="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53"/>
            <p:cNvGrpSpPr/>
            <p:nvPr/>
          </p:nvGrpSpPr>
          <p:grpSpPr>
            <a:xfrm rot="2906756" flipH="1">
              <a:off x="-93773" y="4613915"/>
              <a:ext cx="252390" cy="805459"/>
              <a:chOff x="8478897" y="4127025"/>
              <a:chExt cx="252400" cy="805492"/>
            </a:xfrm>
          </p:grpSpPr>
          <p:sp>
            <p:nvSpPr>
              <p:cNvPr id="1254" name="Google Shape;1254;p53"/>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3"/>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3"/>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3"/>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218264" y="368466"/>
            <a:ext cx="8849536" cy="577850"/>
          </a:xfrm>
          <a:prstGeom prst="rect">
            <a:avLst/>
          </a:prstGeom>
        </p:spPr>
        <p:txBody>
          <a:bodyPr wrap="square">
            <a:spAutoFit/>
          </a:bodyPr>
          <a:lstStyle/>
          <a:p>
            <a:pPr algn="just">
              <a:lnSpc>
                <a:spcPct val="150000"/>
              </a:lnSpc>
            </a:pPr>
            <a:r>
              <a:rPr lang="de-DE" sz="2400" dirty="0">
                <a:solidFill>
                  <a:schemeClr val="accent5">
                    <a:lumMod val="60000"/>
                    <a:lumOff val="40000"/>
                  </a:schemeClr>
                </a:solidFill>
              </a:rPr>
              <a:t>H</a:t>
            </a:r>
            <a:r>
              <a:rPr lang="de-DE" sz="2400" dirty="0" smtClean="0">
                <a:solidFill>
                  <a:schemeClr val="accent5">
                    <a:lumMod val="60000"/>
                    <a:lumOff val="40000"/>
                  </a:schemeClr>
                </a:solidFill>
              </a:rPr>
              <a:t>oạt </a:t>
            </a:r>
            <a:r>
              <a:rPr lang="de-DE" sz="2400" dirty="0">
                <a:solidFill>
                  <a:schemeClr val="accent5">
                    <a:lumMod val="60000"/>
                    <a:lumOff val="40000"/>
                  </a:schemeClr>
                </a:solidFill>
              </a:rPr>
              <a:t>động theo nhóm dự án để thực hiện những công việc sau:</a:t>
            </a:r>
            <a:endParaRPr lang="en-US" sz="2400" dirty="0">
              <a:solidFill>
                <a:schemeClr val="accent5">
                  <a:lumMod val="60000"/>
                  <a:lumOff val="40000"/>
                </a:schemeClr>
              </a:solidFill>
            </a:endParaRPr>
          </a:p>
        </p:txBody>
      </p:sp>
      <p:sp>
        <p:nvSpPr>
          <p:cNvPr id="15" name="Rectangle 14"/>
          <p:cNvSpPr/>
          <p:nvPr/>
        </p:nvSpPr>
        <p:spPr>
          <a:xfrm>
            <a:off x="2971800" y="1123950"/>
            <a:ext cx="5836163" cy="3600986"/>
          </a:xfrm>
          <a:prstGeom prst="rect">
            <a:avLst/>
          </a:prstGeom>
        </p:spPr>
        <p:txBody>
          <a:bodyPr wrap="square">
            <a:spAutoFit/>
          </a:bodyPr>
          <a:lstStyle/>
          <a:p>
            <a:pPr marL="285750" lvl="0" indent="-285750" algn="just">
              <a:lnSpc>
                <a:spcPct val="150000"/>
              </a:lnSpc>
              <a:buFont typeface="Arial" pitchFamily="34" charset="0"/>
              <a:buChar char="•"/>
            </a:pPr>
            <a:r>
              <a:rPr lang="de-DE" sz="1900" dirty="0"/>
              <a:t>Nhóm trưởng yêu cầu các thành viên trong nhóm lần lượt báo cáo kết quả thực hiện nhiệm vụ được giao. Thư kí nhóm ghi chép báo cáo kết quả của từng thành viên vào bảng mẫu. Các thành viên khác lắng nghe, nhận xét, bổ sung. </a:t>
            </a:r>
            <a:endParaRPr lang="de-DE" sz="1900" dirty="0" smtClean="0"/>
          </a:p>
          <a:p>
            <a:pPr marL="285750" lvl="0" indent="-285750" algn="just">
              <a:lnSpc>
                <a:spcPct val="150000"/>
              </a:lnSpc>
              <a:buFont typeface="Arial" pitchFamily="34" charset="0"/>
              <a:buChar char="•"/>
            </a:pPr>
            <a:r>
              <a:rPr lang="de-DE" sz="1900" dirty="0" smtClean="0"/>
              <a:t>Phân </a:t>
            </a:r>
            <a:r>
              <a:rPr lang="de-DE" sz="1900" dirty="0"/>
              <a:t>loại, xử lí thông tin thu thập được (thông tin bằng hình ảnh, thông tin bằng số liệu, dữ liệu,...).</a:t>
            </a:r>
            <a:endParaRPr lang="en-US" sz="1900" dirty="0"/>
          </a:p>
          <a:p>
            <a:pPr marL="285750" lvl="0" indent="-285750" algn="just">
              <a:lnSpc>
                <a:spcPct val="150000"/>
              </a:lnSpc>
              <a:buFont typeface="Arial" pitchFamily="34" charset="0"/>
              <a:buChar char="•"/>
            </a:pPr>
            <a:r>
              <a:rPr lang="de-DE" sz="1900" dirty="0"/>
              <a:t>Thảo luận để xây dựng sản phẩm dự án. </a:t>
            </a:r>
            <a:endParaRPr lang="en-US" sz="1900" dirty="0"/>
          </a:p>
        </p:txBody>
      </p:sp>
      <p:pic>
        <p:nvPicPr>
          <p:cNvPr id="76" name="Picture 7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400" y="1530527"/>
            <a:ext cx="2829186" cy="2641423"/>
          </a:xfrm>
          <a:prstGeom prst="rect">
            <a:avLst/>
          </a:prstGeom>
        </p:spPr>
      </p:pic>
    </p:spTree>
    <p:extLst>
      <p:ext uri="{BB962C8B-B14F-4D97-AF65-F5344CB8AC3E}">
        <p14:creationId xmlns:p14="http://schemas.microsoft.com/office/powerpoint/2010/main" val="405379279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additive="base">
                                        <p:cTn id="1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 calcmode="lin" valueType="num">
                                      <p:cBhvr additive="base">
                                        <p:cTn id="2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 calcmode="lin" valueType="num">
                                      <p:cBhvr additive="base">
                                        <p:cTn id="2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grpSp>
        <p:nvGrpSpPr>
          <p:cNvPr id="2066" name="Google Shape;2066;p63"/>
          <p:cNvGrpSpPr/>
          <p:nvPr/>
        </p:nvGrpSpPr>
        <p:grpSpPr>
          <a:xfrm rot="3722607">
            <a:off x="213191" y="615213"/>
            <a:ext cx="252399" cy="805489"/>
            <a:chOff x="8478897" y="4127025"/>
            <a:chExt cx="252400" cy="805492"/>
          </a:xfrm>
        </p:grpSpPr>
        <p:sp>
          <p:nvSpPr>
            <p:cNvPr id="2067" name="Google Shape;2067;p63"/>
            <p:cNvSpPr/>
            <p:nvPr/>
          </p:nvSpPr>
          <p:spPr>
            <a:xfrm>
              <a:off x="8628821" y="4127025"/>
              <a:ext cx="94538" cy="157726"/>
            </a:xfrm>
            <a:custGeom>
              <a:avLst/>
              <a:gdLst/>
              <a:ahLst/>
              <a:cxnLst/>
              <a:rect l="l" t="t" r="r" b="b"/>
              <a:pathLst>
                <a:path w="2132" h="3557" extrusionOk="0">
                  <a:moveTo>
                    <a:pt x="998" y="0"/>
                  </a:moveTo>
                  <a:cubicBezTo>
                    <a:pt x="960" y="0"/>
                    <a:pt x="921" y="3"/>
                    <a:pt x="881" y="10"/>
                  </a:cubicBezTo>
                  <a:cubicBezTo>
                    <a:pt x="643" y="34"/>
                    <a:pt x="417" y="153"/>
                    <a:pt x="250" y="343"/>
                  </a:cubicBezTo>
                  <a:cubicBezTo>
                    <a:pt x="108" y="522"/>
                    <a:pt x="0" y="808"/>
                    <a:pt x="60" y="1046"/>
                  </a:cubicBezTo>
                  <a:cubicBezTo>
                    <a:pt x="179" y="1593"/>
                    <a:pt x="239" y="2165"/>
                    <a:pt x="262" y="2736"/>
                  </a:cubicBezTo>
                  <a:cubicBezTo>
                    <a:pt x="286" y="2986"/>
                    <a:pt x="429" y="3213"/>
                    <a:pt x="608" y="3356"/>
                  </a:cubicBezTo>
                  <a:cubicBezTo>
                    <a:pt x="763" y="3491"/>
                    <a:pt x="965" y="3556"/>
                    <a:pt x="1170" y="3556"/>
                  </a:cubicBezTo>
                  <a:cubicBezTo>
                    <a:pt x="1217" y="3556"/>
                    <a:pt x="1264" y="3553"/>
                    <a:pt x="1310" y="3546"/>
                  </a:cubicBezTo>
                  <a:cubicBezTo>
                    <a:pt x="1548" y="3522"/>
                    <a:pt x="1774" y="3403"/>
                    <a:pt x="1917" y="3201"/>
                  </a:cubicBezTo>
                  <a:cubicBezTo>
                    <a:pt x="2084" y="2998"/>
                    <a:pt x="2132" y="2760"/>
                    <a:pt x="2108" y="2510"/>
                  </a:cubicBezTo>
                  <a:cubicBezTo>
                    <a:pt x="2084" y="1939"/>
                    <a:pt x="2024" y="1367"/>
                    <a:pt x="1905" y="808"/>
                  </a:cubicBezTo>
                  <a:cubicBezTo>
                    <a:pt x="1846" y="558"/>
                    <a:pt x="1774" y="367"/>
                    <a:pt x="1560" y="200"/>
                  </a:cubicBezTo>
                  <a:cubicBezTo>
                    <a:pt x="1477" y="129"/>
                    <a:pt x="1382" y="81"/>
                    <a:pt x="1274" y="46"/>
                  </a:cubicBezTo>
                  <a:cubicBezTo>
                    <a:pt x="1189" y="20"/>
                    <a:pt x="1097" y="0"/>
                    <a:pt x="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63"/>
            <p:cNvSpPr/>
            <p:nvPr/>
          </p:nvSpPr>
          <p:spPr>
            <a:xfrm>
              <a:off x="8635162" y="4351889"/>
              <a:ext cx="96135" cy="171561"/>
            </a:xfrm>
            <a:custGeom>
              <a:avLst/>
              <a:gdLst/>
              <a:ahLst/>
              <a:cxnLst/>
              <a:rect l="l" t="t" r="r" b="b"/>
              <a:pathLst>
                <a:path w="2168" h="3869" extrusionOk="0">
                  <a:moveTo>
                    <a:pt x="1211" y="1"/>
                  </a:moveTo>
                  <a:cubicBezTo>
                    <a:pt x="1015" y="1"/>
                    <a:pt x="820" y="64"/>
                    <a:pt x="655" y="190"/>
                  </a:cubicBezTo>
                  <a:cubicBezTo>
                    <a:pt x="465" y="321"/>
                    <a:pt x="298" y="571"/>
                    <a:pt x="286" y="809"/>
                  </a:cubicBezTo>
                  <a:cubicBezTo>
                    <a:pt x="262" y="1475"/>
                    <a:pt x="203" y="2130"/>
                    <a:pt x="96" y="2809"/>
                  </a:cubicBezTo>
                  <a:cubicBezTo>
                    <a:pt x="0" y="3309"/>
                    <a:pt x="393" y="3785"/>
                    <a:pt x="893" y="3857"/>
                  </a:cubicBezTo>
                  <a:cubicBezTo>
                    <a:pt x="942" y="3864"/>
                    <a:pt x="990" y="3868"/>
                    <a:pt x="1038" y="3868"/>
                  </a:cubicBezTo>
                  <a:cubicBezTo>
                    <a:pt x="1500" y="3868"/>
                    <a:pt x="1888" y="3513"/>
                    <a:pt x="1953" y="3059"/>
                  </a:cubicBezTo>
                  <a:cubicBezTo>
                    <a:pt x="2060" y="2404"/>
                    <a:pt x="2108" y="1737"/>
                    <a:pt x="2143" y="1059"/>
                  </a:cubicBezTo>
                  <a:cubicBezTo>
                    <a:pt x="2167" y="809"/>
                    <a:pt x="2131" y="582"/>
                    <a:pt x="1965" y="380"/>
                  </a:cubicBezTo>
                  <a:cubicBezTo>
                    <a:pt x="1846" y="225"/>
                    <a:pt x="1703" y="106"/>
                    <a:pt x="1524" y="47"/>
                  </a:cubicBezTo>
                  <a:cubicBezTo>
                    <a:pt x="1453" y="23"/>
                    <a:pt x="1393" y="23"/>
                    <a:pt x="1346" y="11"/>
                  </a:cubicBezTo>
                  <a:cubicBezTo>
                    <a:pt x="1301" y="4"/>
                    <a:pt x="1256" y="1"/>
                    <a:pt x="1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63"/>
            <p:cNvSpPr/>
            <p:nvPr/>
          </p:nvSpPr>
          <p:spPr>
            <a:xfrm>
              <a:off x="8578137" y="4573694"/>
              <a:ext cx="119902" cy="170053"/>
            </a:xfrm>
            <a:custGeom>
              <a:avLst/>
              <a:gdLst/>
              <a:ahLst/>
              <a:cxnLst/>
              <a:rect l="l" t="t" r="r" b="b"/>
              <a:pathLst>
                <a:path w="2704" h="3835" extrusionOk="0">
                  <a:moveTo>
                    <a:pt x="1754" y="0"/>
                  </a:moveTo>
                  <a:cubicBezTo>
                    <a:pt x="1638" y="0"/>
                    <a:pt x="1520" y="24"/>
                    <a:pt x="1405" y="69"/>
                  </a:cubicBezTo>
                  <a:cubicBezTo>
                    <a:pt x="1203" y="141"/>
                    <a:pt x="965" y="331"/>
                    <a:pt x="893" y="569"/>
                  </a:cubicBezTo>
                  <a:cubicBezTo>
                    <a:pt x="691" y="1236"/>
                    <a:pt x="489" y="1891"/>
                    <a:pt x="203" y="2522"/>
                  </a:cubicBezTo>
                  <a:cubicBezTo>
                    <a:pt x="0" y="2986"/>
                    <a:pt x="215" y="3546"/>
                    <a:pt x="691" y="3760"/>
                  </a:cubicBezTo>
                  <a:cubicBezTo>
                    <a:pt x="810" y="3810"/>
                    <a:pt x="933" y="3834"/>
                    <a:pt x="1055" y="3834"/>
                  </a:cubicBezTo>
                  <a:cubicBezTo>
                    <a:pt x="1424" y="3834"/>
                    <a:pt x="1777" y="3618"/>
                    <a:pt x="1929" y="3260"/>
                  </a:cubicBezTo>
                  <a:cubicBezTo>
                    <a:pt x="2215" y="2629"/>
                    <a:pt x="2417" y="1974"/>
                    <a:pt x="2620" y="1319"/>
                  </a:cubicBezTo>
                  <a:cubicBezTo>
                    <a:pt x="2632" y="1236"/>
                    <a:pt x="2655" y="1153"/>
                    <a:pt x="2691" y="1081"/>
                  </a:cubicBezTo>
                  <a:cubicBezTo>
                    <a:pt x="2703" y="914"/>
                    <a:pt x="2691" y="748"/>
                    <a:pt x="2632" y="605"/>
                  </a:cubicBezTo>
                  <a:cubicBezTo>
                    <a:pt x="2536" y="379"/>
                    <a:pt x="2358" y="188"/>
                    <a:pt x="2120" y="81"/>
                  </a:cubicBezTo>
                  <a:cubicBezTo>
                    <a:pt x="2108" y="69"/>
                    <a:pt x="2084" y="69"/>
                    <a:pt x="2048" y="57"/>
                  </a:cubicBezTo>
                  <a:cubicBezTo>
                    <a:pt x="1954" y="18"/>
                    <a:pt x="1855" y="0"/>
                    <a:pt x="1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3"/>
            <p:cNvSpPr/>
            <p:nvPr/>
          </p:nvSpPr>
          <p:spPr>
            <a:xfrm>
              <a:off x="8478897" y="4776298"/>
              <a:ext cx="141497" cy="156219"/>
            </a:xfrm>
            <a:custGeom>
              <a:avLst/>
              <a:gdLst/>
              <a:ahLst/>
              <a:cxnLst/>
              <a:rect l="l" t="t" r="r" b="b"/>
              <a:pathLst>
                <a:path w="3191" h="3523" extrusionOk="0">
                  <a:moveTo>
                    <a:pt x="2197" y="0"/>
                  </a:moveTo>
                  <a:cubicBezTo>
                    <a:pt x="2078" y="0"/>
                    <a:pt x="1961" y="22"/>
                    <a:pt x="1845" y="60"/>
                  </a:cubicBezTo>
                  <a:cubicBezTo>
                    <a:pt x="1774" y="108"/>
                    <a:pt x="1715" y="144"/>
                    <a:pt x="1643" y="179"/>
                  </a:cubicBezTo>
                  <a:cubicBezTo>
                    <a:pt x="1500" y="286"/>
                    <a:pt x="1405" y="405"/>
                    <a:pt x="1345" y="560"/>
                  </a:cubicBezTo>
                  <a:cubicBezTo>
                    <a:pt x="1012" y="1072"/>
                    <a:pt x="655" y="1548"/>
                    <a:pt x="226" y="2001"/>
                  </a:cubicBezTo>
                  <a:cubicBezTo>
                    <a:pt x="60" y="2179"/>
                    <a:pt x="0" y="2477"/>
                    <a:pt x="36" y="2703"/>
                  </a:cubicBezTo>
                  <a:cubicBezTo>
                    <a:pt x="60" y="2941"/>
                    <a:pt x="179" y="3156"/>
                    <a:pt x="369" y="3322"/>
                  </a:cubicBezTo>
                  <a:cubicBezTo>
                    <a:pt x="534" y="3458"/>
                    <a:pt x="730" y="3523"/>
                    <a:pt x="933" y="3523"/>
                  </a:cubicBezTo>
                  <a:cubicBezTo>
                    <a:pt x="979" y="3523"/>
                    <a:pt x="1025" y="3520"/>
                    <a:pt x="1072" y="3513"/>
                  </a:cubicBezTo>
                  <a:cubicBezTo>
                    <a:pt x="1322" y="3489"/>
                    <a:pt x="1524" y="3358"/>
                    <a:pt x="1703" y="3180"/>
                  </a:cubicBezTo>
                  <a:cubicBezTo>
                    <a:pt x="2250" y="2620"/>
                    <a:pt x="2667" y="1989"/>
                    <a:pt x="3072" y="1310"/>
                  </a:cubicBezTo>
                  <a:cubicBezTo>
                    <a:pt x="3191" y="1120"/>
                    <a:pt x="3155" y="810"/>
                    <a:pt x="3084" y="596"/>
                  </a:cubicBezTo>
                  <a:cubicBezTo>
                    <a:pt x="2988" y="382"/>
                    <a:pt x="2810" y="179"/>
                    <a:pt x="2596" y="84"/>
                  </a:cubicBezTo>
                  <a:cubicBezTo>
                    <a:pt x="2572" y="60"/>
                    <a:pt x="2548" y="60"/>
                    <a:pt x="2512" y="48"/>
                  </a:cubicBezTo>
                  <a:cubicBezTo>
                    <a:pt x="2403" y="16"/>
                    <a:pt x="2299" y="0"/>
                    <a:pt x="2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1" name="Google Shape;2071;p63"/>
          <p:cNvGrpSpPr/>
          <p:nvPr/>
        </p:nvGrpSpPr>
        <p:grpSpPr>
          <a:xfrm>
            <a:off x="190846" y="255250"/>
            <a:ext cx="1245349" cy="569505"/>
            <a:chOff x="7435621" y="294700"/>
            <a:chExt cx="1245349" cy="569505"/>
          </a:xfrm>
        </p:grpSpPr>
        <p:grpSp>
          <p:nvGrpSpPr>
            <p:cNvPr id="2072" name="Google Shape;2072;p63"/>
            <p:cNvGrpSpPr/>
            <p:nvPr/>
          </p:nvGrpSpPr>
          <p:grpSpPr>
            <a:xfrm rot="-578873">
              <a:off x="7870500" y="388385"/>
              <a:ext cx="376485" cy="447436"/>
              <a:chOff x="8352696" y="3680267"/>
              <a:chExt cx="376469" cy="447416"/>
            </a:xfrm>
          </p:grpSpPr>
          <p:sp>
            <p:nvSpPr>
              <p:cNvPr id="2073" name="Google Shape;2073;p63"/>
              <p:cNvSpPr/>
              <p:nvPr/>
            </p:nvSpPr>
            <p:spPr>
              <a:xfrm>
                <a:off x="8352696" y="3680267"/>
                <a:ext cx="374871" cy="447416"/>
              </a:xfrm>
              <a:custGeom>
                <a:avLst/>
                <a:gdLst/>
                <a:ahLst/>
                <a:cxnLst/>
                <a:rect l="l" t="t" r="r" b="b"/>
                <a:pathLst>
                  <a:path w="8454" h="10090" extrusionOk="0">
                    <a:moveTo>
                      <a:pt x="4453" y="2417"/>
                    </a:moveTo>
                    <a:cubicBezTo>
                      <a:pt x="4691" y="2429"/>
                      <a:pt x="4918" y="2465"/>
                      <a:pt x="5156" y="2501"/>
                    </a:cubicBezTo>
                    <a:cubicBezTo>
                      <a:pt x="5299" y="2548"/>
                      <a:pt x="5453" y="2620"/>
                      <a:pt x="5596" y="2679"/>
                    </a:cubicBezTo>
                    <a:cubicBezTo>
                      <a:pt x="5680" y="2727"/>
                      <a:pt x="5751" y="2786"/>
                      <a:pt x="5811" y="2846"/>
                    </a:cubicBezTo>
                    <a:cubicBezTo>
                      <a:pt x="5834" y="2894"/>
                      <a:pt x="5882" y="2941"/>
                      <a:pt x="5918" y="2977"/>
                    </a:cubicBezTo>
                    <a:cubicBezTo>
                      <a:pt x="5930" y="3025"/>
                      <a:pt x="5954" y="3072"/>
                      <a:pt x="5977" y="3132"/>
                    </a:cubicBezTo>
                    <a:cubicBezTo>
                      <a:pt x="5989" y="3191"/>
                      <a:pt x="5989" y="3251"/>
                      <a:pt x="6001" y="3322"/>
                    </a:cubicBezTo>
                    <a:cubicBezTo>
                      <a:pt x="6013" y="3346"/>
                      <a:pt x="6001" y="3370"/>
                      <a:pt x="6001" y="3382"/>
                    </a:cubicBezTo>
                    <a:cubicBezTo>
                      <a:pt x="6001" y="3394"/>
                      <a:pt x="5989" y="3394"/>
                      <a:pt x="5989" y="3406"/>
                    </a:cubicBezTo>
                    <a:cubicBezTo>
                      <a:pt x="5977" y="3429"/>
                      <a:pt x="5977" y="3441"/>
                      <a:pt x="5954" y="3453"/>
                    </a:cubicBezTo>
                    <a:cubicBezTo>
                      <a:pt x="5918" y="3489"/>
                      <a:pt x="5870" y="3513"/>
                      <a:pt x="5834" y="3548"/>
                    </a:cubicBezTo>
                    <a:cubicBezTo>
                      <a:pt x="5715" y="3608"/>
                      <a:pt x="5584" y="3644"/>
                      <a:pt x="5453" y="3691"/>
                    </a:cubicBezTo>
                    <a:cubicBezTo>
                      <a:pt x="5156" y="3751"/>
                      <a:pt x="4870" y="3798"/>
                      <a:pt x="4572" y="3798"/>
                    </a:cubicBezTo>
                    <a:cubicBezTo>
                      <a:pt x="4382" y="3787"/>
                      <a:pt x="4191" y="3775"/>
                      <a:pt x="3989" y="3739"/>
                    </a:cubicBezTo>
                    <a:cubicBezTo>
                      <a:pt x="4156" y="3298"/>
                      <a:pt x="4310" y="2858"/>
                      <a:pt x="4453" y="2417"/>
                    </a:cubicBezTo>
                    <a:close/>
                    <a:moveTo>
                      <a:pt x="3132" y="6061"/>
                    </a:moveTo>
                    <a:cubicBezTo>
                      <a:pt x="3251" y="6108"/>
                      <a:pt x="3370" y="6144"/>
                      <a:pt x="3489" y="6203"/>
                    </a:cubicBezTo>
                    <a:cubicBezTo>
                      <a:pt x="3620" y="6299"/>
                      <a:pt x="3751" y="6406"/>
                      <a:pt x="3882" y="6525"/>
                    </a:cubicBezTo>
                    <a:cubicBezTo>
                      <a:pt x="3977" y="6620"/>
                      <a:pt x="4060" y="6739"/>
                      <a:pt x="4156" y="6858"/>
                    </a:cubicBezTo>
                    <a:lnTo>
                      <a:pt x="4239" y="7085"/>
                    </a:lnTo>
                    <a:cubicBezTo>
                      <a:pt x="4239" y="7120"/>
                      <a:pt x="4263" y="7156"/>
                      <a:pt x="4263" y="7204"/>
                    </a:cubicBezTo>
                    <a:cubicBezTo>
                      <a:pt x="4275" y="7239"/>
                      <a:pt x="4263" y="7263"/>
                      <a:pt x="4263" y="7299"/>
                    </a:cubicBezTo>
                    <a:cubicBezTo>
                      <a:pt x="4263" y="7311"/>
                      <a:pt x="4251" y="7311"/>
                      <a:pt x="4251" y="7323"/>
                    </a:cubicBezTo>
                    <a:cubicBezTo>
                      <a:pt x="4215" y="7370"/>
                      <a:pt x="4168" y="7418"/>
                      <a:pt x="4132" y="7477"/>
                    </a:cubicBezTo>
                    <a:cubicBezTo>
                      <a:pt x="4108" y="7489"/>
                      <a:pt x="4096" y="7501"/>
                      <a:pt x="4084" y="7501"/>
                    </a:cubicBezTo>
                    <a:cubicBezTo>
                      <a:pt x="4025" y="7537"/>
                      <a:pt x="3965" y="7549"/>
                      <a:pt x="3906" y="7573"/>
                    </a:cubicBezTo>
                    <a:cubicBezTo>
                      <a:pt x="3727" y="7608"/>
                      <a:pt x="3548" y="7632"/>
                      <a:pt x="3370" y="7632"/>
                    </a:cubicBezTo>
                    <a:cubicBezTo>
                      <a:pt x="3132" y="7620"/>
                      <a:pt x="2894" y="7597"/>
                      <a:pt x="2656" y="7537"/>
                    </a:cubicBezTo>
                    <a:cubicBezTo>
                      <a:pt x="2632" y="7537"/>
                      <a:pt x="2620" y="7513"/>
                      <a:pt x="2608" y="7513"/>
                    </a:cubicBezTo>
                    <a:cubicBezTo>
                      <a:pt x="2775" y="7025"/>
                      <a:pt x="2953" y="6537"/>
                      <a:pt x="3132" y="6061"/>
                    </a:cubicBezTo>
                    <a:close/>
                    <a:moveTo>
                      <a:pt x="4465" y="0"/>
                    </a:moveTo>
                    <a:cubicBezTo>
                      <a:pt x="4239" y="0"/>
                      <a:pt x="4025" y="12"/>
                      <a:pt x="3799" y="48"/>
                    </a:cubicBezTo>
                    <a:cubicBezTo>
                      <a:pt x="3465" y="96"/>
                      <a:pt x="3156" y="179"/>
                      <a:pt x="2858" y="286"/>
                    </a:cubicBezTo>
                    <a:cubicBezTo>
                      <a:pt x="2298" y="477"/>
                      <a:pt x="2024" y="1143"/>
                      <a:pt x="2144" y="1703"/>
                    </a:cubicBezTo>
                    <a:cubicBezTo>
                      <a:pt x="1489" y="3584"/>
                      <a:pt x="727" y="5430"/>
                      <a:pt x="119" y="7323"/>
                    </a:cubicBezTo>
                    <a:cubicBezTo>
                      <a:pt x="36" y="7597"/>
                      <a:pt x="0" y="7847"/>
                      <a:pt x="60" y="8120"/>
                    </a:cubicBezTo>
                    <a:cubicBezTo>
                      <a:pt x="60" y="8192"/>
                      <a:pt x="60" y="8263"/>
                      <a:pt x="72" y="8335"/>
                    </a:cubicBezTo>
                    <a:cubicBezTo>
                      <a:pt x="119" y="8680"/>
                      <a:pt x="298" y="8906"/>
                      <a:pt x="536" y="9144"/>
                    </a:cubicBezTo>
                    <a:cubicBezTo>
                      <a:pt x="834" y="9418"/>
                      <a:pt x="1215" y="9621"/>
                      <a:pt x="1596" y="9763"/>
                    </a:cubicBezTo>
                    <a:cubicBezTo>
                      <a:pt x="2072" y="9942"/>
                      <a:pt x="2584" y="10049"/>
                      <a:pt x="3084" y="10085"/>
                    </a:cubicBezTo>
                    <a:cubicBezTo>
                      <a:pt x="3164" y="10088"/>
                      <a:pt x="3244" y="10090"/>
                      <a:pt x="3323" y="10090"/>
                    </a:cubicBezTo>
                    <a:cubicBezTo>
                      <a:pt x="3809" y="10090"/>
                      <a:pt x="4280" y="10026"/>
                      <a:pt x="4751" y="9883"/>
                    </a:cubicBezTo>
                    <a:cubicBezTo>
                      <a:pt x="5001" y="9811"/>
                      <a:pt x="5227" y="9692"/>
                      <a:pt x="5453" y="9561"/>
                    </a:cubicBezTo>
                    <a:cubicBezTo>
                      <a:pt x="5692" y="9406"/>
                      <a:pt x="5846" y="9228"/>
                      <a:pt x="6049" y="9037"/>
                    </a:cubicBezTo>
                    <a:cubicBezTo>
                      <a:pt x="6251" y="8835"/>
                      <a:pt x="6406" y="8549"/>
                      <a:pt x="6525" y="8299"/>
                    </a:cubicBezTo>
                    <a:cubicBezTo>
                      <a:pt x="6585" y="8144"/>
                      <a:pt x="6620" y="8013"/>
                      <a:pt x="6656" y="7847"/>
                    </a:cubicBezTo>
                    <a:cubicBezTo>
                      <a:pt x="6680" y="7716"/>
                      <a:pt x="6716" y="7597"/>
                      <a:pt x="6727" y="7477"/>
                    </a:cubicBezTo>
                    <a:cubicBezTo>
                      <a:pt x="6775" y="6965"/>
                      <a:pt x="6668" y="6454"/>
                      <a:pt x="6442" y="5989"/>
                    </a:cubicBezTo>
                    <a:cubicBezTo>
                      <a:pt x="7513" y="5644"/>
                      <a:pt x="8394" y="4715"/>
                      <a:pt x="8454" y="3572"/>
                    </a:cubicBezTo>
                    <a:cubicBezTo>
                      <a:pt x="8454" y="3215"/>
                      <a:pt x="8442" y="2905"/>
                      <a:pt x="8371" y="2608"/>
                    </a:cubicBezTo>
                    <a:cubicBezTo>
                      <a:pt x="8323" y="2429"/>
                      <a:pt x="8275" y="2251"/>
                      <a:pt x="8204" y="2084"/>
                    </a:cubicBezTo>
                    <a:cubicBezTo>
                      <a:pt x="8132" y="1893"/>
                      <a:pt x="8001" y="1703"/>
                      <a:pt x="7882" y="1524"/>
                    </a:cubicBezTo>
                    <a:cubicBezTo>
                      <a:pt x="7728" y="1286"/>
                      <a:pt x="7489" y="1072"/>
                      <a:pt x="7287" y="893"/>
                    </a:cubicBezTo>
                    <a:cubicBezTo>
                      <a:pt x="7025" y="691"/>
                      <a:pt x="6716" y="524"/>
                      <a:pt x="6418" y="369"/>
                    </a:cubicBezTo>
                    <a:cubicBezTo>
                      <a:pt x="6132" y="238"/>
                      <a:pt x="5834" y="179"/>
                      <a:pt x="5537" y="107"/>
                    </a:cubicBezTo>
                    <a:cubicBezTo>
                      <a:pt x="5275" y="36"/>
                      <a:pt x="4989" y="12"/>
                      <a:pt x="4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3"/>
              <p:cNvSpPr/>
              <p:nvPr/>
            </p:nvSpPr>
            <p:spPr>
              <a:xfrm>
                <a:off x="8416062" y="3681863"/>
                <a:ext cx="313102" cy="441917"/>
              </a:xfrm>
              <a:custGeom>
                <a:avLst/>
                <a:gdLst/>
                <a:ahLst/>
                <a:cxnLst/>
                <a:rect l="l" t="t" r="r" b="b"/>
                <a:pathLst>
                  <a:path w="7061" h="9966" extrusionOk="0">
                    <a:moveTo>
                      <a:pt x="3060" y="2393"/>
                    </a:moveTo>
                    <a:cubicBezTo>
                      <a:pt x="3298" y="2405"/>
                      <a:pt x="3524" y="2441"/>
                      <a:pt x="3739" y="2500"/>
                    </a:cubicBezTo>
                    <a:cubicBezTo>
                      <a:pt x="3905" y="2536"/>
                      <a:pt x="4036" y="2619"/>
                      <a:pt x="4191" y="2679"/>
                    </a:cubicBezTo>
                    <a:cubicBezTo>
                      <a:pt x="4263" y="2715"/>
                      <a:pt x="4334" y="2774"/>
                      <a:pt x="4394" y="2834"/>
                    </a:cubicBezTo>
                    <a:cubicBezTo>
                      <a:pt x="4417" y="2881"/>
                      <a:pt x="4465" y="2929"/>
                      <a:pt x="4501" y="2977"/>
                    </a:cubicBezTo>
                    <a:cubicBezTo>
                      <a:pt x="4513" y="3012"/>
                      <a:pt x="4548" y="3060"/>
                      <a:pt x="4560" y="3119"/>
                    </a:cubicBezTo>
                    <a:cubicBezTo>
                      <a:pt x="4572" y="3179"/>
                      <a:pt x="4572" y="3239"/>
                      <a:pt x="4584" y="3298"/>
                    </a:cubicBezTo>
                    <a:lnTo>
                      <a:pt x="4584" y="3334"/>
                    </a:lnTo>
                    <a:lnTo>
                      <a:pt x="4584" y="3358"/>
                    </a:lnTo>
                    <a:lnTo>
                      <a:pt x="4572" y="3393"/>
                    </a:lnTo>
                    <a:lnTo>
                      <a:pt x="4536" y="3417"/>
                    </a:lnTo>
                    <a:cubicBezTo>
                      <a:pt x="4501" y="3453"/>
                      <a:pt x="4465" y="3477"/>
                      <a:pt x="4417" y="3512"/>
                    </a:cubicBezTo>
                    <a:cubicBezTo>
                      <a:pt x="4298" y="3572"/>
                      <a:pt x="4167" y="3608"/>
                      <a:pt x="4036" y="3655"/>
                    </a:cubicBezTo>
                    <a:cubicBezTo>
                      <a:pt x="3739" y="3715"/>
                      <a:pt x="3453" y="3751"/>
                      <a:pt x="3143" y="3762"/>
                    </a:cubicBezTo>
                    <a:cubicBezTo>
                      <a:pt x="2941" y="3751"/>
                      <a:pt x="2739" y="3727"/>
                      <a:pt x="2584" y="3703"/>
                    </a:cubicBezTo>
                    <a:cubicBezTo>
                      <a:pt x="2727" y="3334"/>
                      <a:pt x="2881" y="2917"/>
                      <a:pt x="3060" y="2393"/>
                    </a:cubicBezTo>
                    <a:close/>
                    <a:moveTo>
                      <a:pt x="1727" y="6025"/>
                    </a:moveTo>
                    <a:cubicBezTo>
                      <a:pt x="1846" y="6072"/>
                      <a:pt x="1965" y="6132"/>
                      <a:pt x="2072" y="6167"/>
                    </a:cubicBezTo>
                    <a:cubicBezTo>
                      <a:pt x="2227" y="6275"/>
                      <a:pt x="2358" y="6382"/>
                      <a:pt x="2477" y="6489"/>
                    </a:cubicBezTo>
                    <a:cubicBezTo>
                      <a:pt x="2584" y="6584"/>
                      <a:pt x="2655" y="6703"/>
                      <a:pt x="2739" y="6822"/>
                    </a:cubicBezTo>
                    <a:lnTo>
                      <a:pt x="2834" y="7049"/>
                    </a:lnTo>
                    <a:lnTo>
                      <a:pt x="2834" y="7096"/>
                    </a:lnTo>
                    <a:lnTo>
                      <a:pt x="2846" y="7156"/>
                    </a:lnTo>
                    <a:lnTo>
                      <a:pt x="2834" y="7239"/>
                    </a:lnTo>
                    <a:lnTo>
                      <a:pt x="2822" y="7275"/>
                    </a:lnTo>
                    <a:lnTo>
                      <a:pt x="2774" y="7322"/>
                    </a:lnTo>
                    <a:lnTo>
                      <a:pt x="2762" y="7346"/>
                    </a:lnTo>
                    <a:cubicBezTo>
                      <a:pt x="2739" y="7382"/>
                      <a:pt x="2727" y="7394"/>
                      <a:pt x="2703" y="7418"/>
                    </a:cubicBezTo>
                    <a:lnTo>
                      <a:pt x="2667" y="7441"/>
                    </a:lnTo>
                    <a:lnTo>
                      <a:pt x="2643" y="7453"/>
                    </a:lnTo>
                    <a:cubicBezTo>
                      <a:pt x="2584" y="7489"/>
                      <a:pt x="2524" y="7501"/>
                      <a:pt x="2465" y="7525"/>
                    </a:cubicBezTo>
                    <a:cubicBezTo>
                      <a:pt x="2310" y="7561"/>
                      <a:pt x="2131" y="7584"/>
                      <a:pt x="1953" y="7584"/>
                    </a:cubicBezTo>
                    <a:cubicBezTo>
                      <a:pt x="1703" y="7572"/>
                      <a:pt x="1465" y="7537"/>
                      <a:pt x="1238" y="7501"/>
                    </a:cubicBezTo>
                    <a:lnTo>
                      <a:pt x="1191" y="7477"/>
                    </a:lnTo>
                    <a:cubicBezTo>
                      <a:pt x="1369" y="7001"/>
                      <a:pt x="1548" y="6513"/>
                      <a:pt x="1727" y="6025"/>
                    </a:cubicBezTo>
                    <a:close/>
                    <a:moveTo>
                      <a:pt x="3858" y="0"/>
                    </a:moveTo>
                    <a:cubicBezTo>
                      <a:pt x="3786" y="12"/>
                      <a:pt x="3727" y="36"/>
                      <a:pt x="3667" y="60"/>
                    </a:cubicBezTo>
                    <a:cubicBezTo>
                      <a:pt x="3489" y="119"/>
                      <a:pt x="3298" y="214"/>
                      <a:pt x="3120" y="333"/>
                    </a:cubicBezTo>
                    <a:cubicBezTo>
                      <a:pt x="2917" y="476"/>
                      <a:pt x="2715" y="667"/>
                      <a:pt x="2524" y="869"/>
                    </a:cubicBezTo>
                    <a:cubicBezTo>
                      <a:pt x="2227" y="1214"/>
                      <a:pt x="1953" y="1643"/>
                      <a:pt x="1703" y="2167"/>
                    </a:cubicBezTo>
                    <a:cubicBezTo>
                      <a:pt x="1298" y="3012"/>
                      <a:pt x="1012" y="3929"/>
                      <a:pt x="810" y="4679"/>
                    </a:cubicBezTo>
                    <a:cubicBezTo>
                      <a:pt x="750" y="4894"/>
                      <a:pt x="703" y="5084"/>
                      <a:pt x="643" y="5298"/>
                    </a:cubicBezTo>
                    <a:lnTo>
                      <a:pt x="512" y="5786"/>
                    </a:lnTo>
                    <a:cubicBezTo>
                      <a:pt x="453" y="5977"/>
                      <a:pt x="405" y="6179"/>
                      <a:pt x="345" y="6346"/>
                    </a:cubicBezTo>
                    <a:lnTo>
                      <a:pt x="286" y="6548"/>
                    </a:lnTo>
                    <a:cubicBezTo>
                      <a:pt x="214" y="6787"/>
                      <a:pt x="119" y="7096"/>
                      <a:pt x="60" y="7441"/>
                    </a:cubicBezTo>
                    <a:cubicBezTo>
                      <a:pt x="36" y="7584"/>
                      <a:pt x="24" y="7715"/>
                      <a:pt x="24" y="7834"/>
                    </a:cubicBezTo>
                    <a:cubicBezTo>
                      <a:pt x="0" y="7977"/>
                      <a:pt x="0" y="8108"/>
                      <a:pt x="24" y="8227"/>
                    </a:cubicBezTo>
                    <a:cubicBezTo>
                      <a:pt x="36" y="8323"/>
                      <a:pt x="36" y="8394"/>
                      <a:pt x="48" y="8465"/>
                    </a:cubicBezTo>
                    <a:cubicBezTo>
                      <a:pt x="60" y="8537"/>
                      <a:pt x="95" y="8632"/>
                      <a:pt x="119" y="8704"/>
                    </a:cubicBezTo>
                    <a:cubicBezTo>
                      <a:pt x="143" y="8751"/>
                      <a:pt x="155" y="8799"/>
                      <a:pt x="179" y="8858"/>
                    </a:cubicBezTo>
                    <a:cubicBezTo>
                      <a:pt x="214" y="8918"/>
                      <a:pt x="238" y="8954"/>
                      <a:pt x="274" y="9001"/>
                    </a:cubicBezTo>
                    <a:cubicBezTo>
                      <a:pt x="322" y="9073"/>
                      <a:pt x="381" y="9132"/>
                      <a:pt x="441" y="9215"/>
                    </a:cubicBezTo>
                    <a:cubicBezTo>
                      <a:pt x="500" y="9275"/>
                      <a:pt x="560" y="9335"/>
                      <a:pt x="631" y="9394"/>
                    </a:cubicBezTo>
                    <a:cubicBezTo>
                      <a:pt x="703" y="9454"/>
                      <a:pt x="774" y="9513"/>
                      <a:pt x="857" y="9549"/>
                    </a:cubicBezTo>
                    <a:cubicBezTo>
                      <a:pt x="941" y="9596"/>
                      <a:pt x="1012" y="9656"/>
                      <a:pt x="1107" y="9692"/>
                    </a:cubicBezTo>
                    <a:cubicBezTo>
                      <a:pt x="1215" y="9751"/>
                      <a:pt x="1334" y="9787"/>
                      <a:pt x="1453" y="9823"/>
                    </a:cubicBezTo>
                    <a:cubicBezTo>
                      <a:pt x="1584" y="9870"/>
                      <a:pt x="1703" y="9894"/>
                      <a:pt x="1822" y="9906"/>
                    </a:cubicBezTo>
                    <a:cubicBezTo>
                      <a:pt x="2072" y="9954"/>
                      <a:pt x="2322" y="9966"/>
                      <a:pt x="2608" y="9966"/>
                    </a:cubicBezTo>
                    <a:lnTo>
                      <a:pt x="2679" y="9966"/>
                    </a:lnTo>
                    <a:cubicBezTo>
                      <a:pt x="2905" y="9942"/>
                      <a:pt x="3120" y="9882"/>
                      <a:pt x="3322" y="9823"/>
                    </a:cubicBezTo>
                    <a:cubicBezTo>
                      <a:pt x="3548" y="9751"/>
                      <a:pt x="3751" y="9656"/>
                      <a:pt x="4024" y="9489"/>
                    </a:cubicBezTo>
                    <a:cubicBezTo>
                      <a:pt x="4227" y="9358"/>
                      <a:pt x="4394" y="9192"/>
                      <a:pt x="4560" y="9025"/>
                    </a:cubicBezTo>
                    <a:lnTo>
                      <a:pt x="4620" y="8977"/>
                    </a:lnTo>
                    <a:cubicBezTo>
                      <a:pt x="4822" y="8763"/>
                      <a:pt x="4977" y="8477"/>
                      <a:pt x="5096" y="8215"/>
                    </a:cubicBezTo>
                    <a:cubicBezTo>
                      <a:pt x="5156" y="8084"/>
                      <a:pt x="5203" y="7930"/>
                      <a:pt x="5227" y="7763"/>
                    </a:cubicBezTo>
                    <a:cubicBezTo>
                      <a:pt x="5263" y="7644"/>
                      <a:pt x="5287" y="7525"/>
                      <a:pt x="5298" y="7382"/>
                    </a:cubicBezTo>
                    <a:cubicBezTo>
                      <a:pt x="5346" y="6882"/>
                      <a:pt x="5263" y="6370"/>
                      <a:pt x="5025" y="5870"/>
                    </a:cubicBezTo>
                    <a:cubicBezTo>
                      <a:pt x="6168" y="5513"/>
                      <a:pt x="6965" y="4548"/>
                      <a:pt x="7049" y="3465"/>
                    </a:cubicBezTo>
                    <a:cubicBezTo>
                      <a:pt x="7061" y="3119"/>
                      <a:pt x="7025" y="2822"/>
                      <a:pt x="6953" y="2536"/>
                    </a:cubicBezTo>
                    <a:cubicBezTo>
                      <a:pt x="6906" y="2381"/>
                      <a:pt x="6870" y="2203"/>
                      <a:pt x="6787" y="2024"/>
                    </a:cubicBezTo>
                    <a:cubicBezTo>
                      <a:pt x="6715" y="1822"/>
                      <a:pt x="6584" y="1631"/>
                      <a:pt x="6477" y="1488"/>
                    </a:cubicBezTo>
                    <a:lnTo>
                      <a:pt x="6465" y="1453"/>
                    </a:lnTo>
                    <a:cubicBezTo>
                      <a:pt x="6310" y="1214"/>
                      <a:pt x="6108" y="1036"/>
                      <a:pt x="5870" y="810"/>
                    </a:cubicBezTo>
                    <a:cubicBezTo>
                      <a:pt x="5608" y="607"/>
                      <a:pt x="5298" y="441"/>
                      <a:pt x="5001" y="298"/>
                    </a:cubicBezTo>
                    <a:cubicBezTo>
                      <a:pt x="4763" y="191"/>
                      <a:pt x="4501" y="119"/>
                      <a:pt x="4239" y="60"/>
                    </a:cubicBezTo>
                    <a:lnTo>
                      <a:pt x="4120" y="24"/>
                    </a:lnTo>
                    <a:cubicBezTo>
                      <a:pt x="4102" y="26"/>
                      <a:pt x="4084" y="27"/>
                      <a:pt x="4067" y="27"/>
                    </a:cubicBezTo>
                    <a:cubicBezTo>
                      <a:pt x="3996" y="27"/>
                      <a:pt x="3935" y="10"/>
                      <a:pt x="3858" y="0"/>
                    </a:cubicBezTo>
                    <a:close/>
                  </a:path>
                </a:pathLst>
              </a:custGeom>
              <a:solidFill>
                <a:srgbClr val="FFFF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3"/>
              <p:cNvSpPr/>
              <p:nvPr/>
            </p:nvSpPr>
            <p:spPr>
              <a:xfrm>
                <a:off x="8613522" y="3724078"/>
                <a:ext cx="73919" cy="184376"/>
              </a:xfrm>
              <a:custGeom>
                <a:avLst/>
                <a:gdLst/>
                <a:ahLst/>
                <a:cxnLst/>
                <a:rect l="l" t="t" r="r" b="b"/>
                <a:pathLst>
                  <a:path w="1667" h="4158" extrusionOk="0">
                    <a:moveTo>
                      <a:pt x="417" y="1"/>
                    </a:moveTo>
                    <a:lnTo>
                      <a:pt x="369" y="36"/>
                    </a:lnTo>
                    <a:cubicBezTo>
                      <a:pt x="357" y="72"/>
                      <a:pt x="357" y="120"/>
                      <a:pt x="393" y="132"/>
                    </a:cubicBezTo>
                    <a:cubicBezTo>
                      <a:pt x="488" y="203"/>
                      <a:pt x="595" y="274"/>
                      <a:pt x="691" y="382"/>
                    </a:cubicBezTo>
                    <a:lnTo>
                      <a:pt x="667" y="370"/>
                    </a:lnTo>
                    <a:lnTo>
                      <a:pt x="667" y="370"/>
                    </a:lnTo>
                    <a:cubicBezTo>
                      <a:pt x="810" y="501"/>
                      <a:pt x="905" y="655"/>
                      <a:pt x="1000" y="810"/>
                    </a:cubicBezTo>
                    <a:cubicBezTo>
                      <a:pt x="1072" y="953"/>
                      <a:pt x="1131" y="1096"/>
                      <a:pt x="1179" y="1251"/>
                    </a:cubicBezTo>
                    <a:cubicBezTo>
                      <a:pt x="1226" y="1453"/>
                      <a:pt x="1250" y="1644"/>
                      <a:pt x="1250" y="1858"/>
                    </a:cubicBezTo>
                    <a:cubicBezTo>
                      <a:pt x="1250" y="2060"/>
                      <a:pt x="1226" y="2275"/>
                      <a:pt x="1179" y="2477"/>
                    </a:cubicBezTo>
                    <a:cubicBezTo>
                      <a:pt x="1131" y="2620"/>
                      <a:pt x="1084" y="2739"/>
                      <a:pt x="1012" y="2858"/>
                    </a:cubicBezTo>
                    <a:cubicBezTo>
                      <a:pt x="941" y="2953"/>
                      <a:pt x="857" y="3060"/>
                      <a:pt x="774" y="3156"/>
                    </a:cubicBezTo>
                    <a:cubicBezTo>
                      <a:pt x="667" y="3251"/>
                      <a:pt x="548" y="3346"/>
                      <a:pt x="417" y="3430"/>
                    </a:cubicBezTo>
                    <a:cubicBezTo>
                      <a:pt x="357" y="3465"/>
                      <a:pt x="310" y="3489"/>
                      <a:pt x="250" y="3513"/>
                    </a:cubicBezTo>
                    <a:cubicBezTo>
                      <a:pt x="83" y="3584"/>
                      <a:pt x="0" y="3775"/>
                      <a:pt x="72" y="3953"/>
                    </a:cubicBezTo>
                    <a:cubicBezTo>
                      <a:pt x="125" y="4079"/>
                      <a:pt x="254" y="4158"/>
                      <a:pt x="391" y="4158"/>
                    </a:cubicBezTo>
                    <a:cubicBezTo>
                      <a:pt x="435" y="4158"/>
                      <a:pt x="480" y="4149"/>
                      <a:pt x="524" y="4132"/>
                    </a:cubicBezTo>
                    <a:cubicBezTo>
                      <a:pt x="619" y="4084"/>
                      <a:pt x="726" y="4025"/>
                      <a:pt x="822" y="3953"/>
                    </a:cubicBezTo>
                    <a:cubicBezTo>
                      <a:pt x="917" y="3894"/>
                      <a:pt x="1012" y="3811"/>
                      <a:pt x="1095" y="3715"/>
                    </a:cubicBezTo>
                    <a:cubicBezTo>
                      <a:pt x="1250" y="3572"/>
                      <a:pt x="1357" y="3406"/>
                      <a:pt x="1441" y="3215"/>
                    </a:cubicBezTo>
                    <a:cubicBezTo>
                      <a:pt x="1536" y="3037"/>
                      <a:pt x="1572" y="2834"/>
                      <a:pt x="1619" y="2632"/>
                    </a:cubicBezTo>
                    <a:cubicBezTo>
                      <a:pt x="1667" y="2418"/>
                      <a:pt x="1667" y="2215"/>
                      <a:pt x="1655" y="2001"/>
                    </a:cubicBezTo>
                    <a:cubicBezTo>
                      <a:pt x="1631" y="1810"/>
                      <a:pt x="1572" y="1620"/>
                      <a:pt x="1512" y="1429"/>
                    </a:cubicBezTo>
                    <a:cubicBezTo>
                      <a:pt x="1453" y="1227"/>
                      <a:pt x="1369" y="1048"/>
                      <a:pt x="1262" y="870"/>
                    </a:cubicBezTo>
                    <a:cubicBezTo>
                      <a:pt x="1060" y="536"/>
                      <a:pt x="798" y="239"/>
                      <a:pt x="464" y="12"/>
                    </a:cubicBezTo>
                    <a:cubicBezTo>
                      <a:pt x="441" y="1"/>
                      <a:pt x="429" y="1"/>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3"/>
              <p:cNvSpPr/>
              <p:nvPr/>
            </p:nvSpPr>
            <p:spPr>
              <a:xfrm>
                <a:off x="8581285" y="3905176"/>
                <a:ext cx="16939" cy="15875"/>
              </a:xfrm>
              <a:custGeom>
                <a:avLst/>
                <a:gdLst/>
                <a:ahLst/>
                <a:cxnLst/>
                <a:rect l="l" t="t" r="r" b="b"/>
                <a:pathLst>
                  <a:path w="382" h="358" extrusionOk="0">
                    <a:moveTo>
                      <a:pt x="168" y="0"/>
                    </a:moveTo>
                    <a:cubicBezTo>
                      <a:pt x="120" y="24"/>
                      <a:pt x="72" y="48"/>
                      <a:pt x="48" y="84"/>
                    </a:cubicBezTo>
                    <a:cubicBezTo>
                      <a:pt x="13" y="119"/>
                      <a:pt x="1" y="167"/>
                      <a:pt x="13" y="215"/>
                    </a:cubicBezTo>
                    <a:cubicBezTo>
                      <a:pt x="13" y="262"/>
                      <a:pt x="48" y="298"/>
                      <a:pt x="84" y="334"/>
                    </a:cubicBezTo>
                    <a:cubicBezTo>
                      <a:pt x="132" y="358"/>
                      <a:pt x="179" y="358"/>
                      <a:pt x="227" y="358"/>
                    </a:cubicBezTo>
                    <a:cubicBezTo>
                      <a:pt x="263" y="358"/>
                      <a:pt x="310" y="334"/>
                      <a:pt x="346" y="286"/>
                    </a:cubicBezTo>
                    <a:cubicBezTo>
                      <a:pt x="370" y="239"/>
                      <a:pt x="382" y="203"/>
                      <a:pt x="370" y="155"/>
                    </a:cubicBezTo>
                    <a:cubicBezTo>
                      <a:pt x="370" y="108"/>
                      <a:pt x="346" y="60"/>
                      <a:pt x="298" y="36"/>
                    </a:cubicBezTo>
                    <a:cubicBezTo>
                      <a:pt x="251" y="0"/>
                      <a:pt x="203"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3"/>
              <p:cNvSpPr/>
              <p:nvPr/>
            </p:nvSpPr>
            <p:spPr>
              <a:xfrm>
                <a:off x="8496279" y="3969562"/>
                <a:ext cx="109349" cy="125489"/>
              </a:xfrm>
              <a:custGeom>
                <a:avLst/>
                <a:gdLst/>
                <a:ahLst/>
                <a:cxnLst/>
                <a:rect l="l" t="t" r="r" b="b"/>
                <a:pathLst>
                  <a:path w="2466" h="2830" extrusionOk="0">
                    <a:moveTo>
                      <a:pt x="2263" y="1"/>
                    </a:moveTo>
                    <a:cubicBezTo>
                      <a:pt x="2215" y="13"/>
                      <a:pt x="2204" y="13"/>
                      <a:pt x="2204" y="13"/>
                    </a:cubicBezTo>
                    <a:cubicBezTo>
                      <a:pt x="2168" y="25"/>
                      <a:pt x="2144" y="72"/>
                      <a:pt x="2156" y="108"/>
                    </a:cubicBezTo>
                    <a:cubicBezTo>
                      <a:pt x="2168" y="144"/>
                      <a:pt x="2180" y="180"/>
                      <a:pt x="2204" y="227"/>
                    </a:cubicBezTo>
                    <a:cubicBezTo>
                      <a:pt x="2227" y="358"/>
                      <a:pt x="2263" y="501"/>
                      <a:pt x="2263" y="644"/>
                    </a:cubicBezTo>
                    <a:cubicBezTo>
                      <a:pt x="2263" y="787"/>
                      <a:pt x="2239" y="942"/>
                      <a:pt x="2204" y="1084"/>
                    </a:cubicBezTo>
                    <a:cubicBezTo>
                      <a:pt x="2156" y="1215"/>
                      <a:pt x="2096" y="1358"/>
                      <a:pt x="2025" y="1489"/>
                    </a:cubicBezTo>
                    <a:cubicBezTo>
                      <a:pt x="1965" y="1596"/>
                      <a:pt x="1882" y="1680"/>
                      <a:pt x="1799" y="1775"/>
                    </a:cubicBezTo>
                    <a:cubicBezTo>
                      <a:pt x="1697" y="1865"/>
                      <a:pt x="1585" y="1955"/>
                      <a:pt x="1462" y="2025"/>
                    </a:cubicBezTo>
                    <a:lnTo>
                      <a:pt x="1462" y="2025"/>
                    </a:lnTo>
                    <a:cubicBezTo>
                      <a:pt x="1459" y="2026"/>
                      <a:pt x="1457" y="2028"/>
                      <a:pt x="1455" y="2030"/>
                    </a:cubicBezTo>
                    <a:lnTo>
                      <a:pt x="1455" y="2030"/>
                    </a:lnTo>
                    <a:cubicBezTo>
                      <a:pt x="1451" y="2032"/>
                      <a:pt x="1446" y="2034"/>
                      <a:pt x="1442" y="2037"/>
                    </a:cubicBezTo>
                    <a:cubicBezTo>
                      <a:pt x="1334" y="2096"/>
                      <a:pt x="1215" y="2144"/>
                      <a:pt x="1096" y="2168"/>
                    </a:cubicBezTo>
                    <a:cubicBezTo>
                      <a:pt x="965" y="2204"/>
                      <a:pt x="834" y="2216"/>
                      <a:pt x="680" y="2227"/>
                    </a:cubicBezTo>
                    <a:cubicBezTo>
                      <a:pt x="572" y="2227"/>
                      <a:pt x="453" y="2216"/>
                      <a:pt x="358" y="2204"/>
                    </a:cubicBezTo>
                    <a:cubicBezTo>
                      <a:pt x="339" y="2200"/>
                      <a:pt x="321" y="2198"/>
                      <a:pt x="302" y="2198"/>
                    </a:cubicBezTo>
                    <a:cubicBezTo>
                      <a:pt x="158" y="2198"/>
                      <a:pt x="34" y="2316"/>
                      <a:pt x="13" y="2454"/>
                    </a:cubicBezTo>
                    <a:cubicBezTo>
                      <a:pt x="1" y="2525"/>
                      <a:pt x="25" y="2620"/>
                      <a:pt x="72" y="2680"/>
                    </a:cubicBezTo>
                    <a:cubicBezTo>
                      <a:pt x="132" y="2751"/>
                      <a:pt x="191" y="2775"/>
                      <a:pt x="275" y="2799"/>
                    </a:cubicBezTo>
                    <a:cubicBezTo>
                      <a:pt x="403" y="2822"/>
                      <a:pt x="527" y="2830"/>
                      <a:pt x="648" y="2830"/>
                    </a:cubicBezTo>
                    <a:cubicBezTo>
                      <a:pt x="719" y="2830"/>
                      <a:pt x="788" y="2827"/>
                      <a:pt x="858" y="2823"/>
                    </a:cubicBezTo>
                    <a:cubicBezTo>
                      <a:pt x="1037" y="2811"/>
                      <a:pt x="1215" y="2751"/>
                      <a:pt x="1382" y="2680"/>
                    </a:cubicBezTo>
                    <a:cubicBezTo>
                      <a:pt x="1525" y="2597"/>
                      <a:pt x="1680" y="2501"/>
                      <a:pt x="1811" y="2382"/>
                    </a:cubicBezTo>
                    <a:cubicBezTo>
                      <a:pt x="1870" y="2323"/>
                      <a:pt x="1942" y="2263"/>
                      <a:pt x="2001" y="2180"/>
                    </a:cubicBezTo>
                    <a:cubicBezTo>
                      <a:pt x="2049" y="2120"/>
                      <a:pt x="2096" y="2049"/>
                      <a:pt x="2132" y="1989"/>
                    </a:cubicBezTo>
                    <a:cubicBezTo>
                      <a:pt x="2299" y="1704"/>
                      <a:pt x="2418" y="1382"/>
                      <a:pt x="2454" y="1049"/>
                    </a:cubicBezTo>
                    <a:cubicBezTo>
                      <a:pt x="2466" y="894"/>
                      <a:pt x="2466" y="727"/>
                      <a:pt x="2454" y="561"/>
                    </a:cubicBezTo>
                    <a:cubicBezTo>
                      <a:pt x="2430" y="382"/>
                      <a:pt x="2370" y="203"/>
                      <a:pt x="2311" y="37"/>
                    </a:cubicBezTo>
                    <a:cubicBezTo>
                      <a:pt x="2299" y="13"/>
                      <a:pt x="2275" y="1"/>
                      <a:pt x="2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8" name="Google Shape;2078;p63"/>
            <p:cNvGrpSpPr/>
            <p:nvPr/>
          </p:nvGrpSpPr>
          <p:grpSpPr>
            <a:xfrm>
              <a:off x="7435621" y="294700"/>
              <a:ext cx="1245349" cy="446137"/>
              <a:chOff x="5876924" y="256525"/>
              <a:chExt cx="1403685" cy="502859"/>
            </a:xfrm>
          </p:grpSpPr>
          <p:sp>
            <p:nvSpPr>
              <p:cNvPr id="2079" name="Google Shape;2079;p63"/>
              <p:cNvSpPr/>
              <p:nvPr/>
            </p:nvSpPr>
            <p:spPr>
              <a:xfrm>
                <a:off x="5876924" y="256525"/>
                <a:ext cx="417175" cy="502166"/>
              </a:xfrm>
              <a:custGeom>
                <a:avLst/>
                <a:gdLst/>
                <a:ahLst/>
                <a:cxnLst/>
                <a:rect l="l" t="t" r="r" b="b"/>
                <a:pathLst>
                  <a:path w="8418" h="10133" extrusionOk="0">
                    <a:moveTo>
                      <a:pt x="3393" y="2879"/>
                    </a:moveTo>
                    <a:lnTo>
                      <a:pt x="3441" y="2903"/>
                    </a:lnTo>
                    <a:lnTo>
                      <a:pt x="3667" y="3081"/>
                    </a:lnTo>
                    <a:cubicBezTo>
                      <a:pt x="3846" y="3272"/>
                      <a:pt x="3989" y="3474"/>
                      <a:pt x="4155" y="3712"/>
                    </a:cubicBezTo>
                    <a:cubicBezTo>
                      <a:pt x="4263" y="3879"/>
                      <a:pt x="4346" y="4046"/>
                      <a:pt x="4429" y="4224"/>
                    </a:cubicBezTo>
                    <a:cubicBezTo>
                      <a:pt x="4013" y="4403"/>
                      <a:pt x="3596" y="4581"/>
                      <a:pt x="3191" y="4712"/>
                    </a:cubicBezTo>
                    <a:cubicBezTo>
                      <a:pt x="3096" y="4724"/>
                      <a:pt x="3024" y="4748"/>
                      <a:pt x="2941" y="4760"/>
                    </a:cubicBezTo>
                    <a:cubicBezTo>
                      <a:pt x="2917" y="4593"/>
                      <a:pt x="2905" y="4415"/>
                      <a:pt x="2893" y="4236"/>
                    </a:cubicBezTo>
                    <a:cubicBezTo>
                      <a:pt x="2905" y="3974"/>
                      <a:pt x="2917" y="3712"/>
                      <a:pt x="2965" y="3474"/>
                    </a:cubicBezTo>
                    <a:cubicBezTo>
                      <a:pt x="3000" y="3379"/>
                      <a:pt x="3036" y="3284"/>
                      <a:pt x="3084" y="3176"/>
                    </a:cubicBezTo>
                    <a:lnTo>
                      <a:pt x="3179" y="3045"/>
                    </a:lnTo>
                    <a:cubicBezTo>
                      <a:pt x="3239" y="2998"/>
                      <a:pt x="3298" y="2962"/>
                      <a:pt x="3334" y="2914"/>
                    </a:cubicBezTo>
                    <a:lnTo>
                      <a:pt x="3393" y="2879"/>
                    </a:lnTo>
                    <a:close/>
                    <a:moveTo>
                      <a:pt x="3399" y="0"/>
                    </a:moveTo>
                    <a:cubicBezTo>
                      <a:pt x="2968" y="0"/>
                      <a:pt x="2530" y="99"/>
                      <a:pt x="2119" y="295"/>
                    </a:cubicBezTo>
                    <a:cubicBezTo>
                      <a:pt x="1953" y="378"/>
                      <a:pt x="1774" y="486"/>
                      <a:pt x="1607" y="605"/>
                    </a:cubicBezTo>
                    <a:cubicBezTo>
                      <a:pt x="1060" y="998"/>
                      <a:pt x="631" y="1557"/>
                      <a:pt x="345" y="2248"/>
                    </a:cubicBezTo>
                    <a:cubicBezTo>
                      <a:pt x="179" y="2617"/>
                      <a:pt x="107" y="3045"/>
                      <a:pt x="60" y="3379"/>
                    </a:cubicBezTo>
                    <a:cubicBezTo>
                      <a:pt x="0" y="3819"/>
                      <a:pt x="24" y="4284"/>
                      <a:pt x="36" y="4724"/>
                    </a:cubicBezTo>
                    <a:cubicBezTo>
                      <a:pt x="83" y="5546"/>
                      <a:pt x="238" y="6308"/>
                      <a:pt x="441" y="7022"/>
                    </a:cubicBezTo>
                    <a:cubicBezTo>
                      <a:pt x="584" y="7582"/>
                      <a:pt x="762" y="8165"/>
                      <a:pt x="929" y="8713"/>
                    </a:cubicBezTo>
                    <a:lnTo>
                      <a:pt x="941" y="8760"/>
                    </a:lnTo>
                    <a:lnTo>
                      <a:pt x="1095" y="9272"/>
                    </a:lnTo>
                    <a:cubicBezTo>
                      <a:pt x="1191" y="9606"/>
                      <a:pt x="1572" y="9903"/>
                      <a:pt x="1881" y="10023"/>
                    </a:cubicBezTo>
                    <a:cubicBezTo>
                      <a:pt x="2053" y="10097"/>
                      <a:pt x="2239" y="10133"/>
                      <a:pt x="2425" y="10133"/>
                    </a:cubicBezTo>
                    <a:cubicBezTo>
                      <a:pt x="2625" y="10133"/>
                      <a:pt x="2827" y="10091"/>
                      <a:pt x="3012" y="10011"/>
                    </a:cubicBezTo>
                    <a:cubicBezTo>
                      <a:pt x="3096" y="9963"/>
                      <a:pt x="3191" y="9927"/>
                      <a:pt x="3274" y="9868"/>
                    </a:cubicBezTo>
                    <a:cubicBezTo>
                      <a:pt x="3501" y="9701"/>
                      <a:pt x="3667" y="9475"/>
                      <a:pt x="3774" y="9225"/>
                    </a:cubicBezTo>
                    <a:lnTo>
                      <a:pt x="3858" y="8868"/>
                    </a:lnTo>
                    <a:cubicBezTo>
                      <a:pt x="3893" y="8594"/>
                      <a:pt x="3858" y="8344"/>
                      <a:pt x="3739" y="8106"/>
                    </a:cubicBezTo>
                    <a:lnTo>
                      <a:pt x="3620" y="7725"/>
                    </a:lnTo>
                    <a:lnTo>
                      <a:pt x="3572" y="7606"/>
                    </a:lnTo>
                    <a:cubicBezTo>
                      <a:pt x="3774" y="7558"/>
                      <a:pt x="3965" y="7498"/>
                      <a:pt x="4155" y="7439"/>
                    </a:cubicBezTo>
                    <a:lnTo>
                      <a:pt x="4334" y="7379"/>
                    </a:lnTo>
                    <a:cubicBezTo>
                      <a:pt x="4679" y="7272"/>
                      <a:pt x="5025" y="7141"/>
                      <a:pt x="5298" y="7010"/>
                    </a:cubicBezTo>
                    <a:lnTo>
                      <a:pt x="5406" y="7451"/>
                    </a:lnTo>
                    <a:lnTo>
                      <a:pt x="5465" y="7737"/>
                    </a:lnTo>
                    <a:cubicBezTo>
                      <a:pt x="5572" y="8177"/>
                      <a:pt x="5751" y="8463"/>
                      <a:pt x="6037" y="8689"/>
                    </a:cubicBezTo>
                    <a:cubicBezTo>
                      <a:pt x="6276" y="8871"/>
                      <a:pt x="6577" y="8968"/>
                      <a:pt x="6884" y="8968"/>
                    </a:cubicBezTo>
                    <a:cubicBezTo>
                      <a:pt x="6959" y="8968"/>
                      <a:pt x="7034" y="8963"/>
                      <a:pt x="7108" y="8951"/>
                    </a:cubicBezTo>
                    <a:cubicBezTo>
                      <a:pt x="7322" y="8927"/>
                      <a:pt x="7549" y="8832"/>
                      <a:pt x="7739" y="8689"/>
                    </a:cubicBezTo>
                    <a:cubicBezTo>
                      <a:pt x="7858" y="8594"/>
                      <a:pt x="7965" y="8499"/>
                      <a:pt x="8061" y="8379"/>
                    </a:cubicBezTo>
                    <a:cubicBezTo>
                      <a:pt x="8251" y="8106"/>
                      <a:pt x="8418" y="7677"/>
                      <a:pt x="8323" y="7308"/>
                    </a:cubicBezTo>
                    <a:cubicBezTo>
                      <a:pt x="8061" y="6153"/>
                      <a:pt x="7763" y="4939"/>
                      <a:pt x="7346" y="3748"/>
                    </a:cubicBezTo>
                    <a:cubicBezTo>
                      <a:pt x="7132" y="3117"/>
                      <a:pt x="6810" y="2510"/>
                      <a:pt x="6358" y="1831"/>
                    </a:cubicBezTo>
                    <a:cubicBezTo>
                      <a:pt x="5929" y="1176"/>
                      <a:pt x="5322" y="617"/>
                      <a:pt x="4644" y="295"/>
                    </a:cubicBezTo>
                    <a:cubicBezTo>
                      <a:pt x="4257" y="99"/>
                      <a:pt x="3831" y="0"/>
                      <a:pt x="3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3"/>
              <p:cNvSpPr/>
              <p:nvPr/>
            </p:nvSpPr>
            <p:spPr>
              <a:xfrm>
                <a:off x="6004927" y="641681"/>
                <a:ext cx="66159" cy="116262"/>
              </a:xfrm>
              <a:custGeom>
                <a:avLst/>
                <a:gdLst/>
                <a:ahLst/>
                <a:cxnLst/>
                <a:rect l="l" t="t" r="r" b="b"/>
                <a:pathLst>
                  <a:path w="1335" h="2346" extrusionOk="0">
                    <a:moveTo>
                      <a:pt x="906" y="0"/>
                    </a:moveTo>
                    <a:cubicBezTo>
                      <a:pt x="870" y="0"/>
                      <a:pt x="846" y="12"/>
                      <a:pt x="810" y="12"/>
                    </a:cubicBezTo>
                    <a:cubicBezTo>
                      <a:pt x="787" y="24"/>
                      <a:pt x="751" y="36"/>
                      <a:pt x="739" y="48"/>
                    </a:cubicBezTo>
                    <a:cubicBezTo>
                      <a:pt x="691" y="95"/>
                      <a:pt x="668" y="107"/>
                      <a:pt x="632" y="143"/>
                    </a:cubicBezTo>
                    <a:cubicBezTo>
                      <a:pt x="596" y="191"/>
                      <a:pt x="560" y="262"/>
                      <a:pt x="537" y="322"/>
                    </a:cubicBezTo>
                    <a:cubicBezTo>
                      <a:pt x="489" y="429"/>
                      <a:pt x="453" y="524"/>
                      <a:pt x="429" y="631"/>
                    </a:cubicBezTo>
                    <a:cubicBezTo>
                      <a:pt x="394" y="762"/>
                      <a:pt x="370" y="893"/>
                      <a:pt x="334" y="1024"/>
                    </a:cubicBezTo>
                    <a:cubicBezTo>
                      <a:pt x="275" y="1286"/>
                      <a:pt x="239" y="1572"/>
                      <a:pt x="156" y="1834"/>
                    </a:cubicBezTo>
                    <a:cubicBezTo>
                      <a:pt x="132" y="1977"/>
                      <a:pt x="84" y="2108"/>
                      <a:pt x="36" y="2227"/>
                    </a:cubicBezTo>
                    <a:cubicBezTo>
                      <a:pt x="25" y="2274"/>
                      <a:pt x="13" y="2298"/>
                      <a:pt x="1" y="2346"/>
                    </a:cubicBezTo>
                    <a:cubicBezTo>
                      <a:pt x="156" y="2334"/>
                      <a:pt x="310" y="2298"/>
                      <a:pt x="453" y="2227"/>
                    </a:cubicBezTo>
                    <a:cubicBezTo>
                      <a:pt x="548" y="2179"/>
                      <a:pt x="632" y="2131"/>
                      <a:pt x="727" y="2084"/>
                    </a:cubicBezTo>
                    <a:cubicBezTo>
                      <a:pt x="953" y="1917"/>
                      <a:pt x="1132" y="1691"/>
                      <a:pt x="1215" y="1441"/>
                    </a:cubicBezTo>
                    <a:lnTo>
                      <a:pt x="1310" y="1084"/>
                    </a:lnTo>
                    <a:cubicBezTo>
                      <a:pt x="1334" y="810"/>
                      <a:pt x="1310" y="560"/>
                      <a:pt x="1191" y="322"/>
                    </a:cubicBezTo>
                    <a:lnTo>
                      <a:pt x="1096" y="24"/>
                    </a:lnTo>
                    <a:cubicBezTo>
                      <a:pt x="1072" y="12"/>
                      <a:pt x="1037" y="12"/>
                      <a:pt x="1013" y="0"/>
                    </a:cubicBez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3"/>
              <p:cNvSpPr/>
              <p:nvPr/>
            </p:nvSpPr>
            <p:spPr>
              <a:xfrm>
                <a:off x="6045068" y="642870"/>
                <a:ext cx="50" cy="50"/>
              </a:xfrm>
              <a:custGeom>
                <a:avLst/>
                <a:gdLst/>
                <a:ahLst/>
                <a:cxnLst/>
                <a:rect l="l" t="t" r="r" b="b"/>
                <a:pathLst>
                  <a:path w="1" h="1" extrusionOk="0">
                    <a:moveTo>
                      <a:pt x="0" y="0"/>
                    </a:moveTo>
                    <a:lnTo>
                      <a:pt x="0" y="0"/>
                    </a:lnTo>
                    <a:lnTo>
                      <a:pt x="0" y="0"/>
                    </a:lnTo>
                    <a:close/>
                  </a:path>
                </a:pathLst>
              </a:custGeom>
              <a:solidFill>
                <a:srgbClr val="EE5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3"/>
              <p:cNvSpPr/>
              <p:nvPr/>
            </p:nvSpPr>
            <p:spPr>
              <a:xfrm>
                <a:off x="5989615" y="257566"/>
                <a:ext cx="305076" cy="440814"/>
              </a:xfrm>
              <a:custGeom>
                <a:avLst/>
                <a:gdLst/>
                <a:ahLst/>
                <a:cxnLst/>
                <a:rect l="l" t="t" r="r" b="b"/>
                <a:pathLst>
                  <a:path w="6156" h="8895" extrusionOk="0">
                    <a:moveTo>
                      <a:pt x="1134" y="1"/>
                    </a:moveTo>
                    <a:cubicBezTo>
                      <a:pt x="750" y="1"/>
                      <a:pt x="363" y="76"/>
                      <a:pt x="0" y="226"/>
                    </a:cubicBezTo>
                    <a:cubicBezTo>
                      <a:pt x="18" y="226"/>
                      <a:pt x="36" y="226"/>
                      <a:pt x="54" y="226"/>
                    </a:cubicBezTo>
                    <a:cubicBezTo>
                      <a:pt x="499" y="226"/>
                      <a:pt x="920" y="366"/>
                      <a:pt x="1298" y="572"/>
                    </a:cubicBezTo>
                    <a:cubicBezTo>
                      <a:pt x="1679" y="762"/>
                      <a:pt x="2012" y="1000"/>
                      <a:pt x="2346" y="1274"/>
                    </a:cubicBezTo>
                    <a:cubicBezTo>
                      <a:pt x="2667" y="1536"/>
                      <a:pt x="2965" y="1846"/>
                      <a:pt x="3239" y="2179"/>
                    </a:cubicBezTo>
                    <a:cubicBezTo>
                      <a:pt x="3358" y="2334"/>
                      <a:pt x="3477" y="2489"/>
                      <a:pt x="3584" y="2643"/>
                    </a:cubicBezTo>
                    <a:cubicBezTo>
                      <a:pt x="3679" y="2786"/>
                      <a:pt x="3774" y="2941"/>
                      <a:pt x="3846" y="3108"/>
                    </a:cubicBezTo>
                    <a:cubicBezTo>
                      <a:pt x="3894" y="3179"/>
                      <a:pt x="3917" y="3263"/>
                      <a:pt x="3953" y="3346"/>
                    </a:cubicBezTo>
                    <a:cubicBezTo>
                      <a:pt x="4001" y="3429"/>
                      <a:pt x="4025" y="3525"/>
                      <a:pt x="4072" y="3608"/>
                    </a:cubicBezTo>
                    <a:cubicBezTo>
                      <a:pt x="4155" y="3822"/>
                      <a:pt x="4251" y="4013"/>
                      <a:pt x="4334" y="4215"/>
                    </a:cubicBezTo>
                    <a:cubicBezTo>
                      <a:pt x="4536" y="4668"/>
                      <a:pt x="4715" y="5132"/>
                      <a:pt x="4870" y="5584"/>
                    </a:cubicBezTo>
                    <a:cubicBezTo>
                      <a:pt x="5037" y="6061"/>
                      <a:pt x="5168" y="6537"/>
                      <a:pt x="5227" y="7049"/>
                    </a:cubicBezTo>
                    <a:cubicBezTo>
                      <a:pt x="5287" y="7489"/>
                      <a:pt x="5310" y="7954"/>
                      <a:pt x="5215" y="8406"/>
                    </a:cubicBezTo>
                    <a:cubicBezTo>
                      <a:pt x="5191" y="8561"/>
                      <a:pt x="5132" y="8739"/>
                      <a:pt x="5048" y="8894"/>
                    </a:cubicBezTo>
                    <a:cubicBezTo>
                      <a:pt x="5203" y="8847"/>
                      <a:pt x="5346" y="8775"/>
                      <a:pt x="5489" y="8680"/>
                    </a:cubicBezTo>
                    <a:cubicBezTo>
                      <a:pt x="5608" y="8597"/>
                      <a:pt x="5703" y="8489"/>
                      <a:pt x="5799" y="8370"/>
                    </a:cubicBezTo>
                    <a:cubicBezTo>
                      <a:pt x="5989" y="8108"/>
                      <a:pt x="6156" y="7668"/>
                      <a:pt x="6060" y="7299"/>
                    </a:cubicBezTo>
                    <a:cubicBezTo>
                      <a:pt x="5799" y="6156"/>
                      <a:pt x="5501" y="4929"/>
                      <a:pt x="5084" y="3739"/>
                    </a:cubicBezTo>
                    <a:cubicBezTo>
                      <a:pt x="4858" y="3120"/>
                      <a:pt x="4548" y="2512"/>
                      <a:pt x="4096" y="1822"/>
                    </a:cubicBezTo>
                    <a:cubicBezTo>
                      <a:pt x="3655" y="1167"/>
                      <a:pt x="3060" y="619"/>
                      <a:pt x="2381" y="286"/>
                    </a:cubicBezTo>
                    <a:cubicBezTo>
                      <a:pt x="1996" y="96"/>
                      <a:pt x="1567" y="1"/>
                      <a:pt x="1134" y="1"/>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3"/>
              <p:cNvSpPr/>
              <p:nvPr/>
            </p:nvSpPr>
            <p:spPr>
              <a:xfrm>
                <a:off x="5907600" y="304496"/>
                <a:ext cx="75575" cy="302499"/>
              </a:xfrm>
              <a:custGeom>
                <a:avLst/>
                <a:gdLst/>
                <a:ahLst/>
                <a:cxnLst/>
                <a:rect l="l" t="t" r="r" b="b"/>
                <a:pathLst>
                  <a:path w="1525" h="6104" extrusionOk="0">
                    <a:moveTo>
                      <a:pt x="655" y="1851"/>
                    </a:moveTo>
                    <a:lnTo>
                      <a:pt x="655" y="1899"/>
                    </a:lnTo>
                    <a:cubicBezTo>
                      <a:pt x="631" y="1887"/>
                      <a:pt x="631" y="1875"/>
                      <a:pt x="655" y="1851"/>
                    </a:cubicBezTo>
                    <a:close/>
                    <a:moveTo>
                      <a:pt x="1375" y="0"/>
                    </a:moveTo>
                    <a:cubicBezTo>
                      <a:pt x="1348" y="0"/>
                      <a:pt x="1325" y="10"/>
                      <a:pt x="1310" y="30"/>
                    </a:cubicBezTo>
                    <a:cubicBezTo>
                      <a:pt x="1108" y="172"/>
                      <a:pt x="929" y="351"/>
                      <a:pt x="762" y="542"/>
                    </a:cubicBezTo>
                    <a:cubicBezTo>
                      <a:pt x="691" y="637"/>
                      <a:pt x="619" y="744"/>
                      <a:pt x="560" y="839"/>
                    </a:cubicBezTo>
                    <a:cubicBezTo>
                      <a:pt x="488" y="946"/>
                      <a:pt x="441" y="1065"/>
                      <a:pt x="381" y="1184"/>
                    </a:cubicBezTo>
                    <a:cubicBezTo>
                      <a:pt x="274" y="1423"/>
                      <a:pt x="191" y="1661"/>
                      <a:pt x="131" y="1911"/>
                    </a:cubicBezTo>
                    <a:cubicBezTo>
                      <a:pt x="60" y="2185"/>
                      <a:pt x="36" y="2470"/>
                      <a:pt x="24" y="2732"/>
                    </a:cubicBezTo>
                    <a:cubicBezTo>
                      <a:pt x="0" y="3268"/>
                      <a:pt x="24" y="3804"/>
                      <a:pt x="119" y="4328"/>
                    </a:cubicBezTo>
                    <a:cubicBezTo>
                      <a:pt x="155" y="4613"/>
                      <a:pt x="215" y="4875"/>
                      <a:pt x="274" y="5149"/>
                    </a:cubicBezTo>
                    <a:cubicBezTo>
                      <a:pt x="334" y="5364"/>
                      <a:pt x="393" y="5590"/>
                      <a:pt x="488" y="5816"/>
                    </a:cubicBezTo>
                    <a:cubicBezTo>
                      <a:pt x="500" y="5840"/>
                      <a:pt x="500" y="5864"/>
                      <a:pt x="512" y="5887"/>
                    </a:cubicBezTo>
                    <a:cubicBezTo>
                      <a:pt x="536" y="5959"/>
                      <a:pt x="607" y="6042"/>
                      <a:pt x="679" y="6066"/>
                    </a:cubicBezTo>
                    <a:cubicBezTo>
                      <a:pt x="717" y="6092"/>
                      <a:pt x="762" y="6103"/>
                      <a:pt x="809" y="6103"/>
                    </a:cubicBezTo>
                    <a:cubicBezTo>
                      <a:pt x="849" y="6103"/>
                      <a:pt x="890" y="6095"/>
                      <a:pt x="929" y="6078"/>
                    </a:cubicBezTo>
                    <a:cubicBezTo>
                      <a:pt x="1012" y="6054"/>
                      <a:pt x="1084" y="5995"/>
                      <a:pt x="1108" y="5923"/>
                    </a:cubicBezTo>
                    <a:cubicBezTo>
                      <a:pt x="1143" y="5840"/>
                      <a:pt x="1155" y="5780"/>
                      <a:pt x="1143" y="5709"/>
                    </a:cubicBezTo>
                    <a:cubicBezTo>
                      <a:pt x="1108" y="5447"/>
                      <a:pt x="1048" y="5161"/>
                      <a:pt x="1012" y="4887"/>
                    </a:cubicBezTo>
                    <a:cubicBezTo>
                      <a:pt x="965" y="4637"/>
                      <a:pt x="905" y="4399"/>
                      <a:pt x="857" y="4149"/>
                    </a:cubicBezTo>
                    <a:cubicBezTo>
                      <a:pt x="786" y="3780"/>
                      <a:pt x="727" y="3387"/>
                      <a:pt x="679" y="3006"/>
                    </a:cubicBezTo>
                    <a:cubicBezTo>
                      <a:pt x="655" y="2613"/>
                      <a:pt x="655" y="2232"/>
                      <a:pt x="667" y="1851"/>
                    </a:cubicBezTo>
                    <a:cubicBezTo>
                      <a:pt x="679" y="1637"/>
                      <a:pt x="727" y="1423"/>
                      <a:pt x="798" y="1196"/>
                    </a:cubicBezTo>
                    <a:cubicBezTo>
                      <a:pt x="869" y="994"/>
                      <a:pt x="965" y="803"/>
                      <a:pt x="1084" y="625"/>
                    </a:cubicBezTo>
                    <a:cubicBezTo>
                      <a:pt x="1167" y="482"/>
                      <a:pt x="1274" y="363"/>
                      <a:pt x="1393" y="268"/>
                    </a:cubicBezTo>
                    <a:cubicBezTo>
                      <a:pt x="1429" y="244"/>
                      <a:pt x="1441" y="220"/>
                      <a:pt x="1465" y="208"/>
                    </a:cubicBezTo>
                    <a:cubicBezTo>
                      <a:pt x="1512" y="161"/>
                      <a:pt x="1524" y="101"/>
                      <a:pt x="1500" y="53"/>
                    </a:cubicBezTo>
                    <a:cubicBezTo>
                      <a:pt x="1459" y="19"/>
                      <a:pt x="1413" y="0"/>
                      <a:pt x="1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3"/>
              <p:cNvSpPr/>
              <p:nvPr/>
            </p:nvSpPr>
            <p:spPr>
              <a:xfrm>
                <a:off x="5941199" y="620223"/>
                <a:ext cx="40191" cy="34938"/>
              </a:xfrm>
              <a:custGeom>
                <a:avLst/>
                <a:gdLst/>
                <a:ahLst/>
                <a:cxnLst/>
                <a:rect l="l" t="t" r="r" b="b"/>
                <a:pathLst>
                  <a:path w="811" h="705" extrusionOk="0">
                    <a:moveTo>
                      <a:pt x="398" y="0"/>
                    </a:moveTo>
                    <a:cubicBezTo>
                      <a:pt x="332" y="0"/>
                      <a:pt x="267" y="18"/>
                      <a:pt x="215" y="52"/>
                    </a:cubicBezTo>
                    <a:cubicBezTo>
                      <a:pt x="49" y="171"/>
                      <a:pt x="1" y="386"/>
                      <a:pt x="108" y="540"/>
                    </a:cubicBezTo>
                    <a:cubicBezTo>
                      <a:pt x="176" y="647"/>
                      <a:pt x="298" y="705"/>
                      <a:pt x="415" y="705"/>
                    </a:cubicBezTo>
                    <a:cubicBezTo>
                      <a:pt x="481" y="705"/>
                      <a:pt x="545" y="686"/>
                      <a:pt x="596" y="648"/>
                    </a:cubicBezTo>
                    <a:cubicBezTo>
                      <a:pt x="763" y="528"/>
                      <a:pt x="811" y="326"/>
                      <a:pt x="703" y="159"/>
                    </a:cubicBezTo>
                    <a:cubicBezTo>
                      <a:pt x="635" y="53"/>
                      <a:pt x="514" y="0"/>
                      <a:pt x="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3"/>
              <p:cNvSpPr/>
              <p:nvPr/>
            </p:nvSpPr>
            <p:spPr>
              <a:xfrm>
                <a:off x="5964837" y="673050"/>
                <a:ext cx="19476" cy="16949"/>
              </a:xfrm>
              <a:custGeom>
                <a:avLst/>
                <a:gdLst/>
                <a:ahLst/>
                <a:cxnLst/>
                <a:rect l="l" t="t" r="r" b="b"/>
                <a:pathLst>
                  <a:path w="393" h="342" extrusionOk="0">
                    <a:moveTo>
                      <a:pt x="194" y="0"/>
                    </a:moveTo>
                    <a:cubicBezTo>
                      <a:pt x="158" y="0"/>
                      <a:pt x="123" y="11"/>
                      <a:pt x="95" y="34"/>
                    </a:cubicBezTo>
                    <a:cubicBezTo>
                      <a:pt x="12" y="94"/>
                      <a:pt x="0" y="177"/>
                      <a:pt x="48" y="272"/>
                    </a:cubicBezTo>
                    <a:cubicBezTo>
                      <a:pt x="77" y="316"/>
                      <a:pt x="132" y="342"/>
                      <a:pt x="188" y="342"/>
                    </a:cubicBezTo>
                    <a:cubicBezTo>
                      <a:pt x="223" y="342"/>
                      <a:pt x="258" y="331"/>
                      <a:pt x="286" y="308"/>
                    </a:cubicBezTo>
                    <a:cubicBezTo>
                      <a:pt x="357" y="248"/>
                      <a:pt x="393" y="153"/>
                      <a:pt x="334" y="70"/>
                    </a:cubicBezTo>
                    <a:cubicBezTo>
                      <a:pt x="304" y="26"/>
                      <a:pt x="249" y="0"/>
                      <a:pt x="1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3"/>
              <p:cNvSpPr/>
              <p:nvPr/>
            </p:nvSpPr>
            <p:spPr>
              <a:xfrm>
                <a:off x="6887023" y="289927"/>
                <a:ext cx="393041" cy="468566"/>
              </a:xfrm>
              <a:custGeom>
                <a:avLst/>
                <a:gdLst/>
                <a:ahLst/>
                <a:cxnLst/>
                <a:rect l="l" t="t" r="r" b="b"/>
                <a:pathLst>
                  <a:path w="7931" h="9455" extrusionOk="0">
                    <a:moveTo>
                      <a:pt x="5106" y="0"/>
                    </a:moveTo>
                    <a:cubicBezTo>
                      <a:pt x="5079" y="0"/>
                      <a:pt x="5052" y="1"/>
                      <a:pt x="5025" y="2"/>
                    </a:cubicBezTo>
                    <a:cubicBezTo>
                      <a:pt x="4525" y="26"/>
                      <a:pt x="4061" y="121"/>
                      <a:pt x="3656" y="216"/>
                    </a:cubicBezTo>
                    <a:cubicBezTo>
                      <a:pt x="3215" y="324"/>
                      <a:pt x="2799" y="526"/>
                      <a:pt x="2406" y="740"/>
                    </a:cubicBezTo>
                    <a:cubicBezTo>
                      <a:pt x="2084" y="919"/>
                      <a:pt x="1798" y="1169"/>
                      <a:pt x="1525" y="1407"/>
                    </a:cubicBezTo>
                    <a:lnTo>
                      <a:pt x="1489" y="1455"/>
                    </a:lnTo>
                    <a:cubicBezTo>
                      <a:pt x="1191" y="1717"/>
                      <a:pt x="965" y="2062"/>
                      <a:pt x="775" y="2371"/>
                    </a:cubicBezTo>
                    <a:lnTo>
                      <a:pt x="739" y="2431"/>
                    </a:lnTo>
                    <a:cubicBezTo>
                      <a:pt x="608" y="2645"/>
                      <a:pt x="489" y="2895"/>
                      <a:pt x="382" y="3193"/>
                    </a:cubicBezTo>
                    <a:cubicBezTo>
                      <a:pt x="215" y="3634"/>
                      <a:pt x="132" y="3991"/>
                      <a:pt x="84" y="4348"/>
                    </a:cubicBezTo>
                    <a:cubicBezTo>
                      <a:pt x="1" y="5062"/>
                      <a:pt x="60" y="5765"/>
                      <a:pt x="251" y="6574"/>
                    </a:cubicBezTo>
                    <a:cubicBezTo>
                      <a:pt x="310" y="6812"/>
                      <a:pt x="394" y="7051"/>
                      <a:pt x="513" y="7289"/>
                    </a:cubicBezTo>
                    <a:cubicBezTo>
                      <a:pt x="679" y="7622"/>
                      <a:pt x="846" y="7920"/>
                      <a:pt x="1084" y="8194"/>
                    </a:cubicBezTo>
                    <a:lnTo>
                      <a:pt x="1108" y="8241"/>
                    </a:lnTo>
                    <a:cubicBezTo>
                      <a:pt x="1251" y="8384"/>
                      <a:pt x="1346" y="8503"/>
                      <a:pt x="1489" y="8622"/>
                    </a:cubicBezTo>
                    <a:cubicBezTo>
                      <a:pt x="1620" y="8753"/>
                      <a:pt x="1787" y="8848"/>
                      <a:pt x="1929" y="8956"/>
                    </a:cubicBezTo>
                    <a:lnTo>
                      <a:pt x="2037" y="9015"/>
                    </a:lnTo>
                    <a:cubicBezTo>
                      <a:pt x="2120" y="9075"/>
                      <a:pt x="2203" y="9110"/>
                      <a:pt x="2287" y="9146"/>
                    </a:cubicBezTo>
                    <a:cubicBezTo>
                      <a:pt x="2525" y="9265"/>
                      <a:pt x="2799" y="9337"/>
                      <a:pt x="3001" y="9384"/>
                    </a:cubicBezTo>
                    <a:cubicBezTo>
                      <a:pt x="3192" y="9434"/>
                      <a:pt x="3406" y="9455"/>
                      <a:pt x="3655" y="9455"/>
                    </a:cubicBezTo>
                    <a:cubicBezTo>
                      <a:pt x="3764" y="9455"/>
                      <a:pt x="3879" y="9451"/>
                      <a:pt x="4001" y="9444"/>
                    </a:cubicBezTo>
                    <a:cubicBezTo>
                      <a:pt x="4358" y="9408"/>
                      <a:pt x="4763" y="9313"/>
                      <a:pt x="5144" y="9146"/>
                    </a:cubicBezTo>
                    <a:cubicBezTo>
                      <a:pt x="5978" y="8789"/>
                      <a:pt x="6751" y="8194"/>
                      <a:pt x="7573" y="7265"/>
                    </a:cubicBezTo>
                    <a:cubicBezTo>
                      <a:pt x="7811" y="7003"/>
                      <a:pt x="7930" y="6658"/>
                      <a:pt x="7894" y="6289"/>
                    </a:cubicBezTo>
                    <a:cubicBezTo>
                      <a:pt x="7871" y="5920"/>
                      <a:pt x="7704" y="5562"/>
                      <a:pt x="7442" y="5324"/>
                    </a:cubicBezTo>
                    <a:cubicBezTo>
                      <a:pt x="7347" y="5241"/>
                      <a:pt x="7240" y="5169"/>
                      <a:pt x="7144" y="5122"/>
                    </a:cubicBezTo>
                    <a:cubicBezTo>
                      <a:pt x="6957" y="5034"/>
                      <a:pt x="6757" y="4992"/>
                      <a:pt x="6559" y="4992"/>
                    </a:cubicBezTo>
                    <a:cubicBezTo>
                      <a:pt x="6166" y="4992"/>
                      <a:pt x="5778" y="5158"/>
                      <a:pt x="5501" y="5467"/>
                    </a:cubicBezTo>
                    <a:cubicBezTo>
                      <a:pt x="5311" y="5681"/>
                      <a:pt x="5132" y="5872"/>
                      <a:pt x="4954" y="6039"/>
                    </a:cubicBezTo>
                    <a:cubicBezTo>
                      <a:pt x="4704" y="6241"/>
                      <a:pt x="4465" y="6408"/>
                      <a:pt x="4227" y="6551"/>
                    </a:cubicBezTo>
                    <a:cubicBezTo>
                      <a:pt x="4108" y="6610"/>
                      <a:pt x="3965" y="6658"/>
                      <a:pt x="3846" y="6693"/>
                    </a:cubicBezTo>
                    <a:cubicBezTo>
                      <a:pt x="3787" y="6705"/>
                      <a:pt x="3715" y="6705"/>
                      <a:pt x="3644" y="6705"/>
                    </a:cubicBezTo>
                    <a:cubicBezTo>
                      <a:pt x="3596" y="6705"/>
                      <a:pt x="3549" y="6693"/>
                      <a:pt x="3513" y="6670"/>
                    </a:cubicBezTo>
                    <a:lnTo>
                      <a:pt x="3453" y="6646"/>
                    </a:lnTo>
                    <a:lnTo>
                      <a:pt x="3370" y="6610"/>
                    </a:lnTo>
                    <a:cubicBezTo>
                      <a:pt x="3311" y="6574"/>
                      <a:pt x="3251" y="6527"/>
                      <a:pt x="3215" y="6467"/>
                    </a:cubicBezTo>
                    <a:cubicBezTo>
                      <a:pt x="3132" y="6372"/>
                      <a:pt x="3061" y="6277"/>
                      <a:pt x="3001" y="6158"/>
                    </a:cubicBezTo>
                    <a:cubicBezTo>
                      <a:pt x="2930" y="5979"/>
                      <a:pt x="2870" y="5800"/>
                      <a:pt x="2811" y="5622"/>
                    </a:cubicBezTo>
                    <a:cubicBezTo>
                      <a:pt x="2763" y="5384"/>
                      <a:pt x="2751" y="5146"/>
                      <a:pt x="2751" y="4907"/>
                    </a:cubicBezTo>
                    <a:cubicBezTo>
                      <a:pt x="2775" y="4669"/>
                      <a:pt x="2811" y="4443"/>
                      <a:pt x="2870" y="4205"/>
                    </a:cubicBezTo>
                    <a:cubicBezTo>
                      <a:pt x="2941" y="4026"/>
                      <a:pt x="3013" y="3848"/>
                      <a:pt x="3120" y="3681"/>
                    </a:cubicBezTo>
                    <a:cubicBezTo>
                      <a:pt x="3227" y="3550"/>
                      <a:pt x="3334" y="3419"/>
                      <a:pt x="3453" y="3300"/>
                    </a:cubicBezTo>
                    <a:cubicBezTo>
                      <a:pt x="3573" y="3193"/>
                      <a:pt x="3703" y="3098"/>
                      <a:pt x="3870" y="3014"/>
                    </a:cubicBezTo>
                    <a:cubicBezTo>
                      <a:pt x="4061" y="2919"/>
                      <a:pt x="4251" y="2860"/>
                      <a:pt x="4477" y="2800"/>
                    </a:cubicBezTo>
                    <a:cubicBezTo>
                      <a:pt x="4716" y="2764"/>
                      <a:pt x="4966" y="2741"/>
                      <a:pt x="5216" y="2729"/>
                    </a:cubicBezTo>
                    <a:cubicBezTo>
                      <a:pt x="5561" y="2717"/>
                      <a:pt x="5870" y="2550"/>
                      <a:pt x="6109" y="2288"/>
                    </a:cubicBezTo>
                    <a:cubicBezTo>
                      <a:pt x="6370" y="1990"/>
                      <a:pt x="6501" y="1609"/>
                      <a:pt x="6466" y="1240"/>
                    </a:cubicBezTo>
                    <a:cubicBezTo>
                      <a:pt x="6442" y="883"/>
                      <a:pt x="6263" y="562"/>
                      <a:pt x="5989" y="324"/>
                    </a:cubicBezTo>
                    <a:cubicBezTo>
                      <a:pt x="5930" y="264"/>
                      <a:pt x="5847" y="181"/>
                      <a:pt x="5739" y="145"/>
                    </a:cubicBezTo>
                    <a:cubicBezTo>
                      <a:pt x="5557" y="49"/>
                      <a:pt x="5346" y="0"/>
                      <a:pt x="5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3"/>
              <p:cNvSpPr/>
              <p:nvPr/>
            </p:nvSpPr>
            <p:spPr>
              <a:xfrm>
                <a:off x="6887618" y="301820"/>
                <a:ext cx="392991" cy="457564"/>
              </a:xfrm>
              <a:custGeom>
                <a:avLst/>
                <a:gdLst/>
                <a:ahLst/>
                <a:cxnLst/>
                <a:rect l="l" t="t" r="r" b="b"/>
                <a:pathLst>
                  <a:path w="7930" h="9233" extrusionOk="0">
                    <a:moveTo>
                      <a:pt x="3632" y="0"/>
                    </a:moveTo>
                    <a:lnTo>
                      <a:pt x="3632" y="0"/>
                    </a:lnTo>
                    <a:cubicBezTo>
                      <a:pt x="3179" y="84"/>
                      <a:pt x="2763" y="286"/>
                      <a:pt x="2394" y="476"/>
                    </a:cubicBezTo>
                    <a:cubicBezTo>
                      <a:pt x="2072" y="655"/>
                      <a:pt x="1786" y="917"/>
                      <a:pt x="1513" y="1155"/>
                    </a:cubicBezTo>
                    <a:lnTo>
                      <a:pt x="1477" y="1191"/>
                    </a:lnTo>
                    <a:cubicBezTo>
                      <a:pt x="1179" y="1465"/>
                      <a:pt x="953" y="1810"/>
                      <a:pt x="763" y="2120"/>
                    </a:cubicBezTo>
                    <a:lnTo>
                      <a:pt x="727" y="2179"/>
                    </a:lnTo>
                    <a:cubicBezTo>
                      <a:pt x="596" y="2381"/>
                      <a:pt x="477" y="2643"/>
                      <a:pt x="370" y="2941"/>
                    </a:cubicBezTo>
                    <a:cubicBezTo>
                      <a:pt x="203" y="3382"/>
                      <a:pt x="120" y="3751"/>
                      <a:pt x="84" y="4096"/>
                    </a:cubicBezTo>
                    <a:cubicBezTo>
                      <a:pt x="1" y="4810"/>
                      <a:pt x="60" y="5513"/>
                      <a:pt x="251" y="6334"/>
                    </a:cubicBezTo>
                    <a:cubicBezTo>
                      <a:pt x="310" y="6572"/>
                      <a:pt x="405" y="6811"/>
                      <a:pt x="524" y="7049"/>
                    </a:cubicBezTo>
                    <a:cubicBezTo>
                      <a:pt x="679" y="7382"/>
                      <a:pt x="846" y="7680"/>
                      <a:pt x="1084" y="7954"/>
                    </a:cubicBezTo>
                    <a:lnTo>
                      <a:pt x="1120" y="8001"/>
                    </a:lnTo>
                    <a:cubicBezTo>
                      <a:pt x="1251" y="8144"/>
                      <a:pt x="1358" y="8263"/>
                      <a:pt x="1489" y="8382"/>
                    </a:cubicBezTo>
                    <a:cubicBezTo>
                      <a:pt x="1620" y="8513"/>
                      <a:pt x="1786" y="8620"/>
                      <a:pt x="1929" y="8716"/>
                    </a:cubicBezTo>
                    <a:lnTo>
                      <a:pt x="2037" y="8775"/>
                    </a:lnTo>
                    <a:cubicBezTo>
                      <a:pt x="2132" y="8835"/>
                      <a:pt x="2203" y="8870"/>
                      <a:pt x="2287" y="8906"/>
                    </a:cubicBezTo>
                    <a:cubicBezTo>
                      <a:pt x="2525" y="9025"/>
                      <a:pt x="2799" y="9097"/>
                      <a:pt x="3001" y="9156"/>
                    </a:cubicBezTo>
                    <a:cubicBezTo>
                      <a:pt x="3198" y="9205"/>
                      <a:pt x="3407" y="9232"/>
                      <a:pt x="3650" y="9232"/>
                    </a:cubicBezTo>
                    <a:cubicBezTo>
                      <a:pt x="3760" y="9232"/>
                      <a:pt x="3876" y="9227"/>
                      <a:pt x="4001" y="9216"/>
                    </a:cubicBezTo>
                    <a:cubicBezTo>
                      <a:pt x="4370" y="9192"/>
                      <a:pt x="4763" y="9085"/>
                      <a:pt x="5144" y="8918"/>
                    </a:cubicBezTo>
                    <a:cubicBezTo>
                      <a:pt x="5977" y="8561"/>
                      <a:pt x="6751" y="7966"/>
                      <a:pt x="7573" y="7049"/>
                    </a:cubicBezTo>
                    <a:cubicBezTo>
                      <a:pt x="7811" y="6775"/>
                      <a:pt x="7930" y="6430"/>
                      <a:pt x="7906" y="6061"/>
                    </a:cubicBezTo>
                    <a:cubicBezTo>
                      <a:pt x="7882" y="5822"/>
                      <a:pt x="7811" y="5620"/>
                      <a:pt x="7704" y="5418"/>
                    </a:cubicBezTo>
                    <a:cubicBezTo>
                      <a:pt x="7680" y="5525"/>
                      <a:pt x="7644" y="5632"/>
                      <a:pt x="7609" y="5739"/>
                    </a:cubicBezTo>
                    <a:cubicBezTo>
                      <a:pt x="7549" y="5870"/>
                      <a:pt x="7490" y="6001"/>
                      <a:pt x="7406" y="6120"/>
                    </a:cubicBezTo>
                    <a:cubicBezTo>
                      <a:pt x="7335" y="6239"/>
                      <a:pt x="7263" y="6346"/>
                      <a:pt x="7168" y="6465"/>
                    </a:cubicBezTo>
                    <a:cubicBezTo>
                      <a:pt x="7037" y="6644"/>
                      <a:pt x="6894" y="6811"/>
                      <a:pt x="6728" y="6953"/>
                    </a:cubicBezTo>
                    <a:cubicBezTo>
                      <a:pt x="6561" y="7108"/>
                      <a:pt x="6394" y="7239"/>
                      <a:pt x="6216" y="7358"/>
                    </a:cubicBezTo>
                    <a:cubicBezTo>
                      <a:pt x="5882" y="7585"/>
                      <a:pt x="5489" y="7763"/>
                      <a:pt x="5085" y="7846"/>
                    </a:cubicBezTo>
                    <a:cubicBezTo>
                      <a:pt x="4851" y="7907"/>
                      <a:pt x="4612" y="7938"/>
                      <a:pt x="4369" y="7938"/>
                    </a:cubicBezTo>
                    <a:cubicBezTo>
                      <a:pt x="4228" y="7938"/>
                      <a:pt x="4086" y="7928"/>
                      <a:pt x="3942" y="7906"/>
                    </a:cubicBezTo>
                    <a:cubicBezTo>
                      <a:pt x="3739" y="7882"/>
                      <a:pt x="3513" y="7835"/>
                      <a:pt x="3322" y="7739"/>
                    </a:cubicBezTo>
                    <a:cubicBezTo>
                      <a:pt x="3108" y="7668"/>
                      <a:pt x="2918" y="7561"/>
                      <a:pt x="2739" y="7442"/>
                    </a:cubicBezTo>
                    <a:cubicBezTo>
                      <a:pt x="2548" y="7311"/>
                      <a:pt x="2382" y="7168"/>
                      <a:pt x="2227" y="7001"/>
                    </a:cubicBezTo>
                    <a:cubicBezTo>
                      <a:pt x="2072" y="6823"/>
                      <a:pt x="1929" y="6608"/>
                      <a:pt x="1810" y="6406"/>
                    </a:cubicBezTo>
                    <a:cubicBezTo>
                      <a:pt x="1560" y="5941"/>
                      <a:pt x="1417" y="5418"/>
                      <a:pt x="1358" y="4906"/>
                    </a:cubicBezTo>
                    <a:cubicBezTo>
                      <a:pt x="1298" y="4394"/>
                      <a:pt x="1322" y="3870"/>
                      <a:pt x="1429" y="3370"/>
                    </a:cubicBezTo>
                    <a:cubicBezTo>
                      <a:pt x="1536" y="2858"/>
                      <a:pt x="1715" y="2370"/>
                      <a:pt x="1965" y="1929"/>
                    </a:cubicBezTo>
                    <a:cubicBezTo>
                      <a:pt x="2215" y="1465"/>
                      <a:pt x="2513" y="1048"/>
                      <a:pt x="2870" y="679"/>
                    </a:cubicBezTo>
                    <a:cubicBezTo>
                      <a:pt x="3108" y="441"/>
                      <a:pt x="3358" y="215"/>
                      <a:pt x="3632" y="0"/>
                    </a:cubicBezTo>
                    <a:close/>
                  </a:path>
                </a:pathLst>
              </a:custGeom>
              <a:solidFill>
                <a:srgbClr val="333154">
                  <a:alpha val="30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3"/>
              <p:cNvSpPr/>
              <p:nvPr/>
            </p:nvSpPr>
            <p:spPr>
              <a:xfrm>
                <a:off x="6976720" y="340871"/>
                <a:ext cx="182966" cy="169635"/>
              </a:xfrm>
              <a:custGeom>
                <a:avLst/>
                <a:gdLst/>
                <a:ahLst/>
                <a:cxnLst/>
                <a:rect l="l" t="t" r="r" b="b"/>
                <a:pathLst>
                  <a:path w="3692" h="3423" extrusionOk="0">
                    <a:moveTo>
                      <a:pt x="1321" y="1427"/>
                    </a:moveTo>
                    <a:lnTo>
                      <a:pt x="1321" y="1427"/>
                    </a:lnTo>
                    <a:cubicBezTo>
                      <a:pt x="1317" y="1431"/>
                      <a:pt x="1314" y="1435"/>
                      <a:pt x="1310" y="1439"/>
                    </a:cubicBezTo>
                    <a:cubicBezTo>
                      <a:pt x="1316" y="1439"/>
                      <a:pt x="1319" y="1433"/>
                      <a:pt x="1321" y="1427"/>
                    </a:cubicBezTo>
                    <a:close/>
                    <a:moveTo>
                      <a:pt x="3602" y="1"/>
                    </a:moveTo>
                    <a:cubicBezTo>
                      <a:pt x="3596" y="1"/>
                      <a:pt x="3590" y="4"/>
                      <a:pt x="3584" y="10"/>
                    </a:cubicBezTo>
                    <a:cubicBezTo>
                      <a:pt x="3167" y="34"/>
                      <a:pt x="2751" y="129"/>
                      <a:pt x="2370" y="284"/>
                    </a:cubicBezTo>
                    <a:cubicBezTo>
                      <a:pt x="1965" y="439"/>
                      <a:pt x="1608" y="677"/>
                      <a:pt x="1286" y="962"/>
                    </a:cubicBezTo>
                    <a:cubicBezTo>
                      <a:pt x="1131" y="1093"/>
                      <a:pt x="989" y="1236"/>
                      <a:pt x="846" y="1403"/>
                    </a:cubicBezTo>
                    <a:cubicBezTo>
                      <a:pt x="715" y="1570"/>
                      <a:pt x="584" y="1736"/>
                      <a:pt x="477" y="1927"/>
                    </a:cubicBezTo>
                    <a:cubicBezTo>
                      <a:pt x="358" y="2117"/>
                      <a:pt x="274" y="2308"/>
                      <a:pt x="179" y="2522"/>
                    </a:cubicBezTo>
                    <a:cubicBezTo>
                      <a:pt x="108" y="2725"/>
                      <a:pt x="48" y="2951"/>
                      <a:pt x="12" y="3177"/>
                    </a:cubicBezTo>
                    <a:cubicBezTo>
                      <a:pt x="0" y="3284"/>
                      <a:pt x="96" y="3379"/>
                      <a:pt x="179" y="3415"/>
                    </a:cubicBezTo>
                    <a:cubicBezTo>
                      <a:pt x="204" y="3420"/>
                      <a:pt x="228" y="3423"/>
                      <a:pt x="253" y="3423"/>
                    </a:cubicBezTo>
                    <a:cubicBezTo>
                      <a:pt x="288" y="3423"/>
                      <a:pt x="323" y="3417"/>
                      <a:pt x="358" y="3403"/>
                    </a:cubicBezTo>
                    <a:cubicBezTo>
                      <a:pt x="417" y="3368"/>
                      <a:pt x="465" y="3320"/>
                      <a:pt x="477" y="3260"/>
                    </a:cubicBezTo>
                    <a:cubicBezTo>
                      <a:pt x="548" y="2891"/>
                      <a:pt x="667" y="2534"/>
                      <a:pt x="822" y="2189"/>
                    </a:cubicBezTo>
                    <a:cubicBezTo>
                      <a:pt x="953" y="1927"/>
                      <a:pt x="1120" y="1653"/>
                      <a:pt x="1310" y="1439"/>
                    </a:cubicBezTo>
                    <a:lnTo>
                      <a:pt x="1322" y="1415"/>
                    </a:lnTo>
                    <a:lnTo>
                      <a:pt x="1322" y="1415"/>
                    </a:lnTo>
                    <a:cubicBezTo>
                      <a:pt x="1322" y="1415"/>
                      <a:pt x="1322" y="1421"/>
                      <a:pt x="1321" y="1427"/>
                    </a:cubicBezTo>
                    <a:lnTo>
                      <a:pt x="1321" y="1427"/>
                    </a:lnTo>
                    <a:cubicBezTo>
                      <a:pt x="1534" y="1181"/>
                      <a:pt x="1769" y="978"/>
                      <a:pt x="2025" y="807"/>
                    </a:cubicBezTo>
                    <a:lnTo>
                      <a:pt x="2025" y="807"/>
                    </a:lnTo>
                    <a:cubicBezTo>
                      <a:pt x="2025" y="807"/>
                      <a:pt x="2025" y="807"/>
                      <a:pt x="2024" y="808"/>
                    </a:cubicBezTo>
                    <a:cubicBezTo>
                      <a:pt x="2298" y="629"/>
                      <a:pt x="2596" y="486"/>
                      <a:pt x="2894" y="379"/>
                    </a:cubicBezTo>
                    <a:cubicBezTo>
                      <a:pt x="3132" y="308"/>
                      <a:pt x="3370" y="260"/>
                      <a:pt x="3608" y="224"/>
                    </a:cubicBezTo>
                    <a:cubicBezTo>
                      <a:pt x="3644" y="224"/>
                      <a:pt x="3691" y="165"/>
                      <a:pt x="3679" y="129"/>
                    </a:cubicBezTo>
                    <a:cubicBezTo>
                      <a:pt x="3679" y="93"/>
                      <a:pt x="3644" y="81"/>
                      <a:pt x="3632" y="69"/>
                    </a:cubicBezTo>
                    <a:cubicBezTo>
                      <a:pt x="3632" y="25"/>
                      <a:pt x="3619"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3"/>
              <p:cNvSpPr/>
              <p:nvPr/>
            </p:nvSpPr>
            <p:spPr>
              <a:xfrm>
                <a:off x="6975530" y="532012"/>
                <a:ext cx="27802" cy="28297"/>
              </a:xfrm>
              <a:custGeom>
                <a:avLst/>
                <a:gdLst/>
                <a:ahLst/>
                <a:cxnLst/>
                <a:rect l="l" t="t" r="r" b="b"/>
                <a:pathLst>
                  <a:path w="561" h="571" extrusionOk="0">
                    <a:moveTo>
                      <a:pt x="281" y="1"/>
                    </a:moveTo>
                    <a:cubicBezTo>
                      <a:pt x="237" y="1"/>
                      <a:pt x="190" y="14"/>
                      <a:pt x="155" y="34"/>
                    </a:cubicBezTo>
                    <a:cubicBezTo>
                      <a:pt x="84" y="58"/>
                      <a:pt x="36" y="118"/>
                      <a:pt x="12" y="201"/>
                    </a:cubicBezTo>
                    <a:cubicBezTo>
                      <a:pt x="1" y="273"/>
                      <a:pt x="1" y="344"/>
                      <a:pt x="24" y="403"/>
                    </a:cubicBezTo>
                    <a:cubicBezTo>
                      <a:pt x="72" y="475"/>
                      <a:pt x="120" y="511"/>
                      <a:pt x="191" y="558"/>
                    </a:cubicBezTo>
                    <a:cubicBezTo>
                      <a:pt x="212" y="567"/>
                      <a:pt x="236" y="571"/>
                      <a:pt x="261" y="571"/>
                    </a:cubicBezTo>
                    <a:cubicBezTo>
                      <a:pt x="307" y="571"/>
                      <a:pt x="355" y="558"/>
                      <a:pt x="393" y="534"/>
                    </a:cubicBezTo>
                    <a:cubicBezTo>
                      <a:pt x="477" y="511"/>
                      <a:pt x="513" y="451"/>
                      <a:pt x="548" y="380"/>
                    </a:cubicBezTo>
                    <a:cubicBezTo>
                      <a:pt x="560" y="296"/>
                      <a:pt x="560" y="225"/>
                      <a:pt x="536" y="165"/>
                    </a:cubicBezTo>
                    <a:cubicBezTo>
                      <a:pt x="489" y="94"/>
                      <a:pt x="441" y="58"/>
                      <a:pt x="370" y="22"/>
                    </a:cubicBezTo>
                    <a:cubicBezTo>
                      <a:pt x="345" y="8"/>
                      <a:pt x="314"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3"/>
              <p:cNvSpPr/>
              <p:nvPr/>
            </p:nvSpPr>
            <p:spPr>
              <a:xfrm>
                <a:off x="6992627" y="581222"/>
                <a:ext cx="15412" cy="14124"/>
              </a:xfrm>
              <a:custGeom>
                <a:avLst/>
                <a:gdLst/>
                <a:ahLst/>
                <a:cxnLst/>
                <a:rect l="l" t="t" r="r" b="b"/>
                <a:pathLst>
                  <a:path w="311" h="285" extrusionOk="0">
                    <a:moveTo>
                      <a:pt x="176" y="1"/>
                    </a:moveTo>
                    <a:cubicBezTo>
                      <a:pt x="147" y="1"/>
                      <a:pt x="121" y="9"/>
                      <a:pt x="96" y="18"/>
                    </a:cubicBezTo>
                    <a:cubicBezTo>
                      <a:pt x="72" y="42"/>
                      <a:pt x="37" y="65"/>
                      <a:pt x="25" y="101"/>
                    </a:cubicBezTo>
                    <a:cubicBezTo>
                      <a:pt x="1" y="125"/>
                      <a:pt x="1" y="172"/>
                      <a:pt x="37" y="196"/>
                    </a:cubicBezTo>
                    <a:cubicBezTo>
                      <a:pt x="48" y="232"/>
                      <a:pt x="84" y="244"/>
                      <a:pt x="108" y="280"/>
                    </a:cubicBezTo>
                    <a:cubicBezTo>
                      <a:pt x="118" y="283"/>
                      <a:pt x="128" y="284"/>
                      <a:pt x="139" y="284"/>
                    </a:cubicBezTo>
                    <a:cubicBezTo>
                      <a:pt x="168" y="284"/>
                      <a:pt x="198" y="273"/>
                      <a:pt x="215" y="256"/>
                    </a:cubicBezTo>
                    <a:cubicBezTo>
                      <a:pt x="251" y="244"/>
                      <a:pt x="275" y="220"/>
                      <a:pt x="287" y="184"/>
                    </a:cubicBezTo>
                    <a:cubicBezTo>
                      <a:pt x="310" y="161"/>
                      <a:pt x="310" y="113"/>
                      <a:pt x="287" y="77"/>
                    </a:cubicBezTo>
                    <a:cubicBezTo>
                      <a:pt x="275" y="53"/>
                      <a:pt x="251" y="42"/>
                      <a:pt x="215" y="6"/>
                    </a:cubicBezTo>
                    <a:cubicBezTo>
                      <a:pt x="201" y="2"/>
                      <a:pt x="188"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5" name="Google Shape;2095;p63"/>
          <p:cNvSpPr/>
          <p:nvPr/>
        </p:nvSpPr>
        <p:spPr>
          <a:xfrm rot="-8100000" flipH="1">
            <a:off x="8695898" y="500220"/>
            <a:ext cx="331182" cy="252370"/>
          </a:xfrm>
          <a:custGeom>
            <a:avLst/>
            <a:gdLst/>
            <a:ahLst/>
            <a:cxnLst/>
            <a:rect l="l" t="t" r="r" b="b"/>
            <a:pathLst>
              <a:path w="7442" h="5671" extrusionOk="0">
                <a:moveTo>
                  <a:pt x="4906" y="2036"/>
                </a:moveTo>
                <a:lnTo>
                  <a:pt x="4906" y="2036"/>
                </a:lnTo>
                <a:cubicBezTo>
                  <a:pt x="4898" y="2043"/>
                  <a:pt x="4891" y="2046"/>
                  <a:pt x="4886" y="2047"/>
                </a:cubicBezTo>
                <a:lnTo>
                  <a:pt x="4886" y="2047"/>
                </a:lnTo>
                <a:cubicBezTo>
                  <a:pt x="4894" y="2045"/>
                  <a:pt x="4895" y="2036"/>
                  <a:pt x="4906" y="2036"/>
                </a:cubicBezTo>
                <a:close/>
                <a:moveTo>
                  <a:pt x="2215" y="2262"/>
                </a:moveTo>
                <a:lnTo>
                  <a:pt x="2179" y="2286"/>
                </a:lnTo>
                <a:cubicBezTo>
                  <a:pt x="2203" y="2274"/>
                  <a:pt x="2215" y="2274"/>
                  <a:pt x="2215" y="2262"/>
                </a:cubicBezTo>
                <a:close/>
                <a:moveTo>
                  <a:pt x="3036" y="2857"/>
                </a:moveTo>
                <a:lnTo>
                  <a:pt x="3001" y="2881"/>
                </a:lnTo>
                <a:cubicBezTo>
                  <a:pt x="3025" y="2869"/>
                  <a:pt x="3036" y="2869"/>
                  <a:pt x="3037" y="2857"/>
                </a:cubicBezTo>
                <a:close/>
                <a:moveTo>
                  <a:pt x="5554" y="1"/>
                </a:moveTo>
                <a:cubicBezTo>
                  <a:pt x="5497" y="1"/>
                  <a:pt x="5439" y="5"/>
                  <a:pt x="5382" y="12"/>
                </a:cubicBezTo>
                <a:cubicBezTo>
                  <a:pt x="5037" y="36"/>
                  <a:pt x="4703" y="143"/>
                  <a:pt x="4382" y="274"/>
                </a:cubicBezTo>
                <a:cubicBezTo>
                  <a:pt x="3989" y="440"/>
                  <a:pt x="3596" y="643"/>
                  <a:pt x="3227" y="869"/>
                </a:cubicBezTo>
                <a:cubicBezTo>
                  <a:pt x="2822" y="1107"/>
                  <a:pt x="2453" y="1381"/>
                  <a:pt x="2096" y="1655"/>
                </a:cubicBezTo>
                <a:cubicBezTo>
                  <a:pt x="1739" y="1941"/>
                  <a:pt x="1382" y="2238"/>
                  <a:pt x="1048" y="2584"/>
                </a:cubicBezTo>
                <a:cubicBezTo>
                  <a:pt x="774" y="2869"/>
                  <a:pt x="512" y="3179"/>
                  <a:pt x="310" y="3524"/>
                </a:cubicBezTo>
                <a:cubicBezTo>
                  <a:pt x="143" y="3786"/>
                  <a:pt x="12" y="4096"/>
                  <a:pt x="0" y="4417"/>
                </a:cubicBezTo>
                <a:lnTo>
                  <a:pt x="0" y="4441"/>
                </a:lnTo>
                <a:cubicBezTo>
                  <a:pt x="0" y="4619"/>
                  <a:pt x="24" y="4739"/>
                  <a:pt x="72" y="4881"/>
                </a:cubicBezTo>
                <a:cubicBezTo>
                  <a:pt x="131" y="5036"/>
                  <a:pt x="227" y="5191"/>
                  <a:pt x="358" y="5322"/>
                </a:cubicBezTo>
                <a:cubicBezTo>
                  <a:pt x="572" y="5560"/>
                  <a:pt x="893" y="5655"/>
                  <a:pt x="1191" y="5667"/>
                </a:cubicBezTo>
                <a:cubicBezTo>
                  <a:pt x="1221" y="5669"/>
                  <a:pt x="1250" y="5670"/>
                  <a:pt x="1281" y="5670"/>
                </a:cubicBezTo>
                <a:cubicBezTo>
                  <a:pt x="1420" y="5670"/>
                  <a:pt x="1564" y="5649"/>
                  <a:pt x="1691" y="5620"/>
                </a:cubicBezTo>
                <a:cubicBezTo>
                  <a:pt x="1858" y="5596"/>
                  <a:pt x="2036" y="5548"/>
                  <a:pt x="2203" y="5489"/>
                </a:cubicBezTo>
                <a:cubicBezTo>
                  <a:pt x="2596" y="5358"/>
                  <a:pt x="2989" y="5155"/>
                  <a:pt x="3346" y="4953"/>
                </a:cubicBezTo>
                <a:cubicBezTo>
                  <a:pt x="4144" y="4500"/>
                  <a:pt x="4894" y="3965"/>
                  <a:pt x="5608" y="3405"/>
                </a:cubicBezTo>
                <a:cubicBezTo>
                  <a:pt x="6204" y="2941"/>
                  <a:pt x="6787" y="2453"/>
                  <a:pt x="7358" y="1976"/>
                </a:cubicBezTo>
                <a:cubicBezTo>
                  <a:pt x="7406" y="1929"/>
                  <a:pt x="7442" y="1857"/>
                  <a:pt x="7442" y="1786"/>
                </a:cubicBezTo>
                <a:cubicBezTo>
                  <a:pt x="7442" y="1702"/>
                  <a:pt x="7406" y="1643"/>
                  <a:pt x="7347" y="1583"/>
                </a:cubicBezTo>
                <a:cubicBezTo>
                  <a:pt x="7299" y="1536"/>
                  <a:pt x="7228" y="1512"/>
                  <a:pt x="7156" y="1512"/>
                </a:cubicBezTo>
                <a:cubicBezTo>
                  <a:pt x="7085" y="1512"/>
                  <a:pt x="7025" y="1536"/>
                  <a:pt x="6966" y="1595"/>
                </a:cubicBezTo>
                <a:cubicBezTo>
                  <a:pt x="6632" y="1869"/>
                  <a:pt x="6323" y="2131"/>
                  <a:pt x="5989" y="2405"/>
                </a:cubicBezTo>
                <a:cubicBezTo>
                  <a:pt x="5991" y="2404"/>
                  <a:pt x="5993" y="2403"/>
                  <a:pt x="5995" y="2402"/>
                </a:cubicBezTo>
                <a:lnTo>
                  <a:pt x="5995" y="2402"/>
                </a:lnTo>
                <a:cubicBezTo>
                  <a:pt x="5452" y="2850"/>
                  <a:pt x="4887" y="3276"/>
                  <a:pt x="4310" y="3679"/>
                </a:cubicBezTo>
                <a:cubicBezTo>
                  <a:pt x="3703" y="4119"/>
                  <a:pt x="3072" y="4512"/>
                  <a:pt x="2394" y="4810"/>
                </a:cubicBezTo>
                <a:cubicBezTo>
                  <a:pt x="2108" y="4929"/>
                  <a:pt x="1810" y="5048"/>
                  <a:pt x="1501" y="5096"/>
                </a:cubicBezTo>
                <a:cubicBezTo>
                  <a:pt x="1418" y="5104"/>
                  <a:pt x="1331" y="5118"/>
                  <a:pt x="1245" y="5118"/>
                </a:cubicBezTo>
                <a:cubicBezTo>
                  <a:pt x="1206" y="5118"/>
                  <a:pt x="1168" y="5115"/>
                  <a:pt x="1132" y="5108"/>
                </a:cubicBezTo>
                <a:cubicBezTo>
                  <a:pt x="1072" y="5096"/>
                  <a:pt x="989" y="5084"/>
                  <a:pt x="929" y="5072"/>
                </a:cubicBezTo>
                <a:cubicBezTo>
                  <a:pt x="893" y="5048"/>
                  <a:pt x="846" y="5024"/>
                  <a:pt x="798" y="4989"/>
                </a:cubicBezTo>
                <a:cubicBezTo>
                  <a:pt x="751" y="4965"/>
                  <a:pt x="727" y="4929"/>
                  <a:pt x="691" y="4893"/>
                </a:cubicBezTo>
                <a:cubicBezTo>
                  <a:pt x="655" y="4834"/>
                  <a:pt x="620" y="4774"/>
                  <a:pt x="596" y="4715"/>
                </a:cubicBezTo>
                <a:cubicBezTo>
                  <a:pt x="560" y="4655"/>
                  <a:pt x="548" y="4596"/>
                  <a:pt x="536" y="4536"/>
                </a:cubicBezTo>
                <a:lnTo>
                  <a:pt x="536" y="4381"/>
                </a:lnTo>
                <a:cubicBezTo>
                  <a:pt x="548" y="4298"/>
                  <a:pt x="572" y="4203"/>
                  <a:pt x="608" y="4119"/>
                </a:cubicBezTo>
                <a:cubicBezTo>
                  <a:pt x="679" y="3917"/>
                  <a:pt x="798" y="3738"/>
                  <a:pt x="917" y="3572"/>
                </a:cubicBezTo>
                <a:cubicBezTo>
                  <a:pt x="1274" y="3096"/>
                  <a:pt x="1715" y="2655"/>
                  <a:pt x="2167" y="2286"/>
                </a:cubicBezTo>
                <a:cubicBezTo>
                  <a:pt x="2834" y="1738"/>
                  <a:pt x="3584" y="1250"/>
                  <a:pt x="4382" y="869"/>
                </a:cubicBezTo>
                <a:cubicBezTo>
                  <a:pt x="4680" y="738"/>
                  <a:pt x="4977" y="631"/>
                  <a:pt x="5299" y="571"/>
                </a:cubicBezTo>
                <a:cubicBezTo>
                  <a:pt x="5394" y="559"/>
                  <a:pt x="5501" y="559"/>
                  <a:pt x="5608" y="559"/>
                </a:cubicBezTo>
                <a:cubicBezTo>
                  <a:pt x="5656" y="559"/>
                  <a:pt x="5704" y="571"/>
                  <a:pt x="5739" y="595"/>
                </a:cubicBezTo>
                <a:cubicBezTo>
                  <a:pt x="5751" y="607"/>
                  <a:pt x="5787" y="607"/>
                  <a:pt x="5799" y="619"/>
                </a:cubicBezTo>
                <a:cubicBezTo>
                  <a:pt x="5811" y="631"/>
                  <a:pt x="5834" y="643"/>
                  <a:pt x="5846" y="643"/>
                </a:cubicBezTo>
                <a:cubicBezTo>
                  <a:pt x="5858" y="667"/>
                  <a:pt x="5858" y="679"/>
                  <a:pt x="5870" y="690"/>
                </a:cubicBezTo>
                <a:cubicBezTo>
                  <a:pt x="5870" y="702"/>
                  <a:pt x="5894" y="726"/>
                  <a:pt x="5894" y="738"/>
                </a:cubicBezTo>
                <a:lnTo>
                  <a:pt x="5894" y="798"/>
                </a:lnTo>
                <a:cubicBezTo>
                  <a:pt x="5894" y="845"/>
                  <a:pt x="5870" y="893"/>
                  <a:pt x="5858" y="917"/>
                </a:cubicBezTo>
                <a:cubicBezTo>
                  <a:pt x="5811" y="1024"/>
                  <a:pt x="5751" y="1107"/>
                  <a:pt x="5692" y="1202"/>
                </a:cubicBezTo>
                <a:cubicBezTo>
                  <a:pt x="5477" y="1488"/>
                  <a:pt x="5203" y="1738"/>
                  <a:pt x="4918" y="1976"/>
                </a:cubicBezTo>
                <a:cubicBezTo>
                  <a:pt x="4620" y="2214"/>
                  <a:pt x="4322" y="2441"/>
                  <a:pt x="4013" y="2643"/>
                </a:cubicBezTo>
                <a:cubicBezTo>
                  <a:pt x="3703" y="2857"/>
                  <a:pt x="3394" y="3048"/>
                  <a:pt x="3048" y="3191"/>
                </a:cubicBezTo>
                <a:cubicBezTo>
                  <a:pt x="2834" y="3286"/>
                  <a:pt x="2620" y="3369"/>
                  <a:pt x="2394" y="3417"/>
                </a:cubicBezTo>
                <a:cubicBezTo>
                  <a:pt x="2453" y="3346"/>
                  <a:pt x="2513" y="3286"/>
                  <a:pt x="2584" y="3203"/>
                </a:cubicBezTo>
                <a:cubicBezTo>
                  <a:pt x="2739" y="3060"/>
                  <a:pt x="2906" y="2929"/>
                  <a:pt x="3060" y="2786"/>
                </a:cubicBezTo>
                <a:cubicBezTo>
                  <a:pt x="3548" y="2405"/>
                  <a:pt x="4072" y="2060"/>
                  <a:pt x="4596" y="1714"/>
                </a:cubicBezTo>
                <a:cubicBezTo>
                  <a:pt x="4715" y="1643"/>
                  <a:pt x="4763" y="1488"/>
                  <a:pt x="4691" y="1345"/>
                </a:cubicBezTo>
                <a:cubicBezTo>
                  <a:pt x="4637" y="1268"/>
                  <a:pt x="4547" y="1225"/>
                  <a:pt x="4455" y="1225"/>
                </a:cubicBezTo>
                <a:cubicBezTo>
                  <a:pt x="4406" y="1225"/>
                  <a:pt x="4356" y="1237"/>
                  <a:pt x="4310" y="1262"/>
                </a:cubicBezTo>
                <a:cubicBezTo>
                  <a:pt x="3620" y="1702"/>
                  <a:pt x="2929" y="2167"/>
                  <a:pt x="2322" y="2715"/>
                </a:cubicBezTo>
                <a:lnTo>
                  <a:pt x="2013" y="3036"/>
                </a:lnTo>
                <a:cubicBezTo>
                  <a:pt x="1929" y="3119"/>
                  <a:pt x="1858" y="3203"/>
                  <a:pt x="1810" y="3310"/>
                </a:cubicBezTo>
                <a:cubicBezTo>
                  <a:pt x="1727" y="3477"/>
                  <a:pt x="1715" y="3715"/>
                  <a:pt x="1870" y="3846"/>
                </a:cubicBezTo>
                <a:cubicBezTo>
                  <a:pt x="1941" y="3905"/>
                  <a:pt x="2024" y="3941"/>
                  <a:pt x="2096" y="3953"/>
                </a:cubicBezTo>
                <a:cubicBezTo>
                  <a:pt x="2144" y="3953"/>
                  <a:pt x="2179" y="3965"/>
                  <a:pt x="2239" y="3965"/>
                </a:cubicBezTo>
                <a:cubicBezTo>
                  <a:pt x="2298" y="3965"/>
                  <a:pt x="2358" y="3953"/>
                  <a:pt x="2417" y="3953"/>
                </a:cubicBezTo>
                <a:cubicBezTo>
                  <a:pt x="2632" y="3929"/>
                  <a:pt x="2822" y="3846"/>
                  <a:pt x="3013" y="3774"/>
                </a:cubicBezTo>
                <a:cubicBezTo>
                  <a:pt x="3453" y="3607"/>
                  <a:pt x="3846" y="3393"/>
                  <a:pt x="4239" y="3119"/>
                </a:cubicBezTo>
                <a:cubicBezTo>
                  <a:pt x="4608" y="2869"/>
                  <a:pt x="4977" y="2595"/>
                  <a:pt x="5323" y="2310"/>
                </a:cubicBezTo>
                <a:cubicBezTo>
                  <a:pt x="5513" y="2155"/>
                  <a:pt x="5692" y="1988"/>
                  <a:pt x="5858" y="1810"/>
                </a:cubicBezTo>
                <a:cubicBezTo>
                  <a:pt x="6013" y="1643"/>
                  <a:pt x="6156" y="1464"/>
                  <a:pt x="6263" y="1274"/>
                </a:cubicBezTo>
                <a:cubicBezTo>
                  <a:pt x="6346" y="1107"/>
                  <a:pt x="6430" y="905"/>
                  <a:pt x="6406" y="702"/>
                </a:cubicBezTo>
                <a:cubicBezTo>
                  <a:pt x="6394" y="512"/>
                  <a:pt x="6311" y="345"/>
                  <a:pt x="6168" y="214"/>
                </a:cubicBezTo>
                <a:cubicBezTo>
                  <a:pt x="6006" y="62"/>
                  <a:pt x="5783" y="1"/>
                  <a:pt x="5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127429" y="819150"/>
            <a:ext cx="6837794" cy="3416320"/>
          </a:xfrm>
          <a:prstGeom prst="rect">
            <a:avLst/>
          </a:prstGeom>
        </p:spPr>
        <p:txBody>
          <a:bodyPr wrap="square">
            <a:spAutoFit/>
          </a:bodyPr>
          <a:lstStyle/>
          <a:p>
            <a:pPr marL="285750" lvl="0" indent="-285750" algn="just">
              <a:lnSpc>
                <a:spcPct val="150000"/>
              </a:lnSpc>
              <a:buFont typeface="Wingdings" pitchFamily="2" charset="2"/>
              <a:buChar char="v"/>
            </a:pPr>
            <a:r>
              <a:rPr lang="de-DE" sz="2400" dirty="0"/>
              <a:t>Về nội dung: Cần thế hiện rõ và đầy đủ những nội dung sau trong phần trình bày về:</a:t>
            </a:r>
            <a:endParaRPr lang="en-US" sz="2400" dirty="0"/>
          </a:p>
          <a:p>
            <a:pPr marL="285750" lvl="0" indent="-285750" algn="just">
              <a:lnSpc>
                <a:spcPct val="150000"/>
              </a:lnSpc>
              <a:buFont typeface="Arial" pitchFamily="34" charset="0"/>
              <a:buChar char="•"/>
            </a:pPr>
            <a:r>
              <a:rPr lang="de-DE" sz="2400" dirty="0"/>
              <a:t>Tên dự án;</a:t>
            </a:r>
            <a:endParaRPr lang="en-US" sz="2400" dirty="0"/>
          </a:p>
          <a:p>
            <a:pPr marL="285750" lvl="0" indent="-285750" algn="just">
              <a:lnSpc>
                <a:spcPct val="150000"/>
              </a:lnSpc>
              <a:buFont typeface="Arial" pitchFamily="34" charset="0"/>
              <a:buChar char="•"/>
            </a:pPr>
            <a:r>
              <a:rPr lang="de-DE" sz="2400" dirty="0"/>
              <a:t>Nhóm thực hiện;</a:t>
            </a:r>
            <a:endParaRPr lang="en-US" sz="2400" dirty="0"/>
          </a:p>
          <a:p>
            <a:pPr marL="285750" lvl="0" indent="-285750" algn="just">
              <a:lnSpc>
                <a:spcPct val="150000"/>
              </a:lnSpc>
              <a:buFont typeface="Arial" pitchFamily="34" charset="0"/>
              <a:buChar char="•"/>
            </a:pPr>
            <a:r>
              <a:rPr lang="de-DE" sz="2400" dirty="0"/>
              <a:t>Thời gian thực hiện;</a:t>
            </a:r>
            <a:endParaRPr lang="en-US" sz="2400" dirty="0"/>
          </a:p>
          <a:p>
            <a:pPr marL="285750" lvl="0" indent="-285750" algn="just">
              <a:lnSpc>
                <a:spcPct val="150000"/>
              </a:lnSpc>
              <a:buFont typeface="Arial" pitchFamily="34" charset="0"/>
              <a:buChar char="•"/>
            </a:pPr>
            <a:r>
              <a:rPr lang="de-DE" sz="2400" dirty="0"/>
              <a:t>Mục tiêu dự án</a:t>
            </a:r>
            <a:r>
              <a:rPr lang="de-DE" sz="2400" dirty="0" smtClean="0"/>
              <a:t>;</a:t>
            </a:r>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6" y="2343150"/>
            <a:ext cx="4749800"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59291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218"/>
                                        </p:tgtEl>
                                        <p:attrNameLst>
                                          <p:attrName>style.visibility</p:attrName>
                                        </p:attrNameLst>
                                      </p:cBhvr>
                                      <p:to>
                                        <p:strVal val="visible"/>
                                      </p:to>
                                    </p:set>
                                    <p:animEffect transition="in" filter="barn(inVertical)">
                                      <p:cBhvr>
                                        <p:cTn id="3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Cool Melly Daily Activities by Slidesgo">
  <a:themeElements>
    <a:clrScheme name="Simple Light">
      <a:dk1>
        <a:srgbClr val="3B2774"/>
      </a:dk1>
      <a:lt1>
        <a:srgbClr val="FFFFFF"/>
      </a:lt1>
      <a:dk2>
        <a:srgbClr val="562B74"/>
      </a:dk2>
      <a:lt2>
        <a:srgbClr val="FCF2D2"/>
      </a:lt2>
      <a:accent1>
        <a:srgbClr val="26C2CA"/>
      </a:accent1>
      <a:accent2>
        <a:srgbClr val="800180"/>
      </a:accent2>
      <a:accent3>
        <a:srgbClr val="F8D45A"/>
      </a:accent3>
      <a:accent4>
        <a:srgbClr val="FF73D3"/>
      </a:accent4>
      <a:accent5>
        <a:srgbClr val="004DAB"/>
      </a:accent5>
      <a:accent6>
        <a:srgbClr val="FCA009"/>
      </a:accent6>
      <a:hlink>
        <a:srgbClr val="562B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1840</TotalTime>
  <Words>1139</Words>
  <PresentationFormat>On-screen Show (16:9)</PresentationFormat>
  <Paragraphs>59</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Luckiest Guy</vt:lpstr>
      <vt:lpstr>Englebert</vt:lpstr>
      <vt:lpstr>Raleway</vt:lpstr>
      <vt:lpstr>Times New Roman</vt:lpstr>
      <vt:lpstr>Wingdings</vt:lpstr>
      <vt:lpstr>Cool Melly Daily Activities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2022-12-15T06:09:08Z</dcterms:modified>
</cp:coreProperties>
</file>