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mp4" ContentType="video/mp4"/>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30" r:id="rId2"/>
  </p:sldMasterIdLst>
  <p:notesMasterIdLst>
    <p:notesMasterId r:id="rId35"/>
  </p:notesMasterIdLst>
  <p:sldIdLst>
    <p:sldId id="373" r:id="rId3"/>
    <p:sldId id="258" r:id="rId4"/>
    <p:sldId id="294" r:id="rId5"/>
    <p:sldId id="269" r:id="rId6"/>
    <p:sldId id="270" r:id="rId7"/>
    <p:sldId id="358" r:id="rId8"/>
    <p:sldId id="360" r:id="rId9"/>
    <p:sldId id="361" r:id="rId10"/>
    <p:sldId id="362" r:id="rId11"/>
    <p:sldId id="363" r:id="rId12"/>
    <p:sldId id="367" r:id="rId13"/>
    <p:sldId id="289" r:id="rId14"/>
    <p:sldId id="364" r:id="rId15"/>
    <p:sldId id="365" r:id="rId16"/>
    <p:sldId id="344" r:id="rId17"/>
    <p:sldId id="368" r:id="rId18"/>
    <p:sldId id="334" r:id="rId19"/>
    <p:sldId id="346" r:id="rId20"/>
    <p:sldId id="290" r:id="rId21"/>
    <p:sldId id="370" r:id="rId22"/>
    <p:sldId id="355" r:id="rId23"/>
    <p:sldId id="371" r:id="rId24"/>
    <p:sldId id="348" r:id="rId25"/>
    <p:sldId id="349" r:id="rId26"/>
    <p:sldId id="350" r:id="rId27"/>
    <p:sldId id="351" r:id="rId28"/>
    <p:sldId id="352" r:id="rId29"/>
    <p:sldId id="353" r:id="rId30"/>
    <p:sldId id="372" r:id="rId31"/>
    <p:sldId id="356" r:id="rId32"/>
    <p:sldId id="357" r:id="rId33"/>
    <p:sldId id="354" r:id="rId34"/>
  </p:sldIdLst>
  <p:sldSz cx="12192000" cy="6858000"/>
  <p:notesSz cx="6858000" cy="9144000"/>
  <p:custDataLst>
    <p:tags r:id="rId36"/>
  </p:custDataLst>
  <p:defaultTextStyle>
    <a:defPPr>
      <a:defRPr lang="en-US"/>
    </a:defPPr>
    <a:lvl1pPr algn="l" rtl="0" fontAlgn="base">
      <a:spcBef>
        <a:spcPct val="0"/>
      </a:spcBef>
      <a:spcAft>
        <a:spcPct val="0"/>
      </a:spcAft>
      <a:defRPr sz="2400" kern="1200">
        <a:solidFill>
          <a:schemeClr val="tx1"/>
        </a:solidFill>
        <a:latin typeface="VNI-Cooper" pitchFamily="2" charset="0"/>
        <a:ea typeface="+mn-ea"/>
        <a:cs typeface="+mn-cs"/>
      </a:defRPr>
    </a:lvl1pPr>
    <a:lvl2pPr marL="457200" algn="l" rtl="0" fontAlgn="base">
      <a:spcBef>
        <a:spcPct val="0"/>
      </a:spcBef>
      <a:spcAft>
        <a:spcPct val="0"/>
      </a:spcAft>
      <a:defRPr sz="2400" kern="1200">
        <a:solidFill>
          <a:schemeClr val="tx1"/>
        </a:solidFill>
        <a:latin typeface="VNI-Cooper" pitchFamily="2" charset="0"/>
        <a:ea typeface="+mn-ea"/>
        <a:cs typeface="+mn-cs"/>
      </a:defRPr>
    </a:lvl2pPr>
    <a:lvl3pPr marL="914400" algn="l" rtl="0" fontAlgn="base">
      <a:spcBef>
        <a:spcPct val="0"/>
      </a:spcBef>
      <a:spcAft>
        <a:spcPct val="0"/>
      </a:spcAft>
      <a:defRPr sz="2400" kern="1200">
        <a:solidFill>
          <a:schemeClr val="tx1"/>
        </a:solidFill>
        <a:latin typeface="VNI-Cooper" pitchFamily="2" charset="0"/>
        <a:ea typeface="+mn-ea"/>
        <a:cs typeface="+mn-cs"/>
      </a:defRPr>
    </a:lvl3pPr>
    <a:lvl4pPr marL="1371600" algn="l" rtl="0" fontAlgn="base">
      <a:spcBef>
        <a:spcPct val="0"/>
      </a:spcBef>
      <a:spcAft>
        <a:spcPct val="0"/>
      </a:spcAft>
      <a:defRPr sz="2400" kern="1200">
        <a:solidFill>
          <a:schemeClr val="tx1"/>
        </a:solidFill>
        <a:latin typeface="VNI-Cooper" pitchFamily="2" charset="0"/>
        <a:ea typeface="+mn-ea"/>
        <a:cs typeface="+mn-cs"/>
      </a:defRPr>
    </a:lvl4pPr>
    <a:lvl5pPr marL="1828800" algn="l" rtl="0" fontAlgn="base">
      <a:spcBef>
        <a:spcPct val="0"/>
      </a:spcBef>
      <a:spcAft>
        <a:spcPct val="0"/>
      </a:spcAft>
      <a:defRPr sz="2400" kern="1200">
        <a:solidFill>
          <a:schemeClr val="tx1"/>
        </a:solidFill>
        <a:latin typeface="VNI-Cooper" pitchFamily="2" charset="0"/>
        <a:ea typeface="+mn-ea"/>
        <a:cs typeface="+mn-cs"/>
      </a:defRPr>
    </a:lvl5pPr>
    <a:lvl6pPr marL="2286000" algn="l" defTabSz="914400" rtl="0" eaLnBrk="1" latinLnBrk="0" hangingPunct="1">
      <a:defRPr sz="2400" kern="1200">
        <a:solidFill>
          <a:schemeClr val="tx1"/>
        </a:solidFill>
        <a:latin typeface="VNI-Cooper" pitchFamily="2" charset="0"/>
        <a:ea typeface="+mn-ea"/>
        <a:cs typeface="+mn-cs"/>
      </a:defRPr>
    </a:lvl6pPr>
    <a:lvl7pPr marL="2743200" algn="l" defTabSz="914400" rtl="0" eaLnBrk="1" latinLnBrk="0" hangingPunct="1">
      <a:defRPr sz="2400" kern="1200">
        <a:solidFill>
          <a:schemeClr val="tx1"/>
        </a:solidFill>
        <a:latin typeface="VNI-Cooper" pitchFamily="2" charset="0"/>
        <a:ea typeface="+mn-ea"/>
        <a:cs typeface="+mn-cs"/>
      </a:defRPr>
    </a:lvl7pPr>
    <a:lvl8pPr marL="3200400" algn="l" defTabSz="914400" rtl="0" eaLnBrk="1" latinLnBrk="0" hangingPunct="1">
      <a:defRPr sz="2400" kern="1200">
        <a:solidFill>
          <a:schemeClr val="tx1"/>
        </a:solidFill>
        <a:latin typeface="VNI-Cooper" pitchFamily="2" charset="0"/>
        <a:ea typeface="+mn-ea"/>
        <a:cs typeface="+mn-cs"/>
      </a:defRPr>
    </a:lvl8pPr>
    <a:lvl9pPr marL="3657600" algn="l" defTabSz="914400" rtl="0" eaLnBrk="1" latinLnBrk="0" hangingPunct="1">
      <a:defRPr sz="2400" kern="1200">
        <a:solidFill>
          <a:schemeClr val="tx1"/>
        </a:solidFill>
        <a:latin typeface="VNI-Cooper" pitchFamily="2"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00FF"/>
    <a:srgbClr val="6600CC"/>
    <a:srgbClr val="FF66FF"/>
    <a:srgbClr val="FFCC00"/>
    <a:srgbClr val="FF1515"/>
    <a:srgbClr val="A7F7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E58B0B-9E64-46AF-9170-79E1CA016031}" v="1361" dt="2023-06-20T05:08:28.5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2" autoAdjust="0"/>
    <p:restoredTop sz="94660"/>
  </p:normalViewPr>
  <p:slideViewPr>
    <p:cSldViewPr>
      <p:cViewPr>
        <p:scale>
          <a:sx n="66" d="100"/>
          <a:sy n="66" d="100"/>
        </p:scale>
        <p:origin x="786" y="-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h vu" userId="5a8ad58f99402e55" providerId="LiveId" clId="{26E58B0B-9E64-46AF-9170-79E1CA016031}"/>
    <pc:docChg chg="undo custSel addSld delSld modSld sldOrd modMainMaster modNotesMaster">
      <pc:chgData name="hanh vu" userId="5a8ad58f99402e55" providerId="LiveId" clId="{26E58B0B-9E64-46AF-9170-79E1CA016031}" dt="2023-06-20T05:10:26.267" v="3175" actId="20577"/>
      <pc:docMkLst>
        <pc:docMk/>
      </pc:docMkLst>
      <pc:sldChg chg="addSp delSp modSp mod modTransition modAnim modNotes">
        <pc:chgData name="hanh vu" userId="5a8ad58f99402e55" providerId="LiveId" clId="{26E58B0B-9E64-46AF-9170-79E1CA016031}" dt="2023-06-20T05:10:26.267" v="3175" actId="20577"/>
        <pc:sldMkLst>
          <pc:docMk/>
          <pc:sldMk cId="0" sldId="258"/>
        </pc:sldMkLst>
        <pc:spChg chg="add mod">
          <ac:chgData name="hanh vu" userId="5a8ad58f99402e55" providerId="LiveId" clId="{26E58B0B-9E64-46AF-9170-79E1CA016031}" dt="2023-06-20T05:10:26.267" v="3175" actId="20577"/>
          <ac:spMkLst>
            <pc:docMk/>
            <pc:sldMk cId="0" sldId="258"/>
            <ac:spMk id="3" creationId="{A3A64AC3-CC8D-7E03-481A-EB8955CBB3E7}"/>
          </ac:spMkLst>
        </pc:spChg>
        <pc:spChg chg="del">
          <ac:chgData name="hanh vu" userId="5a8ad58f99402e55" providerId="LiveId" clId="{26E58B0B-9E64-46AF-9170-79E1CA016031}" dt="2023-06-12T02:04:38.771" v="4" actId="478"/>
          <ac:spMkLst>
            <pc:docMk/>
            <pc:sldMk cId="0" sldId="258"/>
            <ac:spMk id="6152" creationId="{A68A5148-2763-DB00-A3F3-AB02C2FEF0D6}"/>
          </ac:spMkLst>
        </pc:spChg>
        <pc:picChg chg="add mod">
          <ac:chgData name="hanh vu" userId="5a8ad58f99402e55" providerId="LiveId" clId="{26E58B0B-9E64-46AF-9170-79E1CA016031}" dt="2023-06-20T05:07:56.094" v="2817" actId="14100"/>
          <ac:picMkLst>
            <pc:docMk/>
            <pc:sldMk cId="0" sldId="258"/>
            <ac:picMk id="2" creationId="{AADA5671-C5D4-E764-7040-A6A750073F71}"/>
          </ac:picMkLst>
        </pc:picChg>
      </pc:sldChg>
      <pc:sldChg chg="add">
        <pc:chgData name="hanh vu" userId="5a8ad58f99402e55" providerId="LiveId" clId="{26E58B0B-9E64-46AF-9170-79E1CA016031}" dt="2023-06-12T08:48:26.922" v="44"/>
        <pc:sldMkLst>
          <pc:docMk/>
          <pc:sldMk cId="1418085587" sldId="269"/>
        </pc:sldMkLst>
      </pc:sldChg>
      <pc:sldChg chg="modSp add">
        <pc:chgData name="hanh vu" userId="5a8ad58f99402e55" providerId="LiveId" clId="{26E58B0B-9E64-46AF-9170-79E1CA016031}" dt="2023-06-12T08:56:54.619" v="104" actId="255"/>
        <pc:sldMkLst>
          <pc:docMk/>
          <pc:sldMk cId="3538809920" sldId="270"/>
        </pc:sldMkLst>
        <pc:spChg chg="mod">
          <ac:chgData name="hanh vu" userId="5a8ad58f99402e55" providerId="LiveId" clId="{26E58B0B-9E64-46AF-9170-79E1CA016031}" dt="2023-06-12T08:56:54.619" v="104" actId="255"/>
          <ac:spMkLst>
            <pc:docMk/>
            <pc:sldMk cId="3538809920" sldId="270"/>
            <ac:spMk id="4" creationId="{00000000-0000-0000-0000-000000000000}"/>
          </ac:spMkLst>
        </pc:spChg>
        <pc:spChg chg="mod">
          <ac:chgData name="hanh vu" userId="5a8ad58f99402e55" providerId="LiveId" clId="{26E58B0B-9E64-46AF-9170-79E1CA016031}" dt="2023-06-12T08:56:54.619" v="104" actId="255"/>
          <ac:spMkLst>
            <pc:docMk/>
            <pc:sldMk cId="3538809920" sldId="270"/>
            <ac:spMk id="7" creationId="{00000000-0000-0000-0000-000000000000}"/>
          </ac:spMkLst>
        </pc:spChg>
        <pc:spChg chg="mod">
          <ac:chgData name="hanh vu" userId="5a8ad58f99402e55" providerId="LiveId" clId="{26E58B0B-9E64-46AF-9170-79E1CA016031}" dt="2023-06-12T08:56:54.619" v="104" actId="255"/>
          <ac:spMkLst>
            <pc:docMk/>
            <pc:sldMk cId="3538809920" sldId="270"/>
            <ac:spMk id="10" creationId="{00000000-0000-0000-0000-000000000000}"/>
          </ac:spMkLst>
        </pc:spChg>
        <pc:spChg chg="mod">
          <ac:chgData name="hanh vu" userId="5a8ad58f99402e55" providerId="LiveId" clId="{26E58B0B-9E64-46AF-9170-79E1CA016031}" dt="2023-06-12T08:56:54.619" v="104" actId="255"/>
          <ac:spMkLst>
            <pc:docMk/>
            <pc:sldMk cId="3538809920" sldId="270"/>
            <ac:spMk id="13" creationId="{00000000-0000-0000-0000-000000000000}"/>
          </ac:spMkLst>
        </pc:spChg>
        <pc:grpChg chg="mod">
          <ac:chgData name="hanh vu" userId="5a8ad58f99402e55" providerId="LiveId" clId="{26E58B0B-9E64-46AF-9170-79E1CA016031}" dt="2023-06-12T08:56:54.619" v="104" actId="255"/>
          <ac:grpSpMkLst>
            <pc:docMk/>
            <pc:sldMk cId="3538809920" sldId="270"/>
            <ac:grpSpMk id="2" creationId="{00000000-0000-0000-0000-000000000000}"/>
          </ac:grpSpMkLst>
        </pc:grpChg>
        <pc:grpChg chg="mod">
          <ac:chgData name="hanh vu" userId="5a8ad58f99402e55" providerId="LiveId" clId="{26E58B0B-9E64-46AF-9170-79E1CA016031}" dt="2023-06-12T08:56:54.619" v="104" actId="255"/>
          <ac:grpSpMkLst>
            <pc:docMk/>
            <pc:sldMk cId="3538809920" sldId="270"/>
            <ac:grpSpMk id="5" creationId="{00000000-0000-0000-0000-000000000000}"/>
          </ac:grpSpMkLst>
        </pc:grpChg>
        <pc:grpChg chg="mod">
          <ac:chgData name="hanh vu" userId="5a8ad58f99402e55" providerId="LiveId" clId="{26E58B0B-9E64-46AF-9170-79E1CA016031}" dt="2023-06-12T08:56:54.619" v="104" actId="255"/>
          <ac:grpSpMkLst>
            <pc:docMk/>
            <pc:sldMk cId="3538809920" sldId="270"/>
            <ac:grpSpMk id="8" creationId="{00000000-0000-0000-0000-000000000000}"/>
          </ac:grpSpMkLst>
        </pc:grpChg>
        <pc:grpChg chg="mod">
          <ac:chgData name="hanh vu" userId="5a8ad58f99402e55" providerId="LiveId" clId="{26E58B0B-9E64-46AF-9170-79E1CA016031}" dt="2023-06-12T08:56:54.619" v="104" actId="255"/>
          <ac:grpSpMkLst>
            <pc:docMk/>
            <pc:sldMk cId="3538809920" sldId="270"/>
            <ac:grpSpMk id="11" creationId="{00000000-0000-0000-0000-000000000000}"/>
          </ac:grpSpMkLst>
        </pc:grpChg>
        <pc:picChg chg="mod">
          <ac:chgData name="hanh vu" userId="5a8ad58f99402e55" providerId="LiveId" clId="{26E58B0B-9E64-46AF-9170-79E1CA016031}" dt="2023-06-12T08:56:54.619" v="104" actId="255"/>
          <ac:picMkLst>
            <pc:docMk/>
            <pc:sldMk cId="3538809920" sldId="270"/>
            <ac:picMk id="3" creationId="{00000000-0000-0000-0000-000000000000}"/>
          </ac:picMkLst>
        </pc:picChg>
        <pc:picChg chg="mod">
          <ac:chgData name="hanh vu" userId="5a8ad58f99402e55" providerId="LiveId" clId="{26E58B0B-9E64-46AF-9170-79E1CA016031}" dt="2023-06-12T08:56:54.619" v="104" actId="255"/>
          <ac:picMkLst>
            <pc:docMk/>
            <pc:sldMk cId="3538809920" sldId="270"/>
            <ac:picMk id="6" creationId="{00000000-0000-0000-0000-000000000000}"/>
          </ac:picMkLst>
        </pc:picChg>
        <pc:picChg chg="mod">
          <ac:chgData name="hanh vu" userId="5a8ad58f99402e55" providerId="LiveId" clId="{26E58B0B-9E64-46AF-9170-79E1CA016031}" dt="2023-06-12T08:56:54.619" v="104" actId="255"/>
          <ac:picMkLst>
            <pc:docMk/>
            <pc:sldMk cId="3538809920" sldId="270"/>
            <ac:picMk id="9" creationId="{00000000-0000-0000-0000-000000000000}"/>
          </ac:picMkLst>
        </pc:picChg>
        <pc:picChg chg="mod">
          <ac:chgData name="hanh vu" userId="5a8ad58f99402e55" providerId="LiveId" clId="{26E58B0B-9E64-46AF-9170-79E1CA016031}" dt="2023-06-12T08:56:54.619" v="104" actId="255"/>
          <ac:picMkLst>
            <pc:docMk/>
            <pc:sldMk cId="3538809920" sldId="270"/>
            <ac:picMk id="12" creationId="{00000000-0000-0000-0000-000000000000}"/>
          </ac:picMkLst>
        </pc:picChg>
      </pc:sldChg>
      <pc:sldChg chg="delSp modSp mod ord modNotes">
        <pc:chgData name="hanh vu" userId="5a8ad58f99402e55" providerId="LiveId" clId="{26E58B0B-9E64-46AF-9170-79E1CA016031}" dt="2023-06-17T03:21:17.366" v="1272" actId="20577"/>
        <pc:sldMkLst>
          <pc:docMk/>
          <pc:sldMk cId="0" sldId="289"/>
        </pc:sldMkLst>
        <pc:spChg chg="mod">
          <ac:chgData name="hanh vu" userId="5a8ad58f99402e55" providerId="LiveId" clId="{26E58B0B-9E64-46AF-9170-79E1CA016031}" dt="2023-06-17T03:20:36.489" v="1130" actId="20577"/>
          <ac:spMkLst>
            <pc:docMk/>
            <pc:sldMk cId="0" sldId="289"/>
            <ac:spMk id="16387" creationId="{BD701FA7-9365-FDBA-220D-9FC681536713}"/>
          </ac:spMkLst>
        </pc:spChg>
        <pc:spChg chg="mod">
          <ac:chgData name="hanh vu" userId="5a8ad58f99402e55" providerId="LiveId" clId="{26E58B0B-9E64-46AF-9170-79E1CA016031}" dt="2023-06-17T03:21:17.366" v="1272" actId="20577"/>
          <ac:spMkLst>
            <pc:docMk/>
            <pc:sldMk cId="0" sldId="289"/>
            <ac:spMk id="16388" creationId="{F3E0BAB6-F304-579A-21EA-066B409FA852}"/>
          </ac:spMkLst>
        </pc:spChg>
        <pc:spChg chg="del mod">
          <ac:chgData name="hanh vu" userId="5a8ad58f99402e55" providerId="LiveId" clId="{26E58B0B-9E64-46AF-9170-79E1CA016031}" dt="2023-06-17T03:20:42.549" v="1131" actId="478"/>
          <ac:spMkLst>
            <pc:docMk/>
            <pc:sldMk cId="0" sldId="289"/>
            <ac:spMk id="16389" creationId="{88C66937-04B5-CB09-3703-768E9172D9AE}"/>
          </ac:spMkLst>
        </pc:spChg>
        <pc:spChg chg="mod">
          <ac:chgData name="hanh vu" userId="5a8ad58f99402e55" providerId="LiveId" clId="{26E58B0B-9E64-46AF-9170-79E1CA016031}" dt="2023-06-12T08:02:55.190" v="5"/>
          <ac:spMkLst>
            <pc:docMk/>
            <pc:sldMk cId="0" sldId="289"/>
            <ac:spMk id="16393" creationId="{EA6682FD-62EE-593D-DDA5-EA70B01005E1}"/>
          </ac:spMkLst>
        </pc:spChg>
        <pc:spChg chg="mod">
          <ac:chgData name="hanh vu" userId="5a8ad58f99402e55" providerId="LiveId" clId="{26E58B0B-9E64-46AF-9170-79E1CA016031}" dt="2023-06-12T08:02:55.190" v="5"/>
          <ac:spMkLst>
            <pc:docMk/>
            <pc:sldMk cId="0" sldId="289"/>
            <ac:spMk id="16394" creationId="{84BA63BB-E63E-A3A4-B8E1-89BD1631D588}"/>
          </ac:spMkLst>
        </pc:spChg>
        <pc:spChg chg="mod">
          <ac:chgData name="hanh vu" userId="5a8ad58f99402e55" providerId="LiveId" clId="{26E58B0B-9E64-46AF-9170-79E1CA016031}" dt="2023-06-12T08:02:55.190" v="5"/>
          <ac:spMkLst>
            <pc:docMk/>
            <pc:sldMk cId="0" sldId="289"/>
            <ac:spMk id="16395" creationId="{901FD3C8-B29B-1BED-4E4D-8680620DDF19}"/>
          </ac:spMkLst>
        </pc:spChg>
        <pc:spChg chg="mod">
          <ac:chgData name="hanh vu" userId="5a8ad58f99402e55" providerId="LiveId" clId="{26E58B0B-9E64-46AF-9170-79E1CA016031}" dt="2023-06-12T08:02:55.190" v="5"/>
          <ac:spMkLst>
            <pc:docMk/>
            <pc:sldMk cId="0" sldId="289"/>
            <ac:spMk id="16396" creationId="{82A8E0EB-6F26-3EA3-6E20-5086B535BD0B}"/>
          </ac:spMkLst>
        </pc:spChg>
        <pc:spChg chg="mod">
          <ac:chgData name="hanh vu" userId="5a8ad58f99402e55" providerId="LiveId" clId="{26E58B0B-9E64-46AF-9170-79E1CA016031}" dt="2023-06-12T08:02:55.190" v="5"/>
          <ac:spMkLst>
            <pc:docMk/>
            <pc:sldMk cId="0" sldId="289"/>
            <ac:spMk id="16397" creationId="{257C4A98-7BDD-AB00-0343-A8987FA08522}"/>
          </ac:spMkLst>
        </pc:spChg>
        <pc:spChg chg="mod">
          <ac:chgData name="hanh vu" userId="5a8ad58f99402e55" providerId="LiveId" clId="{26E58B0B-9E64-46AF-9170-79E1CA016031}" dt="2023-06-12T08:02:55.190" v="5"/>
          <ac:spMkLst>
            <pc:docMk/>
            <pc:sldMk cId="0" sldId="289"/>
            <ac:spMk id="16398" creationId="{4F167717-F01D-6FC9-58D7-92ECF782F7CC}"/>
          </ac:spMkLst>
        </pc:spChg>
        <pc:spChg chg="mod">
          <ac:chgData name="hanh vu" userId="5a8ad58f99402e55" providerId="LiveId" clId="{26E58B0B-9E64-46AF-9170-79E1CA016031}" dt="2023-06-12T08:02:55.190" v="5"/>
          <ac:spMkLst>
            <pc:docMk/>
            <pc:sldMk cId="0" sldId="289"/>
            <ac:spMk id="16399" creationId="{FD6FC23E-2E57-C2EE-12FD-8A06254EA6B0}"/>
          </ac:spMkLst>
        </pc:spChg>
        <pc:spChg chg="mod">
          <ac:chgData name="hanh vu" userId="5a8ad58f99402e55" providerId="LiveId" clId="{26E58B0B-9E64-46AF-9170-79E1CA016031}" dt="2023-06-12T08:02:55.190" v="5"/>
          <ac:spMkLst>
            <pc:docMk/>
            <pc:sldMk cId="0" sldId="289"/>
            <ac:spMk id="16400" creationId="{9C7E0CAA-E989-6E22-B089-14D1C12DFA87}"/>
          </ac:spMkLst>
        </pc:spChg>
        <pc:spChg chg="mod">
          <ac:chgData name="hanh vu" userId="5a8ad58f99402e55" providerId="LiveId" clId="{26E58B0B-9E64-46AF-9170-79E1CA016031}" dt="2023-06-12T08:02:55.190" v="5"/>
          <ac:spMkLst>
            <pc:docMk/>
            <pc:sldMk cId="0" sldId="289"/>
            <ac:spMk id="16401" creationId="{4843CEB0-4F1C-A9BE-3F43-6DC92F9951C6}"/>
          </ac:spMkLst>
        </pc:spChg>
        <pc:spChg chg="mod">
          <ac:chgData name="hanh vu" userId="5a8ad58f99402e55" providerId="LiveId" clId="{26E58B0B-9E64-46AF-9170-79E1CA016031}" dt="2023-06-12T08:02:55.190" v="5"/>
          <ac:spMkLst>
            <pc:docMk/>
            <pc:sldMk cId="0" sldId="289"/>
            <ac:spMk id="16402" creationId="{46151A90-5E73-961E-F0F4-87BC2D24C50D}"/>
          </ac:spMkLst>
        </pc:spChg>
        <pc:spChg chg="mod">
          <ac:chgData name="hanh vu" userId="5a8ad58f99402e55" providerId="LiveId" clId="{26E58B0B-9E64-46AF-9170-79E1CA016031}" dt="2023-06-12T08:02:55.190" v="5"/>
          <ac:spMkLst>
            <pc:docMk/>
            <pc:sldMk cId="0" sldId="289"/>
            <ac:spMk id="16403" creationId="{EAC8CB46-5F15-A60B-FEC6-2B3A418A97E8}"/>
          </ac:spMkLst>
        </pc:spChg>
        <pc:spChg chg="mod">
          <ac:chgData name="hanh vu" userId="5a8ad58f99402e55" providerId="LiveId" clId="{26E58B0B-9E64-46AF-9170-79E1CA016031}" dt="2023-06-12T08:02:55.190" v="5"/>
          <ac:spMkLst>
            <pc:docMk/>
            <pc:sldMk cId="0" sldId="289"/>
            <ac:spMk id="16404" creationId="{7B59F39B-D1F4-4341-4247-2592EA312C19}"/>
          </ac:spMkLst>
        </pc:spChg>
        <pc:spChg chg="mod">
          <ac:chgData name="hanh vu" userId="5a8ad58f99402e55" providerId="LiveId" clId="{26E58B0B-9E64-46AF-9170-79E1CA016031}" dt="2023-06-12T08:02:55.190" v="5"/>
          <ac:spMkLst>
            <pc:docMk/>
            <pc:sldMk cId="0" sldId="289"/>
            <ac:spMk id="16405" creationId="{8C2001BB-D2FC-E197-7CFC-D946684C9347}"/>
          </ac:spMkLst>
        </pc:spChg>
        <pc:spChg chg="mod">
          <ac:chgData name="hanh vu" userId="5a8ad58f99402e55" providerId="LiveId" clId="{26E58B0B-9E64-46AF-9170-79E1CA016031}" dt="2023-06-12T08:02:55.190" v="5"/>
          <ac:spMkLst>
            <pc:docMk/>
            <pc:sldMk cId="0" sldId="289"/>
            <ac:spMk id="16406" creationId="{CADDE521-16B8-2A99-1B8A-E6B8275ADACB}"/>
          </ac:spMkLst>
        </pc:spChg>
        <pc:spChg chg="mod">
          <ac:chgData name="hanh vu" userId="5a8ad58f99402e55" providerId="LiveId" clId="{26E58B0B-9E64-46AF-9170-79E1CA016031}" dt="2023-06-12T08:02:55.190" v="5"/>
          <ac:spMkLst>
            <pc:docMk/>
            <pc:sldMk cId="0" sldId="289"/>
            <ac:spMk id="16407" creationId="{3461D03D-9F89-603E-D0BD-AB44BE8091D9}"/>
          </ac:spMkLst>
        </pc:spChg>
        <pc:spChg chg="mod">
          <ac:chgData name="hanh vu" userId="5a8ad58f99402e55" providerId="LiveId" clId="{26E58B0B-9E64-46AF-9170-79E1CA016031}" dt="2023-06-12T08:02:55.190" v="5"/>
          <ac:spMkLst>
            <pc:docMk/>
            <pc:sldMk cId="0" sldId="289"/>
            <ac:spMk id="16409" creationId="{CF5EDFC6-7904-6757-056F-83B90AEC45B0}"/>
          </ac:spMkLst>
        </pc:spChg>
        <pc:spChg chg="mod">
          <ac:chgData name="hanh vu" userId="5a8ad58f99402e55" providerId="LiveId" clId="{26E58B0B-9E64-46AF-9170-79E1CA016031}" dt="2023-06-12T08:02:55.190" v="5"/>
          <ac:spMkLst>
            <pc:docMk/>
            <pc:sldMk cId="0" sldId="289"/>
            <ac:spMk id="16410" creationId="{B91C7DD3-7564-C273-5ED8-2A744DFFAA8F}"/>
          </ac:spMkLst>
        </pc:spChg>
        <pc:spChg chg="mod">
          <ac:chgData name="hanh vu" userId="5a8ad58f99402e55" providerId="LiveId" clId="{26E58B0B-9E64-46AF-9170-79E1CA016031}" dt="2023-06-12T08:02:55.190" v="5"/>
          <ac:spMkLst>
            <pc:docMk/>
            <pc:sldMk cId="0" sldId="289"/>
            <ac:spMk id="16411" creationId="{B0ED08D4-6C6F-FA5B-FC98-919B5BC6EA1B}"/>
          </ac:spMkLst>
        </pc:spChg>
        <pc:spChg chg="mod">
          <ac:chgData name="hanh vu" userId="5a8ad58f99402e55" providerId="LiveId" clId="{26E58B0B-9E64-46AF-9170-79E1CA016031}" dt="2023-06-12T08:02:55.190" v="5"/>
          <ac:spMkLst>
            <pc:docMk/>
            <pc:sldMk cId="0" sldId="289"/>
            <ac:spMk id="16412" creationId="{8280569D-899E-9200-84E4-FF7203546F04}"/>
          </ac:spMkLst>
        </pc:spChg>
        <pc:spChg chg="mod">
          <ac:chgData name="hanh vu" userId="5a8ad58f99402e55" providerId="LiveId" clId="{26E58B0B-9E64-46AF-9170-79E1CA016031}" dt="2023-06-12T08:02:55.190" v="5"/>
          <ac:spMkLst>
            <pc:docMk/>
            <pc:sldMk cId="0" sldId="289"/>
            <ac:spMk id="16413" creationId="{03F4D2B9-2C51-11EE-1B7E-1826D944D985}"/>
          </ac:spMkLst>
        </pc:spChg>
        <pc:spChg chg="mod">
          <ac:chgData name="hanh vu" userId="5a8ad58f99402e55" providerId="LiveId" clId="{26E58B0B-9E64-46AF-9170-79E1CA016031}" dt="2023-06-12T08:02:55.190" v="5"/>
          <ac:spMkLst>
            <pc:docMk/>
            <pc:sldMk cId="0" sldId="289"/>
            <ac:spMk id="77845" creationId="{8FC0679C-5AA0-6D1A-1EDF-A1E89F25C414}"/>
          </ac:spMkLst>
        </pc:spChg>
        <pc:spChg chg="mod">
          <ac:chgData name="hanh vu" userId="5a8ad58f99402e55" providerId="LiveId" clId="{26E58B0B-9E64-46AF-9170-79E1CA016031}" dt="2023-06-12T08:02:55.190" v="5"/>
          <ac:spMkLst>
            <pc:docMk/>
            <pc:sldMk cId="0" sldId="289"/>
            <ac:spMk id="77875" creationId="{7206F8BE-AE8B-35A4-76F8-E32E09E3E3B9}"/>
          </ac:spMkLst>
        </pc:spChg>
        <pc:grpChg chg="mod">
          <ac:chgData name="hanh vu" userId="5a8ad58f99402e55" providerId="LiveId" clId="{26E58B0B-9E64-46AF-9170-79E1CA016031}" dt="2023-06-12T08:02:55.190" v="5"/>
          <ac:grpSpMkLst>
            <pc:docMk/>
            <pc:sldMk cId="0" sldId="289"/>
            <ac:grpSpMk id="16408" creationId="{4355BC24-E983-0CBE-8F26-099937130EEC}"/>
          </ac:grpSpMkLst>
        </pc:grpChg>
        <pc:grpChg chg="mod">
          <ac:chgData name="hanh vu" userId="5a8ad58f99402e55" providerId="LiveId" clId="{26E58B0B-9E64-46AF-9170-79E1CA016031}" dt="2023-06-12T08:02:55.190" v="5"/>
          <ac:grpSpMkLst>
            <pc:docMk/>
            <pc:sldMk cId="0" sldId="289"/>
            <ac:grpSpMk id="77883" creationId="{A905D93A-08E1-86D9-283B-4D6DF0939963}"/>
          </ac:grpSpMkLst>
        </pc:grpChg>
        <pc:picChg chg="mod">
          <ac:chgData name="hanh vu" userId="5a8ad58f99402e55" providerId="LiveId" clId="{26E58B0B-9E64-46AF-9170-79E1CA016031}" dt="2023-06-12T08:02:55.190" v="5"/>
          <ac:picMkLst>
            <pc:docMk/>
            <pc:sldMk cId="0" sldId="289"/>
            <ac:picMk id="16390" creationId="{F7E83754-9096-46AB-4509-D9611642F627}"/>
          </ac:picMkLst>
        </pc:picChg>
      </pc:sldChg>
      <pc:sldChg chg="addSp delSp modSp mod modAnim">
        <pc:chgData name="hanh vu" userId="5a8ad58f99402e55" providerId="LiveId" clId="{26E58B0B-9E64-46AF-9170-79E1CA016031}" dt="2023-06-18T09:43:18.509" v="1848" actId="255"/>
        <pc:sldMkLst>
          <pc:docMk/>
          <pc:sldMk cId="0" sldId="290"/>
        </pc:sldMkLst>
        <pc:spChg chg="add del mod">
          <ac:chgData name="hanh vu" userId="5a8ad58f99402e55" providerId="LiveId" clId="{26E58B0B-9E64-46AF-9170-79E1CA016031}" dt="2023-06-18T09:41:39.648" v="1834" actId="478"/>
          <ac:spMkLst>
            <pc:docMk/>
            <pc:sldMk cId="0" sldId="290"/>
            <ac:spMk id="3" creationId="{0389D314-710C-C191-DFC0-A753F6CF56E5}"/>
          </ac:spMkLst>
        </pc:spChg>
        <pc:spChg chg="add mod">
          <ac:chgData name="hanh vu" userId="5a8ad58f99402e55" providerId="LiveId" clId="{26E58B0B-9E64-46AF-9170-79E1CA016031}" dt="2023-06-18T09:43:18.509" v="1848" actId="255"/>
          <ac:spMkLst>
            <pc:docMk/>
            <pc:sldMk cId="0" sldId="290"/>
            <ac:spMk id="7" creationId="{4E9D81E0-A768-1842-66E3-F269292FF2CD}"/>
          </ac:spMkLst>
        </pc:spChg>
        <pc:spChg chg="mod">
          <ac:chgData name="hanh vu" userId="5a8ad58f99402e55" providerId="LiveId" clId="{26E58B0B-9E64-46AF-9170-79E1CA016031}" dt="2023-06-12T08:02:55.190" v="5"/>
          <ac:spMkLst>
            <pc:docMk/>
            <pc:sldMk cId="0" sldId="290"/>
            <ac:spMk id="18442" creationId="{B4086B64-D36B-F9AE-38C9-8BB92C730753}"/>
          </ac:spMkLst>
        </pc:spChg>
        <pc:spChg chg="mod">
          <ac:chgData name="hanh vu" userId="5a8ad58f99402e55" providerId="LiveId" clId="{26E58B0B-9E64-46AF-9170-79E1CA016031}" dt="2023-06-12T08:02:55.190" v="5"/>
          <ac:spMkLst>
            <pc:docMk/>
            <pc:sldMk cId="0" sldId="290"/>
            <ac:spMk id="18443" creationId="{9C604A34-9396-49DE-C6E0-8620581156EE}"/>
          </ac:spMkLst>
        </pc:spChg>
        <pc:spChg chg="mod">
          <ac:chgData name="hanh vu" userId="5a8ad58f99402e55" providerId="LiveId" clId="{26E58B0B-9E64-46AF-9170-79E1CA016031}" dt="2023-06-12T08:02:55.190" v="5"/>
          <ac:spMkLst>
            <pc:docMk/>
            <pc:sldMk cId="0" sldId="290"/>
            <ac:spMk id="18444" creationId="{6728139D-DBCB-3B09-AAB1-FB8DA6763996}"/>
          </ac:spMkLst>
        </pc:spChg>
        <pc:spChg chg="mod">
          <ac:chgData name="hanh vu" userId="5a8ad58f99402e55" providerId="LiveId" clId="{26E58B0B-9E64-46AF-9170-79E1CA016031}" dt="2023-06-12T08:02:55.190" v="5"/>
          <ac:spMkLst>
            <pc:docMk/>
            <pc:sldMk cId="0" sldId="290"/>
            <ac:spMk id="18446" creationId="{7119B27A-F037-3F8E-892B-4F8ACCF48819}"/>
          </ac:spMkLst>
        </pc:spChg>
        <pc:spChg chg="mod">
          <ac:chgData name="hanh vu" userId="5a8ad58f99402e55" providerId="LiveId" clId="{26E58B0B-9E64-46AF-9170-79E1CA016031}" dt="2023-06-12T08:02:55.190" v="5"/>
          <ac:spMkLst>
            <pc:docMk/>
            <pc:sldMk cId="0" sldId="290"/>
            <ac:spMk id="18448" creationId="{EAE75B74-B213-6CBC-F600-9D1C74622397}"/>
          </ac:spMkLst>
        </pc:spChg>
        <pc:spChg chg="mod">
          <ac:chgData name="hanh vu" userId="5a8ad58f99402e55" providerId="LiveId" clId="{26E58B0B-9E64-46AF-9170-79E1CA016031}" dt="2023-06-12T08:02:55.190" v="5"/>
          <ac:spMkLst>
            <pc:docMk/>
            <pc:sldMk cId="0" sldId="290"/>
            <ac:spMk id="18449" creationId="{6C221C3A-6E29-1CE4-BB01-6226BAF41690}"/>
          </ac:spMkLst>
        </pc:spChg>
        <pc:spChg chg="mod">
          <ac:chgData name="hanh vu" userId="5a8ad58f99402e55" providerId="LiveId" clId="{26E58B0B-9E64-46AF-9170-79E1CA016031}" dt="2023-06-18T09:43:10.499" v="1846" actId="1076"/>
          <ac:spMkLst>
            <pc:docMk/>
            <pc:sldMk cId="0" sldId="290"/>
            <ac:spMk id="80902" creationId="{D862ACD6-E89C-5886-C2AC-B0BD20E1BBE7}"/>
          </ac:spMkLst>
        </pc:spChg>
        <pc:spChg chg="del mod">
          <ac:chgData name="hanh vu" userId="5a8ad58f99402e55" providerId="LiveId" clId="{26E58B0B-9E64-46AF-9170-79E1CA016031}" dt="2023-06-18T09:41:23.105" v="1829" actId="478"/>
          <ac:spMkLst>
            <pc:docMk/>
            <pc:sldMk cId="0" sldId="290"/>
            <ac:spMk id="80906" creationId="{21AB3C33-1C2A-900C-EFAC-CD793AE994DD}"/>
          </ac:spMkLst>
        </pc:spChg>
        <pc:grpChg chg="del mod">
          <ac:chgData name="hanh vu" userId="5a8ad58f99402e55" providerId="LiveId" clId="{26E58B0B-9E64-46AF-9170-79E1CA016031}" dt="2023-06-18T09:41:24.111" v="1830" actId="478"/>
          <ac:grpSpMkLst>
            <pc:docMk/>
            <pc:sldMk cId="0" sldId="290"/>
            <ac:grpSpMk id="4" creationId="{CFD20D20-8DC3-C47F-5655-100F405CE173}"/>
          </ac:grpSpMkLst>
        </pc:grpChg>
        <pc:grpChg chg="mod">
          <ac:chgData name="hanh vu" userId="5a8ad58f99402e55" providerId="LiveId" clId="{26E58B0B-9E64-46AF-9170-79E1CA016031}" dt="2023-06-12T08:02:55.190" v="5"/>
          <ac:grpSpMkLst>
            <pc:docMk/>
            <pc:sldMk cId="0" sldId="290"/>
            <ac:grpSpMk id="18441" creationId="{20918DA3-2A56-9EB7-2EF0-D984B16D8063}"/>
          </ac:grpSpMkLst>
        </pc:grpChg>
        <pc:graphicFrameChg chg="add del mod">
          <ac:chgData name="hanh vu" userId="5a8ad58f99402e55" providerId="LiveId" clId="{26E58B0B-9E64-46AF-9170-79E1CA016031}" dt="2023-06-18T09:41:39.648" v="1834" actId="478"/>
          <ac:graphicFrameMkLst>
            <pc:docMk/>
            <pc:sldMk cId="0" sldId="290"/>
            <ac:graphicFrameMk id="2" creationId="{233B2FCE-C131-3456-8909-C8DFDA8D68D0}"/>
          </ac:graphicFrameMkLst>
        </pc:graphicFrameChg>
        <pc:graphicFrameChg chg="add mod modGraphic">
          <ac:chgData name="hanh vu" userId="5a8ad58f99402e55" providerId="LiveId" clId="{26E58B0B-9E64-46AF-9170-79E1CA016031}" dt="2023-06-18T09:42:29.816" v="1840" actId="1076"/>
          <ac:graphicFrameMkLst>
            <pc:docMk/>
            <pc:sldMk cId="0" sldId="290"/>
            <ac:graphicFrameMk id="5" creationId="{FB5140DA-6604-78A0-DC42-958A80B4235F}"/>
          </ac:graphicFrameMkLst>
        </pc:graphicFrameChg>
        <pc:picChg chg="mod">
          <ac:chgData name="hanh vu" userId="5a8ad58f99402e55" providerId="LiveId" clId="{26E58B0B-9E64-46AF-9170-79E1CA016031}" dt="2023-06-12T08:02:55.190" v="5"/>
          <ac:picMkLst>
            <pc:docMk/>
            <pc:sldMk cId="0" sldId="290"/>
            <ac:picMk id="18437" creationId="{B02B836B-4247-52C4-7D5A-559CF63122E6}"/>
          </ac:picMkLst>
        </pc:picChg>
        <pc:picChg chg="mod">
          <ac:chgData name="hanh vu" userId="5a8ad58f99402e55" providerId="LiveId" clId="{26E58B0B-9E64-46AF-9170-79E1CA016031}" dt="2023-06-12T08:02:55.190" v="5"/>
          <ac:picMkLst>
            <pc:docMk/>
            <pc:sldMk cId="0" sldId="290"/>
            <ac:picMk id="18438" creationId="{60FE6A5C-2A98-CEE6-3B24-6077614A54E6}"/>
          </ac:picMkLst>
        </pc:picChg>
        <pc:picChg chg="mod">
          <ac:chgData name="hanh vu" userId="5a8ad58f99402e55" providerId="LiveId" clId="{26E58B0B-9E64-46AF-9170-79E1CA016031}" dt="2023-06-12T08:02:55.190" v="5"/>
          <ac:picMkLst>
            <pc:docMk/>
            <pc:sldMk cId="0" sldId="290"/>
            <ac:picMk id="18439" creationId="{10466858-5B58-807A-6A97-87EDA078F712}"/>
          </ac:picMkLst>
        </pc:picChg>
        <pc:picChg chg="mod">
          <ac:chgData name="hanh vu" userId="5a8ad58f99402e55" providerId="LiveId" clId="{26E58B0B-9E64-46AF-9170-79E1CA016031}" dt="2023-06-12T08:02:55.190" v="5"/>
          <ac:picMkLst>
            <pc:docMk/>
            <pc:sldMk cId="0" sldId="290"/>
            <ac:picMk id="18440" creationId="{9A6FCC6F-D586-BE2F-1D42-221233AEAE57}"/>
          </ac:picMkLst>
        </pc:picChg>
        <pc:picChg chg="mod">
          <ac:chgData name="hanh vu" userId="5a8ad58f99402e55" providerId="LiveId" clId="{26E58B0B-9E64-46AF-9170-79E1CA016031}" dt="2023-06-12T08:02:55.190" v="5"/>
          <ac:picMkLst>
            <pc:docMk/>
            <pc:sldMk cId="0" sldId="290"/>
            <ac:picMk id="18445" creationId="{5D3A76F2-3E61-15F4-A2FD-6E96FA5D1B02}"/>
          </ac:picMkLst>
        </pc:picChg>
        <pc:picChg chg="mod">
          <ac:chgData name="hanh vu" userId="5a8ad58f99402e55" providerId="LiveId" clId="{26E58B0B-9E64-46AF-9170-79E1CA016031}" dt="2023-06-12T08:02:55.190" v="5"/>
          <ac:picMkLst>
            <pc:docMk/>
            <pc:sldMk cId="0" sldId="290"/>
            <ac:picMk id="18447" creationId="{B072168C-CB1A-A673-0CBB-3DDFF31D3238}"/>
          </ac:picMkLst>
        </pc:picChg>
      </pc:sldChg>
      <pc:sldChg chg="addSp delSp modSp mod ord modAnim">
        <pc:chgData name="hanh vu" userId="5a8ad58f99402e55" providerId="LiveId" clId="{26E58B0B-9E64-46AF-9170-79E1CA016031}" dt="2023-06-12T08:55:24.137" v="90"/>
        <pc:sldMkLst>
          <pc:docMk/>
          <pc:sldMk cId="0" sldId="294"/>
        </pc:sldMkLst>
        <pc:spChg chg="add del mod">
          <ac:chgData name="hanh vu" userId="5a8ad58f99402e55" providerId="LiveId" clId="{26E58B0B-9E64-46AF-9170-79E1CA016031}" dt="2023-06-12T08:48:37.122" v="46" actId="478"/>
          <ac:spMkLst>
            <pc:docMk/>
            <pc:sldMk cId="0" sldId="294"/>
            <ac:spMk id="2" creationId="{5E2E89F4-B59E-339C-1379-319FF88BB74A}"/>
          </ac:spMkLst>
        </pc:spChg>
        <pc:spChg chg="add mod">
          <ac:chgData name="hanh vu" userId="5a8ad58f99402e55" providerId="LiveId" clId="{26E58B0B-9E64-46AF-9170-79E1CA016031}" dt="2023-06-12T08:54:04.251" v="83" actId="14100"/>
          <ac:spMkLst>
            <pc:docMk/>
            <pc:sldMk cId="0" sldId="294"/>
            <ac:spMk id="5" creationId="{D7E47287-8586-59E0-8682-9C5C6ABA5E2E}"/>
          </ac:spMkLst>
        </pc:spChg>
        <pc:spChg chg="add mod">
          <ac:chgData name="hanh vu" userId="5a8ad58f99402e55" providerId="LiveId" clId="{26E58B0B-9E64-46AF-9170-79E1CA016031}" dt="2023-06-12T08:53:58.750" v="82" actId="1076"/>
          <ac:spMkLst>
            <pc:docMk/>
            <pc:sldMk cId="0" sldId="294"/>
            <ac:spMk id="6" creationId="{1D07F7CD-FD4B-CB9F-E3C4-C5A3978234B3}"/>
          </ac:spMkLst>
        </pc:spChg>
        <pc:spChg chg="mod">
          <ac:chgData name="hanh vu" userId="5a8ad58f99402e55" providerId="LiveId" clId="{26E58B0B-9E64-46AF-9170-79E1CA016031}" dt="2023-06-12T08:37:47.662" v="11" actId="6549"/>
          <ac:spMkLst>
            <pc:docMk/>
            <pc:sldMk cId="0" sldId="294"/>
            <ac:spMk id="15" creationId="{C55734DF-83FE-C1D0-823A-64E05F9EADFA}"/>
          </ac:spMkLst>
        </pc:spChg>
        <pc:spChg chg="mod">
          <ac:chgData name="hanh vu" userId="5a8ad58f99402e55" providerId="LiveId" clId="{26E58B0B-9E64-46AF-9170-79E1CA016031}" dt="2023-06-12T08:46:58.580" v="43" actId="20577"/>
          <ac:spMkLst>
            <pc:docMk/>
            <pc:sldMk cId="0" sldId="294"/>
            <ac:spMk id="19458" creationId="{6B364415-0F51-EC28-B7A9-8A93C3D6A2EB}"/>
          </ac:spMkLst>
        </pc:spChg>
        <pc:spChg chg="del mod">
          <ac:chgData name="hanh vu" userId="5a8ad58f99402e55" providerId="LiveId" clId="{26E58B0B-9E64-46AF-9170-79E1CA016031}" dt="2023-06-12T08:48:41.273" v="48" actId="478"/>
          <ac:spMkLst>
            <pc:docMk/>
            <pc:sldMk cId="0" sldId="294"/>
            <ac:spMk id="85009" creationId="{F9D827CA-59EE-C71A-21C7-C86358B853D9}"/>
          </ac:spMkLst>
        </pc:spChg>
        <pc:spChg chg="del mod">
          <ac:chgData name="hanh vu" userId="5a8ad58f99402e55" providerId="LiveId" clId="{26E58B0B-9E64-46AF-9170-79E1CA016031}" dt="2023-06-12T08:48:45.127" v="50" actId="478"/>
          <ac:spMkLst>
            <pc:docMk/>
            <pc:sldMk cId="0" sldId="294"/>
            <ac:spMk id="85012" creationId="{6E49832F-6FFF-6E3A-C8EA-7304C52438CF}"/>
          </ac:spMkLst>
        </pc:spChg>
        <pc:spChg chg="del mod">
          <ac:chgData name="hanh vu" userId="5a8ad58f99402e55" providerId="LiveId" clId="{26E58B0B-9E64-46AF-9170-79E1CA016031}" dt="2023-06-12T08:48:39.346" v="47" actId="478"/>
          <ac:spMkLst>
            <pc:docMk/>
            <pc:sldMk cId="0" sldId="294"/>
            <ac:spMk id="85013" creationId="{72181C00-A596-D42D-565B-AED4B855DE12}"/>
          </ac:spMkLst>
        </pc:spChg>
        <pc:spChg chg="del mod">
          <ac:chgData name="hanh vu" userId="5a8ad58f99402e55" providerId="LiveId" clId="{26E58B0B-9E64-46AF-9170-79E1CA016031}" dt="2023-06-12T08:48:43.591" v="49" actId="478"/>
          <ac:spMkLst>
            <pc:docMk/>
            <pc:sldMk cId="0" sldId="294"/>
            <ac:spMk id="85014" creationId="{D0246EAD-8350-C75F-CCAC-1BD099B32D0A}"/>
          </ac:spMkLst>
        </pc:spChg>
        <pc:graphicFrameChg chg="add del mod modGraphic">
          <ac:chgData name="hanh vu" userId="5a8ad58f99402e55" providerId="LiveId" clId="{26E58B0B-9E64-46AF-9170-79E1CA016031}" dt="2023-06-12T08:50:06.603" v="56" actId="478"/>
          <ac:graphicFrameMkLst>
            <pc:docMk/>
            <pc:sldMk cId="0" sldId="294"/>
            <ac:graphicFrameMk id="3" creationId="{CDABAC6B-FC20-6792-D88D-D68EDFCA084F}"/>
          </ac:graphicFrameMkLst>
        </pc:graphicFrameChg>
        <pc:graphicFrameChg chg="add mod modGraphic">
          <ac:chgData name="hanh vu" userId="5a8ad58f99402e55" providerId="LiveId" clId="{26E58B0B-9E64-46AF-9170-79E1CA016031}" dt="2023-06-12T08:52:34.141" v="76" actId="14100"/>
          <ac:graphicFrameMkLst>
            <pc:docMk/>
            <pc:sldMk cId="0" sldId="294"/>
            <ac:graphicFrameMk id="4" creationId="{168DF8BF-9035-A239-9A1E-3DE8D60A183E}"/>
          </ac:graphicFrameMkLst>
        </pc:graphicFrameChg>
        <pc:picChg chg="del mod">
          <ac:chgData name="hanh vu" userId="5a8ad58f99402e55" providerId="LiveId" clId="{26E58B0B-9E64-46AF-9170-79E1CA016031}" dt="2023-06-12T08:48:35.198" v="45" actId="478"/>
          <ac:picMkLst>
            <pc:docMk/>
            <pc:sldMk cId="0" sldId="294"/>
            <ac:picMk id="19460" creationId="{B8B6F870-4C2D-4342-3F2F-1185DB942D95}"/>
          </ac:picMkLst>
        </pc:picChg>
      </pc:sldChg>
      <pc:sldChg chg="modSp del">
        <pc:chgData name="hanh vu" userId="5a8ad58f99402e55" providerId="LiveId" clId="{26E58B0B-9E64-46AF-9170-79E1CA016031}" dt="2023-06-17T03:35:10.013" v="1380" actId="47"/>
        <pc:sldMkLst>
          <pc:docMk/>
          <pc:sldMk cId="0" sldId="296"/>
        </pc:sldMkLst>
        <pc:spChg chg="mod">
          <ac:chgData name="hanh vu" userId="5a8ad58f99402e55" providerId="LiveId" clId="{26E58B0B-9E64-46AF-9170-79E1CA016031}" dt="2023-06-12T08:02:55.190" v="5"/>
          <ac:spMkLst>
            <pc:docMk/>
            <pc:sldMk cId="0" sldId="296"/>
            <ac:spMk id="4" creationId="{82B54F26-F736-C973-4C2F-EDA5929ED924}"/>
          </ac:spMkLst>
        </pc:spChg>
        <pc:spChg chg="mod">
          <ac:chgData name="hanh vu" userId="5a8ad58f99402e55" providerId="LiveId" clId="{26E58B0B-9E64-46AF-9170-79E1CA016031}" dt="2023-06-12T08:02:55.190" v="5"/>
          <ac:spMkLst>
            <pc:docMk/>
            <pc:sldMk cId="0" sldId="296"/>
            <ac:spMk id="88079" creationId="{41B0CB59-EE40-554E-D2F8-6106672416D7}"/>
          </ac:spMkLst>
        </pc:spChg>
        <pc:spChg chg="mod">
          <ac:chgData name="hanh vu" userId="5a8ad58f99402e55" providerId="LiveId" clId="{26E58B0B-9E64-46AF-9170-79E1CA016031}" dt="2023-06-12T08:02:55.190" v="5"/>
          <ac:spMkLst>
            <pc:docMk/>
            <pc:sldMk cId="0" sldId="296"/>
            <ac:spMk id="88080" creationId="{5992B32B-5442-B4AD-2614-720A549AFCC9}"/>
          </ac:spMkLst>
        </pc:spChg>
        <pc:spChg chg="mod">
          <ac:chgData name="hanh vu" userId="5a8ad58f99402e55" providerId="LiveId" clId="{26E58B0B-9E64-46AF-9170-79E1CA016031}" dt="2023-06-12T08:02:55.190" v="5"/>
          <ac:spMkLst>
            <pc:docMk/>
            <pc:sldMk cId="0" sldId="296"/>
            <ac:spMk id="88107" creationId="{CD8C41A9-AC55-432C-AB2A-E29C682759E9}"/>
          </ac:spMkLst>
        </pc:spChg>
        <pc:graphicFrameChg chg="mod">
          <ac:chgData name="hanh vu" userId="5a8ad58f99402e55" providerId="LiveId" clId="{26E58B0B-9E64-46AF-9170-79E1CA016031}" dt="2023-06-12T08:02:55.190" v="5"/>
          <ac:graphicFrameMkLst>
            <pc:docMk/>
            <pc:sldMk cId="0" sldId="296"/>
            <ac:graphicFrameMk id="88109" creationId="{8F6E59EF-13BD-2279-94EA-073467D8D912}"/>
          </ac:graphicFrameMkLst>
        </pc:graphicFrameChg>
      </pc:sldChg>
      <pc:sldChg chg="modSp del">
        <pc:chgData name="hanh vu" userId="5a8ad58f99402e55" providerId="LiveId" clId="{26E58B0B-9E64-46AF-9170-79E1CA016031}" dt="2023-06-17T03:35:13.864" v="1381" actId="47"/>
        <pc:sldMkLst>
          <pc:docMk/>
          <pc:sldMk cId="0" sldId="302"/>
        </pc:sldMkLst>
        <pc:spChg chg="mod">
          <ac:chgData name="hanh vu" userId="5a8ad58f99402e55" providerId="LiveId" clId="{26E58B0B-9E64-46AF-9170-79E1CA016031}" dt="2023-06-12T08:02:55.190" v="5"/>
          <ac:spMkLst>
            <pc:docMk/>
            <pc:sldMk cId="0" sldId="302"/>
            <ac:spMk id="21514" creationId="{F3E45943-DA09-3909-EF77-15E7D0350339}"/>
          </ac:spMkLst>
        </pc:spChg>
        <pc:spChg chg="mod">
          <ac:chgData name="hanh vu" userId="5a8ad58f99402e55" providerId="LiveId" clId="{26E58B0B-9E64-46AF-9170-79E1CA016031}" dt="2023-06-12T08:02:55.190" v="5"/>
          <ac:spMkLst>
            <pc:docMk/>
            <pc:sldMk cId="0" sldId="302"/>
            <ac:spMk id="21517" creationId="{CA26EF02-94D4-EA0A-A9E7-EB776B4B2B4B}"/>
          </ac:spMkLst>
        </pc:spChg>
        <pc:spChg chg="mod">
          <ac:chgData name="hanh vu" userId="5a8ad58f99402e55" providerId="LiveId" clId="{26E58B0B-9E64-46AF-9170-79E1CA016031}" dt="2023-06-12T08:02:55.190" v="5"/>
          <ac:spMkLst>
            <pc:docMk/>
            <pc:sldMk cId="0" sldId="302"/>
            <ac:spMk id="21518" creationId="{A867A50D-07AD-CC83-BC1F-8B266063074B}"/>
          </ac:spMkLst>
        </pc:spChg>
        <pc:spChg chg="mod">
          <ac:chgData name="hanh vu" userId="5a8ad58f99402e55" providerId="LiveId" clId="{26E58B0B-9E64-46AF-9170-79E1CA016031}" dt="2023-06-12T08:02:55.190" v="5"/>
          <ac:spMkLst>
            <pc:docMk/>
            <pc:sldMk cId="0" sldId="302"/>
            <ac:spMk id="21519" creationId="{32067106-B11E-3840-39F0-0563757B2989}"/>
          </ac:spMkLst>
        </pc:spChg>
        <pc:spChg chg="mod">
          <ac:chgData name="hanh vu" userId="5a8ad58f99402e55" providerId="LiveId" clId="{26E58B0B-9E64-46AF-9170-79E1CA016031}" dt="2023-06-12T08:02:55.190" v="5"/>
          <ac:spMkLst>
            <pc:docMk/>
            <pc:sldMk cId="0" sldId="302"/>
            <ac:spMk id="21520" creationId="{7222704A-A4A4-915F-C1A3-311BA8A83416}"/>
          </ac:spMkLst>
        </pc:spChg>
        <pc:spChg chg="mod">
          <ac:chgData name="hanh vu" userId="5a8ad58f99402e55" providerId="LiveId" clId="{26E58B0B-9E64-46AF-9170-79E1CA016031}" dt="2023-06-12T08:02:55.190" v="5"/>
          <ac:spMkLst>
            <pc:docMk/>
            <pc:sldMk cId="0" sldId="302"/>
            <ac:spMk id="21521" creationId="{D49533AB-6F70-267E-BE1C-5C1E94CA9716}"/>
          </ac:spMkLst>
        </pc:spChg>
        <pc:spChg chg="mod">
          <ac:chgData name="hanh vu" userId="5a8ad58f99402e55" providerId="LiveId" clId="{26E58B0B-9E64-46AF-9170-79E1CA016031}" dt="2023-06-12T08:02:55.190" v="5"/>
          <ac:spMkLst>
            <pc:docMk/>
            <pc:sldMk cId="0" sldId="302"/>
            <ac:spMk id="21522" creationId="{C35C62E1-7360-0594-952B-F1F9334C1470}"/>
          </ac:spMkLst>
        </pc:spChg>
        <pc:spChg chg="mod">
          <ac:chgData name="hanh vu" userId="5a8ad58f99402e55" providerId="LiveId" clId="{26E58B0B-9E64-46AF-9170-79E1CA016031}" dt="2023-06-12T08:02:55.190" v="5"/>
          <ac:spMkLst>
            <pc:docMk/>
            <pc:sldMk cId="0" sldId="302"/>
            <ac:spMk id="21523" creationId="{33EA1056-EF96-D517-8C4D-8854155F9547}"/>
          </ac:spMkLst>
        </pc:spChg>
        <pc:spChg chg="mod">
          <ac:chgData name="hanh vu" userId="5a8ad58f99402e55" providerId="LiveId" clId="{26E58B0B-9E64-46AF-9170-79E1CA016031}" dt="2023-06-12T08:02:55.190" v="5"/>
          <ac:spMkLst>
            <pc:docMk/>
            <pc:sldMk cId="0" sldId="302"/>
            <ac:spMk id="21524" creationId="{63817971-8D39-A694-EB0C-5271246315EB}"/>
          </ac:spMkLst>
        </pc:spChg>
        <pc:spChg chg="mod">
          <ac:chgData name="hanh vu" userId="5a8ad58f99402e55" providerId="LiveId" clId="{26E58B0B-9E64-46AF-9170-79E1CA016031}" dt="2023-06-12T08:02:55.190" v="5"/>
          <ac:spMkLst>
            <pc:docMk/>
            <pc:sldMk cId="0" sldId="302"/>
            <ac:spMk id="21525" creationId="{321BE0F0-7968-7611-D436-37BAD2C37431}"/>
          </ac:spMkLst>
        </pc:spChg>
        <pc:spChg chg="mod">
          <ac:chgData name="hanh vu" userId="5a8ad58f99402e55" providerId="LiveId" clId="{26E58B0B-9E64-46AF-9170-79E1CA016031}" dt="2023-06-12T08:02:55.190" v="5"/>
          <ac:spMkLst>
            <pc:docMk/>
            <pc:sldMk cId="0" sldId="302"/>
            <ac:spMk id="21526" creationId="{D2E303F6-736E-AD69-A908-4382588895D0}"/>
          </ac:spMkLst>
        </pc:spChg>
        <pc:spChg chg="mod">
          <ac:chgData name="hanh vu" userId="5a8ad58f99402e55" providerId="LiveId" clId="{26E58B0B-9E64-46AF-9170-79E1CA016031}" dt="2023-06-12T08:02:55.190" v="5"/>
          <ac:spMkLst>
            <pc:docMk/>
            <pc:sldMk cId="0" sldId="302"/>
            <ac:spMk id="21533" creationId="{092BD2BB-3B58-F68C-4B0A-DFA3614B0E31}"/>
          </ac:spMkLst>
        </pc:spChg>
        <pc:spChg chg="mod">
          <ac:chgData name="hanh vu" userId="5a8ad58f99402e55" providerId="LiveId" clId="{26E58B0B-9E64-46AF-9170-79E1CA016031}" dt="2023-06-12T08:02:55.190" v="5"/>
          <ac:spMkLst>
            <pc:docMk/>
            <pc:sldMk cId="0" sldId="302"/>
            <ac:spMk id="21534" creationId="{B72DAE66-2BC9-E517-58DE-3350C6FFABAF}"/>
          </ac:spMkLst>
        </pc:spChg>
        <pc:spChg chg="mod">
          <ac:chgData name="hanh vu" userId="5a8ad58f99402e55" providerId="LiveId" clId="{26E58B0B-9E64-46AF-9170-79E1CA016031}" dt="2023-06-12T08:02:55.190" v="5"/>
          <ac:spMkLst>
            <pc:docMk/>
            <pc:sldMk cId="0" sldId="302"/>
            <ac:spMk id="21535" creationId="{E244FCD9-444B-C97F-5C09-E9491039E364}"/>
          </ac:spMkLst>
        </pc:spChg>
        <pc:spChg chg="mod">
          <ac:chgData name="hanh vu" userId="5a8ad58f99402e55" providerId="LiveId" clId="{26E58B0B-9E64-46AF-9170-79E1CA016031}" dt="2023-06-12T08:02:55.190" v="5"/>
          <ac:spMkLst>
            <pc:docMk/>
            <pc:sldMk cId="0" sldId="302"/>
            <ac:spMk id="21536" creationId="{396DBC1E-4AA5-0D5A-9461-DDCBDD966549}"/>
          </ac:spMkLst>
        </pc:spChg>
        <pc:spChg chg="mod">
          <ac:chgData name="hanh vu" userId="5a8ad58f99402e55" providerId="LiveId" clId="{26E58B0B-9E64-46AF-9170-79E1CA016031}" dt="2023-06-12T08:02:55.190" v="5"/>
          <ac:spMkLst>
            <pc:docMk/>
            <pc:sldMk cId="0" sldId="302"/>
            <ac:spMk id="21541" creationId="{08D0B5EA-B990-75B8-BFFB-5A798E8AF678}"/>
          </ac:spMkLst>
        </pc:spChg>
        <pc:spChg chg="mod">
          <ac:chgData name="hanh vu" userId="5a8ad58f99402e55" providerId="LiveId" clId="{26E58B0B-9E64-46AF-9170-79E1CA016031}" dt="2023-06-12T08:02:55.190" v="5"/>
          <ac:spMkLst>
            <pc:docMk/>
            <pc:sldMk cId="0" sldId="302"/>
            <ac:spMk id="21547" creationId="{E5F48CD4-8A02-3C0D-34FF-25670691D031}"/>
          </ac:spMkLst>
        </pc:spChg>
        <pc:spChg chg="mod">
          <ac:chgData name="hanh vu" userId="5a8ad58f99402e55" providerId="LiveId" clId="{26E58B0B-9E64-46AF-9170-79E1CA016031}" dt="2023-06-12T08:02:55.190" v="5"/>
          <ac:spMkLst>
            <pc:docMk/>
            <pc:sldMk cId="0" sldId="302"/>
            <ac:spMk id="21548" creationId="{7300B2CB-ACF7-B063-95A3-7491EB45EFD0}"/>
          </ac:spMkLst>
        </pc:spChg>
        <pc:spChg chg="mod">
          <ac:chgData name="hanh vu" userId="5a8ad58f99402e55" providerId="LiveId" clId="{26E58B0B-9E64-46AF-9170-79E1CA016031}" dt="2023-06-12T08:02:55.190" v="5"/>
          <ac:spMkLst>
            <pc:docMk/>
            <pc:sldMk cId="0" sldId="302"/>
            <ac:spMk id="21549" creationId="{8E7C9393-A281-023E-BC1A-70F6BCDF521D}"/>
          </ac:spMkLst>
        </pc:spChg>
        <pc:spChg chg="mod">
          <ac:chgData name="hanh vu" userId="5a8ad58f99402e55" providerId="LiveId" clId="{26E58B0B-9E64-46AF-9170-79E1CA016031}" dt="2023-06-12T08:02:55.190" v="5"/>
          <ac:spMkLst>
            <pc:docMk/>
            <pc:sldMk cId="0" sldId="302"/>
            <ac:spMk id="21550" creationId="{D8E632B4-723A-E301-898D-2DDC886E1CD6}"/>
          </ac:spMkLst>
        </pc:spChg>
        <pc:spChg chg="mod">
          <ac:chgData name="hanh vu" userId="5a8ad58f99402e55" providerId="LiveId" clId="{26E58B0B-9E64-46AF-9170-79E1CA016031}" dt="2023-06-12T08:02:55.190" v="5"/>
          <ac:spMkLst>
            <pc:docMk/>
            <pc:sldMk cId="0" sldId="302"/>
            <ac:spMk id="21551" creationId="{B3940015-7CCF-BF07-8CCB-98438A4E6809}"/>
          </ac:spMkLst>
        </pc:spChg>
        <pc:spChg chg="mod">
          <ac:chgData name="hanh vu" userId="5a8ad58f99402e55" providerId="LiveId" clId="{26E58B0B-9E64-46AF-9170-79E1CA016031}" dt="2023-06-12T08:02:55.190" v="5"/>
          <ac:spMkLst>
            <pc:docMk/>
            <pc:sldMk cId="0" sldId="302"/>
            <ac:spMk id="21552" creationId="{582207AF-70BF-8E2B-E353-E46940786D85}"/>
          </ac:spMkLst>
        </pc:spChg>
        <pc:spChg chg="mod">
          <ac:chgData name="hanh vu" userId="5a8ad58f99402e55" providerId="LiveId" clId="{26E58B0B-9E64-46AF-9170-79E1CA016031}" dt="2023-06-12T08:02:55.190" v="5"/>
          <ac:spMkLst>
            <pc:docMk/>
            <pc:sldMk cId="0" sldId="302"/>
            <ac:spMk id="21553" creationId="{9EE8EF17-5CBC-B879-75B9-2959142C18BC}"/>
          </ac:spMkLst>
        </pc:spChg>
        <pc:spChg chg="mod">
          <ac:chgData name="hanh vu" userId="5a8ad58f99402e55" providerId="LiveId" clId="{26E58B0B-9E64-46AF-9170-79E1CA016031}" dt="2023-06-12T08:02:55.190" v="5"/>
          <ac:spMkLst>
            <pc:docMk/>
            <pc:sldMk cId="0" sldId="302"/>
            <ac:spMk id="21554" creationId="{05CE4438-10D9-F844-54ED-5687A8FA84D1}"/>
          </ac:spMkLst>
        </pc:spChg>
        <pc:spChg chg="mod">
          <ac:chgData name="hanh vu" userId="5a8ad58f99402e55" providerId="LiveId" clId="{26E58B0B-9E64-46AF-9170-79E1CA016031}" dt="2023-06-12T08:02:55.190" v="5"/>
          <ac:spMkLst>
            <pc:docMk/>
            <pc:sldMk cId="0" sldId="302"/>
            <ac:spMk id="21555" creationId="{2B99E52E-737B-8742-6070-F71E9D00E3E8}"/>
          </ac:spMkLst>
        </pc:spChg>
        <pc:spChg chg="mod">
          <ac:chgData name="hanh vu" userId="5a8ad58f99402e55" providerId="LiveId" clId="{26E58B0B-9E64-46AF-9170-79E1CA016031}" dt="2023-06-12T08:02:55.190" v="5"/>
          <ac:spMkLst>
            <pc:docMk/>
            <pc:sldMk cId="0" sldId="302"/>
            <ac:spMk id="21556" creationId="{1C19879C-AD57-4F0F-ACDC-B92F4B4EEAD4}"/>
          </ac:spMkLst>
        </pc:spChg>
        <pc:spChg chg="mod">
          <ac:chgData name="hanh vu" userId="5a8ad58f99402e55" providerId="LiveId" clId="{26E58B0B-9E64-46AF-9170-79E1CA016031}" dt="2023-06-12T08:02:55.190" v="5"/>
          <ac:spMkLst>
            <pc:docMk/>
            <pc:sldMk cId="0" sldId="302"/>
            <ac:spMk id="96258" creationId="{60BBCDD1-CEB6-F974-B83A-F31C9D1BAA82}"/>
          </ac:spMkLst>
        </pc:spChg>
        <pc:spChg chg="mod">
          <ac:chgData name="hanh vu" userId="5a8ad58f99402e55" providerId="LiveId" clId="{26E58B0B-9E64-46AF-9170-79E1CA016031}" dt="2023-06-12T08:02:55.190" v="5"/>
          <ac:spMkLst>
            <pc:docMk/>
            <pc:sldMk cId="0" sldId="302"/>
            <ac:spMk id="96259" creationId="{9020F6C8-4302-A8FF-3446-000980D3E0CB}"/>
          </ac:spMkLst>
        </pc:spChg>
        <pc:spChg chg="mod">
          <ac:chgData name="hanh vu" userId="5a8ad58f99402e55" providerId="LiveId" clId="{26E58B0B-9E64-46AF-9170-79E1CA016031}" dt="2023-06-12T08:02:55.190" v="5"/>
          <ac:spMkLst>
            <pc:docMk/>
            <pc:sldMk cId="0" sldId="302"/>
            <ac:spMk id="96260" creationId="{DB219E58-B3B9-387E-1AD3-90CFDCE8D10A}"/>
          </ac:spMkLst>
        </pc:spChg>
        <pc:spChg chg="mod">
          <ac:chgData name="hanh vu" userId="5a8ad58f99402e55" providerId="LiveId" clId="{26E58B0B-9E64-46AF-9170-79E1CA016031}" dt="2023-06-12T08:02:55.190" v="5"/>
          <ac:spMkLst>
            <pc:docMk/>
            <pc:sldMk cId="0" sldId="302"/>
            <ac:spMk id="96261" creationId="{732E731E-2DAC-8811-B212-541210FC9E2A}"/>
          </ac:spMkLst>
        </pc:spChg>
        <pc:spChg chg="mod">
          <ac:chgData name="hanh vu" userId="5a8ad58f99402e55" providerId="LiveId" clId="{26E58B0B-9E64-46AF-9170-79E1CA016031}" dt="2023-06-12T08:02:55.190" v="5"/>
          <ac:spMkLst>
            <pc:docMk/>
            <pc:sldMk cId="0" sldId="302"/>
            <ac:spMk id="96289" creationId="{AA5F7BC7-3748-0C31-CF81-D6EC006BE826}"/>
          </ac:spMkLst>
        </pc:spChg>
        <pc:spChg chg="mod">
          <ac:chgData name="hanh vu" userId="5a8ad58f99402e55" providerId="LiveId" clId="{26E58B0B-9E64-46AF-9170-79E1CA016031}" dt="2023-06-12T08:02:55.190" v="5"/>
          <ac:spMkLst>
            <pc:docMk/>
            <pc:sldMk cId="0" sldId="302"/>
            <ac:spMk id="96290" creationId="{A2975E44-AB76-C557-DC5E-04EDFDD38916}"/>
          </ac:spMkLst>
        </pc:spChg>
        <pc:spChg chg="mod">
          <ac:chgData name="hanh vu" userId="5a8ad58f99402e55" providerId="LiveId" clId="{26E58B0B-9E64-46AF-9170-79E1CA016031}" dt="2023-06-12T08:02:55.190" v="5"/>
          <ac:spMkLst>
            <pc:docMk/>
            <pc:sldMk cId="0" sldId="302"/>
            <ac:spMk id="96291" creationId="{3C7AC935-AB6C-B7E4-160C-D29CE053CD9C}"/>
          </ac:spMkLst>
        </pc:spChg>
        <pc:spChg chg="mod">
          <ac:chgData name="hanh vu" userId="5a8ad58f99402e55" providerId="LiveId" clId="{26E58B0B-9E64-46AF-9170-79E1CA016031}" dt="2023-06-12T08:02:55.190" v="5"/>
          <ac:spMkLst>
            <pc:docMk/>
            <pc:sldMk cId="0" sldId="302"/>
            <ac:spMk id="96292" creationId="{F4C92C9F-E1CA-28FE-2FB5-E9FEA86B581D}"/>
          </ac:spMkLst>
        </pc:spChg>
        <pc:spChg chg="mod">
          <ac:chgData name="hanh vu" userId="5a8ad58f99402e55" providerId="LiveId" clId="{26E58B0B-9E64-46AF-9170-79E1CA016031}" dt="2023-06-12T08:02:55.190" v="5"/>
          <ac:spMkLst>
            <pc:docMk/>
            <pc:sldMk cId="0" sldId="302"/>
            <ac:spMk id="96294" creationId="{5C453B1F-0156-30EF-69D0-E5C57D2D50D2}"/>
          </ac:spMkLst>
        </pc:spChg>
        <pc:spChg chg="mod">
          <ac:chgData name="hanh vu" userId="5a8ad58f99402e55" providerId="LiveId" clId="{26E58B0B-9E64-46AF-9170-79E1CA016031}" dt="2023-06-12T08:02:55.190" v="5"/>
          <ac:spMkLst>
            <pc:docMk/>
            <pc:sldMk cId="0" sldId="302"/>
            <ac:spMk id="96295" creationId="{1E2D91C6-4C31-E0AC-3496-2DE48EDABEE3}"/>
          </ac:spMkLst>
        </pc:spChg>
        <pc:spChg chg="mod">
          <ac:chgData name="hanh vu" userId="5a8ad58f99402e55" providerId="LiveId" clId="{26E58B0B-9E64-46AF-9170-79E1CA016031}" dt="2023-06-12T08:02:55.190" v="5"/>
          <ac:spMkLst>
            <pc:docMk/>
            <pc:sldMk cId="0" sldId="302"/>
            <ac:spMk id="96307" creationId="{49CE5A10-C84C-7A4C-EEEF-77BEAA1B560A}"/>
          </ac:spMkLst>
        </pc:spChg>
        <pc:spChg chg="mod">
          <ac:chgData name="hanh vu" userId="5a8ad58f99402e55" providerId="LiveId" clId="{26E58B0B-9E64-46AF-9170-79E1CA016031}" dt="2023-06-12T08:02:55.190" v="5"/>
          <ac:spMkLst>
            <pc:docMk/>
            <pc:sldMk cId="0" sldId="302"/>
            <ac:spMk id="96309" creationId="{DAE527C8-54E5-D466-DBC4-513D2CB61B55}"/>
          </ac:spMkLst>
        </pc:spChg>
        <pc:spChg chg="mod">
          <ac:chgData name="hanh vu" userId="5a8ad58f99402e55" providerId="LiveId" clId="{26E58B0B-9E64-46AF-9170-79E1CA016031}" dt="2023-06-12T08:02:55.190" v="5"/>
          <ac:spMkLst>
            <pc:docMk/>
            <pc:sldMk cId="0" sldId="302"/>
            <ac:spMk id="96310" creationId="{8B3EB97A-036F-EEEA-FFC7-7D5BEC46AF0D}"/>
          </ac:spMkLst>
        </pc:spChg>
        <pc:spChg chg="mod">
          <ac:chgData name="hanh vu" userId="5a8ad58f99402e55" providerId="LiveId" clId="{26E58B0B-9E64-46AF-9170-79E1CA016031}" dt="2023-06-12T08:02:55.190" v="5"/>
          <ac:spMkLst>
            <pc:docMk/>
            <pc:sldMk cId="0" sldId="302"/>
            <ac:spMk id="96311" creationId="{B4A6B49D-2D67-47BE-D112-2488336617FF}"/>
          </ac:spMkLst>
        </pc:spChg>
        <pc:spChg chg="mod">
          <ac:chgData name="hanh vu" userId="5a8ad58f99402e55" providerId="LiveId" clId="{26E58B0B-9E64-46AF-9170-79E1CA016031}" dt="2023-06-12T08:02:55.190" v="5"/>
          <ac:spMkLst>
            <pc:docMk/>
            <pc:sldMk cId="0" sldId="302"/>
            <ac:spMk id="96312" creationId="{FDF42C1F-49F7-42F0-D072-8309A659458D}"/>
          </ac:spMkLst>
        </pc:spChg>
        <pc:grpChg chg="mod">
          <ac:chgData name="hanh vu" userId="5a8ad58f99402e55" providerId="LiveId" clId="{26E58B0B-9E64-46AF-9170-79E1CA016031}" dt="2023-06-12T08:02:55.190" v="5"/>
          <ac:grpSpMkLst>
            <pc:docMk/>
            <pc:sldMk cId="0" sldId="302"/>
            <ac:grpSpMk id="21512" creationId="{4E1D8FFC-37E7-8191-D6AC-229C905383AA}"/>
          </ac:grpSpMkLst>
        </pc:grpChg>
        <pc:grpChg chg="mod">
          <ac:chgData name="hanh vu" userId="5a8ad58f99402e55" providerId="LiveId" clId="{26E58B0B-9E64-46AF-9170-79E1CA016031}" dt="2023-06-12T08:02:55.190" v="5"/>
          <ac:grpSpMkLst>
            <pc:docMk/>
            <pc:sldMk cId="0" sldId="302"/>
            <ac:grpSpMk id="21515" creationId="{6E87A651-185F-0BA0-5F19-0C395F4036ED}"/>
          </ac:grpSpMkLst>
        </pc:grpChg>
        <pc:grpChg chg="mod">
          <ac:chgData name="hanh vu" userId="5a8ad58f99402e55" providerId="LiveId" clId="{26E58B0B-9E64-46AF-9170-79E1CA016031}" dt="2023-06-12T08:02:55.190" v="5"/>
          <ac:grpSpMkLst>
            <pc:docMk/>
            <pc:sldMk cId="0" sldId="302"/>
            <ac:grpSpMk id="21516" creationId="{0C024D7D-7C57-5072-E3D9-3BF8F229EF75}"/>
          </ac:grpSpMkLst>
        </pc:grpChg>
        <pc:grpChg chg="mod">
          <ac:chgData name="hanh vu" userId="5a8ad58f99402e55" providerId="LiveId" clId="{26E58B0B-9E64-46AF-9170-79E1CA016031}" dt="2023-06-12T08:02:55.190" v="5"/>
          <ac:grpSpMkLst>
            <pc:docMk/>
            <pc:sldMk cId="0" sldId="302"/>
            <ac:grpSpMk id="21528" creationId="{B24E8E0F-C37E-7BCD-E0D0-3AAA49C52FEC}"/>
          </ac:grpSpMkLst>
        </pc:grpChg>
        <pc:grpChg chg="mod">
          <ac:chgData name="hanh vu" userId="5a8ad58f99402e55" providerId="LiveId" clId="{26E58B0B-9E64-46AF-9170-79E1CA016031}" dt="2023-06-12T08:02:55.190" v="5"/>
          <ac:grpSpMkLst>
            <pc:docMk/>
            <pc:sldMk cId="0" sldId="302"/>
            <ac:grpSpMk id="96283" creationId="{91F3321A-2658-F80E-D300-CF121CC608F7}"/>
          </ac:grpSpMkLst>
        </pc:grpChg>
        <pc:picChg chg="mod">
          <ac:chgData name="hanh vu" userId="5a8ad58f99402e55" providerId="LiveId" clId="{26E58B0B-9E64-46AF-9170-79E1CA016031}" dt="2023-06-12T08:02:55.190" v="5"/>
          <ac:picMkLst>
            <pc:docMk/>
            <pc:sldMk cId="0" sldId="302"/>
            <ac:picMk id="21513" creationId="{AD82D22B-0847-EFFB-1606-77759D1333A5}"/>
          </ac:picMkLst>
        </pc:picChg>
        <pc:picChg chg="mod">
          <ac:chgData name="hanh vu" userId="5a8ad58f99402e55" providerId="LiveId" clId="{26E58B0B-9E64-46AF-9170-79E1CA016031}" dt="2023-06-12T08:02:55.190" v="5"/>
          <ac:picMkLst>
            <pc:docMk/>
            <pc:sldMk cId="0" sldId="302"/>
            <ac:picMk id="21537" creationId="{BFEFF28A-49C1-1EA4-395D-C0CD2B9D76B9}"/>
          </ac:picMkLst>
        </pc:picChg>
        <pc:picChg chg="mod">
          <ac:chgData name="hanh vu" userId="5a8ad58f99402e55" providerId="LiveId" clId="{26E58B0B-9E64-46AF-9170-79E1CA016031}" dt="2023-06-12T08:02:55.190" v="5"/>
          <ac:picMkLst>
            <pc:docMk/>
            <pc:sldMk cId="0" sldId="302"/>
            <ac:picMk id="21538" creationId="{846F023E-9332-EDB6-2042-E04F24149FEE}"/>
          </ac:picMkLst>
        </pc:picChg>
        <pc:picChg chg="mod">
          <ac:chgData name="hanh vu" userId="5a8ad58f99402e55" providerId="LiveId" clId="{26E58B0B-9E64-46AF-9170-79E1CA016031}" dt="2023-06-12T08:02:55.190" v="5"/>
          <ac:picMkLst>
            <pc:docMk/>
            <pc:sldMk cId="0" sldId="302"/>
            <ac:picMk id="21539" creationId="{B2653810-5613-1D13-A3C7-9D766B6F162E}"/>
          </ac:picMkLst>
        </pc:picChg>
        <pc:picChg chg="mod">
          <ac:chgData name="hanh vu" userId="5a8ad58f99402e55" providerId="LiveId" clId="{26E58B0B-9E64-46AF-9170-79E1CA016031}" dt="2023-06-12T08:02:55.190" v="5"/>
          <ac:picMkLst>
            <pc:docMk/>
            <pc:sldMk cId="0" sldId="302"/>
            <ac:picMk id="21540" creationId="{89AA7C71-C0B8-D903-B606-B1B45007973A}"/>
          </ac:picMkLst>
        </pc:picChg>
      </pc:sldChg>
      <pc:sldChg chg="modSp del">
        <pc:chgData name="hanh vu" userId="5a8ad58f99402e55" providerId="LiveId" clId="{26E58B0B-9E64-46AF-9170-79E1CA016031}" dt="2023-06-17T03:59:06.416" v="1480" actId="47"/>
        <pc:sldMkLst>
          <pc:docMk/>
          <pc:sldMk cId="0" sldId="304"/>
        </pc:sldMkLst>
        <pc:spChg chg="mod">
          <ac:chgData name="hanh vu" userId="5a8ad58f99402e55" providerId="LiveId" clId="{26E58B0B-9E64-46AF-9170-79E1CA016031}" dt="2023-06-12T08:02:55.190" v="5"/>
          <ac:spMkLst>
            <pc:docMk/>
            <pc:sldMk cId="0" sldId="304"/>
            <ac:spMk id="22530" creationId="{132B13E1-6FFC-34D6-4769-14334079F4D8}"/>
          </ac:spMkLst>
        </pc:spChg>
        <pc:spChg chg="mod">
          <ac:chgData name="hanh vu" userId="5a8ad58f99402e55" providerId="LiveId" clId="{26E58B0B-9E64-46AF-9170-79E1CA016031}" dt="2023-06-12T08:02:55.190" v="5"/>
          <ac:spMkLst>
            <pc:docMk/>
            <pc:sldMk cId="0" sldId="304"/>
            <ac:spMk id="22531" creationId="{66FFEC6A-4F82-3EA2-38BB-E2AF5F54B1CF}"/>
          </ac:spMkLst>
        </pc:spChg>
        <pc:spChg chg="mod">
          <ac:chgData name="hanh vu" userId="5a8ad58f99402e55" providerId="LiveId" clId="{26E58B0B-9E64-46AF-9170-79E1CA016031}" dt="2023-06-12T08:02:55.190" v="5"/>
          <ac:spMkLst>
            <pc:docMk/>
            <pc:sldMk cId="0" sldId="304"/>
            <ac:spMk id="98313" creationId="{CD4DD2C8-706E-0A54-4F61-FCBFA4D9A31A}"/>
          </ac:spMkLst>
        </pc:spChg>
        <pc:spChg chg="mod">
          <ac:chgData name="hanh vu" userId="5a8ad58f99402e55" providerId="LiveId" clId="{26E58B0B-9E64-46AF-9170-79E1CA016031}" dt="2023-06-12T08:02:55.190" v="5"/>
          <ac:spMkLst>
            <pc:docMk/>
            <pc:sldMk cId="0" sldId="304"/>
            <ac:spMk id="98314" creationId="{FBD2D4B9-1208-30E7-676E-C683219E0460}"/>
          </ac:spMkLst>
        </pc:spChg>
        <pc:spChg chg="mod">
          <ac:chgData name="hanh vu" userId="5a8ad58f99402e55" providerId="LiveId" clId="{26E58B0B-9E64-46AF-9170-79E1CA016031}" dt="2023-06-12T08:02:55.190" v="5"/>
          <ac:spMkLst>
            <pc:docMk/>
            <pc:sldMk cId="0" sldId="304"/>
            <ac:spMk id="98315" creationId="{D2483C39-48E3-8D36-D557-3094437D629E}"/>
          </ac:spMkLst>
        </pc:spChg>
        <pc:spChg chg="mod">
          <ac:chgData name="hanh vu" userId="5a8ad58f99402e55" providerId="LiveId" clId="{26E58B0B-9E64-46AF-9170-79E1CA016031}" dt="2023-06-12T08:02:55.190" v="5"/>
          <ac:spMkLst>
            <pc:docMk/>
            <pc:sldMk cId="0" sldId="304"/>
            <ac:spMk id="98316" creationId="{0B2EEE88-231D-7867-BA94-5AB5002119A3}"/>
          </ac:spMkLst>
        </pc:spChg>
        <pc:spChg chg="mod">
          <ac:chgData name="hanh vu" userId="5a8ad58f99402e55" providerId="LiveId" clId="{26E58B0B-9E64-46AF-9170-79E1CA016031}" dt="2023-06-12T08:02:55.190" v="5"/>
          <ac:spMkLst>
            <pc:docMk/>
            <pc:sldMk cId="0" sldId="304"/>
            <ac:spMk id="98317" creationId="{545FF568-E42F-86F9-672C-B0E747C0FFFD}"/>
          </ac:spMkLst>
        </pc:spChg>
      </pc:sldChg>
      <pc:sldChg chg="modSp del">
        <pc:chgData name="hanh vu" userId="5a8ad58f99402e55" providerId="LiveId" clId="{26E58B0B-9E64-46AF-9170-79E1CA016031}" dt="2023-06-17T03:59:09.334" v="1481" actId="47"/>
        <pc:sldMkLst>
          <pc:docMk/>
          <pc:sldMk cId="0" sldId="306"/>
        </pc:sldMkLst>
        <pc:spChg chg="mod">
          <ac:chgData name="hanh vu" userId="5a8ad58f99402e55" providerId="LiveId" clId="{26E58B0B-9E64-46AF-9170-79E1CA016031}" dt="2023-06-12T08:02:55.190" v="5"/>
          <ac:spMkLst>
            <pc:docMk/>
            <pc:sldMk cId="0" sldId="306"/>
            <ac:spMk id="100367" creationId="{C803E330-BDFF-13A8-9F5C-6992DA8E3081}"/>
          </ac:spMkLst>
        </pc:spChg>
        <pc:spChg chg="mod">
          <ac:chgData name="hanh vu" userId="5a8ad58f99402e55" providerId="LiveId" clId="{26E58B0B-9E64-46AF-9170-79E1CA016031}" dt="2023-06-12T08:02:55.190" v="5"/>
          <ac:spMkLst>
            <pc:docMk/>
            <pc:sldMk cId="0" sldId="306"/>
            <ac:spMk id="100368" creationId="{D811F781-5E97-2062-7620-3887EFFE9581}"/>
          </ac:spMkLst>
        </pc:spChg>
        <pc:spChg chg="mod">
          <ac:chgData name="hanh vu" userId="5a8ad58f99402e55" providerId="LiveId" clId="{26E58B0B-9E64-46AF-9170-79E1CA016031}" dt="2023-06-12T08:02:55.190" v="5"/>
          <ac:spMkLst>
            <pc:docMk/>
            <pc:sldMk cId="0" sldId="306"/>
            <ac:spMk id="100369" creationId="{C406881D-6E0F-5E3E-9994-9E2519DCE0C7}"/>
          </ac:spMkLst>
        </pc:spChg>
      </pc:sldChg>
      <pc:sldChg chg="modSp del">
        <pc:chgData name="hanh vu" userId="5a8ad58f99402e55" providerId="LiveId" clId="{26E58B0B-9E64-46AF-9170-79E1CA016031}" dt="2023-06-17T03:59:10.237" v="1482" actId="47"/>
        <pc:sldMkLst>
          <pc:docMk/>
          <pc:sldMk cId="0" sldId="308"/>
        </pc:sldMkLst>
        <pc:spChg chg="mod">
          <ac:chgData name="hanh vu" userId="5a8ad58f99402e55" providerId="LiveId" clId="{26E58B0B-9E64-46AF-9170-79E1CA016031}" dt="2023-06-12T08:02:55.190" v="5"/>
          <ac:spMkLst>
            <pc:docMk/>
            <pc:sldMk cId="0" sldId="308"/>
            <ac:spMk id="31" creationId="{F5A6F393-CDEE-11A4-7C58-49FB6520D0E4}"/>
          </ac:spMkLst>
        </pc:spChg>
        <pc:spChg chg="mod">
          <ac:chgData name="hanh vu" userId="5a8ad58f99402e55" providerId="LiveId" clId="{26E58B0B-9E64-46AF-9170-79E1CA016031}" dt="2023-06-12T08:02:55.190" v="5"/>
          <ac:spMkLst>
            <pc:docMk/>
            <pc:sldMk cId="0" sldId="308"/>
            <ac:spMk id="24583" creationId="{FFC5BFDF-3651-EDDA-C442-0DB180378078}"/>
          </ac:spMkLst>
        </pc:spChg>
        <pc:spChg chg="mod">
          <ac:chgData name="hanh vu" userId="5a8ad58f99402e55" providerId="LiveId" clId="{26E58B0B-9E64-46AF-9170-79E1CA016031}" dt="2023-06-12T08:02:55.190" v="5"/>
          <ac:spMkLst>
            <pc:docMk/>
            <pc:sldMk cId="0" sldId="308"/>
            <ac:spMk id="24584" creationId="{975A0DC6-5659-7591-D5DC-1D41E6AC69F2}"/>
          </ac:spMkLst>
        </pc:spChg>
        <pc:spChg chg="mod">
          <ac:chgData name="hanh vu" userId="5a8ad58f99402e55" providerId="LiveId" clId="{26E58B0B-9E64-46AF-9170-79E1CA016031}" dt="2023-06-12T08:02:55.190" v="5"/>
          <ac:spMkLst>
            <pc:docMk/>
            <pc:sldMk cId="0" sldId="308"/>
            <ac:spMk id="24585" creationId="{305D2E5B-9194-3EA6-57F7-A0FD7A8333BF}"/>
          </ac:spMkLst>
        </pc:spChg>
        <pc:spChg chg="mod">
          <ac:chgData name="hanh vu" userId="5a8ad58f99402e55" providerId="LiveId" clId="{26E58B0B-9E64-46AF-9170-79E1CA016031}" dt="2023-06-12T08:02:55.190" v="5"/>
          <ac:spMkLst>
            <pc:docMk/>
            <pc:sldMk cId="0" sldId="308"/>
            <ac:spMk id="24586" creationId="{91A5C39D-F828-8E71-F302-37A451B5F889}"/>
          </ac:spMkLst>
        </pc:spChg>
        <pc:spChg chg="mod">
          <ac:chgData name="hanh vu" userId="5a8ad58f99402e55" providerId="LiveId" clId="{26E58B0B-9E64-46AF-9170-79E1CA016031}" dt="2023-06-12T08:02:55.190" v="5"/>
          <ac:spMkLst>
            <pc:docMk/>
            <pc:sldMk cId="0" sldId="308"/>
            <ac:spMk id="24587" creationId="{0694CD2D-32CA-7338-200F-59623DA9B4B8}"/>
          </ac:spMkLst>
        </pc:spChg>
        <pc:spChg chg="mod">
          <ac:chgData name="hanh vu" userId="5a8ad58f99402e55" providerId="LiveId" clId="{26E58B0B-9E64-46AF-9170-79E1CA016031}" dt="2023-06-12T08:02:55.190" v="5"/>
          <ac:spMkLst>
            <pc:docMk/>
            <pc:sldMk cId="0" sldId="308"/>
            <ac:spMk id="24588" creationId="{BB1B8FF3-AB27-2412-5FB8-94886CB05800}"/>
          </ac:spMkLst>
        </pc:spChg>
        <pc:spChg chg="mod">
          <ac:chgData name="hanh vu" userId="5a8ad58f99402e55" providerId="LiveId" clId="{26E58B0B-9E64-46AF-9170-79E1CA016031}" dt="2023-06-12T08:02:55.190" v="5"/>
          <ac:spMkLst>
            <pc:docMk/>
            <pc:sldMk cId="0" sldId="308"/>
            <ac:spMk id="24589" creationId="{2A566C12-1B1C-2944-0C7E-941A5F63BC42}"/>
          </ac:spMkLst>
        </pc:spChg>
        <pc:spChg chg="mod">
          <ac:chgData name="hanh vu" userId="5a8ad58f99402e55" providerId="LiveId" clId="{26E58B0B-9E64-46AF-9170-79E1CA016031}" dt="2023-06-12T08:02:55.190" v="5"/>
          <ac:spMkLst>
            <pc:docMk/>
            <pc:sldMk cId="0" sldId="308"/>
            <ac:spMk id="24590" creationId="{A3BCE9C3-5A8B-6CED-4C43-9DAB2222F258}"/>
          </ac:spMkLst>
        </pc:spChg>
        <pc:spChg chg="mod">
          <ac:chgData name="hanh vu" userId="5a8ad58f99402e55" providerId="LiveId" clId="{26E58B0B-9E64-46AF-9170-79E1CA016031}" dt="2023-06-12T08:02:55.190" v="5"/>
          <ac:spMkLst>
            <pc:docMk/>
            <pc:sldMk cId="0" sldId="308"/>
            <ac:spMk id="24591" creationId="{BB4C5B8B-2879-FF05-186A-676066936752}"/>
          </ac:spMkLst>
        </pc:spChg>
        <pc:spChg chg="mod">
          <ac:chgData name="hanh vu" userId="5a8ad58f99402e55" providerId="LiveId" clId="{26E58B0B-9E64-46AF-9170-79E1CA016031}" dt="2023-06-12T08:02:55.190" v="5"/>
          <ac:spMkLst>
            <pc:docMk/>
            <pc:sldMk cId="0" sldId="308"/>
            <ac:spMk id="24592" creationId="{B0EB3615-78AB-D0C1-AACC-E0EA729A4877}"/>
          </ac:spMkLst>
        </pc:spChg>
        <pc:spChg chg="mod">
          <ac:chgData name="hanh vu" userId="5a8ad58f99402e55" providerId="LiveId" clId="{26E58B0B-9E64-46AF-9170-79E1CA016031}" dt="2023-06-12T08:02:55.190" v="5"/>
          <ac:spMkLst>
            <pc:docMk/>
            <pc:sldMk cId="0" sldId="308"/>
            <ac:spMk id="24593" creationId="{9CFF6666-927E-97E7-0465-0A06D140C7BA}"/>
          </ac:spMkLst>
        </pc:spChg>
        <pc:spChg chg="mod">
          <ac:chgData name="hanh vu" userId="5a8ad58f99402e55" providerId="LiveId" clId="{26E58B0B-9E64-46AF-9170-79E1CA016031}" dt="2023-06-12T08:02:55.190" v="5"/>
          <ac:spMkLst>
            <pc:docMk/>
            <pc:sldMk cId="0" sldId="308"/>
            <ac:spMk id="24594" creationId="{9AD202B1-908B-F988-5742-0582DD3C6094}"/>
          </ac:spMkLst>
        </pc:spChg>
        <pc:spChg chg="mod">
          <ac:chgData name="hanh vu" userId="5a8ad58f99402e55" providerId="LiveId" clId="{26E58B0B-9E64-46AF-9170-79E1CA016031}" dt="2023-06-12T08:02:55.190" v="5"/>
          <ac:spMkLst>
            <pc:docMk/>
            <pc:sldMk cId="0" sldId="308"/>
            <ac:spMk id="24595" creationId="{C5311111-029C-B2F1-7E77-7B67963BC795}"/>
          </ac:spMkLst>
        </pc:spChg>
        <pc:spChg chg="mod">
          <ac:chgData name="hanh vu" userId="5a8ad58f99402e55" providerId="LiveId" clId="{26E58B0B-9E64-46AF-9170-79E1CA016031}" dt="2023-06-12T08:02:55.190" v="5"/>
          <ac:spMkLst>
            <pc:docMk/>
            <pc:sldMk cId="0" sldId="308"/>
            <ac:spMk id="102416" creationId="{FE8F5D48-54BD-F9FB-9E56-4D44BC414163}"/>
          </ac:spMkLst>
        </pc:spChg>
        <pc:spChg chg="mod">
          <ac:chgData name="hanh vu" userId="5a8ad58f99402e55" providerId="LiveId" clId="{26E58B0B-9E64-46AF-9170-79E1CA016031}" dt="2023-06-12T08:02:55.190" v="5"/>
          <ac:spMkLst>
            <pc:docMk/>
            <pc:sldMk cId="0" sldId="308"/>
            <ac:spMk id="102430" creationId="{CB03D8B0-AFAC-BB55-EAC2-43D634774606}"/>
          </ac:spMkLst>
        </pc:spChg>
        <pc:grpChg chg="mod">
          <ac:chgData name="hanh vu" userId="5a8ad58f99402e55" providerId="LiveId" clId="{26E58B0B-9E64-46AF-9170-79E1CA016031}" dt="2023-06-12T08:02:55.190" v="5"/>
          <ac:grpSpMkLst>
            <pc:docMk/>
            <pc:sldMk cId="0" sldId="308"/>
            <ac:grpSpMk id="3" creationId="{2C91EB39-AFCC-21D8-DC6C-48ED1787045B}"/>
          </ac:grpSpMkLst>
        </pc:grpChg>
        <pc:grpChg chg="mod">
          <ac:chgData name="hanh vu" userId="5a8ad58f99402e55" providerId="LiveId" clId="{26E58B0B-9E64-46AF-9170-79E1CA016031}" dt="2023-06-12T08:02:55.190" v="5"/>
          <ac:grpSpMkLst>
            <pc:docMk/>
            <pc:sldMk cId="0" sldId="308"/>
            <ac:grpSpMk id="24582" creationId="{B5A4AB21-F573-ED88-CB50-BAA9D669BD37}"/>
          </ac:grpSpMkLst>
        </pc:grpChg>
      </pc:sldChg>
      <pc:sldChg chg="modSp del">
        <pc:chgData name="hanh vu" userId="5a8ad58f99402e55" providerId="LiveId" clId="{26E58B0B-9E64-46AF-9170-79E1CA016031}" dt="2023-06-17T03:59:11.087" v="1483" actId="47"/>
        <pc:sldMkLst>
          <pc:docMk/>
          <pc:sldMk cId="0" sldId="312"/>
        </pc:sldMkLst>
        <pc:spChg chg="mod">
          <ac:chgData name="hanh vu" userId="5a8ad58f99402e55" providerId="LiveId" clId="{26E58B0B-9E64-46AF-9170-79E1CA016031}" dt="2023-06-12T08:02:55.190" v="5"/>
          <ac:spMkLst>
            <pc:docMk/>
            <pc:sldMk cId="0" sldId="312"/>
            <ac:spMk id="25616" creationId="{5C84D50D-50A4-A9C0-3022-09974C40FEA4}"/>
          </ac:spMkLst>
        </pc:spChg>
        <pc:spChg chg="mod">
          <ac:chgData name="hanh vu" userId="5a8ad58f99402e55" providerId="LiveId" clId="{26E58B0B-9E64-46AF-9170-79E1CA016031}" dt="2023-06-12T08:02:55.190" v="5"/>
          <ac:spMkLst>
            <pc:docMk/>
            <pc:sldMk cId="0" sldId="312"/>
            <ac:spMk id="25617" creationId="{70BDCC83-C0BC-5306-0DA8-9EA5D675B349}"/>
          </ac:spMkLst>
        </pc:spChg>
        <pc:spChg chg="mod">
          <ac:chgData name="hanh vu" userId="5a8ad58f99402e55" providerId="LiveId" clId="{26E58B0B-9E64-46AF-9170-79E1CA016031}" dt="2023-06-12T08:02:55.190" v="5"/>
          <ac:spMkLst>
            <pc:docMk/>
            <pc:sldMk cId="0" sldId="312"/>
            <ac:spMk id="25618" creationId="{99B3E425-0B35-832D-2B64-BA5D6CD3EFAE}"/>
          </ac:spMkLst>
        </pc:spChg>
        <pc:spChg chg="mod">
          <ac:chgData name="hanh vu" userId="5a8ad58f99402e55" providerId="LiveId" clId="{26E58B0B-9E64-46AF-9170-79E1CA016031}" dt="2023-06-12T08:02:55.190" v="5"/>
          <ac:spMkLst>
            <pc:docMk/>
            <pc:sldMk cId="0" sldId="312"/>
            <ac:spMk id="25619" creationId="{39C749B9-1678-AAF6-0CD8-7A829653D197}"/>
          </ac:spMkLst>
        </pc:spChg>
        <pc:spChg chg="mod">
          <ac:chgData name="hanh vu" userId="5a8ad58f99402e55" providerId="LiveId" clId="{26E58B0B-9E64-46AF-9170-79E1CA016031}" dt="2023-06-12T08:02:55.190" v="5"/>
          <ac:spMkLst>
            <pc:docMk/>
            <pc:sldMk cId="0" sldId="312"/>
            <ac:spMk id="25620" creationId="{C2B87200-EF8E-0EC6-2326-0BB16DDB56F2}"/>
          </ac:spMkLst>
        </pc:spChg>
        <pc:spChg chg="mod">
          <ac:chgData name="hanh vu" userId="5a8ad58f99402e55" providerId="LiveId" clId="{26E58B0B-9E64-46AF-9170-79E1CA016031}" dt="2023-06-12T08:02:55.190" v="5"/>
          <ac:spMkLst>
            <pc:docMk/>
            <pc:sldMk cId="0" sldId="312"/>
            <ac:spMk id="25621" creationId="{CC12918E-F5E4-786D-3B79-EE4825F1AE84}"/>
          </ac:spMkLst>
        </pc:spChg>
        <pc:spChg chg="mod">
          <ac:chgData name="hanh vu" userId="5a8ad58f99402e55" providerId="LiveId" clId="{26E58B0B-9E64-46AF-9170-79E1CA016031}" dt="2023-06-12T08:02:55.190" v="5"/>
          <ac:spMkLst>
            <pc:docMk/>
            <pc:sldMk cId="0" sldId="312"/>
            <ac:spMk id="25622" creationId="{42C41FC8-DBFB-7988-DFE3-6148A1A3B457}"/>
          </ac:spMkLst>
        </pc:spChg>
        <pc:spChg chg="mod">
          <ac:chgData name="hanh vu" userId="5a8ad58f99402e55" providerId="LiveId" clId="{26E58B0B-9E64-46AF-9170-79E1CA016031}" dt="2023-06-12T08:02:55.190" v="5"/>
          <ac:spMkLst>
            <pc:docMk/>
            <pc:sldMk cId="0" sldId="312"/>
            <ac:spMk id="107540" creationId="{29F7BBEA-FD05-E36E-D24A-FA39A9A1E660}"/>
          </ac:spMkLst>
        </pc:spChg>
        <pc:spChg chg="mod">
          <ac:chgData name="hanh vu" userId="5a8ad58f99402e55" providerId="LiveId" clId="{26E58B0B-9E64-46AF-9170-79E1CA016031}" dt="2023-06-12T08:02:55.190" v="5"/>
          <ac:spMkLst>
            <pc:docMk/>
            <pc:sldMk cId="0" sldId="312"/>
            <ac:spMk id="107541" creationId="{EFC71C4B-EC4F-B872-974A-3B5868385973}"/>
          </ac:spMkLst>
        </pc:spChg>
        <pc:spChg chg="mod">
          <ac:chgData name="hanh vu" userId="5a8ad58f99402e55" providerId="LiveId" clId="{26E58B0B-9E64-46AF-9170-79E1CA016031}" dt="2023-06-12T08:02:55.190" v="5"/>
          <ac:spMkLst>
            <pc:docMk/>
            <pc:sldMk cId="0" sldId="312"/>
            <ac:spMk id="107542" creationId="{C59DB1DC-A41C-985A-6E53-30F85A935149}"/>
          </ac:spMkLst>
        </pc:spChg>
        <pc:spChg chg="mod">
          <ac:chgData name="hanh vu" userId="5a8ad58f99402e55" providerId="LiveId" clId="{26E58B0B-9E64-46AF-9170-79E1CA016031}" dt="2023-06-12T08:02:55.190" v="5"/>
          <ac:spMkLst>
            <pc:docMk/>
            <pc:sldMk cId="0" sldId="312"/>
            <ac:spMk id="107543" creationId="{AC23ADE2-B1C1-EE9F-D746-D9D7EEA1CAD2}"/>
          </ac:spMkLst>
        </pc:spChg>
        <pc:spChg chg="mod">
          <ac:chgData name="hanh vu" userId="5a8ad58f99402e55" providerId="LiveId" clId="{26E58B0B-9E64-46AF-9170-79E1CA016031}" dt="2023-06-12T08:02:55.190" v="5"/>
          <ac:spMkLst>
            <pc:docMk/>
            <pc:sldMk cId="0" sldId="312"/>
            <ac:spMk id="107544" creationId="{087E9D95-A02D-18CC-65E8-D04D3DEACC84}"/>
          </ac:spMkLst>
        </pc:spChg>
        <pc:spChg chg="mod">
          <ac:chgData name="hanh vu" userId="5a8ad58f99402e55" providerId="LiveId" clId="{26E58B0B-9E64-46AF-9170-79E1CA016031}" dt="2023-06-12T08:02:55.190" v="5"/>
          <ac:spMkLst>
            <pc:docMk/>
            <pc:sldMk cId="0" sldId="312"/>
            <ac:spMk id="107545" creationId="{56493FE3-CE4A-A4B9-D18D-BBA714E82E81}"/>
          </ac:spMkLst>
        </pc:spChg>
        <pc:spChg chg="mod">
          <ac:chgData name="hanh vu" userId="5a8ad58f99402e55" providerId="LiveId" clId="{26E58B0B-9E64-46AF-9170-79E1CA016031}" dt="2023-06-12T08:02:55.190" v="5"/>
          <ac:spMkLst>
            <pc:docMk/>
            <pc:sldMk cId="0" sldId="312"/>
            <ac:spMk id="107546" creationId="{B231CE1B-D10E-8F82-9930-9DCEEE32C0C9}"/>
          </ac:spMkLst>
        </pc:spChg>
        <pc:spChg chg="mod">
          <ac:chgData name="hanh vu" userId="5a8ad58f99402e55" providerId="LiveId" clId="{26E58B0B-9E64-46AF-9170-79E1CA016031}" dt="2023-06-12T08:02:55.190" v="5"/>
          <ac:spMkLst>
            <pc:docMk/>
            <pc:sldMk cId="0" sldId="312"/>
            <ac:spMk id="107547" creationId="{80D037FA-0F6C-2EB3-B61F-E98F132899A8}"/>
          </ac:spMkLst>
        </pc:spChg>
        <pc:spChg chg="mod">
          <ac:chgData name="hanh vu" userId="5a8ad58f99402e55" providerId="LiveId" clId="{26E58B0B-9E64-46AF-9170-79E1CA016031}" dt="2023-06-12T08:02:55.190" v="5"/>
          <ac:spMkLst>
            <pc:docMk/>
            <pc:sldMk cId="0" sldId="312"/>
            <ac:spMk id="107548" creationId="{B45A9411-1434-5C78-1BDD-C811C0442EDD}"/>
          </ac:spMkLst>
        </pc:spChg>
        <pc:spChg chg="mod">
          <ac:chgData name="hanh vu" userId="5a8ad58f99402e55" providerId="LiveId" clId="{26E58B0B-9E64-46AF-9170-79E1CA016031}" dt="2023-06-12T08:02:55.190" v="5"/>
          <ac:spMkLst>
            <pc:docMk/>
            <pc:sldMk cId="0" sldId="312"/>
            <ac:spMk id="107549" creationId="{DB321086-399D-74BC-A5BF-61445AA97EE7}"/>
          </ac:spMkLst>
        </pc:spChg>
        <pc:spChg chg="mod">
          <ac:chgData name="hanh vu" userId="5a8ad58f99402e55" providerId="LiveId" clId="{26E58B0B-9E64-46AF-9170-79E1CA016031}" dt="2023-06-12T08:02:55.190" v="5"/>
          <ac:spMkLst>
            <pc:docMk/>
            <pc:sldMk cId="0" sldId="312"/>
            <ac:spMk id="107552" creationId="{02F13D22-DBC6-7679-B742-9A4EA7082835}"/>
          </ac:spMkLst>
        </pc:spChg>
        <pc:spChg chg="mod">
          <ac:chgData name="hanh vu" userId="5a8ad58f99402e55" providerId="LiveId" clId="{26E58B0B-9E64-46AF-9170-79E1CA016031}" dt="2023-06-12T08:02:55.190" v="5"/>
          <ac:spMkLst>
            <pc:docMk/>
            <pc:sldMk cId="0" sldId="312"/>
            <ac:spMk id="107553" creationId="{DB13B250-0EAB-8196-0666-B44FBFB425D5}"/>
          </ac:spMkLst>
        </pc:spChg>
        <pc:spChg chg="mod">
          <ac:chgData name="hanh vu" userId="5a8ad58f99402e55" providerId="LiveId" clId="{26E58B0B-9E64-46AF-9170-79E1CA016031}" dt="2023-06-12T08:02:55.190" v="5"/>
          <ac:spMkLst>
            <pc:docMk/>
            <pc:sldMk cId="0" sldId="312"/>
            <ac:spMk id="107554" creationId="{ACA7D755-16E6-F2FB-CD0C-2969E2AD2F77}"/>
          </ac:spMkLst>
        </pc:spChg>
        <pc:grpChg chg="mod">
          <ac:chgData name="hanh vu" userId="5a8ad58f99402e55" providerId="LiveId" clId="{26E58B0B-9E64-46AF-9170-79E1CA016031}" dt="2023-06-12T08:02:55.190" v="5"/>
          <ac:grpSpMkLst>
            <pc:docMk/>
            <pc:sldMk cId="0" sldId="312"/>
            <ac:grpSpMk id="107532" creationId="{1FD1B126-CA0C-52BA-4F08-4D5E53415722}"/>
          </ac:grpSpMkLst>
        </pc:grpChg>
      </pc:sldChg>
      <pc:sldChg chg="modSp del">
        <pc:chgData name="hanh vu" userId="5a8ad58f99402e55" providerId="LiveId" clId="{26E58B0B-9E64-46AF-9170-79E1CA016031}" dt="2023-06-17T03:59:12.082" v="1484" actId="47"/>
        <pc:sldMkLst>
          <pc:docMk/>
          <pc:sldMk cId="0" sldId="316"/>
        </pc:sldMkLst>
        <pc:spChg chg="mod">
          <ac:chgData name="hanh vu" userId="5a8ad58f99402e55" providerId="LiveId" clId="{26E58B0B-9E64-46AF-9170-79E1CA016031}" dt="2023-06-12T08:02:55.190" v="5"/>
          <ac:spMkLst>
            <pc:docMk/>
            <pc:sldMk cId="0" sldId="316"/>
            <ac:spMk id="30" creationId="{BF4A5952-1741-2EA0-9D55-E6ACC1DF98AA}"/>
          </ac:spMkLst>
        </pc:spChg>
        <pc:spChg chg="mod">
          <ac:chgData name="hanh vu" userId="5a8ad58f99402e55" providerId="LiveId" clId="{26E58B0B-9E64-46AF-9170-79E1CA016031}" dt="2023-06-12T08:02:55.190" v="5"/>
          <ac:spMkLst>
            <pc:docMk/>
            <pc:sldMk cId="0" sldId="316"/>
            <ac:spMk id="112657" creationId="{75FEC026-DDCB-CE2C-062A-A53BF3274C39}"/>
          </ac:spMkLst>
        </pc:spChg>
        <pc:spChg chg="mod">
          <ac:chgData name="hanh vu" userId="5a8ad58f99402e55" providerId="LiveId" clId="{26E58B0B-9E64-46AF-9170-79E1CA016031}" dt="2023-06-12T08:02:55.190" v="5"/>
          <ac:spMkLst>
            <pc:docMk/>
            <pc:sldMk cId="0" sldId="316"/>
            <ac:spMk id="112671" creationId="{77A1AFC0-7461-C786-7A78-0A6E5213DC04}"/>
          </ac:spMkLst>
        </pc:spChg>
        <pc:spChg chg="mod">
          <ac:chgData name="hanh vu" userId="5a8ad58f99402e55" providerId="LiveId" clId="{26E58B0B-9E64-46AF-9170-79E1CA016031}" dt="2023-06-12T08:02:55.190" v="5"/>
          <ac:spMkLst>
            <pc:docMk/>
            <pc:sldMk cId="0" sldId="316"/>
            <ac:spMk id="112672" creationId="{B2053C01-7E4A-91D0-5FF4-784A894FA8F7}"/>
          </ac:spMkLst>
        </pc:spChg>
        <pc:spChg chg="mod">
          <ac:chgData name="hanh vu" userId="5a8ad58f99402e55" providerId="LiveId" clId="{26E58B0B-9E64-46AF-9170-79E1CA016031}" dt="2023-06-12T08:02:55.190" v="5"/>
          <ac:spMkLst>
            <pc:docMk/>
            <pc:sldMk cId="0" sldId="316"/>
            <ac:spMk id="112673" creationId="{B5818EF5-5797-5997-1543-5BE65E08E9E5}"/>
          </ac:spMkLst>
        </pc:spChg>
        <pc:spChg chg="mod">
          <ac:chgData name="hanh vu" userId="5a8ad58f99402e55" providerId="LiveId" clId="{26E58B0B-9E64-46AF-9170-79E1CA016031}" dt="2023-06-12T08:02:55.190" v="5"/>
          <ac:spMkLst>
            <pc:docMk/>
            <pc:sldMk cId="0" sldId="316"/>
            <ac:spMk id="112674" creationId="{E14CC799-0600-7EBF-0958-9BA80274C7C4}"/>
          </ac:spMkLst>
        </pc:spChg>
        <pc:spChg chg="mod">
          <ac:chgData name="hanh vu" userId="5a8ad58f99402e55" providerId="LiveId" clId="{26E58B0B-9E64-46AF-9170-79E1CA016031}" dt="2023-06-12T08:02:55.190" v="5"/>
          <ac:spMkLst>
            <pc:docMk/>
            <pc:sldMk cId="0" sldId="316"/>
            <ac:spMk id="112675" creationId="{C9BD099D-09E7-97CF-D444-9E0CFE1AE2C6}"/>
          </ac:spMkLst>
        </pc:spChg>
        <pc:spChg chg="mod">
          <ac:chgData name="hanh vu" userId="5a8ad58f99402e55" providerId="LiveId" clId="{26E58B0B-9E64-46AF-9170-79E1CA016031}" dt="2023-06-12T08:02:55.190" v="5"/>
          <ac:spMkLst>
            <pc:docMk/>
            <pc:sldMk cId="0" sldId="316"/>
            <ac:spMk id="112676" creationId="{3DA3247E-843B-0219-41C3-E5516BFE7B3B}"/>
          </ac:spMkLst>
        </pc:spChg>
        <pc:spChg chg="mod">
          <ac:chgData name="hanh vu" userId="5a8ad58f99402e55" providerId="LiveId" clId="{26E58B0B-9E64-46AF-9170-79E1CA016031}" dt="2023-06-12T08:02:55.190" v="5"/>
          <ac:spMkLst>
            <pc:docMk/>
            <pc:sldMk cId="0" sldId="316"/>
            <ac:spMk id="112677" creationId="{D336A359-9165-55E6-BF5F-FB522A9078DE}"/>
          </ac:spMkLst>
        </pc:spChg>
        <pc:spChg chg="mod">
          <ac:chgData name="hanh vu" userId="5a8ad58f99402e55" providerId="LiveId" clId="{26E58B0B-9E64-46AF-9170-79E1CA016031}" dt="2023-06-12T08:02:55.190" v="5"/>
          <ac:spMkLst>
            <pc:docMk/>
            <pc:sldMk cId="0" sldId="316"/>
            <ac:spMk id="112678" creationId="{B6C99DC6-8BB5-05D1-2A5B-4692C64F9529}"/>
          </ac:spMkLst>
        </pc:spChg>
        <pc:spChg chg="mod">
          <ac:chgData name="hanh vu" userId="5a8ad58f99402e55" providerId="LiveId" clId="{26E58B0B-9E64-46AF-9170-79E1CA016031}" dt="2023-06-12T08:02:55.190" v="5"/>
          <ac:spMkLst>
            <pc:docMk/>
            <pc:sldMk cId="0" sldId="316"/>
            <ac:spMk id="112679" creationId="{4BCD3F8F-672D-798E-D9FD-089626D5FA52}"/>
          </ac:spMkLst>
        </pc:spChg>
        <pc:spChg chg="mod">
          <ac:chgData name="hanh vu" userId="5a8ad58f99402e55" providerId="LiveId" clId="{26E58B0B-9E64-46AF-9170-79E1CA016031}" dt="2023-06-12T08:02:55.190" v="5"/>
          <ac:spMkLst>
            <pc:docMk/>
            <pc:sldMk cId="0" sldId="316"/>
            <ac:spMk id="112680" creationId="{B5AE19D4-77D4-E5E0-ECD4-2899A1ACFF71}"/>
          </ac:spMkLst>
        </pc:spChg>
        <pc:spChg chg="mod">
          <ac:chgData name="hanh vu" userId="5a8ad58f99402e55" providerId="LiveId" clId="{26E58B0B-9E64-46AF-9170-79E1CA016031}" dt="2023-06-12T08:02:55.190" v="5"/>
          <ac:spMkLst>
            <pc:docMk/>
            <pc:sldMk cId="0" sldId="316"/>
            <ac:spMk id="112681" creationId="{64EC3A4F-4B61-14E0-3440-035DB78AFD53}"/>
          </ac:spMkLst>
        </pc:spChg>
        <pc:spChg chg="mod">
          <ac:chgData name="hanh vu" userId="5a8ad58f99402e55" providerId="LiveId" clId="{26E58B0B-9E64-46AF-9170-79E1CA016031}" dt="2023-06-12T08:02:55.190" v="5"/>
          <ac:spMkLst>
            <pc:docMk/>
            <pc:sldMk cId="0" sldId="316"/>
            <ac:spMk id="112682" creationId="{4C94567A-45F5-73F1-EFDE-094E4A885957}"/>
          </ac:spMkLst>
        </pc:spChg>
        <pc:spChg chg="mod">
          <ac:chgData name="hanh vu" userId="5a8ad58f99402e55" providerId="LiveId" clId="{26E58B0B-9E64-46AF-9170-79E1CA016031}" dt="2023-06-12T08:02:55.190" v="5"/>
          <ac:spMkLst>
            <pc:docMk/>
            <pc:sldMk cId="0" sldId="316"/>
            <ac:spMk id="112683" creationId="{FE6329D5-4AA0-34DA-05ED-A2DFE77A3C99}"/>
          </ac:spMkLst>
        </pc:spChg>
        <pc:picChg chg="mod">
          <ac:chgData name="hanh vu" userId="5a8ad58f99402e55" providerId="LiveId" clId="{26E58B0B-9E64-46AF-9170-79E1CA016031}" dt="2023-06-12T08:02:55.190" v="5"/>
          <ac:picMkLst>
            <pc:docMk/>
            <pc:sldMk cId="0" sldId="316"/>
            <ac:picMk id="31" creationId="{A9DE4137-E7BA-AADC-2B98-EF417B6DD95B}"/>
          </ac:picMkLst>
        </pc:picChg>
        <pc:picChg chg="mod">
          <ac:chgData name="hanh vu" userId="5a8ad58f99402e55" providerId="LiveId" clId="{26E58B0B-9E64-46AF-9170-79E1CA016031}" dt="2023-06-12T08:02:55.190" v="5"/>
          <ac:picMkLst>
            <pc:docMk/>
            <pc:sldMk cId="0" sldId="316"/>
            <ac:picMk id="112670" creationId="{28E085C7-C5C8-078F-7E9D-2CE3C43A3600}"/>
          </ac:picMkLst>
        </pc:picChg>
      </pc:sldChg>
      <pc:sldChg chg="modSp del">
        <pc:chgData name="hanh vu" userId="5a8ad58f99402e55" providerId="LiveId" clId="{26E58B0B-9E64-46AF-9170-79E1CA016031}" dt="2023-06-17T03:59:13.819" v="1486" actId="47"/>
        <pc:sldMkLst>
          <pc:docMk/>
          <pc:sldMk cId="0" sldId="320"/>
        </pc:sldMkLst>
        <pc:spChg chg="mod">
          <ac:chgData name="hanh vu" userId="5a8ad58f99402e55" providerId="LiveId" clId="{26E58B0B-9E64-46AF-9170-79E1CA016031}" dt="2023-06-12T08:02:55.190" v="5"/>
          <ac:spMkLst>
            <pc:docMk/>
            <pc:sldMk cId="0" sldId="320"/>
            <ac:spMk id="20" creationId="{12738C9F-E803-D84F-C5D1-ADF0E92F2196}"/>
          </ac:spMkLst>
        </pc:spChg>
        <pc:spChg chg="mod">
          <ac:chgData name="hanh vu" userId="5a8ad58f99402e55" providerId="LiveId" clId="{26E58B0B-9E64-46AF-9170-79E1CA016031}" dt="2023-06-12T08:02:55.190" v="5"/>
          <ac:spMkLst>
            <pc:docMk/>
            <pc:sldMk cId="0" sldId="320"/>
            <ac:spMk id="28676" creationId="{2806AA83-A847-F386-1623-334DFBB4185A}"/>
          </ac:spMkLst>
        </pc:spChg>
        <pc:spChg chg="mod">
          <ac:chgData name="hanh vu" userId="5a8ad58f99402e55" providerId="LiveId" clId="{26E58B0B-9E64-46AF-9170-79E1CA016031}" dt="2023-06-12T08:02:55.190" v="5"/>
          <ac:spMkLst>
            <pc:docMk/>
            <pc:sldMk cId="0" sldId="320"/>
            <ac:spMk id="116769" creationId="{578FB7A3-E5E1-A80D-D415-43067089AC21}"/>
          </ac:spMkLst>
        </pc:spChg>
        <pc:spChg chg="mod">
          <ac:chgData name="hanh vu" userId="5a8ad58f99402e55" providerId="LiveId" clId="{26E58B0B-9E64-46AF-9170-79E1CA016031}" dt="2023-06-12T08:02:55.190" v="5"/>
          <ac:spMkLst>
            <pc:docMk/>
            <pc:sldMk cId="0" sldId="320"/>
            <ac:spMk id="116770" creationId="{188B4E81-D91B-A13A-2FF1-8487BF0D9DD2}"/>
          </ac:spMkLst>
        </pc:spChg>
      </pc:sldChg>
      <pc:sldChg chg="modSp add del">
        <pc:chgData name="hanh vu" userId="5a8ad58f99402e55" providerId="LiveId" clId="{26E58B0B-9E64-46AF-9170-79E1CA016031}" dt="2023-06-18T09:45:07.965" v="1860" actId="47"/>
        <pc:sldMkLst>
          <pc:docMk/>
          <pc:sldMk cId="0" sldId="324"/>
        </pc:sldMkLst>
        <pc:spChg chg="mod">
          <ac:chgData name="hanh vu" userId="5a8ad58f99402e55" providerId="LiveId" clId="{26E58B0B-9E64-46AF-9170-79E1CA016031}" dt="2023-06-12T08:02:55.190" v="5"/>
          <ac:spMkLst>
            <pc:docMk/>
            <pc:sldMk cId="0" sldId="324"/>
            <ac:spMk id="2" creationId="{D9AF7694-3BB5-9221-8546-CF320B42DD91}"/>
          </ac:spMkLst>
        </pc:spChg>
        <pc:spChg chg="mod">
          <ac:chgData name="hanh vu" userId="5a8ad58f99402e55" providerId="LiveId" clId="{26E58B0B-9E64-46AF-9170-79E1CA016031}" dt="2023-06-12T08:02:55.190" v="5"/>
          <ac:spMkLst>
            <pc:docMk/>
            <pc:sldMk cId="0" sldId="324"/>
            <ac:spMk id="121873" creationId="{ADA3E1C1-54FF-5FFC-0918-5F7E966D0760}"/>
          </ac:spMkLst>
        </pc:spChg>
        <pc:spChg chg="mod">
          <ac:chgData name="hanh vu" userId="5a8ad58f99402e55" providerId="LiveId" clId="{26E58B0B-9E64-46AF-9170-79E1CA016031}" dt="2023-06-12T08:02:55.190" v="5"/>
          <ac:spMkLst>
            <pc:docMk/>
            <pc:sldMk cId="0" sldId="324"/>
            <ac:spMk id="121874" creationId="{D9685085-62BE-BC65-2838-0550EF81FC1C}"/>
          </ac:spMkLst>
        </pc:spChg>
        <pc:spChg chg="mod">
          <ac:chgData name="hanh vu" userId="5a8ad58f99402e55" providerId="LiveId" clId="{26E58B0B-9E64-46AF-9170-79E1CA016031}" dt="2023-06-12T08:02:55.190" v="5"/>
          <ac:spMkLst>
            <pc:docMk/>
            <pc:sldMk cId="0" sldId="324"/>
            <ac:spMk id="121875" creationId="{7F178C6C-61D5-FDAE-9896-A4BA0A821198}"/>
          </ac:spMkLst>
        </pc:spChg>
        <pc:spChg chg="mod">
          <ac:chgData name="hanh vu" userId="5a8ad58f99402e55" providerId="LiveId" clId="{26E58B0B-9E64-46AF-9170-79E1CA016031}" dt="2023-06-12T08:02:55.190" v="5"/>
          <ac:spMkLst>
            <pc:docMk/>
            <pc:sldMk cId="0" sldId="324"/>
            <ac:spMk id="121876" creationId="{5D85751D-F1AA-A8D8-0FA2-DC523EBCCA3B}"/>
          </ac:spMkLst>
        </pc:spChg>
        <pc:spChg chg="mod">
          <ac:chgData name="hanh vu" userId="5a8ad58f99402e55" providerId="LiveId" clId="{26E58B0B-9E64-46AF-9170-79E1CA016031}" dt="2023-06-12T08:02:55.190" v="5"/>
          <ac:spMkLst>
            <pc:docMk/>
            <pc:sldMk cId="0" sldId="324"/>
            <ac:spMk id="121877" creationId="{0E4C8B00-EFCC-7F0A-F3F8-CA046007FD42}"/>
          </ac:spMkLst>
        </pc:spChg>
        <pc:picChg chg="mod">
          <ac:chgData name="hanh vu" userId="5a8ad58f99402e55" providerId="LiveId" clId="{26E58B0B-9E64-46AF-9170-79E1CA016031}" dt="2023-06-12T08:02:55.190" v="5"/>
          <ac:picMkLst>
            <pc:docMk/>
            <pc:sldMk cId="0" sldId="324"/>
            <ac:picMk id="121878" creationId="{C96B048D-865A-FBA7-FDA2-68CBB190287D}"/>
          </ac:picMkLst>
        </pc:picChg>
        <pc:picChg chg="mod">
          <ac:chgData name="hanh vu" userId="5a8ad58f99402e55" providerId="LiveId" clId="{26E58B0B-9E64-46AF-9170-79E1CA016031}" dt="2023-06-12T08:02:55.190" v="5"/>
          <ac:picMkLst>
            <pc:docMk/>
            <pc:sldMk cId="0" sldId="324"/>
            <ac:picMk id="121879" creationId="{AA14E204-6CFC-2F03-3B82-7540BD4276FF}"/>
          </ac:picMkLst>
        </pc:picChg>
        <pc:picChg chg="mod">
          <ac:chgData name="hanh vu" userId="5a8ad58f99402e55" providerId="LiveId" clId="{26E58B0B-9E64-46AF-9170-79E1CA016031}" dt="2023-06-12T08:02:55.190" v="5"/>
          <ac:picMkLst>
            <pc:docMk/>
            <pc:sldMk cId="0" sldId="324"/>
            <ac:picMk id="121880" creationId="{D4C92DD2-9EC7-4110-ACB8-E605F61BDFD4}"/>
          </ac:picMkLst>
        </pc:picChg>
      </pc:sldChg>
      <pc:sldChg chg="modSp del">
        <pc:chgData name="hanh vu" userId="5a8ad58f99402e55" providerId="LiveId" clId="{26E58B0B-9E64-46AF-9170-79E1CA016031}" dt="2023-06-17T03:59:28.765" v="1489" actId="47"/>
        <pc:sldMkLst>
          <pc:docMk/>
          <pc:sldMk cId="0" sldId="326"/>
        </pc:sldMkLst>
        <pc:spChg chg="mod">
          <ac:chgData name="hanh vu" userId="5a8ad58f99402e55" providerId="LiveId" clId="{26E58B0B-9E64-46AF-9170-79E1CA016031}" dt="2023-06-12T08:02:55.190" v="5"/>
          <ac:spMkLst>
            <pc:docMk/>
            <pc:sldMk cId="0" sldId="326"/>
            <ac:spMk id="50" creationId="{EB4EAB69-598A-050B-57C4-1E68AB3A4834}"/>
          </ac:spMkLst>
        </pc:spChg>
        <pc:spChg chg="mod">
          <ac:chgData name="hanh vu" userId="5a8ad58f99402e55" providerId="LiveId" clId="{26E58B0B-9E64-46AF-9170-79E1CA016031}" dt="2023-06-12T08:02:55.190" v="5"/>
          <ac:spMkLst>
            <pc:docMk/>
            <pc:sldMk cId="0" sldId="326"/>
            <ac:spMk id="51" creationId="{72F138DB-EB36-1680-712B-BAEAFA6E2D53}"/>
          </ac:spMkLst>
        </pc:spChg>
        <pc:spChg chg="mod">
          <ac:chgData name="hanh vu" userId="5a8ad58f99402e55" providerId="LiveId" clId="{26E58B0B-9E64-46AF-9170-79E1CA016031}" dt="2023-06-12T08:02:55.190" v="5"/>
          <ac:spMkLst>
            <pc:docMk/>
            <pc:sldMk cId="0" sldId="326"/>
            <ac:spMk id="52" creationId="{8AE7C559-1DA6-BFF5-BF81-E0AB2AC1D8A6}"/>
          </ac:spMkLst>
        </pc:spChg>
        <pc:spChg chg="mod">
          <ac:chgData name="hanh vu" userId="5a8ad58f99402e55" providerId="LiveId" clId="{26E58B0B-9E64-46AF-9170-79E1CA016031}" dt="2023-06-12T08:02:55.190" v="5"/>
          <ac:spMkLst>
            <pc:docMk/>
            <pc:sldMk cId="0" sldId="326"/>
            <ac:spMk id="53" creationId="{AB693314-C167-7632-5E1B-CFDCE6E342D8}"/>
          </ac:spMkLst>
        </pc:spChg>
        <pc:spChg chg="mod">
          <ac:chgData name="hanh vu" userId="5a8ad58f99402e55" providerId="LiveId" clId="{26E58B0B-9E64-46AF-9170-79E1CA016031}" dt="2023-06-12T08:02:55.190" v="5"/>
          <ac:spMkLst>
            <pc:docMk/>
            <pc:sldMk cId="0" sldId="326"/>
            <ac:spMk id="30730" creationId="{3FFBBF17-1E8F-4F3A-19CA-EDD4EF0B3EE0}"/>
          </ac:spMkLst>
        </pc:spChg>
        <pc:spChg chg="mod">
          <ac:chgData name="hanh vu" userId="5a8ad58f99402e55" providerId="LiveId" clId="{26E58B0B-9E64-46AF-9170-79E1CA016031}" dt="2023-06-12T08:02:55.190" v="5"/>
          <ac:spMkLst>
            <pc:docMk/>
            <pc:sldMk cId="0" sldId="326"/>
            <ac:spMk id="30731" creationId="{EF12DAAE-C2E8-E7BC-8152-0739DFD48A98}"/>
          </ac:spMkLst>
        </pc:spChg>
        <pc:spChg chg="mod">
          <ac:chgData name="hanh vu" userId="5a8ad58f99402e55" providerId="LiveId" clId="{26E58B0B-9E64-46AF-9170-79E1CA016031}" dt="2023-06-12T08:02:55.190" v="5"/>
          <ac:spMkLst>
            <pc:docMk/>
            <pc:sldMk cId="0" sldId="326"/>
            <ac:spMk id="30732" creationId="{17BC2150-489C-678E-35E4-ACFBB76EAD28}"/>
          </ac:spMkLst>
        </pc:spChg>
        <pc:spChg chg="mod">
          <ac:chgData name="hanh vu" userId="5a8ad58f99402e55" providerId="LiveId" clId="{26E58B0B-9E64-46AF-9170-79E1CA016031}" dt="2023-06-12T08:02:55.190" v="5"/>
          <ac:spMkLst>
            <pc:docMk/>
            <pc:sldMk cId="0" sldId="326"/>
            <ac:spMk id="30733" creationId="{DCF4E070-30DB-2B0C-CA26-4E318F3F6E3B}"/>
          </ac:spMkLst>
        </pc:spChg>
        <pc:spChg chg="mod">
          <ac:chgData name="hanh vu" userId="5a8ad58f99402e55" providerId="LiveId" clId="{26E58B0B-9E64-46AF-9170-79E1CA016031}" dt="2023-06-12T08:02:55.190" v="5"/>
          <ac:spMkLst>
            <pc:docMk/>
            <pc:sldMk cId="0" sldId="326"/>
            <ac:spMk id="30734" creationId="{21B2F38F-15F1-7D66-10B6-CF326416A613}"/>
          </ac:spMkLst>
        </pc:spChg>
        <pc:spChg chg="mod">
          <ac:chgData name="hanh vu" userId="5a8ad58f99402e55" providerId="LiveId" clId="{26E58B0B-9E64-46AF-9170-79E1CA016031}" dt="2023-06-12T08:02:55.190" v="5"/>
          <ac:spMkLst>
            <pc:docMk/>
            <pc:sldMk cId="0" sldId="326"/>
            <ac:spMk id="30735" creationId="{C399387F-4A4D-88E4-083F-0E4E445EB81E}"/>
          </ac:spMkLst>
        </pc:spChg>
        <pc:spChg chg="mod">
          <ac:chgData name="hanh vu" userId="5a8ad58f99402e55" providerId="LiveId" clId="{26E58B0B-9E64-46AF-9170-79E1CA016031}" dt="2023-06-12T08:02:55.190" v="5"/>
          <ac:spMkLst>
            <pc:docMk/>
            <pc:sldMk cId="0" sldId="326"/>
            <ac:spMk id="30736" creationId="{07E02853-98AC-42F9-3D7B-2A6C37E68D9A}"/>
          </ac:spMkLst>
        </pc:spChg>
        <pc:spChg chg="mod">
          <ac:chgData name="hanh vu" userId="5a8ad58f99402e55" providerId="LiveId" clId="{26E58B0B-9E64-46AF-9170-79E1CA016031}" dt="2023-06-12T08:02:55.190" v="5"/>
          <ac:spMkLst>
            <pc:docMk/>
            <pc:sldMk cId="0" sldId="326"/>
            <ac:spMk id="30737" creationId="{54B73964-149F-6DB1-220B-32C45DFADBCE}"/>
          </ac:spMkLst>
        </pc:spChg>
        <pc:spChg chg="mod">
          <ac:chgData name="hanh vu" userId="5a8ad58f99402e55" providerId="LiveId" clId="{26E58B0B-9E64-46AF-9170-79E1CA016031}" dt="2023-06-12T08:02:55.190" v="5"/>
          <ac:spMkLst>
            <pc:docMk/>
            <pc:sldMk cId="0" sldId="326"/>
            <ac:spMk id="30738" creationId="{E1335D20-8514-B940-79F3-2698EF961CB1}"/>
          </ac:spMkLst>
        </pc:spChg>
        <pc:spChg chg="mod">
          <ac:chgData name="hanh vu" userId="5a8ad58f99402e55" providerId="LiveId" clId="{26E58B0B-9E64-46AF-9170-79E1CA016031}" dt="2023-06-12T08:02:55.190" v="5"/>
          <ac:spMkLst>
            <pc:docMk/>
            <pc:sldMk cId="0" sldId="326"/>
            <ac:spMk id="30739" creationId="{6EF5C086-6248-C94A-3E46-C1052D3AC881}"/>
          </ac:spMkLst>
        </pc:spChg>
        <pc:spChg chg="mod">
          <ac:chgData name="hanh vu" userId="5a8ad58f99402e55" providerId="LiveId" clId="{26E58B0B-9E64-46AF-9170-79E1CA016031}" dt="2023-06-12T08:02:55.190" v="5"/>
          <ac:spMkLst>
            <pc:docMk/>
            <pc:sldMk cId="0" sldId="326"/>
            <ac:spMk id="30740" creationId="{12D7AC5E-1B80-AD23-A5B9-9193963824DF}"/>
          </ac:spMkLst>
        </pc:spChg>
        <pc:spChg chg="mod">
          <ac:chgData name="hanh vu" userId="5a8ad58f99402e55" providerId="LiveId" clId="{26E58B0B-9E64-46AF-9170-79E1CA016031}" dt="2023-06-12T08:02:55.190" v="5"/>
          <ac:spMkLst>
            <pc:docMk/>
            <pc:sldMk cId="0" sldId="326"/>
            <ac:spMk id="30742" creationId="{F8C6660B-051C-99A3-B169-0DDC31084658}"/>
          </ac:spMkLst>
        </pc:spChg>
        <pc:spChg chg="mod">
          <ac:chgData name="hanh vu" userId="5a8ad58f99402e55" providerId="LiveId" clId="{26E58B0B-9E64-46AF-9170-79E1CA016031}" dt="2023-06-12T08:02:55.190" v="5"/>
          <ac:spMkLst>
            <pc:docMk/>
            <pc:sldMk cId="0" sldId="326"/>
            <ac:spMk id="30743" creationId="{D543159C-D16A-F95C-5176-62B15082964D}"/>
          </ac:spMkLst>
        </pc:spChg>
        <pc:spChg chg="mod">
          <ac:chgData name="hanh vu" userId="5a8ad58f99402e55" providerId="LiveId" clId="{26E58B0B-9E64-46AF-9170-79E1CA016031}" dt="2023-06-12T08:02:55.190" v="5"/>
          <ac:spMkLst>
            <pc:docMk/>
            <pc:sldMk cId="0" sldId="326"/>
            <ac:spMk id="30744" creationId="{CDC1128A-F303-5091-30F7-D77303AF966A}"/>
          </ac:spMkLst>
        </pc:spChg>
        <pc:spChg chg="mod">
          <ac:chgData name="hanh vu" userId="5a8ad58f99402e55" providerId="LiveId" clId="{26E58B0B-9E64-46AF-9170-79E1CA016031}" dt="2023-06-12T08:02:55.190" v="5"/>
          <ac:spMkLst>
            <pc:docMk/>
            <pc:sldMk cId="0" sldId="326"/>
            <ac:spMk id="30745" creationId="{0E6F53FA-D255-3DF4-D122-4726EBBFADD4}"/>
          </ac:spMkLst>
        </pc:spChg>
        <pc:spChg chg="mod">
          <ac:chgData name="hanh vu" userId="5a8ad58f99402e55" providerId="LiveId" clId="{26E58B0B-9E64-46AF-9170-79E1CA016031}" dt="2023-06-12T08:02:55.190" v="5"/>
          <ac:spMkLst>
            <pc:docMk/>
            <pc:sldMk cId="0" sldId="326"/>
            <ac:spMk id="30746" creationId="{41658401-C9A3-6043-D462-0F15F56B841B}"/>
          </ac:spMkLst>
        </pc:spChg>
        <pc:spChg chg="mod">
          <ac:chgData name="hanh vu" userId="5a8ad58f99402e55" providerId="LiveId" clId="{26E58B0B-9E64-46AF-9170-79E1CA016031}" dt="2023-06-12T08:02:55.190" v="5"/>
          <ac:spMkLst>
            <pc:docMk/>
            <pc:sldMk cId="0" sldId="326"/>
            <ac:spMk id="30747" creationId="{34E09FAD-4C2E-A2E5-F183-D3F0DBD0FE3F}"/>
          </ac:spMkLst>
        </pc:spChg>
        <pc:spChg chg="mod">
          <ac:chgData name="hanh vu" userId="5a8ad58f99402e55" providerId="LiveId" clId="{26E58B0B-9E64-46AF-9170-79E1CA016031}" dt="2023-06-12T08:02:55.190" v="5"/>
          <ac:spMkLst>
            <pc:docMk/>
            <pc:sldMk cId="0" sldId="326"/>
            <ac:spMk id="30748" creationId="{C1ACB738-758A-F6C4-426F-D3A51A022237}"/>
          </ac:spMkLst>
        </pc:spChg>
        <pc:spChg chg="mod">
          <ac:chgData name="hanh vu" userId="5a8ad58f99402e55" providerId="LiveId" clId="{26E58B0B-9E64-46AF-9170-79E1CA016031}" dt="2023-06-12T08:02:55.190" v="5"/>
          <ac:spMkLst>
            <pc:docMk/>
            <pc:sldMk cId="0" sldId="326"/>
            <ac:spMk id="30749" creationId="{043AED28-84F3-0CC3-CBB3-FE0D23CF8463}"/>
          </ac:spMkLst>
        </pc:spChg>
        <pc:spChg chg="mod">
          <ac:chgData name="hanh vu" userId="5a8ad58f99402e55" providerId="LiveId" clId="{26E58B0B-9E64-46AF-9170-79E1CA016031}" dt="2023-06-12T08:02:55.190" v="5"/>
          <ac:spMkLst>
            <pc:docMk/>
            <pc:sldMk cId="0" sldId="326"/>
            <ac:spMk id="30750" creationId="{CF1378E2-DD7D-3C35-5737-370F18295E38}"/>
          </ac:spMkLst>
        </pc:spChg>
        <pc:spChg chg="mod">
          <ac:chgData name="hanh vu" userId="5a8ad58f99402e55" providerId="LiveId" clId="{26E58B0B-9E64-46AF-9170-79E1CA016031}" dt="2023-06-12T08:02:55.190" v="5"/>
          <ac:spMkLst>
            <pc:docMk/>
            <pc:sldMk cId="0" sldId="326"/>
            <ac:spMk id="30751" creationId="{20BB60E1-51F8-117B-D790-20FBCB533D58}"/>
          </ac:spMkLst>
        </pc:spChg>
        <pc:spChg chg="mod">
          <ac:chgData name="hanh vu" userId="5a8ad58f99402e55" providerId="LiveId" clId="{26E58B0B-9E64-46AF-9170-79E1CA016031}" dt="2023-06-12T08:02:55.190" v="5"/>
          <ac:spMkLst>
            <pc:docMk/>
            <pc:sldMk cId="0" sldId="326"/>
            <ac:spMk id="30752" creationId="{B6C76FAB-D09D-DE6A-EDB2-6AEAD86FC91D}"/>
          </ac:spMkLst>
        </pc:spChg>
        <pc:spChg chg="mod">
          <ac:chgData name="hanh vu" userId="5a8ad58f99402e55" providerId="LiveId" clId="{26E58B0B-9E64-46AF-9170-79E1CA016031}" dt="2023-06-12T08:02:55.190" v="5"/>
          <ac:spMkLst>
            <pc:docMk/>
            <pc:sldMk cId="0" sldId="326"/>
            <ac:spMk id="123927" creationId="{893EA6E4-FAD9-8E21-6140-8204A71B6929}"/>
          </ac:spMkLst>
        </pc:spChg>
        <pc:grpChg chg="mod">
          <ac:chgData name="hanh vu" userId="5a8ad58f99402e55" providerId="LiveId" clId="{26E58B0B-9E64-46AF-9170-79E1CA016031}" dt="2023-06-12T08:02:55.190" v="5"/>
          <ac:grpSpMkLst>
            <pc:docMk/>
            <pc:sldMk cId="0" sldId="326"/>
            <ac:grpSpMk id="36" creationId="{B7B3F12F-D697-AE42-B7F4-95E9DE21BCDA}"/>
          </ac:grpSpMkLst>
        </pc:grpChg>
        <pc:grpChg chg="mod">
          <ac:chgData name="hanh vu" userId="5a8ad58f99402e55" providerId="LiveId" clId="{26E58B0B-9E64-46AF-9170-79E1CA016031}" dt="2023-06-12T08:02:55.190" v="5"/>
          <ac:grpSpMkLst>
            <pc:docMk/>
            <pc:sldMk cId="0" sldId="326"/>
            <ac:grpSpMk id="123953" creationId="{4C2CE3B6-00FA-5A04-9E87-AE631C382A19}"/>
          </ac:grpSpMkLst>
        </pc:grpChg>
        <pc:picChg chg="mod">
          <ac:chgData name="hanh vu" userId="5a8ad58f99402e55" providerId="LiveId" clId="{26E58B0B-9E64-46AF-9170-79E1CA016031}" dt="2023-06-12T08:02:55.190" v="5"/>
          <ac:picMkLst>
            <pc:docMk/>
            <pc:sldMk cId="0" sldId="326"/>
            <ac:picMk id="30729" creationId="{DBB82953-5916-7315-0D88-99D6EA08005C}"/>
          </ac:picMkLst>
        </pc:picChg>
        <pc:picChg chg="mod">
          <ac:chgData name="hanh vu" userId="5a8ad58f99402e55" providerId="LiveId" clId="{26E58B0B-9E64-46AF-9170-79E1CA016031}" dt="2023-06-12T08:02:55.190" v="5"/>
          <ac:picMkLst>
            <pc:docMk/>
            <pc:sldMk cId="0" sldId="326"/>
            <ac:picMk id="30741" creationId="{3B7C05A1-1536-FF78-FCA8-4B32F097B55F}"/>
          </ac:picMkLst>
        </pc:picChg>
      </pc:sldChg>
      <pc:sldChg chg="modSp del">
        <pc:chgData name="hanh vu" userId="5a8ad58f99402e55" providerId="LiveId" clId="{26E58B0B-9E64-46AF-9170-79E1CA016031}" dt="2023-06-17T03:59:12.845" v="1485" actId="47"/>
        <pc:sldMkLst>
          <pc:docMk/>
          <pc:sldMk cId="0" sldId="332"/>
        </pc:sldMkLst>
        <pc:spChg chg="mod">
          <ac:chgData name="hanh vu" userId="5a8ad58f99402e55" providerId="LiveId" clId="{26E58B0B-9E64-46AF-9170-79E1CA016031}" dt="2023-06-12T08:02:55.190" v="5"/>
          <ac:spMkLst>
            <pc:docMk/>
            <pc:sldMk cId="0" sldId="332"/>
            <ac:spMk id="27652" creationId="{9684BD8E-52B2-31F8-9C40-92C52E71E9BE}"/>
          </ac:spMkLst>
        </pc:spChg>
        <pc:spChg chg="mod">
          <ac:chgData name="hanh vu" userId="5a8ad58f99402e55" providerId="LiveId" clId="{26E58B0B-9E64-46AF-9170-79E1CA016031}" dt="2023-06-12T08:02:55.190" v="5"/>
          <ac:spMkLst>
            <pc:docMk/>
            <pc:sldMk cId="0" sldId="332"/>
            <ac:spMk id="27653" creationId="{168F3F74-80EC-87C9-4771-22EE827A649F}"/>
          </ac:spMkLst>
        </pc:spChg>
        <pc:spChg chg="mod">
          <ac:chgData name="hanh vu" userId="5a8ad58f99402e55" providerId="LiveId" clId="{26E58B0B-9E64-46AF-9170-79E1CA016031}" dt="2023-06-12T08:02:55.190" v="5"/>
          <ac:spMkLst>
            <pc:docMk/>
            <pc:sldMk cId="0" sldId="332"/>
            <ac:spMk id="27654" creationId="{FAE34EEC-0B3B-D99F-6C4C-5DC98A12E350}"/>
          </ac:spMkLst>
        </pc:spChg>
        <pc:spChg chg="mod">
          <ac:chgData name="hanh vu" userId="5a8ad58f99402e55" providerId="LiveId" clId="{26E58B0B-9E64-46AF-9170-79E1CA016031}" dt="2023-06-12T08:02:55.190" v="5"/>
          <ac:spMkLst>
            <pc:docMk/>
            <pc:sldMk cId="0" sldId="332"/>
            <ac:spMk id="27655" creationId="{640D69DD-942B-D63F-B021-6048DADADCE1}"/>
          </ac:spMkLst>
        </pc:spChg>
        <pc:spChg chg="mod">
          <ac:chgData name="hanh vu" userId="5a8ad58f99402e55" providerId="LiveId" clId="{26E58B0B-9E64-46AF-9170-79E1CA016031}" dt="2023-06-12T08:02:55.190" v="5"/>
          <ac:spMkLst>
            <pc:docMk/>
            <pc:sldMk cId="0" sldId="332"/>
            <ac:spMk id="27656" creationId="{91094DCA-F0BB-5A13-3241-82F336DFEDA0}"/>
          </ac:spMkLst>
        </pc:spChg>
        <pc:spChg chg="mod">
          <ac:chgData name="hanh vu" userId="5a8ad58f99402e55" providerId="LiveId" clId="{26E58B0B-9E64-46AF-9170-79E1CA016031}" dt="2023-06-12T08:02:55.190" v="5"/>
          <ac:spMkLst>
            <pc:docMk/>
            <pc:sldMk cId="0" sldId="332"/>
            <ac:spMk id="27657" creationId="{4CD83E33-2A3F-B7A4-B473-56892214CE6C}"/>
          </ac:spMkLst>
        </pc:spChg>
        <pc:spChg chg="mod">
          <ac:chgData name="hanh vu" userId="5a8ad58f99402e55" providerId="LiveId" clId="{26E58B0B-9E64-46AF-9170-79E1CA016031}" dt="2023-06-12T08:02:55.190" v="5"/>
          <ac:spMkLst>
            <pc:docMk/>
            <pc:sldMk cId="0" sldId="332"/>
            <ac:spMk id="27658" creationId="{A9F15AFA-A6B8-56CB-AFFF-16BE4FC24962}"/>
          </ac:spMkLst>
        </pc:spChg>
        <pc:spChg chg="mod">
          <ac:chgData name="hanh vu" userId="5a8ad58f99402e55" providerId="LiveId" clId="{26E58B0B-9E64-46AF-9170-79E1CA016031}" dt="2023-06-12T08:02:55.190" v="5"/>
          <ac:spMkLst>
            <pc:docMk/>
            <pc:sldMk cId="0" sldId="332"/>
            <ac:spMk id="27659" creationId="{39EECE7C-D73A-DB11-BF5A-96233A4BF40E}"/>
          </ac:spMkLst>
        </pc:spChg>
        <pc:spChg chg="mod">
          <ac:chgData name="hanh vu" userId="5a8ad58f99402e55" providerId="LiveId" clId="{26E58B0B-9E64-46AF-9170-79E1CA016031}" dt="2023-06-12T08:02:55.190" v="5"/>
          <ac:spMkLst>
            <pc:docMk/>
            <pc:sldMk cId="0" sldId="332"/>
            <ac:spMk id="27660" creationId="{09FAF4FB-DF1D-F05A-24E7-C993FA9C5D55}"/>
          </ac:spMkLst>
        </pc:spChg>
        <pc:spChg chg="mod">
          <ac:chgData name="hanh vu" userId="5a8ad58f99402e55" providerId="LiveId" clId="{26E58B0B-9E64-46AF-9170-79E1CA016031}" dt="2023-06-12T08:02:55.190" v="5"/>
          <ac:spMkLst>
            <pc:docMk/>
            <pc:sldMk cId="0" sldId="332"/>
            <ac:spMk id="27661" creationId="{C8168EF2-8897-A6A3-0D6F-E7E2DAE1DDE1}"/>
          </ac:spMkLst>
        </pc:spChg>
        <pc:spChg chg="mod">
          <ac:chgData name="hanh vu" userId="5a8ad58f99402e55" providerId="LiveId" clId="{26E58B0B-9E64-46AF-9170-79E1CA016031}" dt="2023-06-12T08:02:55.190" v="5"/>
          <ac:spMkLst>
            <pc:docMk/>
            <pc:sldMk cId="0" sldId="332"/>
            <ac:spMk id="27662" creationId="{C23DB424-F43D-D15B-CD92-B26930BA4E32}"/>
          </ac:spMkLst>
        </pc:spChg>
        <pc:spChg chg="mod">
          <ac:chgData name="hanh vu" userId="5a8ad58f99402e55" providerId="LiveId" clId="{26E58B0B-9E64-46AF-9170-79E1CA016031}" dt="2023-06-12T08:02:55.190" v="5"/>
          <ac:spMkLst>
            <pc:docMk/>
            <pc:sldMk cId="0" sldId="332"/>
            <ac:spMk id="114717" creationId="{D070A9DC-883D-5B53-F0A1-FFD029950216}"/>
          </ac:spMkLst>
        </pc:spChg>
        <pc:spChg chg="mod">
          <ac:chgData name="hanh vu" userId="5a8ad58f99402e55" providerId="LiveId" clId="{26E58B0B-9E64-46AF-9170-79E1CA016031}" dt="2023-06-12T08:02:55.190" v="5"/>
          <ac:spMkLst>
            <pc:docMk/>
            <pc:sldMk cId="0" sldId="332"/>
            <ac:spMk id="114741" creationId="{844E2A63-3B42-18D0-C31C-42125437ECCD}"/>
          </ac:spMkLst>
        </pc:spChg>
        <pc:spChg chg="mod">
          <ac:chgData name="hanh vu" userId="5a8ad58f99402e55" providerId="LiveId" clId="{26E58B0B-9E64-46AF-9170-79E1CA016031}" dt="2023-06-12T08:02:55.190" v="5"/>
          <ac:spMkLst>
            <pc:docMk/>
            <pc:sldMk cId="0" sldId="332"/>
            <ac:spMk id="114742" creationId="{C2E4709E-287F-E70B-5FAB-4723424C9D30}"/>
          </ac:spMkLst>
        </pc:spChg>
        <pc:spChg chg="mod">
          <ac:chgData name="hanh vu" userId="5a8ad58f99402e55" providerId="LiveId" clId="{26E58B0B-9E64-46AF-9170-79E1CA016031}" dt="2023-06-12T08:02:55.190" v="5"/>
          <ac:spMkLst>
            <pc:docMk/>
            <pc:sldMk cId="0" sldId="332"/>
            <ac:spMk id="114744" creationId="{84CE40B6-4877-DD18-3D05-79DA42D0A270}"/>
          </ac:spMkLst>
        </pc:spChg>
        <pc:spChg chg="mod">
          <ac:chgData name="hanh vu" userId="5a8ad58f99402e55" providerId="LiveId" clId="{26E58B0B-9E64-46AF-9170-79E1CA016031}" dt="2023-06-12T08:02:55.190" v="5"/>
          <ac:spMkLst>
            <pc:docMk/>
            <pc:sldMk cId="0" sldId="332"/>
            <ac:spMk id="114745" creationId="{DEBC661C-5BCE-F0DC-1457-2EC3CA1867DE}"/>
          </ac:spMkLst>
        </pc:spChg>
        <pc:picChg chg="mod">
          <ac:chgData name="hanh vu" userId="5a8ad58f99402e55" providerId="LiveId" clId="{26E58B0B-9E64-46AF-9170-79E1CA016031}" dt="2023-06-12T08:02:55.190" v="5"/>
          <ac:picMkLst>
            <pc:docMk/>
            <pc:sldMk cId="0" sldId="332"/>
            <ac:picMk id="27651" creationId="{D90596D1-18D6-2E5B-CD0A-C261E17916B5}"/>
          </ac:picMkLst>
        </pc:picChg>
      </pc:sldChg>
      <pc:sldChg chg="modSp del">
        <pc:chgData name="hanh vu" userId="5a8ad58f99402e55" providerId="LiveId" clId="{26E58B0B-9E64-46AF-9170-79E1CA016031}" dt="2023-06-18T09:45:07.965" v="1860" actId="47"/>
        <pc:sldMkLst>
          <pc:docMk/>
          <pc:sldMk cId="0" sldId="333"/>
        </pc:sldMkLst>
        <pc:spChg chg="mod">
          <ac:chgData name="hanh vu" userId="5a8ad58f99402e55" providerId="LiveId" clId="{26E58B0B-9E64-46AF-9170-79E1CA016031}" dt="2023-06-12T08:02:55.190" v="5"/>
          <ac:spMkLst>
            <pc:docMk/>
            <pc:sldMk cId="0" sldId="333"/>
            <ac:spMk id="10246" creationId="{818FF8AB-5966-5BC6-15EE-E4EFA2F06468}"/>
          </ac:spMkLst>
        </pc:spChg>
        <pc:spChg chg="mod">
          <ac:chgData name="hanh vu" userId="5a8ad58f99402e55" providerId="LiveId" clId="{26E58B0B-9E64-46AF-9170-79E1CA016031}" dt="2023-06-12T08:02:55.190" v="5"/>
          <ac:spMkLst>
            <pc:docMk/>
            <pc:sldMk cId="0" sldId="333"/>
            <ac:spMk id="10247" creationId="{B6F12809-7975-D245-5087-79322A0B1157}"/>
          </ac:spMkLst>
        </pc:spChg>
        <pc:spChg chg="mod">
          <ac:chgData name="hanh vu" userId="5a8ad58f99402e55" providerId="LiveId" clId="{26E58B0B-9E64-46AF-9170-79E1CA016031}" dt="2023-06-12T08:02:55.190" v="5"/>
          <ac:spMkLst>
            <pc:docMk/>
            <pc:sldMk cId="0" sldId="333"/>
            <ac:spMk id="10249" creationId="{AA40DC05-8C85-E83C-5788-7DFB2FAC2363}"/>
          </ac:spMkLst>
        </pc:spChg>
        <pc:spChg chg="mod">
          <ac:chgData name="hanh vu" userId="5a8ad58f99402e55" providerId="LiveId" clId="{26E58B0B-9E64-46AF-9170-79E1CA016031}" dt="2023-06-12T08:02:55.190" v="5"/>
          <ac:spMkLst>
            <pc:docMk/>
            <pc:sldMk cId="0" sldId="333"/>
            <ac:spMk id="10250" creationId="{35A0EA15-BB09-A63F-9CBF-FF482991F9E2}"/>
          </ac:spMkLst>
        </pc:spChg>
        <pc:spChg chg="mod">
          <ac:chgData name="hanh vu" userId="5a8ad58f99402e55" providerId="LiveId" clId="{26E58B0B-9E64-46AF-9170-79E1CA016031}" dt="2023-06-12T08:02:55.190" v="5"/>
          <ac:spMkLst>
            <pc:docMk/>
            <pc:sldMk cId="0" sldId="333"/>
            <ac:spMk id="10337" creationId="{B762964F-9026-96B8-CE85-686A5F1EABB9}"/>
          </ac:spMkLst>
        </pc:spChg>
        <pc:spChg chg="mod">
          <ac:chgData name="hanh vu" userId="5a8ad58f99402e55" providerId="LiveId" clId="{26E58B0B-9E64-46AF-9170-79E1CA016031}" dt="2023-06-12T08:02:55.190" v="5"/>
          <ac:spMkLst>
            <pc:docMk/>
            <pc:sldMk cId="0" sldId="333"/>
            <ac:spMk id="10338" creationId="{04A7D115-4026-3706-3F57-4CB029FDBF70}"/>
          </ac:spMkLst>
        </pc:spChg>
        <pc:spChg chg="mod">
          <ac:chgData name="hanh vu" userId="5a8ad58f99402e55" providerId="LiveId" clId="{26E58B0B-9E64-46AF-9170-79E1CA016031}" dt="2023-06-12T08:02:55.190" v="5"/>
          <ac:spMkLst>
            <pc:docMk/>
            <pc:sldMk cId="0" sldId="333"/>
            <ac:spMk id="10339" creationId="{4962306A-51A7-451D-4234-78940BBC0CFF}"/>
          </ac:spMkLst>
        </pc:spChg>
        <pc:spChg chg="mod">
          <ac:chgData name="hanh vu" userId="5a8ad58f99402e55" providerId="LiveId" clId="{26E58B0B-9E64-46AF-9170-79E1CA016031}" dt="2023-06-12T08:02:55.190" v="5"/>
          <ac:spMkLst>
            <pc:docMk/>
            <pc:sldMk cId="0" sldId="333"/>
            <ac:spMk id="31746" creationId="{596C9C6A-C5A8-B81D-56C7-928BD5B6E83E}"/>
          </ac:spMkLst>
        </pc:spChg>
        <pc:spChg chg="mod">
          <ac:chgData name="hanh vu" userId="5a8ad58f99402e55" providerId="LiveId" clId="{26E58B0B-9E64-46AF-9170-79E1CA016031}" dt="2023-06-12T08:02:55.190" v="5"/>
          <ac:spMkLst>
            <pc:docMk/>
            <pc:sldMk cId="0" sldId="333"/>
            <ac:spMk id="31759" creationId="{D1B22B7D-30FF-C883-A222-0A77FAEC2F2F}"/>
          </ac:spMkLst>
        </pc:spChg>
        <pc:spChg chg="mod">
          <ac:chgData name="hanh vu" userId="5a8ad58f99402e55" providerId="LiveId" clId="{26E58B0B-9E64-46AF-9170-79E1CA016031}" dt="2023-06-12T08:02:55.190" v="5"/>
          <ac:spMkLst>
            <pc:docMk/>
            <pc:sldMk cId="0" sldId="333"/>
            <ac:spMk id="31760" creationId="{D3F840CA-D04D-5350-1383-F222466FDB50}"/>
          </ac:spMkLst>
        </pc:spChg>
        <pc:spChg chg="mod">
          <ac:chgData name="hanh vu" userId="5a8ad58f99402e55" providerId="LiveId" clId="{26E58B0B-9E64-46AF-9170-79E1CA016031}" dt="2023-06-12T08:02:55.190" v="5"/>
          <ac:spMkLst>
            <pc:docMk/>
            <pc:sldMk cId="0" sldId="333"/>
            <ac:spMk id="31761" creationId="{07A0D5C4-7818-D8D9-5822-8971251B31B4}"/>
          </ac:spMkLst>
        </pc:spChg>
        <pc:spChg chg="mod">
          <ac:chgData name="hanh vu" userId="5a8ad58f99402e55" providerId="LiveId" clId="{26E58B0B-9E64-46AF-9170-79E1CA016031}" dt="2023-06-12T08:02:55.190" v="5"/>
          <ac:spMkLst>
            <pc:docMk/>
            <pc:sldMk cId="0" sldId="333"/>
            <ac:spMk id="31762" creationId="{2295A78F-7376-AC66-3334-40F719545D25}"/>
          </ac:spMkLst>
        </pc:spChg>
        <pc:spChg chg="mod">
          <ac:chgData name="hanh vu" userId="5a8ad58f99402e55" providerId="LiveId" clId="{26E58B0B-9E64-46AF-9170-79E1CA016031}" dt="2023-06-12T08:02:55.190" v="5"/>
          <ac:spMkLst>
            <pc:docMk/>
            <pc:sldMk cId="0" sldId="333"/>
            <ac:spMk id="31763" creationId="{DA8C4976-A312-185B-F30C-5E1625FB94FE}"/>
          </ac:spMkLst>
        </pc:spChg>
        <pc:spChg chg="mod">
          <ac:chgData name="hanh vu" userId="5a8ad58f99402e55" providerId="LiveId" clId="{26E58B0B-9E64-46AF-9170-79E1CA016031}" dt="2023-06-12T08:02:55.190" v="5"/>
          <ac:spMkLst>
            <pc:docMk/>
            <pc:sldMk cId="0" sldId="333"/>
            <ac:spMk id="31764" creationId="{66D92A5A-5197-9397-7406-474C764CD585}"/>
          </ac:spMkLst>
        </pc:spChg>
        <pc:spChg chg="mod">
          <ac:chgData name="hanh vu" userId="5a8ad58f99402e55" providerId="LiveId" clId="{26E58B0B-9E64-46AF-9170-79E1CA016031}" dt="2023-06-12T08:02:55.190" v="5"/>
          <ac:spMkLst>
            <pc:docMk/>
            <pc:sldMk cId="0" sldId="333"/>
            <ac:spMk id="31766" creationId="{3DBB8985-0D8D-EC5E-DE6E-8C120D7442BC}"/>
          </ac:spMkLst>
        </pc:spChg>
        <pc:spChg chg="mod">
          <ac:chgData name="hanh vu" userId="5a8ad58f99402e55" providerId="LiveId" clId="{26E58B0B-9E64-46AF-9170-79E1CA016031}" dt="2023-06-12T08:02:55.190" v="5"/>
          <ac:spMkLst>
            <pc:docMk/>
            <pc:sldMk cId="0" sldId="333"/>
            <ac:spMk id="31767" creationId="{A45E3369-3D8A-458B-C71B-69A6ED9BBC7A}"/>
          </ac:spMkLst>
        </pc:spChg>
        <pc:spChg chg="mod">
          <ac:chgData name="hanh vu" userId="5a8ad58f99402e55" providerId="LiveId" clId="{26E58B0B-9E64-46AF-9170-79E1CA016031}" dt="2023-06-12T08:02:55.190" v="5"/>
          <ac:spMkLst>
            <pc:docMk/>
            <pc:sldMk cId="0" sldId="333"/>
            <ac:spMk id="31774" creationId="{1AFFB429-3914-2CFA-3697-DCC574D11E51}"/>
          </ac:spMkLst>
        </pc:spChg>
        <pc:spChg chg="mod">
          <ac:chgData name="hanh vu" userId="5a8ad58f99402e55" providerId="LiveId" clId="{26E58B0B-9E64-46AF-9170-79E1CA016031}" dt="2023-06-12T08:02:55.190" v="5"/>
          <ac:spMkLst>
            <pc:docMk/>
            <pc:sldMk cId="0" sldId="333"/>
            <ac:spMk id="31775" creationId="{AFED4B80-8571-0E7E-313D-8BB173B7CEA7}"/>
          </ac:spMkLst>
        </pc:spChg>
        <pc:spChg chg="mod">
          <ac:chgData name="hanh vu" userId="5a8ad58f99402e55" providerId="LiveId" clId="{26E58B0B-9E64-46AF-9170-79E1CA016031}" dt="2023-06-12T08:02:55.190" v="5"/>
          <ac:spMkLst>
            <pc:docMk/>
            <pc:sldMk cId="0" sldId="333"/>
            <ac:spMk id="31776" creationId="{1042ED30-5F23-CEAD-792C-3E3159035F34}"/>
          </ac:spMkLst>
        </pc:spChg>
        <pc:spChg chg="mod">
          <ac:chgData name="hanh vu" userId="5a8ad58f99402e55" providerId="LiveId" clId="{26E58B0B-9E64-46AF-9170-79E1CA016031}" dt="2023-06-12T08:02:55.190" v="5"/>
          <ac:spMkLst>
            <pc:docMk/>
            <pc:sldMk cId="0" sldId="333"/>
            <ac:spMk id="31777" creationId="{074F6DEB-E271-C2DF-6500-E566ECFBBD20}"/>
          </ac:spMkLst>
        </pc:spChg>
        <pc:spChg chg="mod">
          <ac:chgData name="hanh vu" userId="5a8ad58f99402e55" providerId="LiveId" clId="{26E58B0B-9E64-46AF-9170-79E1CA016031}" dt="2023-06-12T08:02:55.190" v="5"/>
          <ac:spMkLst>
            <pc:docMk/>
            <pc:sldMk cId="0" sldId="333"/>
            <ac:spMk id="31778" creationId="{5BC6A6CE-873D-0575-41E0-F5A0EEA1E42C}"/>
          </ac:spMkLst>
        </pc:spChg>
        <pc:spChg chg="mod">
          <ac:chgData name="hanh vu" userId="5a8ad58f99402e55" providerId="LiveId" clId="{26E58B0B-9E64-46AF-9170-79E1CA016031}" dt="2023-06-12T08:02:55.190" v="5"/>
          <ac:spMkLst>
            <pc:docMk/>
            <pc:sldMk cId="0" sldId="333"/>
            <ac:spMk id="31779" creationId="{63C503C8-E589-3243-BF9D-4750DA7F0A00}"/>
          </ac:spMkLst>
        </pc:spChg>
        <pc:spChg chg="mod">
          <ac:chgData name="hanh vu" userId="5a8ad58f99402e55" providerId="LiveId" clId="{26E58B0B-9E64-46AF-9170-79E1CA016031}" dt="2023-06-12T08:02:55.190" v="5"/>
          <ac:spMkLst>
            <pc:docMk/>
            <pc:sldMk cId="0" sldId="333"/>
            <ac:spMk id="31780" creationId="{37420C89-E820-7EF7-5E95-028D110AC86D}"/>
          </ac:spMkLst>
        </pc:spChg>
        <pc:spChg chg="mod">
          <ac:chgData name="hanh vu" userId="5a8ad58f99402e55" providerId="LiveId" clId="{26E58B0B-9E64-46AF-9170-79E1CA016031}" dt="2023-06-12T08:02:55.190" v="5"/>
          <ac:spMkLst>
            <pc:docMk/>
            <pc:sldMk cId="0" sldId="333"/>
            <ac:spMk id="31781" creationId="{C5ADAD31-5E88-3F5D-2B86-57CF5305128D}"/>
          </ac:spMkLst>
        </pc:spChg>
        <pc:spChg chg="mod">
          <ac:chgData name="hanh vu" userId="5a8ad58f99402e55" providerId="LiveId" clId="{26E58B0B-9E64-46AF-9170-79E1CA016031}" dt="2023-06-12T08:02:55.190" v="5"/>
          <ac:spMkLst>
            <pc:docMk/>
            <pc:sldMk cId="0" sldId="333"/>
            <ac:spMk id="31782" creationId="{024D6CCC-45D5-12F8-0A6F-8B1291C6EFF7}"/>
          </ac:spMkLst>
        </pc:spChg>
        <pc:spChg chg="mod">
          <ac:chgData name="hanh vu" userId="5a8ad58f99402e55" providerId="LiveId" clId="{26E58B0B-9E64-46AF-9170-79E1CA016031}" dt="2023-06-12T08:02:55.190" v="5"/>
          <ac:spMkLst>
            <pc:docMk/>
            <pc:sldMk cId="0" sldId="333"/>
            <ac:spMk id="31783" creationId="{6CD6FB06-FDFF-C387-E1C3-44A79D52F666}"/>
          </ac:spMkLst>
        </pc:spChg>
        <pc:spChg chg="mod">
          <ac:chgData name="hanh vu" userId="5a8ad58f99402e55" providerId="LiveId" clId="{26E58B0B-9E64-46AF-9170-79E1CA016031}" dt="2023-06-12T08:02:55.190" v="5"/>
          <ac:spMkLst>
            <pc:docMk/>
            <pc:sldMk cId="0" sldId="333"/>
            <ac:spMk id="31786" creationId="{10FA0C5B-2F23-4721-B9AD-073D19135BCD}"/>
          </ac:spMkLst>
        </pc:spChg>
        <pc:spChg chg="mod">
          <ac:chgData name="hanh vu" userId="5a8ad58f99402e55" providerId="LiveId" clId="{26E58B0B-9E64-46AF-9170-79E1CA016031}" dt="2023-06-12T08:02:55.190" v="5"/>
          <ac:spMkLst>
            <pc:docMk/>
            <pc:sldMk cId="0" sldId="333"/>
            <ac:spMk id="31787" creationId="{17FAE0A3-7640-9500-A5FE-D73EC07C599D}"/>
          </ac:spMkLst>
        </pc:spChg>
        <pc:spChg chg="mod">
          <ac:chgData name="hanh vu" userId="5a8ad58f99402e55" providerId="LiveId" clId="{26E58B0B-9E64-46AF-9170-79E1CA016031}" dt="2023-06-12T08:02:55.190" v="5"/>
          <ac:spMkLst>
            <pc:docMk/>
            <pc:sldMk cId="0" sldId="333"/>
            <ac:spMk id="31788" creationId="{8F20ADD2-62CA-AED0-20EB-04CB6B1AA6B8}"/>
          </ac:spMkLst>
        </pc:spChg>
        <pc:spChg chg="mod">
          <ac:chgData name="hanh vu" userId="5a8ad58f99402e55" providerId="LiveId" clId="{26E58B0B-9E64-46AF-9170-79E1CA016031}" dt="2023-06-12T08:02:55.190" v="5"/>
          <ac:spMkLst>
            <pc:docMk/>
            <pc:sldMk cId="0" sldId="333"/>
            <ac:spMk id="31789" creationId="{F6E63B32-34F8-623E-6453-F4A74B1E9E39}"/>
          </ac:spMkLst>
        </pc:spChg>
        <pc:spChg chg="mod">
          <ac:chgData name="hanh vu" userId="5a8ad58f99402e55" providerId="LiveId" clId="{26E58B0B-9E64-46AF-9170-79E1CA016031}" dt="2023-06-12T08:02:55.190" v="5"/>
          <ac:spMkLst>
            <pc:docMk/>
            <pc:sldMk cId="0" sldId="333"/>
            <ac:spMk id="31790" creationId="{4075A4FB-DF7E-0CA4-B582-870E0D551114}"/>
          </ac:spMkLst>
        </pc:spChg>
        <pc:spChg chg="mod">
          <ac:chgData name="hanh vu" userId="5a8ad58f99402e55" providerId="LiveId" clId="{26E58B0B-9E64-46AF-9170-79E1CA016031}" dt="2023-06-12T08:02:55.190" v="5"/>
          <ac:spMkLst>
            <pc:docMk/>
            <pc:sldMk cId="0" sldId="333"/>
            <ac:spMk id="31791" creationId="{84056A9A-946C-A0CA-745C-5C1C37ADB923}"/>
          </ac:spMkLst>
        </pc:spChg>
        <pc:spChg chg="mod">
          <ac:chgData name="hanh vu" userId="5a8ad58f99402e55" providerId="LiveId" clId="{26E58B0B-9E64-46AF-9170-79E1CA016031}" dt="2023-06-12T08:02:55.190" v="5"/>
          <ac:spMkLst>
            <pc:docMk/>
            <pc:sldMk cId="0" sldId="333"/>
            <ac:spMk id="31792" creationId="{4ABB7F9A-BBC0-F7F3-DF71-9B4118D99362}"/>
          </ac:spMkLst>
        </pc:spChg>
        <pc:spChg chg="mod">
          <ac:chgData name="hanh vu" userId="5a8ad58f99402e55" providerId="LiveId" clId="{26E58B0B-9E64-46AF-9170-79E1CA016031}" dt="2023-06-12T08:02:55.190" v="5"/>
          <ac:spMkLst>
            <pc:docMk/>
            <pc:sldMk cId="0" sldId="333"/>
            <ac:spMk id="31793" creationId="{CAC20BC3-2A20-3E39-A46F-D18D9F68F2F4}"/>
          </ac:spMkLst>
        </pc:spChg>
        <pc:spChg chg="mod">
          <ac:chgData name="hanh vu" userId="5a8ad58f99402e55" providerId="LiveId" clId="{26E58B0B-9E64-46AF-9170-79E1CA016031}" dt="2023-06-12T08:02:55.190" v="5"/>
          <ac:spMkLst>
            <pc:docMk/>
            <pc:sldMk cId="0" sldId="333"/>
            <ac:spMk id="31794" creationId="{4BF9BD43-F104-7E1E-5C34-F146ED1BF4E6}"/>
          </ac:spMkLst>
        </pc:spChg>
        <pc:spChg chg="mod">
          <ac:chgData name="hanh vu" userId="5a8ad58f99402e55" providerId="LiveId" clId="{26E58B0B-9E64-46AF-9170-79E1CA016031}" dt="2023-06-12T08:02:55.190" v="5"/>
          <ac:spMkLst>
            <pc:docMk/>
            <pc:sldMk cId="0" sldId="333"/>
            <ac:spMk id="31795" creationId="{846BA863-9BC2-C6FB-46DA-8DE6499DDC6A}"/>
          </ac:spMkLst>
        </pc:spChg>
        <pc:spChg chg="mod">
          <ac:chgData name="hanh vu" userId="5a8ad58f99402e55" providerId="LiveId" clId="{26E58B0B-9E64-46AF-9170-79E1CA016031}" dt="2023-06-12T08:02:55.190" v="5"/>
          <ac:spMkLst>
            <pc:docMk/>
            <pc:sldMk cId="0" sldId="333"/>
            <ac:spMk id="31798" creationId="{642A5B1C-492E-8D63-0183-D93C7FE38708}"/>
          </ac:spMkLst>
        </pc:spChg>
        <pc:spChg chg="mod">
          <ac:chgData name="hanh vu" userId="5a8ad58f99402e55" providerId="LiveId" clId="{26E58B0B-9E64-46AF-9170-79E1CA016031}" dt="2023-06-12T08:02:55.190" v="5"/>
          <ac:spMkLst>
            <pc:docMk/>
            <pc:sldMk cId="0" sldId="333"/>
            <ac:spMk id="31799" creationId="{A6328BB5-7D50-5CBC-39D6-13AA7693B1E4}"/>
          </ac:spMkLst>
        </pc:spChg>
        <pc:spChg chg="mod">
          <ac:chgData name="hanh vu" userId="5a8ad58f99402e55" providerId="LiveId" clId="{26E58B0B-9E64-46AF-9170-79E1CA016031}" dt="2023-06-12T08:02:55.190" v="5"/>
          <ac:spMkLst>
            <pc:docMk/>
            <pc:sldMk cId="0" sldId="333"/>
            <ac:spMk id="31800" creationId="{73FCFE4A-6D61-AD35-D867-AFAD862295AA}"/>
          </ac:spMkLst>
        </pc:spChg>
        <pc:spChg chg="mod">
          <ac:chgData name="hanh vu" userId="5a8ad58f99402e55" providerId="LiveId" clId="{26E58B0B-9E64-46AF-9170-79E1CA016031}" dt="2023-06-12T08:02:55.190" v="5"/>
          <ac:spMkLst>
            <pc:docMk/>
            <pc:sldMk cId="0" sldId="333"/>
            <ac:spMk id="31801" creationId="{0CD8FF1C-B860-D70F-7809-D516265C8ADC}"/>
          </ac:spMkLst>
        </pc:spChg>
        <pc:spChg chg="mod">
          <ac:chgData name="hanh vu" userId="5a8ad58f99402e55" providerId="LiveId" clId="{26E58B0B-9E64-46AF-9170-79E1CA016031}" dt="2023-06-12T08:02:55.190" v="5"/>
          <ac:spMkLst>
            <pc:docMk/>
            <pc:sldMk cId="0" sldId="333"/>
            <ac:spMk id="31802" creationId="{A89D666A-F3CC-1FF1-AC58-2F74F6EBA903}"/>
          </ac:spMkLst>
        </pc:spChg>
        <pc:spChg chg="mod">
          <ac:chgData name="hanh vu" userId="5a8ad58f99402e55" providerId="LiveId" clId="{26E58B0B-9E64-46AF-9170-79E1CA016031}" dt="2023-06-12T08:02:55.190" v="5"/>
          <ac:spMkLst>
            <pc:docMk/>
            <pc:sldMk cId="0" sldId="333"/>
            <ac:spMk id="31803" creationId="{F7F07979-1AA4-75AB-4FC6-4D065435B702}"/>
          </ac:spMkLst>
        </pc:spChg>
        <pc:spChg chg="mod">
          <ac:chgData name="hanh vu" userId="5a8ad58f99402e55" providerId="LiveId" clId="{26E58B0B-9E64-46AF-9170-79E1CA016031}" dt="2023-06-12T08:02:55.190" v="5"/>
          <ac:spMkLst>
            <pc:docMk/>
            <pc:sldMk cId="0" sldId="333"/>
            <ac:spMk id="31804" creationId="{9943F764-7BBA-1E5B-010E-670F0AAEBCF3}"/>
          </ac:spMkLst>
        </pc:spChg>
        <pc:spChg chg="mod">
          <ac:chgData name="hanh vu" userId="5a8ad58f99402e55" providerId="LiveId" clId="{26E58B0B-9E64-46AF-9170-79E1CA016031}" dt="2023-06-12T08:02:55.190" v="5"/>
          <ac:spMkLst>
            <pc:docMk/>
            <pc:sldMk cId="0" sldId="333"/>
            <ac:spMk id="31805" creationId="{449A251D-71DF-2279-C263-5BEB83ADF43D}"/>
          </ac:spMkLst>
        </pc:spChg>
        <pc:spChg chg="mod">
          <ac:chgData name="hanh vu" userId="5a8ad58f99402e55" providerId="LiveId" clId="{26E58B0B-9E64-46AF-9170-79E1CA016031}" dt="2023-06-12T08:02:55.190" v="5"/>
          <ac:spMkLst>
            <pc:docMk/>
            <pc:sldMk cId="0" sldId="333"/>
            <ac:spMk id="31806" creationId="{C134B340-DDB7-C2FB-5804-66B220004EC3}"/>
          </ac:spMkLst>
        </pc:spChg>
        <pc:spChg chg="mod">
          <ac:chgData name="hanh vu" userId="5a8ad58f99402e55" providerId="LiveId" clId="{26E58B0B-9E64-46AF-9170-79E1CA016031}" dt="2023-06-12T08:02:55.190" v="5"/>
          <ac:spMkLst>
            <pc:docMk/>
            <pc:sldMk cId="0" sldId="333"/>
            <ac:spMk id="31807" creationId="{A936DAA5-07B2-9A69-F5ED-0C3C08588FB9}"/>
          </ac:spMkLst>
        </pc:spChg>
        <pc:spChg chg="mod">
          <ac:chgData name="hanh vu" userId="5a8ad58f99402e55" providerId="LiveId" clId="{26E58B0B-9E64-46AF-9170-79E1CA016031}" dt="2023-06-12T08:02:55.190" v="5"/>
          <ac:spMkLst>
            <pc:docMk/>
            <pc:sldMk cId="0" sldId="333"/>
            <ac:spMk id="31812" creationId="{D00DD7D7-B8E7-5905-F6A3-3BB54434C245}"/>
          </ac:spMkLst>
        </pc:spChg>
        <pc:spChg chg="mod">
          <ac:chgData name="hanh vu" userId="5a8ad58f99402e55" providerId="LiveId" clId="{26E58B0B-9E64-46AF-9170-79E1CA016031}" dt="2023-06-12T08:02:55.190" v="5"/>
          <ac:spMkLst>
            <pc:docMk/>
            <pc:sldMk cId="0" sldId="333"/>
            <ac:spMk id="31813" creationId="{8311B0E0-8264-0ADA-4219-273D45C15A37}"/>
          </ac:spMkLst>
        </pc:spChg>
        <pc:spChg chg="mod">
          <ac:chgData name="hanh vu" userId="5a8ad58f99402e55" providerId="LiveId" clId="{26E58B0B-9E64-46AF-9170-79E1CA016031}" dt="2023-06-12T08:02:55.190" v="5"/>
          <ac:spMkLst>
            <pc:docMk/>
            <pc:sldMk cId="0" sldId="333"/>
            <ac:spMk id="31814" creationId="{26136324-4389-36B3-192E-8AB5C3318A09}"/>
          </ac:spMkLst>
        </pc:spChg>
        <pc:spChg chg="mod">
          <ac:chgData name="hanh vu" userId="5a8ad58f99402e55" providerId="LiveId" clId="{26E58B0B-9E64-46AF-9170-79E1CA016031}" dt="2023-06-12T08:02:55.190" v="5"/>
          <ac:spMkLst>
            <pc:docMk/>
            <pc:sldMk cId="0" sldId="333"/>
            <ac:spMk id="31815" creationId="{08FEEF66-6028-A3AD-53D5-A01F52208637}"/>
          </ac:spMkLst>
        </pc:spChg>
        <pc:spChg chg="mod">
          <ac:chgData name="hanh vu" userId="5a8ad58f99402e55" providerId="LiveId" clId="{26E58B0B-9E64-46AF-9170-79E1CA016031}" dt="2023-06-12T08:02:55.190" v="5"/>
          <ac:spMkLst>
            <pc:docMk/>
            <pc:sldMk cId="0" sldId="333"/>
            <ac:spMk id="31816" creationId="{49449497-C0B3-86F8-8EB0-87F6CBA8AC6F}"/>
          </ac:spMkLst>
        </pc:spChg>
        <pc:spChg chg="mod">
          <ac:chgData name="hanh vu" userId="5a8ad58f99402e55" providerId="LiveId" clId="{26E58B0B-9E64-46AF-9170-79E1CA016031}" dt="2023-06-12T08:02:55.190" v="5"/>
          <ac:spMkLst>
            <pc:docMk/>
            <pc:sldMk cId="0" sldId="333"/>
            <ac:spMk id="31817" creationId="{F2C69EBF-910F-DAD0-3186-B1D37A5DF2BE}"/>
          </ac:spMkLst>
        </pc:spChg>
        <pc:spChg chg="mod">
          <ac:chgData name="hanh vu" userId="5a8ad58f99402e55" providerId="LiveId" clId="{26E58B0B-9E64-46AF-9170-79E1CA016031}" dt="2023-06-12T08:02:55.190" v="5"/>
          <ac:spMkLst>
            <pc:docMk/>
            <pc:sldMk cId="0" sldId="333"/>
            <ac:spMk id="31818" creationId="{5405102B-F308-4B1E-73AA-B42BBD6711A6}"/>
          </ac:spMkLst>
        </pc:spChg>
        <pc:spChg chg="mod">
          <ac:chgData name="hanh vu" userId="5a8ad58f99402e55" providerId="LiveId" clId="{26E58B0B-9E64-46AF-9170-79E1CA016031}" dt="2023-06-12T08:02:55.190" v="5"/>
          <ac:spMkLst>
            <pc:docMk/>
            <pc:sldMk cId="0" sldId="333"/>
            <ac:spMk id="31819" creationId="{4A5F21DC-30C4-0B90-5273-BDD6197B708C}"/>
          </ac:spMkLst>
        </pc:spChg>
        <pc:spChg chg="mod">
          <ac:chgData name="hanh vu" userId="5a8ad58f99402e55" providerId="LiveId" clId="{26E58B0B-9E64-46AF-9170-79E1CA016031}" dt="2023-06-12T08:02:55.190" v="5"/>
          <ac:spMkLst>
            <pc:docMk/>
            <pc:sldMk cId="0" sldId="333"/>
            <ac:spMk id="31820" creationId="{851FDAF4-6A15-22B0-00CA-E73FC895F6D6}"/>
          </ac:spMkLst>
        </pc:spChg>
        <pc:spChg chg="mod">
          <ac:chgData name="hanh vu" userId="5a8ad58f99402e55" providerId="LiveId" clId="{26E58B0B-9E64-46AF-9170-79E1CA016031}" dt="2023-06-12T08:02:55.190" v="5"/>
          <ac:spMkLst>
            <pc:docMk/>
            <pc:sldMk cId="0" sldId="333"/>
            <ac:spMk id="31821" creationId="{4311F1C4-B872-2D34-AC0B-34EB5734E5AA}"/>
          </ac:spMkLst>
        </pc:spChg>
        <pc:spChg chg="mod">
          <ac:chgData name="hanh vu" userId="5a8ad58f99402e55" providerId="LiveId" clId="{26E58B0B-9E64-46AF-9170-79E1CA016031}" dt="2023-06-12T08:02:55.190" v="5"/>
          <ac:spMkLst>
            <pc:docMk/>
            <pc:sldMk cId="0" sldId="333"/>
            <ac:spMk id="31824" creationId="{F104B30B-FA44-B56E-5F44-16C256FD5C2A}"/>
          </ac:spMkLst>
        </pc:spChg>
        <pc:spChg chg="mod">
          <ac:chgData name="hanh vu" userId="5a8ad58f99402e55" providerId="LiveId" clId="{26E58B0B-9E64-46AF-9170-79E1CA016031}" dt="2023-06-12T08:02:55.190" v="5"/>
          <ac:spMkLst>
            <pc:docMk/>
            <pc:sldMk cId="0" sldId="333"/>
            <ac:spMk id="31825" creationId="{2E7A1C8C-8C1B-D5ED-5A2C-B2830EDBE718}"/>
          </ac:spMkLst>
        </pc:spChg>
        <pc:spChg chg="mod">
          <ac:chgData name="hanh vu" userId="5a8ad58f99402e55" providerId="LiveId" clId="{26E58B0B-9E64-46AF-9170-79E1CA016031}" dt="2023-06-12T08:02:55.190" v="5"/>
          <ac:spMkLst>
            <pc:docMk/>
            <pc:sldMk cId="0" sldId="333"/>
            <ac:spMk id="31826" creationId="{4509DB86-5BBD-B658-F75C-2DFCDC91E3F6}"/>
          </ac:spMkLst>
        </pc:spChg>
        <pc:spChg chg="mod">
          <ac:chgData name="hanh vu" userId="5a8ad58f99402e55" providerId="LiveId" clId="{26E58B0B-9E64-46AF-9170-79E1CA016031}" dt="2023-06-12T08:02:55.190" v="5"/>
          <ac:spMkLst>
            <pc:docMk/>
            <pc:sldMk cId="0" sldId="333"/>
            <ac:spMk id="31827" creationId="{CE0876E9-703F-52D0-C96D-A318612C84DF}"/>
          </ac:spMkLst>
        </pc:spChg>
        <pc:spChg chg="mod">
          <ac:chgData name="hanh vu" userId="5a8ad58f99402e55" providerId="LiveId" clId="{26E58B0B-9E64-46AF-9170-79E1CA016031}" dt="2023-06-12T08:02:55.190" v="5"/>
          <ac:spMkLst>
            <pc:docMk/>
            <pc:sldMk cId="0" sldId="333"/>
            <ac:spMk id="31828" creationId="{0643D012-0588-B3B3-0B9B-F208FAB77596}"/>
          </ac:spMkLst>
        </pc:spChg>
        <pc:spChg chg="mod">
          <ac:chgData name="hanh vu" userId="5a8ad58f99402e55" providerId="LiveId" clId="{26E58B0B-9E64-46AF-9170-79E1CA016031}" dt="2023-06-12T08:02:55.190" v="5"/>
          <ac:spMkLst>
            <pc:docMk/>
            <pc:sldMk cId="0" sldId="333"/>
            <ac:spMk id="31829" creationId="{53D1C80E-8834-6B55-4B79-F243D6D0E2E9}"/>
          </ac:spMkLst>
        </pc:spChg>
        <pc:spChg chg="mod">
          <ac:chgData name="hanh vu" userId="5a8ad58f99402e55" providerId="LiveId" clId="{26E58B0B-9E64-46AF-9170-79E1CA016031}" dt="2023-06-12T08:02:55.190" v="5"/>
          <ac:spMkLst>
            <pc:docMk/>
            <pc:sldMk cId="0" sldId="333"/>
            <ac:spMk id="31830" creationId="{D3C8FC56-BD45-0FCB-3070-BA2784FAD013}"/>
          </ac:spMkLst>
        </pc:spChg>
        <pc:spChg chg="mod">
          <ac:chgData name="hanh vu" userId="5a8ad58f99402e55" providerId="LiveId" clId="{26E58B0B-9E64-46AF-9170-79E1CA016031}" dt="2023-06-12T08:02:55.190" v="5"/>
          <ac:spMkLst>
            <pc:docMk/>
            <pc:sldMk cId="0" sldId="333"/>
            <ac:spMk id="31831" creationId="{2C7B9283-A3D2-69C9-6ED4-9921A53F45BE}"/>
          </ac:spMkLst>
        </pc:spChg>
        <pc:spChg chg="mod">
          <ac:chgData name="hanh vu" userId="5a8ad58f99402e55" providerId="LiveId" clId="{26E58B0B-9E64-46AF-9170-79E1CA016031}" dt="2023-06-12T08:02:55.190" v="5"/>
          <ac:spMkLst>
            <pc:docMk/>
            <pc:sldMk cId="0" sldId="333"/>
            <ac:spMk id="31832" creationId="{20ACE3F2-AED2-BB2D-5CF4-2835183A4537}"/>
          </ac:spMkLst>
        </pc:spChg>
        <pc:spChg chg="mod">
          <ac:chgData name="hanh vu" userId="5a8ad58f99402e55" providerId="LiveId" clId="{26E58B0B-9E64-46AF-9170-79E1CA016031}" dt="2023-06-12T08:02:55.190" v="5"/>
          <ac:spMkLst>
            <pc:docMk/>
            <pc:sldMk cId="0" sldId="333"/>
            <ac:spMk id="31833" creationId="{B6055A48-C407-05F9-06F9-55C8A757EE30}"/>
          </ac:spMkLst>
        </pc:spChg>
        <pc:spChg chg="mod">
          <ac:chgData name="hanh vu" userId="5a8ad58f99402e55" providerId="LiveId" clId="{26E58B0B-9E64-46AF-9170-79E1CA016031}" dt="2023-06-12T08:02:55.190" v="5"/>
          <ac:spMkLst>
            <pc:docMk/>
            <pc:sldMk cId="0" sldId="333"/>
            <ac:spMk id="31836" creationId="{C14FA08E-006D-19EB-BF01-67FCF0AD9D55}"/>
          </ac:spMkLst>
        </pc:spChg>
        <pc:spChg chg="mod">
          <ac:chgData name="hanh vu" userId="5a8ad58f99402e55" providerId="LiveId" clId="{26E58B0B-9E64-46AF-9170-79E1CA016031}" dt="2023-06-12T08:02:55.190" v="5"/>
          <ac:spMkLst>
            <pc:docMk/>
            <pc:sldMk cId="0" sldId="333"/>
            <ac:spMk id="31837" creationId="{CFEE9FFA-4772-CE73-E404-D86A55AF3DF7}"/>
          </ac:spMkLst>
        </pc:spChg>
        <pc:spChg chg="mod">
          <ac:chgData name="hanh vu" userId="5a8ad58f99402e55" providerId="LiveId" clId="{26E58B0B-9E64-46AF-9170-79E1CA016031}" dt="2023-06-12T08:02:55.190" v="5"/>
          <ac:spMkLst>
            <pc:docMk/>
            <pc:sldMk cId="0" sldId="333"/>
            <ac:spMk id="31838" creationId="{2C1FCDDF-4B40-9713-0C4E-1644EC9F4EA7}"/>
          </ac:spMkLst>
        </pc:spChg>
        <pc:spChg chg="mod">
          <ac:chgData name="hanh vu" userId="5a8ad58f99402e55" providerId="LiveId" clId="{26E58B0B-9E64-46AF-9170-79E1CA016031}" dt="2023-06-12T08:02:55.190" v="5"/>
          <ac:spMkLst>
            <pc:docMk/>
            <pc:sldMk cId="0" sldId="333"/>
            <ac:spMk id="31839" creationId="{880C1100-F8EE-C26E-7110-7C89EE03AD51}"/>
          </ac:spMkLst>
        </pc:spChg>
        <pc:spChg chg="mod">
          <ac:chgData name="hanh vu" userId="5a8ad58f99402e55" providerId="LiveId" clId="{26E58B0B-9E64-46AF-9170-79E1CA016031}" dt="2023-06-12T08:02:55.190" v="5"/>
          <ac:spMkLst>
            <pc:docMk/>
            <pc:sldMk cId="0" sldId="333"/>
            <ac:spMk id="31840" creationId="{9BD570A1-132C-93F2-6489-3A7D6C4A7AFC}"/>
          </ac:spMkLst>
        </pc:spChg>
        <pc:spChg chg="mod">
          <ac:chgData name="hanh vu" userId="5a8ad58f99402e55" providerId="LiveId" clId="{26E58B0B-9E64-46AF-9170-79E1CA016031}" dt="2023-06-12T08:02:55.190" v="5"/>
          <ac:spMkLst>
            <pc:docMk/>
            <pc:sldMk cId="0" sldId="333"/>
            <ac:spMk id="31841" creationId="{295B6620-5D8D-BF3B-47C0-C453591365E1}"/>
          </ac:spMkLst>
        </pc:spChg>
        <pc:spChg chg="mod">
          <ac:chgData name="hanh vu" userId="5a8ad58f99402e55" providerId="LiveId" clId="{26E58B0B-9E64-46AF-9170-79E1CA016031}" dt="2023-06-12T08:02:55.190" v="5"/>
          <ac:spMkLst>
            <pc:docMk/>
            <pc:sldMk cId="0" sldId="333"/>
            <ac:spMk id="31842" creationId="{CD68000B-5A84-D153-2B9C-5CF8C2D59FEB}"/>
          </ac:spMkLst>
        </pc:spChg>
        <pc:spChg chg="mod">
          <ac:chgData name="hanh vu" userId="5a8ad58f99402e55" providerId="LiveId" clId="{26E58B0B-9E64-46AF-9170-79E1CA016031}" dt="2023-06-12T08:02:55.190" v="5"/>
          <ac:spMkLst>
            <pc:docMk/>
            <pc:sldMk cId="0" sldId="333"/>
            <ac:spMk id="31843" creationId="{DF475483-18AC-82EA-F374-D4AF684A0BDE}"/>
          </ac:spMkLst>
        </pc:spChg>
        <pc:spChg chg="mod">
          <ac:chgData name="hanh vu" userId="5a8ad58f99402e55" providerId="LiveId" clId="{26E58B0B-9E64-46AF-9170-79E1CA016031}" dt="2023-06-12T08:02:55.190" v="5"/>
          <ac:spMkLst>
            <pc:docMk/>
            <pc:sldMk cId="0" sldId="333"/>
            <ac:spMk id="31844" creationId="{07398C4A-4726-E45E-269B-9647752E7988}"/>
          </ac:spMkLst>
        </pc:spChg>
        <pc:spChg chg="mod">
          <ac:chgData name="hanh vu" userId="5a8ad58f99402e55" providerId="LiveId" clId="{26E58B0B-9E64-46AF-9170-79E1CA016031}" dt="2023-06-12T08:02:55.190" v="5"/>
          <ac:spMkLst>
            <pc:docMk/>
            <pc:sldMk cId="0" sldId="333"/>
            <ac:spMk id="31845" creationId="{86DA8FB7-4629-FB4F-3AB5-038F8438A21A}"/>
          </ac:spMkLst>
        </pc:spChg>
        <pc:grpChg chg="mod">
          <ac:chgData name="hanh vu" userId="5a8ad58f99402e55" providerId="LiveId" clId="{26E58B0B-9E64-46AF-9170-79E1CA016031}" dt="2023-06-12T08:02:55.190" v="5"/>
          <ac:grpSpMkLst>
            <pc:docMk/>
            <pc:sldMk cId="0" sldId="333"/>
            <ac:grpSpMk id="2" creationId="{E39B21BE-B0A1-FD75-0D40-20A3130B476A}"/>
          </ac:grpSpMkLst>
        </pc:grpChg>
        <pc:grpChg chg="mod">
          <ac:chgData name="hanh vu" userId="5a8ad58f99402e55" providerId="LiveId" clId="{26E58B0B-9E64-46AF-9170-79E1CA016031}" dt="2023-06-12T08:02:55.190" v="5"/>
          <ac:grpSpMkLst>
            <pc:docMk/>
            <pc:sldMk cId="0" sldId="333"/>
            <ac:grpSpMk id="22" creationId="{72E0A7FA-4D0D-AD33-F26D-A96A447104AD}"/>
          </ac:grpSpMkLst>
        </pc:grpChg>
        <pc:grpChg chg="mod">
          <ac:chgData name="hanh vu" userId="5a8ad58f99402e55" providerId="LiveId" clId="{26E58B0B-9E64-46AF-9170-79E1CA016031}" dt="2023-06-12T08:02:55.190" v="5"/>
          <ac:grpSpMkLst>
            <pc:docMk/>
            <pc:sldMk cId="0" sldId="333"/>
            <ac:grpSpMk id="31756" creationId="{E6BFA67E-3E74-3D9A-F0C2-2FFCC7F9F420}"/>
          </ac:grpSpMkLst>
        </pc:grpChg>
        <pc:grpChg chg="mod">
          <ac:chgData name="hanh vu" userId="5a8ad58f99402e55" providerId="LiveId" clId="{26E58B0B-9E64-46AF-9170-79E1CA016031}" dt="2023-06-12T08:02:55.190" v="5"/>
          <ac:grpSpMkLst>
            <pc:docMk/>
            <pc:sldMk cId="0" sldId="333"/>
            <ac:grpSpMk id="31758" creationId="{CD4749EF-5871-220F-C7AB-AB89A5343E04}"/>
          </ac:grpSpMkLst>
        </pc:grpChg>
        <pc:grpChg chg="mod">
          <ac:chgData name="hanh vu" userId="5a8ad58f99402e55" providerId="LiveId" clId="{26E58B0B-9E64-46AF-9170-79E1CA016031}" dt="2023-06-12T08:02:55.190" v="5"/>
          <ac:grpSpMkLst>
            <pc:docMk/>
            <pc:sldMk cId="0" sldId="333"/>
            <ac:grpSpMk id="31765" creationId="{F6E002CB-903E-AD1A-4949-D9A15D36620C}"/>
          </ac:grpSpMkLst>
        </pc:grpChg>
        <pc:grpChg chg="mod">
          <ac:chgData name="hanh vu" userId="5a8ad58f99402e55" providerId="LiveId" clId="{26E58B0B-9E64-46AF-9170-79E1CA016031}" dt="2023-06-12T08:02:55.190" v="5"/>
          <ac:grpSpMkLst>
            <pc:docMk/>
            <pc:sldMk cId="0" sldId="333"/>
            <ac:grpSpMk id="31768" creationId="{9F27D578-8FB0-D600-48B1-30A6BBDC7DE7}"/>
          </ac:grpSpMkLst>
        </pc:grpChg>
        <pc:grpChg chg="mod">
          <ac:chgData name="hanh vu" userId="5a8ad58f99402e55" providerId="LiveId" clId="{26E58B0B-9E64-46AF-9170-79E1CA016031}" dt="2023-06-12T08:02:55.190" v="5"/>
          <ac:grpSpMkLst>
            <pc:docMk/>
            <pc:sldMk cId="0" sldId="333"/>
            <ac:grpSpMk id="31769" creationId="{B88E0736-E8D2-BA8D-F986-54CC60A25840}"/>
          </ac:grpSpMkLst>
        </pc:grpChg>
        <pc:grpChg chg="mod">
          <ac:chgData name="hanh vu" userId="5a8ad58f99402e55" providerId="LiveId" clId="{26E58B0B-9E64-46AF-9170-79E1CA016031}" dt="2023-06-12T08:02:55.190" v="5"/>
          <ac:grpSpMkLst>
            <pc:docMk/>
            <pc:sldMk cId="0" sldId="333"/>
            <ac:grpSpMk id="31770" creationId="{4E7AFC69-BCCC-4354-65C9-AB20900E9216}"/>
          </ac:grpSpMkLst>
        </pc:grpChg>
        <pc:grpChg chg="mod">
          <ac:chgData name="hanh vu" userId="5a8ad58f99402e55" providerId="LiveId" clId="{26E58B0B-9E64-46AF-9170-79E1CA016031}" dt="2023-06-12T08:02:55.190" v="5"/>
          <ac:grpSpMkLst>
            <pc:docMk/>
            <pc:sldMk cId="0" sldId="333"/>
            <ac:grpSpMk id="31771" creationId="{3719289E-802C-F4D9-F2CF-81B7386537DF}"/>
          </ac:grpSpMkLst>
        </pc:grpChg>
        <pc:grpChg chg="mod">
          <ac:chgData name="hanh vu" userId="5a8ad58f99402e55" providerId="LiveId" clId="{26E58B0B-9E64-46AF-9170-79E1CA016031}" dt="2023-06-12T08:02:55.190" v="5"/>
          <ac:grpSpMkLst>
            <pc:docMk/>
            <pc:sldMk cId="0" sldId="333"/>
            <ac:grpSpMk id="31772" creationId="{1CFDD12D-2FAA-B045-E2D7-4183C6C5B012}"/>
          </ac:grpSpMkLst>
        </pc:grpChg>
        <pc:grpChg chg="mod">
          <ac:chgData name="hanh vu" userId="5a8ad58f99402e55" providerId="LiveId" clId="{26E58B0B-9E64-46AF-9170-79E1CA016031}" dt="2023-06-12T08:02:55.190" v="5"/>
          <ac:grpSpMkLst>
            <pc:docMk/>
            <pc:sldMk cId="0" sldId="333"/>
            <ac:grpSpMk id="31773" creationId="{45673B75-1696-B6B6-60BD-C8C04F16C744}"/>
          </ac:grpSpMkLst>
        </pc:grpChg>
        <pc:grpChg chg="mod">
          <ac:chgData name="hanh vu" userId="5a8ad58f99402e55" providerId="LiveId" clId="{26E58B0B-9E64-46AF-9170-79E1CA016031}" dt="2023-06-12T08:02:55.190" v="5"/>
          <ac:grpSpMkLst>
            <pc:docMk/>
            <pc:sldMk cId="0" sldId="333"/>
            <ac:grpSpMk id="31784" creationId="{C98598FD-8AF1-E52C-60DC-14516B70DF33}"/>
          </ac:grpSpMkLst>
        </pc:grpChg>
        <pc:grpChg chg="mod">
          <ac:chgData name="hanh vu" userId="5a8ad58f99402e55" providerId="LiveId" clId="{26E58B0B-9E64-46AF-9170-79E1CA016031}" dt="2023-06-12T08:02:55.190" v="5"/>
          <ac:grpSpMkLst>
            <pc:docMk/>
            <pc:sldMk cId="0" sldId="333"/>
            <ac:grpSpMk id="31785" creationId="{0A77E7D1-5E7A-C915-55A9-43D8151BF72B}"/>
          </ac:grpSpMkLst>
        </pc:grpChg>
        <pc:grpChg chg="mod">
          <ac:chgData name="hanh vu" userId="5a8ad58f99402e55" providerId="LiveId" clId="{26E58B0B-9E64-46AF-9170-79E1CA016031}" dt="2023-06-12T08:02:55.190" v="5"/>
          <ac:grpSpMkLst>
            <pc:docMk/>
            <pc:sldMk cId="0" sldId="333"/>
            <ac:grpSpMk id="31796" creationId="{97708005-8365-A283-8BFF-3273EEC1F322}"/>
          </ac:grpSpMkLst>
        </pc:grpChg>
        <pc:grpChg chg="mod">
          <ac:chgData name="hanh vu" userId="5a8ad58f99402e55" providerId="LiveId" clId="{26E58B0B-9E64-46AF-9170-79E1CA016031}" dt="2023-06-12T08:02:55.190" v="5"/>
          <ac:grpSpMkLst>
            <pc:docMk/>
            <pc:sldMk cId="0" sldId="333"/>
            <ac:grpSpMk id="31797" creationId="{07F476F2-8CC5-4527-E4E4-77024D30F071}"/>
          </ac:grpSpMkLst>
        </pc:grpChg>
        <pc:grpChg chg="mod">
          <ac:chgData name="hanh vu" userId="5a8ad58f99402e55" providerId="LiveId" clId="{26E58B0B-9E64-46AF-9170-79E1CA016031}" dt="2023-06-12T08:02:55.190" v="5"/>
          <ac:grpSpMkLst>
            <pc:docMk/>
            <pc:sldMk cId="0" sldId="333"/>
            <ac:grpSpMk id="31808" creationId="{4D3023A5-82B7-568F-5EBA-07E2ED76CEA9}"/>
          </ac:grpSpMkLst>
        </pc:grpChg>
        <pc:grpChg chg="mod">
          <ac:chgData name="hanh vu" userId="5a8ad58f99402e55" providerId="LiveId" clId="{26E58B0B-9E64-46AF-9170-79E1CA016031}" dt="2023-06-12T08:02:55.190" v="5"/>
          <ac:grpSpMkLst>
            <pc:docMk/>
            <pc:sldMk cId="0" sldId="333"/>
            <ac:grpSpMk id="31809" creationId="{937AC2DA-A4B3-38B8-61A9-ADCDED474C25}"/>
          </ac:grpSpMkLst>
        </pc:grpChg>
        <pc:grpChg chg="mod">
          <ac:chgData name="hanh vu" userId="5a8ad58f99402e55" providerId="LiveId" clId="{26E58B0B-9E64-46AF-9170-79E1CA016031}" dt="2023-06-12T08:02:55.190" v="5"/>
          <ac:grpSpMkLst>
            <pc:docMk/>
            <pc:sldMk cId="0" sldId="333"/>
            <ac:grpSpMk id="31810" creationId="{9BB08351-6EC6-F213-A06C-784F9879535F}"/>
          </ac:grpSpMkLst>
        </pc:grpChg>
        <pc:grpChg chg="mod">
          <ac:chgData name="hanh vu" userId="5a8ad58f99402e55" providerId="LiveId" clId="{26E58B0B-9E64-46AF-9170-79E1CA016031}" dt="2023-06-12T08:02:55.190" v="5"/>
          <ac:grpSpMkLst>
            <pc:docMk/>
            <pc:sldMk cId="0" sldId="333"/>
            <ac:grpSpMk id="31811" creationId="{C3A805D6-0B33-E7AD-B7BF-4AE273930C57}"/>
          </ac:grpSpMkLst>
        </pc:grpChg>
        <pc:grpChg chg="mod">
          <ac:chgData name="hanh vu" userId="5a8ad58f99402e55" providerId="LiveId" clId="{26E58B0B-9E64-46AF-9170-79E1CA016031}" dt="2023-06-12T08:02:55.190" v="5"/>
          <ac:grpSpMkLst>
            <pc:docMk/>
            <pc:sldMk cId="0" sldId="333"/>
            <ac:grpSpMk id="31822" creationId="{AECFBCD9-963E-016E-CC21-BBFA59E840E9}"/>
          </ac:grpSpMkLst>
        </pc:grpChg>
        <pc:grpChg chg="mod">
          <ac:chgData name="hanh vu" userId="5a8ad58f99402e55" providerId="LiveId" clId="{26E58B0B-9E64-46AF-9170-79E1CA016031}" dt="2023-06-12T08:02:55.190" v="5"/>
          <ac:grpSpMkLst>
            <pc:docMk/>
            <pc:sldMk cId="0" sldId="333"/>
            <ac:grpSpMk id="31823" creationId="{4B01B1D0-AF9B-AD98-6D90-C0C9A267822F}"/>
          </ac:grpSpMkLst>
        </pc:grpChg>
        <pc:grpChg chg="mod">
          <ac:chgData name="hanh vu" userId="5a8ad58f99402e55" providerId="LiveId" clId="{26E58B0B-9E64-46AF-9170-79E1CA016031}" dt="2023-06-12T08:02:55.190" v="5"/>
          <ac:grpSpMkLst>
            <pc:docMk/>
            <pc:sldMk cId="0" sldId="333"/>
            <ac:grpSpMk id="31834" creationId="{9D3EAD46-71AB-E5DA-1063-E62AE68FC783}"/>
          </ac:grpSpMkLst>
        </pc:grpChg>
        <pc:grpChg chg="mod">
          <ac:chgData name="hanh vu" userId="5a8ad58f99402e55" providerId="LiveId" clId="{26E58B0B-9E64-46AF-9170-79E1CA016031}" dt="2023-06-12T08:02:55.190" v="5"/>
          <ac:grpSpMkLst>
            <pc:docMk/>
            <pc:sldMk cId="0" sldId="333"/>
            <ac:grpSpMk id="31835" creationId="{8E206E60-2300-2D99-5068-E8EEAE15CCF5}"/>
          </ac:grpSpMkLst>
        </pc:grpChg>
        <pc:picChg chg="mod">
          <ac:chgData name="hanh vu" userId="5a8ad58f99402e55" providerId="LiveId" clId="{26E58B0B-9E64-46AF-9170-79E1CA016031}" dt="2023-06-12T08:02:55.190" v="5"/>
          <ac:picMkLst>
            <pc:docMk/>
            <pc:sldMk cId="0" sldId="333"/>
            <ac:picMk id="31757" creationId="{D5AD625F-6596-725A-3DC2-539E229640B7}"/>
          </ac:picMkLst>
        </pc:picChg>
      </pc:sldChg>
      <pc:sldChg chg="addSp delSp modSp mod ord modAnim">
        <pc:chgData name="hanh vu" userId="5a8ad58f99402e55" providerId="LiveId" clId="{26E58B0B-9E64-46AF-9170-79E1CA016031}" dt="2023-06-18T09:38:51.925" v="1826" actId="20577"/>
        <pc:sldMkLst>
          <pc:docMk/>
          <pc:sldMk cId="0" sldId="334"/>
        </pc:sldMkLst>
        <pc:spChg chg="add mod">
          <ac:chgData name="hanh vu" userId="5a8ad58f99402e55" providerId="LiveId" clId="{26E58B0B-9E64-46AF-9170-79E1CA016031}" dt="2023-06-18T09:37:12.793" v="1743" actId="1036"/>
          <ac:spMkLst>
            <pc:docMk/>
            <pc:sldMk cId="0" sldId="334"/>
            <ac:spMk id="3" creationId="{BBA50C5C-945E-775B-AE84-79CDBC1557CE}"/>
          </ac:spMkLst>
        </pc:spChg>
        <pc:spChg chg="add mod">
          <ac:chgData name="hanh vu" userId="5a8ad58f99402e55" providerId="LiveId" clId="{26E58B0B-9E64-46AF-9170-79E1CA016031}" dt="2023-06-18T09:37:12.793" v="1743" actId="1036"/>
          <ac:spMkLst>
            <pc:docMk/>
            <pc:sldMk cId="0" sldId="334"/>
            <ac:spMk id="4" creationId="{4A2DEBB1-035E-1ED6-2E22-2010ADB6DC8B}"/>
          </ac:spMkLst>
        </pc:spChg>
        <pc:spChg chg="add mod">
          <ac:chgData name="hanh vu" userId="5a8ad58f99402e55" providerId="LiveId" clId="{26E58B0B-9E64-46AF-9170-79E1CA016031}" dt="2023-06-18T09:37:12.793" v="1743" actId="1036"/>
          <ac:spMkLst>
            <pc:docMk/>
            <pc:sldMk cId="0" sldId="334"/>
            <ac:spMk id="5" creationId="{94B856EB-4EB6-662B-5F67-39EA4456CD8A}"/>
          </ac:spMkLst>
        </pc:spChg>
        <pc:spChg chg="add mod">
          <ac:chgData name="hanh vu" userId="5a8ad58f99402e55" providerId="LiveId" clId="{26E58B0B-9E64-46AF-9170-79E1CA016031}" dt="2023-06-18T09:37:12.793" v="1743" actId="1036"/>
          <ac:spMkLst>
            <pc:docMk/>
            <pc:sldMk cId="0" sldId="334"/>
            <ac:spMk id="6" creationId="{6F6AAF93-43FB-009B-928D-9DB1D454C305}"/>
          </ac:spMkLst>
        </pc:spChg>
        <pc:spChg chg="add mod">
          <ac:chgData name="hanh vu" userId="5a8ad58f99402e55" providerId="LiveId" clId="{26E58B0B-9E64-46AF-9170-79E1CA016031}" dt="2023-06-18T09:37:12.793" v="1743" actId="1036"/>
          <ac:spMkLst>
            <pc:docMk/>
            <pc:sldMk cId="0" sldId="334"/>
            <ac:spMk id="7" creationId="{D6AF64BC-AA9B-A1AA-9C27-B5A5DA15BA4B}"/>
          </ac:spMkLst>
        </pc:spChg>
        <pc:spChg chg="mod">
          <ac:chgData name="hanh vu" userId="5a8ad58f99402e55" providerId="LiveId" clId="{26E58B0B-9E64-46AF-9170-79E1CA016031}" dt="2023-06-18T09:37:12.793" v="1743" actId="1036"/>
          <ac:spMkLst>
            <pc:docMk/>
            <pc:sldMk cId="0" sldId="334"/>
            <ac:spMk id="9" creationId="{67DE9CE3-9012-BB7B-D9DC-38A5FC5B6E54}"/>
          </ac:spMkLst>
        </pc:spChg>
        <pc:spChg chg="mod">
          <ac:chgData name="hanh vu" userId="5a8ad58f99402e55" providerId="LiveId" clId="{26E58B0B-9E64-46AF-9170-79E1CA016031}" dt="2023-06-18T09:37:12.793" v="1743" actId="1036"/>
          <ac:spMkLst>
            <pc:docMk/>
            <pc:sldMk cId="0" sldId="334"/>
            <ac:spMk id="10" creationId="{E5981255-5729-29E8-BD0F-F9EB9F3647AF}"/>
          </ac:spMkLst>
        </pc:spChg>
        <pc:spChg chg="mod">
          <ac:chgData name="hanh vu" userId="5a8ad58f99402e55" providerId="LiveId" clId="{26E58B0B-9E64-46AF-9170-79E1CA016031}" dt="2023-06-18T09:37:12.793" v="1743" actId="1036"/>
          <ac:spMkLst>
            <pc:docMk/>
            <pc:sldMk cId="0" sldId="334"/>
            <ac:spMk id="11" creationId="{49715749-9020-0422-7899-1F137003AAA9}"/>
          </ac:spMkLst>
        </pc:spChg>
        <pc:spChg chg="mod">
          <ac:chgData name="hanh vu" userId="5a8ad58f99402e55" providerId="LiveId" clId="{26E58B0B-9E64-46AF-9170-79E1CA016031}" dt="2023-06-18T09:37:12.793" v="1743" actId="1036"/>
          <ac:spMkLst>
            <pc:docMk/>
            <pc:sldMk cId="0" sldId="334"/>
            <ac:spMk id="12" creationId="{46AA7A0F-F04C-C837-49DE-56AEC8F0FD7B}"/>
          </ac:spMkLst>
        </pc:spChg>
        <pc:spChg chg="add mod">
          <ac:chgData name="hanh vu" userId="5a8ad58f99402e55" providerId="LiveId" clId="{26E58B0B-9E64-46AF-9170-79E1CA016031}" dt="2023-06-18T09:37:12.793" v="1743" actId="1036"/>
          <ac:spMkLst>
            <pc:docMk/>
            <pc:sldMk cId="0" sldId="334"/>
            <ac:spMk id="13" creationId="{A1251044-1097-BF30-062D-96F8B0C89162}"/>
          </ac:spMkLst>
        </pc:spChg>
        <pc:spChg chg="add mod">
          <ac:chgData name="hanh vu" userId="5a8ad58f99402e55" providerId="LiveId" clId="{26E58B0B-9E64-46AF-9170-79E1CA016031}" dt="2023-06-18T09:37:12.793" v="1743" actId="1036"/>
          <ac:spMkLst>
            <pc:docMk/>
            <pc:sldMk cId="0" sldId="334"/>
            <ac:spMk id="14" creationId="{4974470D-BBBD-5AAC-8C55-76770405401B}"/>
          </ac:spMkLst>
        </pc:spChg>
        <pc:spChg chg="add mod">
          <ac:chgData name="hanh vu" userId="5a8ad58f99402e55" providerId="LiveId" clId="{26E58B0B-9E64-46AF-9170-79E1CA016031}" dt="2023-06-18T09:37:12.793" v="1743" actId="1036"/>
          <ac:spMkLst>
            <pc:docMk/>
            <pc:sldMk cId="0" sldId="334"/>
            <ac:spMk id="15" creationId="{2894E4A1-A7FA-AC1D-C371-BAC1A9585A7B}"/>
          </ac:spMkLst>
        </pc:spChg>
        <pc:spChg chg="add mod">
          <ac:chgData name="hanh vu" userId="5a8ad58f99402e55" providerId="LiveId" clId="{26E58B0B-9E64-46AF-9170-79E1CA016031}" dt="2023-06-18T09:37:12.793" v="1743" actId="1036"/>
          <ac:spMkLst>
            <pc:docMk/>
            <pc:sldMk cId="0" sldId="334"/>
            <ac:spMk id="16" creationId="{8818AAB5-F05F-B1B0-22BB-901680109A39}"/>
          </ac:spMkLst>
        </pc:spChg>
        <pc:spChg chg="add mod">
          <ac:chgData name="hanh vu" userId="5a8ad58f99402e55" providerId="LiveId" clId="{26E58B0B-9E64-46AF-9170-79E1CA016031}" dt="2023-06-18T09:37:12.793" v="1743" actId="1036"/>
          <ac:spMkLst>
            <pc:docMk/>
            <pc:sldMk cId="0" sldId="334"/>
            <ac:spMk id="17" creationId="{B8EA888C-E0F6-C044-2C65-052D2B6EF868}"/>
          </ac:spMkLst>
        </pc:spChg>
        <pc:spChg chg="mod">
          <ac:chgData name="hanh vu" userId="5a8ad58f99402e55" providerId="LiveId" clId="{26E58B0B-9E64-46AF-9170-79E1CA016031}" dt="2023-06-18T09:37:12.793" v="1743" actId="1036"/>
          <ac:spMkLst>
            <pc:docMk/>
            <pc:sldMk cId="0" sldId="334"/>
            <ac:spMk id="19" creationId="{57214D0D-F407-10EC-E0F9-E9606041B58B}"/>
          </ac:spMkLst>
        </pc:spChg>
        <pc:spChg chg="mod">
          <ac:chgData name="hanh vu" userId="5a8ad58f99402e55" providerId="LiveId" clId="{26E58B0B-9E64-46AF-9170-79E1CA016031}" dt="2023-06-18T09:37:12.793" v="1743" actId="1036"/>
          <ac:spMkLst>
            <pc:docMk/>
            <pc:sldMk cId="0" sldId="334"/>
            <ac:spMk id="20" creationId="{CEE65CC3-1770-5EF7-1375-0ECECC2D6335}"/>
          </ac:spMkLst>
        </pc:spChg>
        <pc:spChg chg="add mod">
          <ac:chgData name="hanh vu" userId="5a8ad58f99402e55" providerId="LiveId" clId="{26E58B0B-9E64-46AF-9170-79E1CA016031}" dt="2023-06-18T09:37:12.793" v="1743" actId="1036"/>
          <ac:spMkLst>
            <pc:docMk/>
            <pc:sldMk cId="0" sldId="334"/>
            <ac:spMk id="21" creationId="{55370E91-69B3-90F3-B859-7635CEE89426}"/>
          </ac:spMkLst>
        </pc:spChg>
        <pc:spChg chg="add mod">
          <ac:chgData name="hanh vu" userId="5a8ad58f99402e55" providerId="LiveId" clId="{26E58B0B-9E64-46AF-9170-79E1CA016031}" dt="2023-06-18T09:37:12.793" v="1743" actId="1036"/>
          <ac:spMkLst>
            <pc:docMk/>
            <pc:sldMk cId="0" sldId="334"/>
            <ac:spMk id="22" creationId="{A5835EA0-9B9C-69FD-2B77-21BA3B54CF20}"/>
          </ac:spMkLst>
        </pc:spChg>
        <pc:spChg chg="add mod">
          <ac:chgData name="hanh vu" userId="5a8ad58f99402e55" providerId="LiveId" clId="{26E58B0B-9E64-46AF-9170-79E1CA016031}" dt="2023-06-18T09:37:12.793" v="1743" actId="1036"/>
          <ac:spMkLst>
            <pc:docMk/>
            <pc:sldMk cId="0" sldId="334"/>
            <ac:spMk id="23" creationId="{767A4E2A-F736-58C9-8008-6689DEC90FFB}"/>
          </ac:spMkLst>
        </pc:spChg>
        <pc:spChg chg="add mod">
          <ac:chgData name="hanh vu" userId="5a8ad58f99402e55" providerId="LiveId" clId="{26E58B0B-9E64-46AF-9170-79E1CA016031}" dt="2023-06-18T09:37:12.793" v="1743" actId="1036"/>
          <ac:spMkLst>
            <pc:docMk/>
            <pc:sldMk cId="0" sldId="334"/>
            <ac:spMk id="24" creationId="{4CAD3020-7811-6281-887E-ED6C9BBB0B79}"/>
          </ac:spMkLst>
        </pc:spChg>
        <pc:spChg chg="add mod">
          <ac:chgData name="hanh vu" userId="5a8ad58f99402e55" providerId="LiveId" clId="{26E58B0B-9E64-46AF-9170-79E1CA016031}" dt="2023-06-18T09:37:12.793" v="1743" actId="1036"/>
          <ac:spMkLst>
            <pc:docMk/>
            <pc:sldMk cId="0" sldId="334"/>
            <ac:spMk id="25" creationId="{C4DC4A67-665E-1C2F-3909-91DDC21EE704}"/>
          </ac:spMkLst>
        </pc:spChg>
        <pc:spChg chg="mod">
          <ac:chgData name="hanh vu" userId="5a8ad58f99402e55" providerId="LiveId" clId="{26E58B0B-9E64-46AF-9170-79E1CA016031}" dt="2023-06-18T09:37:12.793" v="1743" actId="1036"/>
          <ac:spMkLst>
            <pc:docMk/>
            <pc:sldMk cId="0" sldId="334"/>
            <ac:spMk id="27" creationId="{9FF5EC44-D31B-9BC1-0667-FA7591BDDA40}"/>
          </ac:spMkLst>
        </pc:spChg>
        <pc:spChg chg="mod">
          <ac:chgData name="hanh vu" userId="5a8ad58f99402e55" providerId="LiveId" clId="{26E58B0B-9E64-46AF-9170-79E1CA016031}" dt="2023-06-18T09:37:12.793" v="1743" actId="1036"/>
          <ac:spMkLst>
            <pc:docMk/>
            <pc:sldMk cId="0" sldId="334"/>
            <ac:spMk id="29" creationId="{4725A53F-4012-A7EC-6EE2-30B33C669D40}"/>
          </ac:spMkLst>
        </pc:spChg>
        <pc:spChg chg="mod">
          <ac:chgData name="hanh vu" userId="5a8ad58f99402e55" providerId="LiveId" clId="{26E58B0B-9E64-46AF-9170-79E1CA016031}" dt="2023-06-18T09:37:12.793" v="1743" actId="1036"/>
          <ac:spMkLst>
            <pc:docMk/>
            <pc:sldMk cId="0" sldId="334"/>
            <ac:spMk id="30" creationId="{F7B81395-8158-E59C-ED7C-FF0699BE3E91}"/>
          </ac:spMkLst>
        </pc:spChg>
        <pc:spChg chg="mod">
          <ac:chgData name="hanh vu" userId="5a8ad58f99402e55" providerId="LiveId" clId="{26E58B0B-9E64-46AF-9170-79E1CA016031}" dt="2023-06-18T09:37:12.793" v="1743" actId="1036"/>
          <ac:spMkLst>
            <pc:docMk/>
            <pc:sldMk cId="0" sldId="334"/>
            <ac:spMk id="31" creationId="{29CF93B1-2779-6339-617D-F025B6808002}"/>
          </ac:spMkLst>
        </pc:spChg>
        <pc:spChg chg="mod">
          <ac:chgData name="hanh vu" userId="5a8ad58f99402e55" providerId="LiveId" clId="{26E58B0B-9E64-46AF-9170-79E1CA016031}" dt="2023-06-18T09:37:12.793" v="1743" actId="1036"/>
          <ac:spMkLst>
            <pc:docMk/>
            <pc:sldMk cId="0" sldId="334"/>
            <ac:spMk id="32" creationId="{CEBF8A75-3898-18A0-4803-FB3470446BAD}"/>
          </ac:spMkLst>
        </pc:spChg>
        <pc:spChg chg="mod">
          <ac:chgData name="hanh vu" userId="5a8ad58f99402e55" providerId="LiveId" clId="{26E58B0B-9E64-46AF-9170-79E1CA016031}" dt="2023-06-18T09:37:12.793" v="1743" actId="1036"/>
          <ac:spMkLst>
            <pc:docMk/>
            <pc:sldMk cId="0" sldId="334"/>
            <ac:spMk id="39" creationId="{82AAA209-C253-CD2B-1FCC-9975DAECC327}"/>
          </ac:spMkLst>
        </pc:spChg>
        <pc:spChg chg="mod">
          <ac:chgData name="hanh vu" userId="5a8ad58f99402e55" providerId="LiveId" clId="{26E58B0B-9E64-46AF-9170-79E1CA016031}" dt="2023-06-18T09:37:12.793" v="1743" actId="1036"/>
          <ac:spMkLst>
            <pc:docMk/>
            <pc:sldMk cId="0" sldId="334"/>
            <ac:spMk id="40" creationId="{D8E26A2F-8BDC-A5BD-CDF6-0F55E074CD6E}"/>
          </ac:spMkLst>
        </pc:spChg>
        <pc:spChg chg="mod">
          <ac:chgData name="hanh vu" userId="5a8ad58f99402e55" providerId="LiveId" clId="{26E58B0B-9E64-46AF-9170-79E1CA016031}" dt="2023-06-18T09:37:12.793" v="1743" actId="1036"/>
          <ac:spMkLst>
            <pc:docMk/>
            <pc:sldMk cId="0" sldId="334"/>
            <ac:spMk id="41" creationId="{BF090F6D-E093-C9E4-9F45-82B00C262157}"/>
          </ac:spMkLst>
        </pc:spChg>
        <pc:spChg chg="mod">
          <ac:chgData name="hanh vu" userId="5a8ad58f99402e55" providerId="LiveId" clId="{26E58B0B-9E64-46AF-9170-79E1CA016031}" dt="2023-06-18T09:37:12.793" v="1743" actId="1036"/>
          <ac:spMkLst>
            <pc:docMk/>
            <pc:sldMk cId="0" sldId="334"/>
            <ac:spMk id="42" creationId="{6A3A9196-729B-32D3-9DED-8AA14F8723A3}"/>
          </ac:spMkLst>
        </pc:spChg>
        <pc:spChg chg="mod">
          <ac:chgData name="hanh vu" userId="5a8ad58f99402e55" providerId="LiveId" clId="{26E58B0B-9E64-46AF-9170-79E1CA016031}" dt="2023-06-18T09:37:12.793" v="1743" actId="1036"/>
          <ac:spMkLst>
            <pc:docMk/>
            <pc:sldMk cId="0" sldId="334"/>
            <ac:spMk id="43" creationId="{6064F1DB-5891-89AE-6621-FEBA213C0426}"/>
          </ac:spMkLst>
        </pc:spChg>
        <pc:spChg chg="mod">
          <ac:chgData name="hanh vu" userId="5a8ad58f99402e55" providerId="LiveId" clId="{26E58B0B-9E64-46AF-9170-79E1CA016031}" dt="2023-06-18T09:37:12.793" v="1743" actId="1036"/>
          <ac:spMkLst>
            <pc:docMk/>
            <pc:sldMk cId="0" sldId="334"/>
            <ac:spMk id="44" creationId="{CFB3A836-B636-7CA6-1524-309DF024FA28}"/>
          </ac:spMkLst>
        </pc:spChg>
        <pc:spChg chg="mod">
          <ac:chgData name="hanh vu" userId="5a8ad58f99402e55" providerId="LiveId" clId="{26E58B0B-9E64-46AF-9170-79E1CA016031}" dt="2023-06-18T09:37:12.793" v="1743" actId="1036"/>
          <ac:spMkLst>
            <pc:docMk/>
            <pc:sldMk cId="0" sldId="334"/>
            <ac:spMk id="45" creationId="{1A39BB9C-0A36-D25F-674E-0E76B6801020}"/>
          </ac:spMkLst>
        </pc:spChg>
        <pc:spChg chg="mod">
          <ac:chgData name="hanh vu" userId="5a8ad58f99402e55" providerId="LiveId" clId="{26E58B0B-9E64-46AF-9170-79E1CA016031}" dt="2023-06-18T09:37:12.793" v="1743" actId="1036"/>
          <ac:spMkLst>
            <pc:docMk/>
            <pc:sldMk cId="0" sldId="334"/>
            <ac:spMk id="46" creationId="{49FE9812-B8AC-6304-697C-5BDD9F0BCC40}"/>
          </ac:spMkLst>
        </pc:spChg>
        <pc:spChg chg="mod">
          <ac:chgData name="hanh vu" userId="5a8ad58f99402e55" providerId="LiveId" clId="{26E58B0B-9E64-46AF-9170-79E1CA016031}" dt="2023-06-18T09:37:12.793" v="1743" actId="1036"/>
          <ac:spMkLst>
            <pc:docMk/>
            <pc:sldMk cId="0" sldId="334"/>
            <ac:spMk id="47" creationId="{BEC15184-F949-0B72-755E-2F231A0FE17D}"/>
          </ac:spMkLst>
        </pc:spChg>
        <pc:spChg chg="mod">
          <ac:chgData name="hanh vu" userId="5a8ad58f99402e55" providerId="LiveId" clId="{26E58B0B-9E64-46AF-9170-79E1CA016031}" dt="2023-06-18T09:37:12.793" v="1743" actId="1036"/>
          <ac:spMkLst>
            <pc:docMk/>
            <pc:sldMk cId="0" sldId="334"/>
            <ac:spMk id="48" creationId="{55D17CB2-BDCE-178E-E286-854EE193CF0B}"/>
          </ac:spMkLst>
        </pc:spChg>
        <pc:spChg chg="mod">
          <ac:chgData name="hanh vu" userId="5a8ad58f99402e55" providerId="LiveId" clId="{26E58B0B-9E64-46AF-9170-79E1CA016031}" dt="2023-06-18T09:37:12.793" v="1743" actId="1036"/>
          <ac:spMkLst>
            <pc:docMk/>
            <pc:sldMk cId="0" sldId="334"/>
            <ac:spMk id="51" creationId="{43196110-A2B6-1B29-4324-C5D64CE22B79}"/>
          </ac:spMkLst>
        </pc:spChg>
        <pc:spChg chg="mod">
          <ac:chgData name="hanh vu" userId="5a8ad58f99402e55" providerId="LiveId" clId="{26E58B0B-9E64-46AF-9170-79E1CA016031}" dt="2023-06-18T09:37:12.793" v="1743" actId="1036"/>
          <ac:spMkLst>
            <pc:docMk/>
            <pc:sldMk cId="0" sldId="334"/>
            <ac:spMk id="52" creationId="{2FC896C6-DDFC-8BBE-F0E1-FE62D1F6227C}"/>
          </ac:spMkLst>
        </pc:spChg>
        <pc:spChg chg="mod">
          <ac:chgData name="hanh vu" userId="5a8ad58f99402e55" providerId="LiveId" clId="{26E58B0B-9E64-46AF-9170-79E1CA016031}" dt="2023-06-18T09:37:12.793" v="1743" actId="1036"/>
          <ac:spMkLst>
            <pc:docMk/>
            <pc:sldMk cId="0" sldId="334"/>
            <ac:spMk id="53" creationId="{E3DDE799-F10A-E6BA-E912-D52E56233DDA}"/>
          </ac:spMkLst>
        </pc:spChg>
        <pc:spChg chg="mod">
          <ac:chgData name="hanh vu" userId="5a8ad58f99402e55" providerId="LiveId" clId="{26E58B0B-9E64-46AF-9170-79E1CA016031}" dt="2023-06-18T09:37:12.793" v="1743" actId="1036"/>
          <ac:spMkLst>
            <pc:docMk/>
            <pc:sldMk cId="0" sldId="334"/>
            <ac:spMk id="54" creationId="{96316708-716B-7FCE-DB36-533CFFC69652}"/>
          </ac:spMkLst>
        </pc:spChg>
        <pc:spChg chg="mod">
          <ac:chgData name="hanh vu" userId="5a8ad58f99402e55" providerId="LiveId" clId="{26E58B0B-9E64-46AF-9170-79E1CA016031}" dt="2023-06-18T09:37:12.793" v="1743" actId="1036"/>
          <ac:spMkLst>
            <pc:docMk/>
            <pc:sldMk cId="0" sldId="334"/>
            <ac:spMk id="55" creationId="{DDEEC025-5D87-A24F-AAB4-DB3C1D8878C1}"/>
          </ac:spMkLst>
        </pc:spChg>
        <pc:spChg chg="mod">
          <ac:chgData name="hanh vu" userId="5a8ad58f99402e55" providerId="LiveId" clId="{26E58B0B-9E64-46AF-9170-79E1CA016031}" dt="2023-06-18T09:37:12.793" v="1743" actId="1036"/>
          <ac:spMkLst>
            <pc:docMk/>
            <pc:sldMk cId="0" sldId="334"/>
            <ac:spMk id="56" creationId="{5DCB9E7C-FEA0-A964-115A-9F7DFBAE942B}"/>
          </ac:spMkLst>
        </pc:spChg>
        <pc:spChg chg="mod">
          <ac:chgData name="hanh vu" userId="5a8ad58f99402e55" providerId="LiveId" clId="{26E58B0B-9E64-46AF-9170-79E1CA016031}" dt="2023-06-18T09:37:12.793" v="1743" actId="1036"/>
          <ac:spMkLst>
            <pc:docMk/>
            <pc:sldMk cId="0" sldId="334"/>
            <ac:spMk id="57" creationId="{FB2749C7-6559-9D1F-AD1F-A7D3765C3874}"/>
          </ac:spMkLst>
        </pc:spChg>
        <pc:spChg chg="mod">
          <ac:chgData name="hanh vu" userId="5a8ad58f99402e55" providerId="LiveId" clId="{26E58B0B-9E64-46AF-9170-79E1CA016031}" dt="2023-06-18T09:37:12.793" v="1743" actId="1036"/>
          <ac:spMkLst>
            <pc:docMk/>
            <pc:sldMk cId="0" sldId="334"/>
            <ac:spMk id="58" creationId="{C2BB7364-14CD-C4FD-0799-482E9896FE88}"/>
          </ac:spMkLst>
        </pc:spChg>
        <pc:spChg chg="mod">
          <ac:chgData name="hanh vu" userId="5a8ad58f99402e55" providerId="LiveId" clId="{26E58B0B-9E64-46AF-9170-79E1CA016031}" dt="2023-06-18T09:37:12.793" v="1743" actId="1036"/>
          <ac:spMkLst>
            <pc:docMk/>
            <pc:sldMk cId="0" sldId="334"/>
            <ac:spMk id="59" creationId="{F43D5A04-047E-4907-1A6D-8703FDB44021}"/>
          </ac:spMkLst>
        </pc:spChg>
        <pc:spChg chg="mod">
          <ac:chgData name="hanh vu" userId="5a8ad58f99402e55" providerId="LiveId" clId="{26E58B0B-9E64-46AF-9170-79E1CA016031}" dt="2023-06-18T09:37:12.793" v="1743" actId="1036"/>
          <ac:spMkLst>
            <pc:docMk/>
            <pc:sldMk cId="0" sldId="334"/>
            <ac:spMk id="60" creationId="{B8652D0D-B78E-F279-6D4B-7337B4025F53}"/>
          </ac:spMkLst>
        </pc:spChg>
        <pc:spChg chg="mod">
          <ac:chgData name="hanh vu" userId="5a8ad58f99402e55" providerId="LiveId" clId="{26E58B0B-9E64-46AF-9170-79E1CA016031}" dt="2023-06-18T09:37:12.793" v="1743" actId="1036"/>
          <ac:spMkLst>
            <pc:docMk/>
            <pc:sldMk cId="0" sldId="334"/>
            <ac:spMk id="63" creationId="{266EE9F8-355B-E8C1-2597-870B6EF4506A}"/>
          </ac:spMkLst>
        </pc:spChg>
        <pc:spChg chg="mod">
          <ac:chgData name="hanh vu" userId="5a8ad58f99402e55" providerId="LiveId" clId="{26E58B0B-9E64-46AF-9170-79E1CA016031}" dt="2023-06-18T09:36:51.570" v="1711" actId="1037"/>
          <ac:spMkLst>
            <pc:docMk/>
            <pc:sldMk cId="0" sldId="334"/>
            <ac:spMk id="12489" creationId="{1568C45B-8522-AAC4-BA85-4BBFFA76C5F9}"/>
          </ac:spMkLst>
        </pc:spChg>
        <pc:spChg chg="mod">
          <ac:chgData name="hanh vu" userId="5a8ad58f99402e55" providerId="LiveId" clId="{26E58B0B-9E64-46AF-9170-79E1CA016031}" dt="2023-06-18T09:36:51.570" v="1711" actId="1037"/>
          <ac:spMkLst>
            <pc:docMk/>
            <pc:sldMk cId="0" sldId="334"/>
            <ac:spMk id="12490" creationId="{745528AC-0D3C-E5EE-16F3-148EFE08F115}"/>
          </ac:spMkLst>
        </pc:spChg>
        <pc:spChg chg="mod">
          <ac:chgData name="hanh vu" userId="5a8ad58f99402e55" providerId="LiveId" clId="{26E58B0B-9E64-46AF-9170-79E1CA016031}" dt="2023-06-18T09:36:51.570" v="1711" actId="1037"/>
          <ac:spMkLst>
            <pc:docMk/>
            <pc:sldMk cId="0" sldId="334"/>
            <ac:spMk id="12492" creationId="{BDBED461-50C8-751B-8BFF-0C5AF1CEC767}"/>
          </ac:spMkLst>
        </pc:spChg>
        <pc:spChg chg="mod">
          <ac:chgData name="hanh vu" userId="5a8ad58f99402e55" providerId="LiveId" clId="{26E58B0B-9E64-46AF-9170-79E1CA016031}" dt="2023-06-18T09:36:51.570" v="1711" actId="1037"/>
          <ac:spMkLst>
            <pc:docMk/>
            <pc:sldMk cId="0" sldId="334"/>
            <ac:spMk id="12496" creationId="{64874A7F-036D-2DD8-D122-2FD636ECCE8E}"/>
          </ac:spMkLst>
        </pc:spChg>
        <pc:spChg chg="mod">
          <ac:chgData name="hanh vu" userId="5a8ad58f99402e55" providerId="LiveId" clId="{26E58B0B-9E64-46AF-9170-79E1CA016031}" dt="2023-06-18T09:37:12.793" v="1743" actId="1036"/>
          <ac:spMkLst>
            <pc:docMk/>
            <pc:sldMk cId="0" sldId="334"/>
            <ac:spMk id="12612" creationId="{14545B36-F2A8-E166-499E-F001E54DBC92}"/>
          </ac:spMkLst>
        </pc:spChg>
        <pc:spChg chg="mod">
          <ac:chgData name="hanh vu" userId="5a8ad58f99402e55" providerId="LiveId" clId="{26E58B0B-9E64-46AF-9170-79E1CA016031}" dt="2023-06-18T09:37:12.793" v="1743" actId="1036"/>
          <ac:spMkLst>
            <pc:docMk/>
            <pc:sldMk cId="0" sldId="334"/>
            <ac:spMk id="12613" creationId="{CD78B95D-58F5-0D53-7999-7D598D955D26}"/>
          </ac:spMkLst>
        </pc:spChg>
        <pc:spChg chg="mod">
          <ac:chgData name="hanh vu" userId="5a8ad58f99402e55" providerId="LiveId" clId="{26E58B0B-9E64-46AF-9170-79E1CA016031}" dt="2023-06-18T09:37:12.793" v="1743" actId="1036"/>
          <ac:spMkLst>
            <pc:docMk/>
            <pc:sldMk cId="0" sldId="334"/>
            <ac:spMk id="12614" creationId="{A56C38CC-7E8D-04CA-86B4-6E90AE27E78D}"/>
          </ac:spMkLst>
        </pc:spChg>
        <pc:spChg chg="mod">
          <ac:chgData name="hanh vu" userId="5a8ad58f99402e55" providerId="LiveId" clId="{26E58B0B-9E64-46AF-9170-79E1CA016031}" dt="2023-06-18T09:37:12.793" v="1743" actId="1036"/>
          <ac:spMkLst>
            <pc:docMk/>
            <pc:sldMk cId="0" sldId="334"/>
            <ac:spMk id="12615" creationId="{96A7E621-6EAC-35C5-DC5C-F0FD85DAA4F4}"/>
          </ac:spMkLst>
        </pc:spChg>
        <pc:spChg chg="mod">
          <ac:chgData name="hanh vu" userId="5a8ad58f99402e55" providerId="LiveId" clId="{26E58B0B-9E64-46AF-9170-79E1CA016031}" dt="2023-06-18T09:37:12.793" v="1743" actId="1036"/>
          <ac:spMkLst>
            <pc:docMk/>
            <pc:sldMk cId="0" sldId="334"/>
            <ac:spMk id="12616" creationId="{251F3CB2-6AD4-0501-790C-A15BB0CEE558}"/>
          </ac:spMkLst>
        </pc:spChg>
        <pc:spChg chg="mod">
          <ac:chgData name="hanh vu" userId="5a8ad58f99402e55" providerId="LiveId" clId="{26E58B0B-9E64-46AF-9170-79E1CA016031}" dt="2023-06-18T09:37:12.793" v="1743" actId="1036"/>
          <ac:spMkLst>
            <pc:docMk/>
            <pc:sldMk cId="0" sldId="334"/>
            <ac:spMk id="12617" creationId="{D07C45C9-65E4-94EF-B809-069DEE30BDDF}"/>
          </ac:spMkLst>
        </pc:spChg>
        <pc:spChg chg="mod">
          <ac:chgData name="hanh vu" userId="5a8ad58f99402e55" providerId="LiveId" clId="{26E58B0B-9E64-46AF-9170-79E1CA016031}" dt="2023-06-18T09:37:12.793" v="1743" actId="1036"/>
          <ac:spMkLst>
            <pc:docMk/>
            <pc:sldMk cId="0" sldId="334"/>
            <ac:spMk id="12618" creationId="{28CAE467-5BB1-C226-BC20-9D7F03719608}"/>
          </ac:spMkLst>
        </pc:spChg>
        <pc:spChg chg="mod">
          <ac:chgData name="hanh vu" userId="5a8ad58f99402e55" providerId="LiveId" clId="{26E58B0B-9E64-46AF-9170-79E1CA016031}" dt="2023-06-18T09:37:12.793" v="1743" actId="1036"/>
          <ac:spMkLst>
            <pc:docMk/>
            <pc:sldMk cId="0" sldId="334"/>
            <ac:spMk id="12619" creationId="{A4B32B38-1BDB-2BB8-BC03-0354783B27CE}"/>
          </ac:spMkLst>
        </pc:spChg>
        <pc:spChg chg="mod">
          <ac:chgData name="hanh vu" userId="5a8ad58f99402e55" providerId="LiveId" clId="{26E58B0B-9E64-46AF-9170-79E1CA016031}" dt="2023-06-18T09:37:12.793" v="1743" actId="1036"/>
          <ac:spMkLst>
            <pc:docMk/>
            <pc:sldMk cId="0" sldId="334"/>
            <ac:spMk id="12620" creationId="{FF1E59BC-D29C-FF2F-D599-4F23609003B0}"/>
          </ac:spMkLst>
        </pc:spChg>
        <pc:spChg chg="mod">
          <ac:chgData name="hanh vu" userId="5a8ad58f99402e55" providerId="LiveId" clId="{26E58B0B-9E64-46AF-9170-79E1CA016031}" dt="2023-06-18T09:36:51.570" v="1711" actId="1037"/>
          <ac:spMkLst>
            <pc:docMk/>
            <pc:sldMk cId="0" sldId="334"/>
            <ac:spMk id="12621" creationId="{169F2371-5A6A-2B8C-5F42-3F4147D1F9D0}"/>
          </ac:spMkLst>
        </pc:spChg>
        <pc:spChg chg="mod">
          <ac:chgData name="hanh vu" userId="5a8ad58f99402e55" providerId="LiveId" clId="{26E58B0B-9E64-46AF-9170-79E1CA016031}" dt="2023-06-18T09:37:12.793" v="1743" actId="1036"/>
          <ac:spMkLst>
            <pc:docMk/>
            <pc:sldMk cId="0" sldId="334"/>
            <ac:spMk id="12622" creationId="{48B477FF-5FF5-6868-2728-6DEA6FB8ABFE}"/>
          </ac:spMkLst>
        </pc:spChg>
        <pc:spChg chg="mod">
          <ac:chgData name="hanh vu" userId="5a8ad58f99402e55" providerId="LiveId" clId="{26E58B0B-9E64-46AF-9170-79E1CA016031}" dt="2023-06-18T09:36:51.570" v="1711" actId="1037"/>
          <ac:spMkLst>
            <pc:docMk/>
            <pc:sldMk cId="0" sldId="334"/>
            <ac:spMk id="12623" creationId="{40EB1BB7-FAC4-18BD-4E63-0B6050FBC8C6}"/>
          </ac:spMkLst>
        </pc:spChg>
        <pc:spChg chg="mod">
          <ac:chgData name="hanh vu" userId="5a8ad58f99402e55" providerId="LiveId" clId="{26E58B0B-9E64-46AF-9170-79E1CA016031}" dt="2023-06-18T09:37:12.793" v="1743" actId="1036"/>
          <ac:spMkLst>
            <pc:docMk/>
            <pc:sldMk cId="0" sldId="334"/>
            <ac:spMk id="12626" creationId="{A3E21E17-7955-F1CB-4EC7-233EEE778531}"/>
          </ac:spMkLst>
        </pc:spChg>
        <pc:spChg chg="mod">
          <ac:chgData name="hanh vu" userId="5a8ad58f99402e55" providerId="LiveId" clId="{26E58B0B-9E64-46AF-9170-79E1CA016031}" dt="2023-06-18T09:37:12.793" v="1743" actId="1036"/>
          <ac:spMkLst>
            <pc:docMk/>
            <pc:sldMk cId="0" sldId="334"/>
            <ac:spMk id="12627" creationId="{1540446D-EF3F-D7DA-94CC-9D3CAC03B0FB}"/>
          </ac:spMkLst>
        </pc:spChg>
        <pc:spChg chg="mod">
          <ac:chgData name="hanh vu" userId="5a8ad58f99402e55" providerId="LiveId" clId="{26E58B0B-9E64-46AF-9170-79E1CA016031}" dt="2023-06-18T09:37:12.793" v="1743" actId="1036"/>
          <ac:spMkLst>
            <pc:docMk/>
            <pc:sldMk cId="0" sldId="334"/>
            <ac:spMk id="12628" creationId="{D90AF802-2E99-BC98-2FF3-AA8DFA4EC063}"/>
          </ac:spMkLst>
        </pc:spChg>
        <pc:spChg chg="mod">
          <ac:chgData name="hanh vu" userId="5a8ad58f99402e55" providerId="LiveId" clId="{26E58B0B-9E64-46AF-9170-79E1CA016031}" dt="2023-06-18T09:37:12.793" v="1743" actId="1036"/>
          <ac:spMkLst>
            <pc:docMk/>
            <pc:sldMk cId="0" sldId="334"/>
            <ac:spMk id="12629" creationId="{13BF4E05-56BF-B15D-FA80-1CD6F7CB13D2}"/>
          </ac:spMkLst>
        </pc:spChg>
        <pc:spChg chg="mod">
          <ac:chgData name="hanh vu" userId="5a8ad58f99402e55" providerId="LiveId" clId="{26E58B0B-9E64-46AF-9170-79E1CA016031}" dt="2023-06-18T09:37:12.793" v="1743" actId="1036"/>
          <ac:spMkLst>
            <pc:docMk/>
            <pc:sldMk cId="0" sldId="334"/>
            <ac:spMk id="12630" creationId="{2AA84696-D5D6-40DB-0224-800DCE44A8AC}"/>
          </ac:spMkLst>
        </pc:spChg>
        <pc:spChg chg="mod">
          <ac:chgData name="hanh vu" userId="5a8ad58f99402e55" providerId="LiveId" clId="{26E58B0B-9E64-46AF-9170-79E1CA016031}" dt="2023-06-18T09:37:12.793" v="1743" actId="1036"/>
          <ac:spMkLst>
            <pc:docMk/>
            <pc:sldMk cId="0" sldId="334"/>
            <ac:spMk id="12631" creationId="{D0D53264-2ABC-4566-53FE-D30D6AA51059}"/>
          </ac:spMkLst>
        </pc:spChg>
        <pc:spChg chg="mod">
          <ac:chgData name="hanh vu" userId="5a8ad58f99402e55" providerId="LiveId" clId="{26E58B0B-9E64-46AF-9170-79E1CA016031}" dt="2023-06-18T09:37:12.793" v="1743" actId="1036"/>
          <ac:spMkLst>
            <pc:docMk/>
            <pc:sldMk cId="0" sldId="334"/>
            <ac:spMk id="12632" creationId="{36C6B8A3-4EA9-B548-569C-F6066B08A164}"/>
          </ac:spMkLst>
        </pc:spChg>
        <pc:spChg chg="mod">
          <ac:chgData name="hanh vu" userId="5a8ad58f99402e55" providerId="LiveId" clId="{26E58B0B-9E64-46AF-9170-79E1CA016031}" dt="2023-06-18T09:37:12.793" v="1743" actId="1036"/>
          <ac:spMkLst>
            <pc:docMk/>
            <pc:sldMk cId="0" sldId="334"/>
            <ac:spMk id="12633" creationId="{C0504E72-88DD-6236-9895-41E4F0123402}"/>
          </ac:spMkLst>
        </pc:spChg>
        <pc:spChg chg="mod">
          <ac:chgData name="hanh vu" userId="5a8ad58f99402e55" providerId="LiveId" clId="{26E58B0B-9E64-46AF-9170-79E1CA016031}" dt="2023-06-18T09:37:12.793" v="1743" actId="1036"/>
          <ac:spMkLst>
            <pc:docMk/>
            <pc:sldMk cId="0" sldId="334"/>
            <ac:spMk id="12634" creationId="{E56519B3-BFE3-EBF4-0CAA-9AA44FF4DAED}"/>
          </ac:spMkLst>
        </pc:spChg>
        <pc:spChg chg="mod">
          <ac:chgData name="hanh vu" userId="5a8ad58f99402e55" providerId="LiveId" clId="{26E58B0B-9E64-46AF-9170-79E1CA016031}" dt="2023-06-18T09:37:12.793" v="1743" actId="1036"/>
          <ac:spMkLst>
            <pc:docMk/>
            <pc:sldMk cId="0" sldId="334"/>
            <ac:spMk id="12635" creationId="{418488DB-385D-5FD5-B501-F44D722A164D}"/>
          </ac:spMkLst>
        </pc:spChg>
        <pc:spChg chg="mod">
          <ac:chgData name="hanh vu" userId="5a8ad58f99402e55" providerId="LiveId" clId="{26E58B0B-9E64-46AF-9170-79E1CA016031}" dt="2023-06-18T09:37:12.793" v="1743" actId="1036"/>
          <ac:spMkLst>
            <pc:docMk/>
            <pc:sldMk cId="0" sldId="334"/>
            <ac:spMk id="12638" creationId="{70F9EFF4-0FB7-20CA-9FD5-C6B8B6AC4872}"/>
          </ac:spMkLst>
        </pc:spChg>
        <pc:spChg chg="mod">
          <ac:chgData name="hanh vu" userId="5a8ad58f99402e55" providerId="LiveId" clId="{26E58B0B-9E64-46AF-9170-79E1CA016031}" dt="2023-06-18T09:37:12.793" v="1743" actId="1036"/>
          <ac:spMkLst>
            <pc:docMk/>
            <pc:sldMk cId="0" sldId="334"/>
            <ac:spMk id="12639" creationId="{FDC62726-C467-55D8-12C5-6E54F61A92EB}"/>
          </ac:spMkLst>
        </pc:spChg>
        <pc:spChg chg="mod">
          <ac:chgData name="hanh vu" userId="5a8ad58f99402e55" providerId="LiveId" clId="{26E58B0B-9E64-46AF-9170-79E1CA016031}" dt="2023-06-18T09:37:12.793" v="1743" actId="1036"/>
          <ac:spMkLst>
            <pc:docMk/>
            <pc:sldMk cId="0" sldId="334"/>
            <ac:spMk id="12640" creationId="{96DC58A1-BCE9-B33E-1B65-0F4FB104D3D7}"/>
          </ac:spMkLst>
        </pc:spChg>
        <pc:spChg chg="mod">
          <ac:chgData name="hanh vu" userId="5a8ad58f99402e55" providerId="LiveId" clId="{26E58B0B-9E64-46AF-9170-79E1CA016031}" dt="2023-06-18T09:37:12.793" v="1743" actId="1036"/>
          <ac:spMkLst>
            <pc:docMk/>
            <pc:sldMk cId="0" sldId="334"/>
            <ac:spMk id="12641" creationId="{D8C5A055-99B4-324C-932A-21FD97095E1F}"/>
          </ac:spMkLst>
        </pc:spChg>
        <pc:spChg chg="mod">
          <ac:chgData name="hanh vu" userId="5a8ad58f99402e55" providerId="LiveId" clId="{26E58B0B-9E64-46AF-9170-79E1CA016031}" dt="2023-06-18T09:37:12.793" v="1743" actId="1036"/>
          <ac:spMkLst>
            <pc:docMk/>
            <pc:sldMk cId="0" sldId="334"/>
            <ac:spMk id="12642" creationId="{AD6B8BD4-C427-0D60-01FB-F15AEEE9ED27}"/>
          </ac:spMkLst>
        </pc:spChg>
        <pc:spChg chg="mod">
          <ac:chgData name="hanh vu" userId="5a8ad58f99402e55" providerId="LiveId" clId="{26E58B0B-9E64-46AF-9170-79E1CA016031}" dt="2023-06-18T09:37:12.793" v="1743" actId="1036"/>
          <ac:spMkLst>
            <pc:docMk/>
            <pc:sldMk cId="0" sldId="334"/>
            <ac:spMk id="12643" creationId="{37289352-BA22-1BF0-6A2B-C5AA2E852AEB}"/>
          </ac:spMkLst>
        </pc:spChg>
        <pc:spChg chg="mod">
          <ac:chgData name="hanh vu" userId="5a8ad58f99402e55" providerId="LiveId" clId="{26E58B0B-9E64-46AF-9170-79E1CA016031}" dt="2023-06-18T09:37:12.793" v="1743" actId="1036"/>
          <ac:spMkLst>
            <pc:docMk/>
            <pc:sldMk cId="0" sldId="334"/>
            <ac:spMk id="12644" creationId="{0F5073C7-0449-46FB-2CD8-1A8D798D5E18}"/>
          </ac:spMkLst>
        </pc:spChg>
        <pc:spChg chg="mod">
          <ac:chgData name="hanh vu" userId="5a8ad58f99402e55" providerId="LiveId" clId="{26E58B0B-9E64-46AF-9170-79E1CA016031}" dt="2023-06-18T09:37:12.793" v="1743" actId="1036"/>
          <ac:spMkLst>
            <pc:docMk/>
            <pc:sldMk cId="0" sldId="334"/>
            <ac:spMk id="12645" creationId="{043F2D48-92E9-949E-740C-D2C75592DE31}"/>
          </ac:spMkLst>
        </pc:spChg>
        <pc:spChg chg="mod">
          <ac:chgData name="hanh vu" userId="5a8ad58f99402e55" providerId="LiveId" clId="{26E58B0B-9E64-46AF-9170-79E1CA016031}" dt="2023-06-18T09:37:12.793" v="1743" actId="1036"/>
          <ac:spMkLst>
            <pc:docMk/>
            <pc:sldMk cId="0" sldId="334"/>
            <ac:spMk id="12646" creationId="{052E0DFB-00C2-98CA-3315-6754D0C9F3E5}"/>
          </ac:spMkLst>
        </pc:spChg>
        <pc:spChg chg="mod">
          <ac:chgData name="hanh vu" userId="5a8ad58f99402e55" providerId="LiveId" clId="{26E58B0B-9E64-46AF-9170-79E1CA016031}" dt="2023-06-18T09:37:12.793" v="1743" actId="1036"/>
          <ac:spMkLst>
            <pc:docMk/>
            <pc:sldMk cId="0" sldId="334"/>
            <ac:spMk id="12647" creationId="{A4F5B7E4-99B0-660A-0351-64D3869316AF}"/>
          </ac:spMkLst>
        </pc:spChg>
        <pc:spChg chg="mod">
          <ac:chgData name="hanh vu" userId="5a8ad58f99402e55" providerId="LiveId" clId="{26E58B0B-9E64-46AF-9170-79E1CA016031}" dt="2023-06-18T09:37:12.793" v="1743" actId="1036"/>
          <ac:spMkLst>
            <pc:docMk/>
            <pc:sldMk cId="0" sldId="334"/>
            <ac:spMk id="12649" creationId="{D55F1262-0137-7F58-F520-8FCB37F90435}"/>
          </ac:spMkLst>
        </pc:spChg>
        <pc:spChg chg="mod">
          <ac:chgData name="hanh vu" userId="5a8ad58f99402e55" providerId="LiveId" clId="{26E58B0B-9E64-46AF-9170-79E1CA016031}" dt="2023-06-18T09:37:12.793" v="1743" actId="1036"/>
          <ac:spMkLst>
            <pc:docMk/>
            <pc:sldMk cId="0" sldId="334"/>
            <ac:spMk id="12650" creationId="{F895281F-AD1F-1E34-A293-328B8D319AD2}"/>
          </ac:spMkLst>
        </pc:spChg>
        <pc:spChg chg="mod">
          <ac:chgData name="hanh vu" userId="5a8ad58f99402e55" providerId="LiveId" clId="{26E58B0B-9E64-46AF-9170-79E1CA016031}" dt="2023-06-18T09:37:12.793" v="1743" actId="1036"/>
          <ac:spMkLst>
            <pc:docMk/>
            <pc:sldMk cId="0" sldId="334"/>
            <ac:spMk id="12651" creationId="{D3F96B75-7610-D693-8494-34AA5CA06299}"/>
          </ac:spMkLst>
        </pc:spChg>
        <pc:spChg chg="mod">
          <ac:chgData name="hanh vu" userId="5a8ad58f99402e55" providerId="LiveId" clId="{26E58B0B-9E64-46AF-9170-79E1CA016031}" dt="2023-06-18T09:37:12.793" v="1743" actId="1036"/>
          <ac:spMkLst>
            <pc:docMk/>
            <pc:sldMk cId="0" sldId="334"/>
            <ac:spMk id="12652" creationId="{9C4B478B-5070-34D8-B18E-A1A5A959971A}"/>
          </ac:spMkLst>
        </pc:spChg>
        <pc:spChg chg="mod">
          <ac:chgData name="hanh vu" userId="5a8ad58f99402e55" providerId="LiveId" clId="{26E58B0B-9E64-46AF-9170-79E1CA016031}" dt="2023-06-18T09:37:12.793" v="1743" actId="1036"/>
          <ac:spMkLst>
            <pc:docMk/>
            <pc:sldMk cId="0" sldId="334"/>
            <ac:spMk id="12653" creationId="{9150E22E-AB3C-EF33-E824-A126FF9821D5}"/>
          </ac:spMkLst>
        </pc:spChg>
        <pc:spChg chg="mod">
          <ac:chgData name="hanh vu" userId="5a8ad58f99402e55" providerId="LiveId" clId="{26E58B0B-9E64-46AF-9170-79E1CA016031}" dt="2023-06-18T09:37:12.793" v="1743" actId="1036"/>
          <ac:spMkLst>
            <pc:docMk/>
            <pc:sldMk cId="0" sldId="334"/>
            <ac:spMk id="12654" creationId="{52CC0CB3-E4B7-A880-3085-2B9576E78EB2}"/>
          </ac:spMkLst>
        </pc:spChg>
        <pc:spChg chg="add mod">
          <ac:chgData name="hanh vu" userId="5a8ad58f99402e55" providerId="LiveId" clId="{26E58B0B-9E64-46AF-9170-79E1CA016031}" dt="2023-06-18T09:37:12.793" v="1743" actId="1036"/>
          <ac:spMkLst>
            <pc:docMk/>
            <pc:sldMk cId="0" sldId="334"/>
            <ac:spMk id="12656" creationId="{50DE745F-F7BD-AC7F-ED2B-F0093F62615D}"/>
          </ac:spMkLst>
        </pc:spChg>
        <pc:spChg chg="add mod">
          <ac:chgData name="hanh vu" userId="5a8ad58f99402e55" providerId="LiveId" clId="{26E58B0B-9E64-46AF-9170-79E1CA016031}" dt="2023-06-18T09:37:12.793" v="1743" actId="1036"/>
          <ac:spMkLst>
            <pc:docMk/>
            <pc:sldMk cId="0" sldId="334"/>
            <ac:spMk id="12657" creationId="{36E8C750-1514-1CDD-EA24-A6D114830936}"/>
          </ac:spMkLst>
        </pc:spChg>
        <pc:spChg chg="mod">
          <ac:chgData name="hanh vu" userId="5a8ad58f99402e55" providerId="LiveId" clId="{26E58B0B-9E64-46AF-9170-79E1CA016031}" dt="2023-06-18T09:37:33.291" v="1747" actId="1076"/>
          <ac:spMkLst>
            <pc:docMk/>
            <pc:sldMk cId="0" sldId="334"/>
            <ac:spMk id="12660" creationId="{A623DFCC-8006-F14B-8330-A323718B2575}"/>
          </ac:spMkLst>
        </pc:spChg>
        <pc:spChg chg="mod">
          <ac:chgData name="hanh vu" userId="5a8ad58f99402e55" providerId="LiveId" clId="{26E58B0B-9E64-46AF-9170-79E1CA016031}" dt="2023-06-18T09:37:33.291" v="1747" actId="1076"/>
          <ac:spMkLst>
            <pc:docMk/>
            <pc:sldMk cId="0" sldId="334"/>
            <ac:spMk id="12661" creationId="{88BDEE26-8736-8832-0FF4-DA00C77B7FF8}"/>
          </ac:spMkLst>
        </pc:spChg>
        <pc:spChg chg="mod">
          <ac:chgData name="hanh vu" userId="5a8ad58f99402e55" providerId="LiveId" clId="{26E58B0B-9E64-46AF-9170-79E1CA016031}" dt="2023-06-18T09:37:33.291" v="1747" actId="1076"/>
          <ac:spMkLst>
            <pc:docMk/>
            <pc:sldMk cId="0" sldId="334"/>
            <ac:spMk id="12662" creationId="{6AE04B39-A004-B105-1A0A-EC233F0CDF0D}"/>
          </ac:spMkLst>
        </pc:spChg>
        <pc:spChg chg="add mod">
          <ac:chgData name="hanh vu" userId="5a8ad58f99402e55" providerId="LiveId" clId="{26E58B0B-9E64-46AF-9170-79E1CA016031}" dt="2023-06-18T09:38:51.925" v="1826" actId="20577"/>
          <ac:spMkLst>
            <pc:docMk/>
            <pc:sldMk cId="0" sldId="334"/>
            <ac:spMk id="12663" creationId="{AD3288F7-AF21-438A-E1E3-1FAE748EFE10}"/>
          </ac:spMkLst>
        </pc:spChg>
        <pc:spChg chg="mod">
          <ac:chgData name="hanh vu" userId="5a8ad58f99402e55" providerId="LiveId" clId="{26E58B0B-9E64-46AF-9170-79E1CA016031}" dt="2023-06-18T09:37:12.793" v="1743" actId="1036"/>
          <ac:spMkLst>
            <pc:docMk/>
            <pc:sldMk cId="0" sldId="334"/>
            <ac:spMk id="32768" creationId="{ADC66A38-E2A5-5BA3-9A67-AE15739B1860}"/>
          </ac:spMkLst>
        </pc:spChg>
        <pc:spChg chg="mod">
          <ac:chgData name="hanh vu" userId="5a8ad58f99402e55" providerId="LiveId" clId="{26E58B0B-9E64-46AF-9170-79E1CA016031}" dt="2023-06-18T09:37:12.793" v="1743" actId="1036"/>
          <ac:spMkLst>
            <pc:docMk/>
            <pc:sldMk cId="0" sldId="334"/>
            <ac:spMk id="32769" creationId="{382D1199-8480-956E-E1B4-AFA6D7A68F56}"/>
          </ac:spMkLst>
        </pc:spChg>
        <pc:spChg chg="mod">
          <ac:chgData name="hanh vu" userId="5a8ad58f99402e55" providerId="LiveId" clId="{26E58B0B-9E64-46AF-9170-79E1CA016031}" dt="2023-06-18T09:36:25.807" v="1632" actId="1076"/>
          <ac:spMkLst>
            <pc:docMk/>
            <pc:sldMk cId="0" sldId="334"/>
            <ac:spMk id="32770" creationId="{30E333A4-DDF4-DDE6-311D-051F841303A6}"/>
          </ac:spMkLst>
        </pc:spChg>
        <pc:spChg chg="del mod">
          <ac:chgData name="hanh vu" userId="5a8ad58f99402e55" providerId="LiveId" clId="{26E58B0B-9E64-46AF-9170-79E1CA016031}" dt="2023-06-18T09:36:28.687" v="1633" actId="478"/>
          <ac:spMkLst>
            <pc:docMk/>
            <pc:sldMk cId="0" sldId="334"/>
            <ac:spMk id="32771" creationId="{359F112D-0F04-210D-2701-4C0FC866A7EE}"/>
          </ac:spMkLst>
        </pc:spChg>
        <pc:spChg chg="del mod">
          <ac:chgData name="hanh vu" userId="5a8ad58f99402e55" providerId="LiveId" clId="{26E58B0B-9E64-46AF-9170-79E1CA016031}" dt="2023-06-18T09:36:30.547" v="1634" actId="478"/>
          <ac:spMkLst>
            <pc:docMk/>
            <pc:sldMk cId="0" sldId="334"/>
            <ac:spMk id="32772" creationId="{747397AD-B3BE-8432-4F6F-27BD1F4D6649}"/>
          </ac:spMkLst>
        </pc:spChg>
        <pc:spChg chg="mod">
          <ac:chgData name="hanh vu" userId="5a8ad58f99402e55" providerId="LiveId" clId="{26E58B0B-9E64-46AF-9170-79E1CA016031}" dt="2023-06-18T09:36:51.570" v="1711" actId="1037"/>
          <ac:spMkLst>
            <pc:docMk/>
            <pc:sldMk cId="0" sldId="334"/>
            <ac:spMk id="32773" creationId="{4F6B35AD-5BD8-0780-1BB3-72961D75EC58}"/>
          </ac:spMkLst>
        </pc:spChg>
        <pc:spChg chg="mod">
          <ac:chgData name="hanh vu" userId="5a8ad58f99402e55" providerId="LiveId" clId="{26E58B0B-9E64-46AF-9170-79E1CA016031}" dt="2023-06-18T09:36:51.570" v="1711" actId="1037"/>
          <ac:spMkLst>
            <pc:docMk/>
            <pc:sldMk cId="0" sldId="334"/>
            <ac:spMk id="32774" creationId="{853129BA-07A8-E40C-4428-ABC7EFE4C0DA}"/>
          </ac:spMkLst>
        </pc:spChg>
        <pc:spChg chg="mod">
          <ac:chgData name="hanh vu" userId="5a8ad58f99402e55" providerId="LiveId" clId="{26E58B0B-9E64-46AF-9170-79E1CA016031}" dt="2023-06-18T09:37:25.284" v="1746" actId="1076"/>
          <ac:spMkLst>
            <pc:docMk/>
            <pc:sldMk cId="0" sldId="334"/>
            <ac:spMk id="32775" creationId="{CAA681EF-68F3-3ACC-161C-BFEC1EBA4BE3}"/>
          </ac:spMkLst>
        </pc:spChg>
        <pc:spChg chg="mod">
          <ac:chgData name="hanh vu" userId="5a8ad58f99402e55" providerId="LiveId" clId="{26E58B0B-9E64-46AF-9170-79E1CA016031}" dt="2023-06-18T09:36:51.570" v="1711" actId="1037"/>
          <ac:spMkLst>
            <pc:docMk/>
            <pc:sldMk cId="0" sldId="334"/>
            <ac:spMk id="32776" creationId="{DEC57E59-69B5-CBB5-10E4-51CD6616AC50}"/>
          </ac:spMkLst>
        </pc:spChg>
        <pc:spChg chg="mod">
          <ac:chgData name="hanh vu" userId="5a8ad58f99402e55" providerId="LiveId" clId="{26E58B0B-9E64-46AF-9170-79E1CA016031}" dt="2023-06-18T09:36:51.570" v="1711" actId="1037"/>
          <ac:spMkLst>
            <pc:docMk/>
            <pc:sldMk cId="0" sldId="334"/>
            <ac:spMk id="32777" creationId="{FBE7E19B-7398-160C-62D1-769CFFEDFD02}"/>
          </ac:spMkLst>
        </pc:spChg>
        <pc:spChg chg="mod">
          <ac:chgData name="hanh vu" userId="5a8ad58f99402e55" providerId="LiveId" clId="{26E58B0B-9E64-46AF-9170-79E1CA016031}" dt="2023-06-18T09:36:51.570" v="1711" actId="1037"/>
          <ac:spMkLst>
            <pc:docMk/>
            <pc:sldMk cId="0" sldId="334"/>
            <ac:spMk id="32778" creationId="{19AB1FDB-0294-E76E-5954-AB164F8FCB24}"/>
          </ac:spMkLst>
        </pc:spChg>
        <pc:spChg chg="mod">
          <ac:chgData name="hanh vu" userId="5a8ad58f99402e55" providerId="LiveId" clId="{26E58B0B-9E64-46AF-9170-79E1CA016031}" dt="2023-06-18T09:36:51.570" v="1711" actId="1037"/>
          <ac:spMkLst>
            <pc:docMk/>
            <pc:sldMk cId="0" sldId="334"/>
            <ac:spMk id="32779" creationId="{BA31D258-8622-CC5B-AF0D-3EB442D30DBD}"/>
          </ac:spMkLst>
        </pc:spChg>
        <pc:spChg chg="mod">
          <ac:chgData name="hanh vu" userId="5a8ad58f99402e55" providerId="LiveId" clId="{26E58B0B-9E64-46AF-9170-79E1CA016031}" dt="2023-06-18T09:36:51.570" v="1711" actId="1037"/>
          <ac:spMkLst>
            <pc:docMk/>
            <pc:sldMk cId="0" sldId="334"/>
            <ac:spMk id="32780" creationId="{18549824-CAEB-1644-6363-160537DFAD61}"/>
          </ac:spMkLst>
        </pc:spChg>
        <pc:spChg chg="mod">
          <ac:chgData name="hanh vu" userId="5a8ad58f99402e55" providerId="LiveId" clId="{26E58B0B-9E64-46AF-9170-79E1CA016031}" dt="2023-06-18T09:36:51.570" v="1711" actId="1037"/>
          <ac:spMkLst>
            <pc:docMk/>
            <pc:sldMk cId="0" sldId="334"/>
            <ac:spMk id="32781" creationId="{96D5E541-CA9E-D57B-D6B0-77AFF55148F8}"/>
          </ac:spMkLst>
        </pc:spChg>
        <pc:spChg chg="mod">
          <ac:chgData name="hanh vu" userId="5a8ad58f99402e55" providerId="LiveId" clId="{26E58B0B-9E64-46AF-9170-79E1CA016031}" dt="2023-06-18T09:36:51.570" v="1711" actId="1037"/>
          <ac:spMkLst>
            <pc:docMk/>
            <pc:sldMk cId="0" sldId="334"/>
            <ac:spMk id="32782" creationId="{8BAFDC0E-E276-09B5-E3FE-0FC9BFD932E0}"/>
          </ac:spMkLst>
        </pc:spChg>
        <pc:spChg chg="mod">
          <ac:chgData name="hanh vu" userId="5a8ad58f99402e55" providerId="LiveId" clId="{26E58B0B-9E64-46AF-9170-79E1CA016031}" dt="2023-06-18T09:37:12.793" v="1743" actId="1036"/>
          <ac:spMkLst>
            <pc:docMk/>
            <pc:sldMk cId="0" sldId="334"/>
            <ac:spMk id="32783" creationId="{DA4FC51E-C5D9-3007-69FD-B2586F066C01}"/>
          </ac:spMkLst>
        </pc:spChg>
        <pc:spChg chg="mod">
          <ac:chgData name="hanh vu" userId="5a8ad58f99402e55" providerId="LiveId" clId="{26E58B0B-9E64-46AF-9170-79E1CA016031}" dt="2023-06-18T09:36:51.570" v="1711" actId="1037"/>
          <ac:spMkLst>
            <pc:docMk/>
            <pc:sldMk cId="0" sldId="334"/>
            <ac:spMk id="32784" creationId="{29EA48AE-08F1-D302-27E1-CC48F2456911}"/>
          </ac:spMkLst>
        </pc:spChg>
        <pc:spChg chg="mod">
          <ac:chgData name="hanh vu" userId="5a8ad58f99402e55" providerId="LiveId" clId="{26E58B0B-9E64-46AF-9170-79E1CA016031}" dt="2023-06-18T09:36:51.570" v="1711" actId="1037"/>
          <ac:spMkLst>
            <pc:docMk/>
            <pc:sldMk cId="0" sldId="334"/>
            <ac:spMk id="32785" creationId="{68863F28-E7FD-64A8-0A04-D6ADEDC50B65}"/>
          </ac:spMkLst>
        </pc:spChg>
        <pc:spChg chg="mod">
          <ac:chgData name="hanh vu" userId="5a8ad58f99402e55" providerId="LiveId" clId="{26E58B0B-9E64-46AF-9170-79E1CA016031}" dt="2023-06-18T09:36:51.570" v="1711" actId="1037"/>
          <ac:spMkLst>
            <pc:docMk/>
            <pc:sldMk cId="0" sldId="334"/>
            <ac:spMk id="32786" creationId="{E8E6E69D-7D7D-F5A6-8442-F2BD4F59050A}"/>
          </ac:spMkLst>
        </pc:spChg>
        <pc:spChg chg="mod">
          <ac:chgData name="hanh vu" userId="5a8ad58f99402e55" providerId="LiveId" clId="{26E58B0B-9E64-46AF-9170-79E1CA016031}" dt="2023-06-18T09:36:51.570" v="1711" actId="1037"/>
          <ac:spMkLst>
            <pc:docMk/>
            <pc:sldMk cId="0" sldId="334"/>
            <ac:spMk id="32787" creationId="{353C9FB9-F8E1-A1BA-6931-1EA21352895D}"/>
          </ac:spMkLst>
        </pc:spChg>
        <pc:spChg chg="mod">
          <ac:chgData name="hanh vu" userId="5a8ad58f99402e55" providerId="LiveId" clId="{26E58B0B-9E64-46AF-9170-79E1CA016031}" dt="2023-06-18T09:36:51.570" v="1711" actId="1037"/>
          <ac:spMkLst>
            <pc:docMk/>
            <pc:sldMk cId="0" sldId="334"/>
            <ac:spMk id="32788" creationId="{CA6F4FAF-E0A7-66F2-F0BF-4BAA5F57F71C}"/>
          </ac:spMkLst>
        </pc:spChg>
        <pc:spChg chg="mod">
          <ac:chgData name="hanh vu" userId="5a8ad58f99402e55" providerId="LiveId" clId="{26E58B0B-9E64-46AF-9170-79E1CA016031}" dt="2023-06-18T09:36:51.570" v="1711" actId="1037"/>
          <ac:spMkLst>
            <pc:docMk/>
            <pc:sldMk cId="0" sldId="334"/>
            <ac:spMk id="32791" creationId="{2547292B-666A-0ED8-9170-AEF39F836052}"/>
          </ac:spMkLst>
        </pc:spChg>
        <pc:spChg chg="mod">
          <ac:chgData name="hanh vu" userId="5a8ad58f99402e55" providerId="LiveId" clId="{26E58B0B-9E64-46AF-9170-79E1CA016031}" dt="2023-06-18T09:36:51.570" v="1711" actId="1037"/>
          <ac:spMkLst>
            <pc:docMk/>
            <pc:sldMk cId="0" sldId="334"/>
            <ac:spMk id="32792" creationId="{D22285B2-1F56-A08C-D439-25B97826C173}"/>
          </ac:spMkLst>
        </pc:spChg>
        <pc:spChg chg="del mod">
          <ac:chgData name="hanh vu" userId="5a8ad58f99402e55" providerId="LiveId" clId="{26E58B0B-9E64-46AF-9170-79E1CA016031}" dt="2023-06-18T09:36:34.131" v="1636" actId="478"/>
          <ac:spMkLst>
            <pc:docMk/>
            <pc:sldMk cId="0" sldId="334"/>
            <ac:spMk id="32793" creationId="{5BBB1183-5494-1D58-2F5E-0855A794ED70}"/>
          </ac:spMkLst>
        </pc:spChg>
        <pc:spChg chg="mod">
          <ac:chgData name="hanh vu" userId="5a8ad58f99402e55" providerId="LiveId" clId="{26E58B0B-9E64-46AF-9170-79E1CA016031}" dt="2023-06-18T09:37:12.793" v="1743" actId="1036"/>
          <ac:spMkLst>
            <pc:docMk/>
            <pc:sldMk cId="0" sldId="334"/>
            <ac:spMk id="32794" creationId="{279A5466-F013-B1F1-2416-CB15F1692712}"/>
          </ac:spMkLst>
        </pc:spChg>
        <pc:spChg chg="mod">
          <ac:chgData name="hanh vu" userId="5a8ad58f99402e55" providerId="LiveId" clId="{26E58B0B-9E64-46AF-9170-79E1CA016031}" dt="2023-06-18T09:36:51.570" v="1711" actId="1037"/>
          <ac:spMkLst>
            <pc:docMk/>
            <pc:sldMk cId="0" sldId="334"/>
            <ac:spMk id="32795" creationId="{FD9AACC1-00CD-8BF0-B4CE-F28F2179F803}"/>
          </ac:spMkLst>
        </pc:spChg>
        <pc:spChg chg="mod">
          <ac:chgData name="hanh vu" userId="5a8ad58f99402e55" providerId="LiveId" clId="{26E58B0B-9E64-46AF-9170-79E1CA016031}" dt="2023-06-18T09:37:12.793" v="1743" actId="1036"/>
          <ac:spMkLst>
            <pc:docMk/>
            <pc:sldMk cId="0" sldId="334"/>
            <ac:spMk id="32796" creationId="{95926721-9CFA-998D-A5E9-4F05937191C9}"/>
          </ac:spMkLst>
        </pc:spChg>
        <pc:spChg chg="mod">
          <ac:chgData name="hanh vu" userId="5a8ad58f99402e55" providerId="LiveId" clId="{26E58B0B-9E64-46AF-9170-79E1CA016031}" dt="2023-06-18T09:36:51.570" v="1711" actId="1037"/>
          <ac:spMkLst>
            <pc:docMk/>
            <pc:sldMk cId="0" sldId="334"/>
            <ac:spMk id="32797" creationId="{BF4C1C29-6483-D1C7-87D8-2FB364A33958}"/>
          </ac:spMkLst>
        </pc:spChg>
        <pc:spChg chg="mod">
          <ac:chgData name="hanh vu" userId="5a8ad58f99402e55" providerId="LiveId" clId="{26E58B0B-9E64-46AF-9170-79E1CA016031}" dt="2023-06-18T09:36:51.570" v="1711" actId="1037"/>
          <ac:spMkLst>
            <pc:docMk/>
            <pc:sldMk cId="0" sldId="334"/>
            <ac:spMk id="32798" creationId="{F586470A-1510-B0AF-3430-BAF62609F5C6}"/>
          </ac:spMkLst>
        </pc:spChg>
        <pc:spChg chg="mod">
          <ac:chgData name="hanh vu" userId="5a8ad58f99402e55" providerId="LiveId" clId="{26E58B0B-9E64-46AF-9170-79E1CA016031}" dt="2023-06-18T09:36:51.570" v="1711" actId="1037"/>
          <ac:spMkLst>
            <pc:docMk/>
            <pc:sldMk cId="0" sldId="334"/>
            <ac:spMk id="32799" creationId="{F727BEEF-F575-9B01-17DD-3A9422603D11}"/>
          </ac:spMkLst>
        </pc:spChg>
        <pc:spChg chg="mod">
          <ac:chgData name="hanh vu" userId="5a8ad58f99402e55" providerId="LiveId" clId="{26E58B0B-9E64-46AF-9170-79E1CA016031}" dt="2023-06-18T09:36:51.570" v="1711" actId="1037"/>
          <ac:spMkLst>
            <pc:docMk/>
            <pc:sldMk cId="0" sldId="334"/>
            <ac:spMk id="32800" creationId="{B6AA699E-336B-12A1-131B-0A9CE975FFFD}"/>
          </ac:spMkLst>
        </pc:spChg>
        <pc:spChg chg="mod">
          <ac:chgData name="hanh vu" userId="5a8ad58f99402e55" providerId="LiveId" clId="{26E58B0B-9E64-46AF-9170-79E1CA016031}" dt="2023-06-18T09:36:51.570" v="1711" actId="1037"/>
          <ac:spMkLst>
            <pc:docMk/>
            <pc:sldMk cId="0" sldId="334"/>
            <ac:spMk id="32801" creationId="{36108786-7C5A-3D46-9C8D-785DEA0B9AFE}"/>
          </ac:spMkLst>
        </pc:spChg>
        <pc:spChg chg="mod">
          <ac:chgData name="hanh vu" userId="5a8ad58f99402e55" providerId="LiveId" clId="{26E58B0B-9E64-46AF-9170-79E1CA016031}" dt="2023-06-18T09:36:51.570" v="1711" actId="1037"/>
          <ac:spMkLst>
            <pc:docMk/>
            <pc:sldMk cId="0" sldId="334"/>
            <ac:spMk id="32802" creationId="{5649F34A-D24B-8629-6E04-3CC2E1E7B973}"/>
          </ac:spMkLst>
        </pc:spChg>
        <pc:spChg chg="mod">
          <ac:chgData name="hanh vu" userId="5a8ad58f99402e55" providerId="LiveId" clId="{26E58B0B-9E64-46AF-9170-79E1CA016031}" dt="2023-06-18T09:36:51.570" v="1711" actId="1037"/>
          <ac:spMkLst>
            <pc:docMk/>
            <pc:sldMk cId="0" sldId="334"/>
            <ac:spMk id="32803" creationId="{018C0850-3BA7-E9C6-EAA8-104B37E2DB2B}"/>
          </ac:spMkLst>
        </pc:spChg>
        <pc:spChg chg="mod">
          <ac:chgData name="hanh vu" userId="5a8ad58f99402e55" providerId="LiveId" clId="{26E58B0B-9E64-46AF-9170-79E1CA016031}" dt="2023-06-18T09:37:12.793" v="1743" actId="1036"/>
          <ac:spMkLst>
            <pc:docMk/>
            <pc:sldMk cId="0" sldId="334"/>
            <ac:spMk id="32804" creationId="{A2EA881A-A5EA-7BDD-20FC-407FBD1A2EDF}"/>
          </ac:spMkLst>
        </pc:spChg>
        <pc:spChg chg="mod">
          <ac:chgData name="hanh vu" userId="5a8ad58f99402e55" providerId="LiveId" clId="{26E58B0B-9E64-46AF-9170-79E1CA016031}" dt="2023-06-18T09:36:51.570" v="1711" actId="1037"/>
          <ac:spMkLst>
            <pc:docMk/>
            <pc:sldMk cId="0" sldId="334"/>
            <ac:spMk id="32805" creationId="{93CAEC38-476D-D544-99D1-EFF142DC9BF4}"/>
          </ac:spMkLst>
        </pc:spChg>
        <pc:spChg chg="mod">
          <ac:chgData name="hanh vu" userId="5a8ad58f99402e55" providerId="LiveId" clId="{26E58B0B-9E64-46AF-9170-79E1CA016031}" dt="2023-06-18T09:36:51.570" v="1711" actId="1037"/>
          <ac:spMkLst>
            <pc:docMk/>
            <pc:sldMk cId="0" sldId="334"/>
            <ac:spMk id="32806" creationId="{4C97D3EE-DF15-252B-1C11-F8E528C605AC}"/>
          </ac:spMkLst>
        </pc:spChg>
        <pc:spChg chg="mod">
          <ac:chgData name="hanh vu" userId="5a8ad58f99402e55" providerId="LiveId" clId="{26E58B0B-9E64-46AF-9170-79E1CA016031}" dt="2023-06-18T09:36:51.570" v="1711" actId="1037"/>
          <ac:spMkLst>
            <pc:docMk/>
            <pc:sldMk cId="0" sldId="334"/>
            <ac:spMk id="32807" creationId="{855ED0F4-DE0D-2813-96B2-63D1DC90EBCE}"/>
          </ac:spMkLst>
        </pc:spChg>
        <pc:spChg chg="mod">
          <ac:chgData name="hanh vu" userId="5a8ad58f99402e55" providerId="LiveId" clId="{26E58B0B-9E64-46AF-9170-79E1CA016031}" dt="2023-06-18T09:37:12.793" v="1743" actId="1036"/>
          <ac:spMkLst>
            <pc:docMk/>
            <pc:sldMk cId="0" sldId="334"/>
            <ac:spMk id="32808" creationId="{2F90C546-6BE2-F20C-2502-F38E3BCD8CCD}"/>
          </ac:spMkLst>
        </pc:spChg>
        <pc:spChg chg="mod">
          <ac:chgData name="hanh vu" userId="5a8ad58f99402e55" providerId="LiveId" clId="{26E58B0B-9E64-46AF-9170-79E1CA016031}" dt="2023-06-18T09:36:51.570" v="1711" actId="1037"/>
          <ac:spMkLst>
            <pc:docMk/>
            <pc:sldMk cId="0" sldId="334"/>
            <ac:spMk id="32809" creationId="{EBF1F6E5-9F30-B297-E631-C2749AA06A8F}"/>
          </ac:spMkLst>
        </pc:spChg>
        <pc:spChg chg="mod">
          <ac:chgData name="hanh vu" userId="5a8ad58f99402e55" providerId="LiveId" clId="{26E58B0B-9E64-46AF-9170-79E1CA016031}" dt="2023-06-18T09:36:51.570" v="1711" actId="1037"/>
          <ac:spMkLst>
            <pc:docMk/>
            <pc:sldMk cId="0" sldId="334"/>
            <ac:spMk id="32811" creationId="{01469765-52A0-9D63-41D7-20F6B7223481}"/>
          </ac:spMkLst>
        </pc:spChg>
        <pc:spChg chg="mod">
          <ac:chgData name="hanh vu" userId="5a8ad58f99402e55" providerId="LiveId" clId="{26E58B0B-9E64-46AF-9170-79E1CA016031}" dt="2023-06-18T09:36:51.570" v="1711" actId="1037"/>
          <ac:spMkLst>
            <pc:docMk/>
            <pc:sldMk cId="0" sldId="334"/>
            <ac:spMk id="32813" creationId="{F8869927-9F13-39BF-0056-0DFB55ED758D}"/>
          </ac:spMkLst>
        </pc:spChg>
        <pc:spChg chg="mod">
          <ac:chgData name="hanh vu" userId="5a8ad58f99402e55" providerId="LiveId" clId="{26E58B0B-9E64-46AF-9170-79E1CA016031}" dt="2023-06-18T09:36:51.570" v="1711" actId="1037"/>
          <ac:spMkLst>
            <pc:docMk/>
            <pc:sldMk cId="0" sldId="334"/>
            <ac:spMk id="32814" creationId="{3839F066-D88B-9229-DD23-FF1CF91A2DCF}"/>
          </ac:spMkLst>
        </pc:spChg>
        <pc:spChg chg="mod">
          <ac:chgData name="hanh vu" userId="5a8ad58f99402e55" providerId="LiveId" clId="{26E58B0B-9E64-46AF-9170-79E1CA016031}" dt="2023-06-18T09:37:12.793" v="1743" actId="1036"/>
          <ac:spMkLst>
            <pc:docMk/>
            <pc:sldMk cId="0" sldId="334"/>
            <ac:spMk id="32815" creationId="{46EF67F5-B781-7D87-8413-ADDCAEDE1BBA}"/>
          </ac:spMkLst>
        </pc:spChg>
        <pc:spChg chg="mod">
          <ac:chgData name="hanh vu" userId="5a8ad58f99402e55" providerId="LiveId" clId="{26E58B0B-9E64-46AF-9170-79E1CA016031}" dt="2023-06-18T09:37:12.793" v="1743" actId="1036"/>
          <ac:spMkLst>
            <pc:docMk/>
            <pc:sldMk cId="0" sldId="334"/>
            <ac:spMk id="32816" creationId="{C32DB58C-9343-A2E5-457F-3CA66D4C3E65}"/>
          </ac:spMkLst>
        </pc:spChg>
        <pc:spChg chg="mod">
          <ac:chgData name="hanh vu" userId="5a8ad58f99402e55" providerId="LiveId" clId="{26E58B0B-9E64-46AF-9170-79E1CA016031}" dt="2023-06-18T09:36:51.570" v="1711" actId="1037"/>
          <ac:spMkLst>
            <pc:docMk/>
            <pc:sldMk cId="0" sldId="334"/>
            <ac:spMk id="32823" creationId="{4D62F925-1A63-0630-1DD9-5298FD94F98F}"/>
          </ac:spMkLst>
        </pc:spChg>
        <pc:spChg chg="mod">
          <ac:chgData name="hanh vu" userId="5a8ad58f99402e55" providerId="LiveId" clId="{26E58B0B-9E64-46AF-9170-79E1CA016031}" dt="2023-06-18T09:36:51.570" v="1711" actId="1037"/>
          <ac:spMkLst>
            <pc:docMk/>
            <pc:sldMk cId="0" sldId="334"/>
            <ac:spMk id="32824" creationId="{F78A243D-C43E-22FD-B657-CFEF0D65886B}"/>
          </ac:spMkLst>
        </pc:spChg>
        <pc:spChg chg="mod">
          <ac:chgData name="hanh vu" userId="5a8ad58f99402e55" providerId="LiveId" clId="{26E58B0B-9E64-46AF-9170-79E1CA016031}" dt="2023-06-18T09:36:51.570" v="1711" actId="1037"/>
          <ac:spMkLst>
            <pc:docMk/>
            <pc:sldMk cId="0" sldId="334"/>
            <ac:spMk id="32825" creationId="{6F9A2A2F-7FF6-ED5D-0D1D-F9FB32175A4F}"/>
          </ac:spMkLst>
        </pc:spChg>
        <pc:spChg chg="mod">
          <ac:chgData name="hanh vu" userId="5a8ad58f99402e55" providerId="LiveId" clId="{26E58B0B-9E64-46AF-9170-79E1CA016031}" dt="2023-06-18T09:36:51.570" v="1711" actId="1037"/>
          <ac:spMkLst>
            <pc:docMk/>
            <pc:sldMk cId="0" sldId="334"/>
            <ac:spMk id="32826" creationId="{D34B19C2-05AE-82CD-CE98-0F583E9505EC}"/>
          </ac:spMkLst>
        </pc:spChg>
        <pc:spChg chg="mod">
          <ac:chgData name="hanh vu" userId="5a8ad58f99402e55" providerId="LiveId" clId="{26E58B0B-9E64-46AF-9170-79E1CA016031}" dt="2023-06-18T09:36:51.570" v="1711" actId="1037"/>
          <ac:spMkLst>
            <pc:docMk/>
            <pc:sldMk cId="0" sldId="334"/>
            <ac:spMk id="32827" creationId="{288B5B1F-6959-3260-4B70-8A275B51943D}"/>
          </ac:spMkLst>
        </pc:spChg>
        <pc:spChg chg="mod">
          <ac:chgData name="hanh vu" userId="5a8ad58f99402e55" providerId="LiveId" clId="{26E58B0B-9E64-46AF-9170-79E1CA016031}" dt="2023-06-18T09:36:51.570" v="1711" actId="1037"/>
          <ac:spMkLst>
            <pc:docMk/>
            <pc:sldMk cId="0" sldId="334"/>
            <ac:spMk id="32828" creationId="{C7CCF790-4595-4867-60BB-5ECA76E12329}"/>
          </ac:spMkLst>
        </pc:spChg>
        <pc:spChg chg="mod">
          <ac:chgData name="hanh vu" userId="5a8ad58f99402e55" providerId="LiveId" clId="{26E58B0B-9E64-46AF-9170-79E1CA016031}" dt="2023-06-18T09:36:51.570" v="1711" actId="1037"/>
          <ac:spMkLst>
            <pc:docMk/>
            <pc:sldMk cId="0" sldId="334"/>
            <ac:spMk id="32829" creationId="{F3814719-9FE8-0BA9-22CA-BD4E5BC66316}"/>
          </ac:spMkLst>
        </pc:spChg>
        <pc:spChg chg="mod">
          <ac:chgData name="hanh vu" userId="5a8ad58f99402e55" providerId="LiveId" clId="{26E58B0B-9E64-46AF-9170-79E1CA016031}" dt="2023-06-18T09:36:51.570" v="1711" actId="1037"/>
          <ac:spMkLst>
            <pc:docMk/>
            <pc:sldMk cId="0" sldId="334"/>
            <ac:spMk id="32830" creationId="{CFBC228C-F694-9E3A-BA8D-46DE3E68FCCB}"/>
          </ac:spMkLst>
        </pc:spChg>
        <pc:spChg chg="mod">
          <ac:chgData name="hanh vu" userId="5a8ad58f99402e55" providerId="LiveId" clId="{26E58B0B-9E64-46AF-9170-79E1CA016031}" dt="2023-06-18T09:36:51.570" v="1711" actId="1037"/>
          <ac:spMkLst>
            <pc:docMk/>
            <pc:sldMk cId="0" sldId="334"/>
            <ac:spMk id="32831" creationId="{CDBAFFF1-DEFC-3AEF-01B6-EDBA9ECC5440}"/>
          </ac:spMkLst>
        </pc:spChg>
        <pc:spChg chg="mod">
          <ac:chgData name="hanh vu" userId="5a8ad58f99402e55" providerId="LiveId" clId="{26E58B0B-9E64-46AF-9170-79E1CA016031}" dt="2023-06-18T09:36:51.570" v="1711" actId="1037"/>
          <ac:spMkLst>
            <pc:docMk/>
            <pc:sldMk cId="0" sldId="334"/>
            <ac:spMk id="32832" creationId="{784D0194-8BD4-2FB7-DB1D-2D9D3F6AFB2E}"/>
          </ac:spMkLst>
        </pc:spChg>
        <pc:spChg chg="mod">
          <ac:chgData name="hanh vu" userId="5a8ad58f99402e55" providerId="LiveId" clId="{26E58B0B-9E64-46AF-9170-79E1CA016031}" dt="2023-06-18T09:36:51.570" v="1711" actId="1037"/>
          <ac:spMkLst>
            <pc:docMk/>
            <pc:sldMk cId="0" sldId="334"/>
            <ac:spMk id="32835" creationId="{81AE8762-75C4-A68C-0B50-F78824C3B706}"/>
          </ac:spMkLst>
        </pc:spChg>
        <pc:spChg chg="mod">
          <ac:chgData name="hanh vu" userId="5a8ad58f99402e55" providerId="LiveId" clId="{26E58B0B-9E64-46AF-9170-79E1CA016031}" dt="2023-06-18T09:36:51.570" v="1711" actId="1037"/>
          <ac:spMkLst>
            <pc:docMk/>
            <pc:sldMk cId="0" sldId="334"/>
            <ac:spMk id="32836" creationId="{8901DEEA-DE20-FFFF-3457-3A29BD306864}"/>
          </ac:spMkLst>
        </pc:spChg>
        <pc:spChg chg="mod">
          <ac:chgData name="hanh vu" userId="5a8ad58f99402e55" providerId="LiveId" clId="{26E58B0B-9E64-46AF-9170-79E1CA016031}" dt="2023-06-18T09:36:51.570" v="1711" actId="1037"/>
          <ac:spMkLst>
            <pc:docMk/>
            <pc:sldMk cId="0" sldId="334"/>
            <ac:spMk id="32837" creationId="{D2AC6F8A-4B5C-C651-9299-224430E5BA48}"/>
          </ac:spMkLst>
        </pc:spChg>
        <pc:spChg chg="mod">
          <ac:chgData name="hanh vu" userId="5a8ad58f99402e55" providerId="LiveId" clId="{26E58B0B-9E64-46AF-9170-79E1CA016031}" dt="2023-06-18T09:36:51.570" v="1711" actId="1037"/>
          <ac:spMkLst>
            <pc:docMk/>
            <pc:sldMk cId="0" sldId="334"/>
            <ac:spMk id="32838" creationId="{B29CC7B7-EEE8-3A4B-CDE1-07B1B0C5D282}"/>
          </ac:spMkLst>
        </pc:spChg>
        <pc:spChg chg="mod">
          <ac:chgData name="hanh vu" userId="5a8ad58f99402e55" providerId="LiveId" clId="{26E58B0B-9E64-46AF-9170-79E1CA016031}" dt="2023-06-18T09:36:51.570" v="1711" actId="1037"/>
          <ac:spMkLst>
            <pc:docMk/>
            <pc:sldMk cId="0" sldId="334"/>
            <ac:spMk id="32839" creationId="{1868E507-BE40-6BCE-B240-39D51C843663}"/>
          </ac:spMkLst>
        </pc:spChg>
        <pc:spChg chg="mod">
          <ac:chgData name="hanh vu" userId="5a8ad58f99402e55" providerId="LiveId" clId="{26E58B0B-9E64-46AF-9170-79E1CA016031}" dt="2023-06-18T09:36:51.570" v="1711" actId="1037"/>
          <ac:spMkLst>
            <pc:docMk/>
            <pc:sldMk cId="0" sldId="334"/>
            <ac:spMk id="32840" creationId="{6B5D1ABC-0640-F930-E8C3-C840648EE36F}"/>
          </ac:spMkLst>
        </pc:spChg>
        <pc:spChg chg="mod">
          <ac:chgData name="hanh vu" userId="5a8ad58f99402e55" providerId="LiveId" clId="{26E58B0B-9E64-46AF-9170-79E1CA016031}" dt="2023-06-18T09:36:51.570" v="1711" actId="1037"/>
          <ac:spMkLst>
            <pc:docMk/>
            <pc:sldMk cId="0" sldId="334"/>
            <ac:spMk id="32841" creationId="{1FFA8DCC-81A6-E51E-9147-08E93BCFE0CA}"/>
          </ac:spMkLst>
        </pc:spChg>
        <pc:spChg chg="mod">
          <ac:chgData name="hanh vu" userId="5a8ad58f99402e55" providerId="LiveId" clId="{26E58B0B-9E64-46AF-9170-79E1CA016031}" dt="2023-06-18T09:36:51.570" v="1711" actId="1037"/>
          <ac:spMkLst>
            <pc:docMk/>
            <pc:sldMk cId="0" sldId="334"/>
            <ac:spMk id="32842" creationId="{B45E7758-6AAD-3556-FAE4-1634D6A62E47}"/>
          </ac:spMkLst>
        </pc:spChg>
        <pc:spChg chg="mod">
          <ac:chgData name="hanh vu" userId="5a8ad58f99402e55" providerId="LiveId" clId="{26E58B0B-9E64-46AF-9170-79E1CA016031}" dt="2023-06-18T09:36:51.570" v="1711" actId="1037"/>
          <ac:spMkLst>
            <pc:docMk/>
            <pc:sldMk cId="0" sldId="334"/>
            <ac:spMk id="32843" creationId="{CDA9CE6D-03BC-ECD3-A028-2D14ADCE0809}"/>
          </ac:spMkLst>
        </pc:spChg>
        <pc:spChg chg="mod">
          <ac:chgData name="hanh vu" userId="5a8ad58f99402e55" providerId="LiveId" clId="{26E58B0B-9E64-46AF-9170-79E1CA016031}" dt="2023-06-18T09:36:51.570" v="1711" actId="1037"/>
          <ac:spMkLst>
            <pc:docMk/>
            <pc:sldMk cId="0" sldId="334"/>
            <ac:spMk id="32844" creationId="{1502A1B3-A461-A34F-C4A2-E71DE72136F5}"/>
          </ac:spMkLst>
        </pc:spChg>
        <pc:spChg chg="mod">
          <ac:chgData name="hanh vu" userId="5a8ad58f99402e55" providerId="LiveId" clId="{26E58B0B-9E64-46AF-9170-79E1CA016031}" dt="2023-06-18T09:36:51.570" v="1711" actId="1037"/>
          <ac:spMkLst>
            <pc:docMk/>
            <pc:sldMk cId="0" sldId="334"/>
            <ac:spMk id="32847" creationId="{EDABD617-19FD-8600-92EC-69C8929FF23F}"/>
          </ac:spMkLst>
        </pc:spChg>
        <pc:spChg chg="mod">
          <ac:chgData name="hanh vu" userId="5a8ad58f99402e55" providerId="LiveId" clId="{26E58B0B-9E64-46AF-9170-79E1CA016031}" dt="2023-06-18T09:36:51.570" v="1711" actId="1037"/>
          <ac:spMkLst>
            <pc:docMk/>
            <pc:sldMk cId="0" sldId="334"/>
            <ac:spMk id="32848" creationId="{B5064CFF-9A16-904F-52EE-4CD103667C98}"/>
          </ac:spMkLst>
        </pc:spChg>
        <pc:spChg chg="mod">
          <ac:chgData name="hanh vu" userId="5a8ad58f99402e55" providerId="LiveId" clId="{26E58B0B-9E64-46AF-9170-79E1CA016031}" dt="2023-06-18T09:36:51.570" v="1711" actId="1037"/>
          <ac:spMkLst>
            <pc:docMk/>
            <pc:sldMk cId="0" sldId="334"/>
            <ac:spMk id="32849" creationId="{4E83D9F3-72EF-0191-1578-B19EB849A385}"/>
          </ac:spMkLst>
        </pc:spChg>
        <pc:spChg chg="mod">
          <ac:chgData name="hanh vu" userId="5a8ad58f99402e55" providerId="LiveId" clId="{26E58B0B-9E64-46AF-9170-79E1CA016031}" dt="2023-06-18T09:36:51.570" v="1711" actId="1037"/>
          <ac:spMkLst>
            <pc:docMk/>
            <pc:sldMk cId="0" sldId="334"/>
            <ac:spMk id="32850" creationId="{65A21CB4-7FAA-D04E-ABFE-504DEA19B291}"/>
          </ac:spMkLst>
        </pc:spChg>
        <pc:spChg chg="mod">
          <ac:chgData name="hanh vu" userId="5a8ad58f99402e55" providerId="LiveId" clId="{26E58B0B-9E64-46AF-9170-79E1CA016031}" dt="2023-06-18T09:36:51.570" v="1711" actId="1037"/>
          <ac:spMkLst>
            <pc:docMk/>
            <pc:sldMk cId="0" sldId="334"/>
            <ac:spMk id="32851" creationId="{F9D0C388-6C10-8DF2-F598-77A86C0CF23E}"/>
          </ac:spMkLst>
        </pc:spChg>
        <pc:spChg chg="mod">
          <ac:chgData name="hanh vu" userId="5a8ad58f99402e55" providerId="LiveId" clId="{26E58B0B-9E64-46AF-9170-79E1CA016031}" dt="2023-06-18T09:36:51.570" v="1711" actId="1037"/>
          <ac:spMkLst>
            <pc:docMk/>
            <pc:sldMk cId="0" sldId="334"/>
            <ac:spMk id="32852" creationId="{EFA11913-033B-AFE0-9B09-9F1C0F2A941E}"/>
          </ac:spMkLst>
        </pc:spChg>
        <pc:spChg chg="mod">
          <ac:chgData name="hanh vu" userId="5a8ad58f99402e55" providerId="LiveId" clId="{26E58B0B-9E64-46AF-9170-79E1CA016031}" dt="2023-06-18T09:36:51.570" v="1711" actId="1037"/>
          <ac:spMkLst>
            <pc:docMk/>
            <pc:sldMk cId="0" sldId="334"/>
            <ac:spMk id="32853" creationId="{C6C32A0E-5E26-6DCA-E4D9-1C89CA8EBD62}"/>
          </ac:spMkLst>
        </pc:spChg>
        <pc:spChg chg="mod">
          <ac:chgData name="hanh vu" userId="5a8ad58f99402e55" providerId="LiveId" clId="{26E58B0B-9E64-46AF-9170-79E1CA016031}" dt="2023-06-18T09:36:51.570" v="1711" actId="1037"/>
          <ac:spMkLst>
            <pc:docMk/>
            <pc:sldMk cId="0" sldId="334"/>
            <ac:spMk id="32854" creationId="{5E8A3B75-EDCE-2475-F83E-47831EAC67D6}"/>
          </ac:spMkLst>
        </pc:spChg>
        <pc:spChg chg="mod">
          <ac:chgData name="hanh vu" userId="5a8ad58f99402e55" providerId="LiveId" clId="{26E58B0B-9E64-46AF-9170-79E1CA016031}" dt="2023-06-18T09:36:51.570" v="1711" actId="1037"/>
          <ac:spMkLst>
            <pc:docMk/>
            <pc:sldMk cId="0" sldId="334"/>
            <ac:spMk id="32855" creationId="{D4AD1BD1-C935-4FFD-9E56-54607A8E0B89}"/>
          </ac:spMkLst>
        </pc:spChg>
        <pc:spChg chg="mod">
          <ac:chgData name="hanh vu" userId="5a8ad58f99402e55" providerId="LiveId" clId="{26E58B0B-9E64-46AF-9170-79E1CA016031}" dt="2023-06-18T09:36:51.570" v="1711" actId="1037"/>
          <ac:spMkLst>
            <pc:docMk/>
            <pc:sldMk cId="0" sldId="334"/>
            <ac:spMk id="32856" creationId="{437CBADA-70E7-16E7-D14F-C0623B0F7AE2}"/>
          </ac:spMkLst>
        </pc:spChg>
        <pc:spChg chg="mod">
          <ac:chgData name="hanh vu" userId="5a8ad58f99402e55" providerId="LiveId" clId="{26E58B0B-9E64-46AF-9170-79E1CA016031}" dt="2023-06-18T09:36:51.570" v="1711" actId="1037"/>
          <ac:spMkLst>
            <pc:docMk/>
            <pc:sldMk cId="0" sldId="334"/>
            <ac:spMk id="32861" creationId="{F220F423-3D13-C6F8-FEE1-BE5EB1B86B28}"/>
          </ac:spMkLst>
        </pc:spChg>
        <pc:spChg chg="mod">
          <ac:chgData name="hanh vu" userId="5a8ad58f99402e55" providerId="LiveId" clId="{26E58B0B-9E64-46AF-9170-79E1CA016031}" dt="2023-06-18T09:36:51.570" v="1711" actId="1037"/>
          <ac:spMkLst>
            <pc:docMk/>
            <pc:sldMk cId="0" sldId="334"/>
            <ac:spMk id="32862" creationId="{9CA6E96E-C063-03FB-6AC7-86DAB7B78E71}"/>
          </ac:spMkLst>
        </pc:spChg>
        <pc:spChg chg="mod">
          <ac:chgData name="hanh vu" userId="5a8ad58f99402e55" providerId="LiveId" clId="{26E58B0B-9E64-46AF-9170-79E1CA016031}" dt="2023-06-18T09:36:51.570" v="1711" actId="1037"/>
          <ac:spMkLst>
            <pc:docMk/>
            <pc:sldMk cId="0" sldId="334"/>
            <ac:spMk id="32863" creationId="{54B7EEB4-9E8C-BBE0-440C-93E6E8F61D0B}"/>
          </ac:spMkLst>
        </pc:spChg>
        <pc:spChg chg="mod">
          <ac:chgData name="hanh vu" userId="5a8ad58f99402e55" providerId="LiveId" clId="{26E58B0B-9E64-46AF-9170-79E1CA016031}" dt="2023-06-18T09:36:51.570" v="1711" actId="1037"/>
          <ac:spMkLst>
            <pc:docMk/>
            <pc:sldMk cId="0" sldId="334"/>
            <ac:spMk id="32864" creationId="{01CB6E13-8723-00FE-ABB9-CBA1787A7081}"/>
          </ac:spMkLst>
        </pc:spChg>
        <pc:spChg chg="mod">
          <ac:chgData name="hanh vu" userId="5a8ad58f99402e55" providerId="LiveId" clId="{26E58B0B-9E64-46AF-9170-79E1CA016031}" dt="2023-06-18T09:36:51.570" v="1711" actId="1037"/>
          <ac:spMkLst>
            <pc:docMk/>
            <pc:sldMk cId="0" sldId="334"/>
            <ac:spMk id="32865" creationId="{036418CA-D5E3-87FD-9434-37961C4F443E}"/>
          </ac:spMkLst>
        </pc:spChg>
        <pc:spChg chg="mod">
          <ac:chgData name="hanh vu" userId="5a8ad58f99402e55" providerId="LiveId" clId="{26E58B0B-9E64-46AF-9170-79E1CA016031}" dt="2023-06-18T09:36:51.570" v="1711" actId="1037"/>
          <ac:spMkLst>
            <pc:docMk/>
            <pc:sldMk cId="0" sldId="334"/>
            <ac:spMk id="32866" creationId="{FA04D4E4-D32C-5A59-E472-76FED4889917}"/>
          </ac:spMkLst>
        </pc:spChg>
        <pc:spChg chg="mod">
          <ac:chgData name="hanh vu" userId="5a8ad58f99402e55" providerId="LiveId" clId="{26E58B0B-9E64-46AF-9170-79E1CA016031}" dt="2023-06-18T09:36:51.570" v="1711" actId="1037"/>
          <ac:spMkLst>
            <pc:docMk/>
            <pc:sldMk cId="0" sldId="334"/>
            <ac:spMk id="32867" creationId="{F0D0EC40-F01D-AF1D-F79E-6504C31C00CA}"/>
          </ac:spMkLst>
        </pc:spChg>
        <pc:spChg chg="mod">
          <ac:chgData name="hanh vu" userId="5a8ad58f99402e55" providerId="LiveId" clId="{26E58B0B-9E64-46AF-9170-79E1CA016031}" dt="2023-06-18T09:36:51.570" v="1711" actId="1037"/>
          <ac:spMkLst>
            <pc:docMk/>
            <pc:sldMk cId="0" sldId="334"/>
            <ac:spMk id="32868" creationId="{C9991699-0A81-D1CB-540C-EB6F7D70497A}"/>
          </ac:spMkLst>
        </pc:spChg>
        <pc:spChg chg="mod">
          <ac:chgData name="hanh vu" userId="5a8ad58f99402e55" providerId="LiveId" clId="{26E58B0B-9E64-46AF-9170-79E1CA016031}" dt="2023-06-18T09:36:51.570" v="1711" actId="1037"/>
          <ac:spMkLst>
            <pc:docMk/>
            <pc:sldMk cId="0" sldId="334"/>
            <ac:spMk id="32869" creationId="{6733B0CF-0ACE-CCB6-2FAD-743B0D7EF5C3}"/>
          </ac:spMkLst>
        </pc:spChg>
        <pc:spChg chg="mod">
          <ac:chgData name="hanh vu" userId="5a8ad58f99402e55" providerId="LiveId" clId="{26E58B0B-9E64-46AF-9170-79E1CA016031}" dt="2023-06-18T09:36:51.570" v="1711" actId="1037"/>
          <ac:spMkLst>
            <pc:docMk/>
            <pc:sldMk cId="0" sldId="334"/>
            <ac:spMk id="32870" creationId="{C6A90F58-1032-F31B-89A4-9231BFD0A14B}"/>
          </ac:spMkLst>
        </pc:spChg>
        <pc:spChg chg="mod">
          <ac:chgData name="hanh vu" userId="5a8ad58f99402e55" providerId="LiveId" clId="{26E58B0B-9E64-46AF-9170-79E1CA016031}" dt="2023-06-18T09:36:51.570" v="1711" actId="1037"/>
          <ac:spMkLst>
            <pc:docMk/>
            <pc:sldMk cId="0" sldId="334"/>
            <ac:spMk id="32873" creationId="{B04EDD75-F955-6C35-1AE8-DC1FEC4EA353}"/>
          </ac:spMkLst>
        </pc:spChg>
        <pc:spChg chg="mod">
          <ac:chgData name="hanh vu" userId="5a8ad58f99402e55" providerId="LiveId" clId="{26E58B0B-9E64-46AF-9170-79E1CA016031}" dt="2023-06-18T09:36:51.570" v="1711" actId="1037"/>
          <ac:spMkLst>
            <pc:docMk/>
            <pc:sldMk cId="0" sldId="334"/>
            <ac:spMk id="32874" creationId="{8B02BE85-C241-615A-1C45-617C58979471}"/>
          </ac:spMkLst>
        </pc:spChg>
        <pc:spChg chg="mod">
          <ac:chgData name="hanh vu" userId="5a8ad58f99402e55" providerId="LiveId" clId="{26E58B0B-9E64-46AF-9170-79E1CA016031}" dt="2023-06-18T09:36:51.570" v="1711" actId="1037"/>
          <ac:spMkLst>
            <pc:docMk/>
            <pc:sldMk cId="0" sldId="334"/>
            <ac:spMk id="32875" creationId="{3C24CCC0-9AF2-5297-DE6E-D03C89A913E6}"/>
          </ac:spMkLst>
        </pc:spChg>
        <pc:spChg chg="mod">
          <ac:chgData name="hanh vu" userId="5a8ad58f99402e55" providerId="LiveId" clId="{26E58B0B-9E64-46AF-9170-79E1CA016031}" dt="2023-06-18T09:36:51.570" v="1711" actId="1037"/>
          <ac:spMkLst>
            <pc:docMk/>
            <pc:sldMk cId="0" sldId="334"/>
            <ac:spMk id="32876" creationId="{7E66062B-C8F8-CA5C-C0F0-654274A42DFC}"/>
          </ac:spMkLst>
        </pc:spChg>
        <pc:spChg chg="mod">
          <ac:chgData name="hanh vu" userId="5a8ad58f99402e55" providerId="LiveId" clId="{26E58B0B-9E64-46AF-9170-79E1CA016031}" dt="2023-06-18T09:36:51.570" v="1711" actId="1037"/>
          <ac:spMkLst>
            <pc:docMk/>
            <pc:sldMk cId="0" sldId="334"/>
            <ac:spMk id="32877" creationId="{C508329F-835C-FBF3-99F1-EEC28590E855}"/>
          </ac:spMkLst>
        </pc:spChg>
        <pc:spChg chg="mod">
          <ac:chgData name="hanh vu" userId="5a8ad58f99402e55" providerId="LiveId" clId="{26E58B0B-9E64-46AF-9170-79E1CA016031}" dt="2023-06-18T09:36:51.570" v="1711" actId="1037"/>
          <ac:spMkLst>
            <pc:docMk/>
            <pc:sldMk cId="0" sldId="334"/>
            <ac:spMk id="32878" creationId="{1F6C9CC8-3EF5-833E-2CC2-07480FD9FE2D}"/>
          </ac:spMkLst>
        </pc:spChg>
        <pc:spChg chg="mod">
          <ac:chgData name="hanh vu" userId="5a8ad58f99402e55" providerId="LiveId" clId="{26E58B0B-9E64-46AF-9170-79E1CA016031}" dt="2023-06-18T09:36:51.570" v="1711" actId="1037"/>
          <ac:spMkLst>
            <pc:docMk/>
            <pc:sldMk cId="0" sldId="334"/>
            <ac:spMk id="32879" creationId="{3EC3CC56-1DB1-D770-B2D3-220FF2E6CB6F}"/>
          </ac:spMkLst>
        </pc:spChg>
        <pc:spChg chg="mod">
          <ac:chgData name="hanh vu" userId="5a8ad58f99402e55" providerId="LiveId" clId="{26E58B0B-9E64-46AF-9170-79E1CA016031}" dt="2023-06-18T09:36:51.570" v="1711" actId="1037"/>
          <ac:spMkLst>
            <pc:docMk/>
            <pc:sldMk cId="0" sldId="334"/>
            <ac:spMk id="32880" creationId="{75DBF2AD-058D-AF57-575B-077D84F29E3D}"/>
          </ac:spMkLst>
        </pc:spChg>
        <pc:spChg chg="mod">
          <ac:chgData name="hanh vu" userId="5a8ad58f99402e55" providerId="LiveId" clId="{26E58B0B-9E64-46AF-9170-79E1CA016031}" dt="2023-06-18T09:36:51.570" v="1711" actId="1037"/>
          <ac:spMkLst>
            <pc:docMk/>
            <pc:sldMk cId="0" sldId="334"/>
            <ac:spMk id="32881" creationId="{1AE1493C-B4D2-593A-8074-2ED9D6630511}"/>
          </ac:spMkLst>
        </pc:spChg>
        <pc:spChg chg="mod">
          <ac:chgData name="hanh vu" userId="5a8ad58f99402e55" providerId="LiveId" clId="{26E58B0B-9E64-46AF-9170-79E1CA016031}" dt="2023-06-18T09:36:51.570" v="1711" actId="1037"/>
          <ac:spMkLst>
            <pc:docMk/>
            <pc:sldMk cId="0" sldId="334"/>
            <ac:spMk id="32882" creationId="{47F61C55-585E-3946-6A6A-D8BA9D5CF11E}"/>
          </ac:spMkLst>
        </pc:spChg>
        <pc:spChg chg="mod">
          <ac:chgData name="hanh vu" userId="5a8ad58f99402e55" providerId="LiveId" clId="{26E58B0B-9E64-46AF-9170-79E1CA016031}" dt="2023-06-18T09:36:51.570" v="1711" actId="1037"/>
          <ac:spMkLst>
            <pc:docMk/>
            <pc:sldMk cId="0" sldId="334"/>
            <ac:spMk id="32885" creationId="{E3132BA2-05E5-99FC-81BE-6933AA086D46}"/>
          </ac:spMkLst>
        </pc:spChg>
        <pc:spChg chg="mod">
          <ac:chgData name="hanh vu" userId="5a8ad58f99402e55" providerId="LiveId" clId="{26E58B0B-9E64-46AF-9170-79E1CA016031}" dt="2023-06-18T09:36:51.570" v="1711" actId="1037"/>
          <ac:spMkLst>
            <pc:docMk/>
            <pc:sldMk cId="0" sldId="334"/>
            <ac:spMk id="32886" creationId="{6C45D373-0ADA-222B-CA1B-2C53E0578321}"/>
          </ac:spMkLst>
        </pc:spChg>
        <pc:spChg chg="mod">
          <ac:chgData name="hanh vu" userId="5a8ad58f99402e55" providerId="LiveId" clId="{26E58B0B-9E64-46AF-9170-79E1CA016031}" dt="2023-06-18T09:36:51.570" v="1711" actId="1037"/>
          <ac:spMkLst>
            <pc:docMk/>
            <pc:sldMk cId="0" sldId="334"/>
            <ac:spMk id="32887" creationId="{7686FB59-6CD6-4776-0DA8-BF7BDB253FA2}"/>
          </ac:spMkLst>
        </pc:spChg>
        <pc:spChg chg="mod">
          <ac:chgData name="hanh vu" userId="5a8ad58f99402e55" providerId="LiveId" clId="{26E58B0B-9E64-46AF-9170-79E1CA016031}" dt="2023-06-18T09:36:51.570" v="1711" actId="1037"/>
          <ac:spMkLst>
            <pc:docMk/>
            <pc:sldMk cId="0" sldId="334"/>
            <ac:spMk id="32888" creationId="{4CC0BBF5-D8B3-5B4B-C65E-8360DC41ED8B}"/>
          </ac:spMkLst>
        </pc:spChg>
        <pc:spChg chg="mod">
          <ac:chgData name="hanh vu" userId="5a8ad58f99402e55" providerId="LiveId" clId="{26E58B0B-9E64-46AF-9170-79E1CA016031}" dt="2023-06-18T09:36:51.570" v="1711" actId="1037"/>
          <ac:spMkLst>
            <pc:docMk/>
            <pc:sldMk cId="0" sldId="334"/>
            <ac:spMk id="32889" creationId="{5C740CE3-E89A-D643-0F99-239C9630A432}"/>
          </ac:spMkLst>
        </pc:spChg>
        <pc:spChg chg="mod">
          <ac:chgData name="hanh vu" userId="5a8ad58f99402e55" providerId="LiveId" clId="{26E58B0B-9E64-46AF-9170-79E1CA016031}" dt="2023-06-18T09:36:51.570" v="1711" actId="1037"/>
          <ac:spMkLst>
            <pc:docMk/>
            <pc:sldMk cId="0" sldId="334"/>
            <ac:spMk id="32890" creationId="{67C3ABC7-A621-F031-9F14-5404AA5F708C}"/>
          </ac:spMkLst>
        </pc:spChg>
        <pc:spChg chg="mod">
          <ac:chgData name="hanh vu" userId="5a8ad58f99402e55" providerId="LiveId" clId="{26E58B0B-9E64-46AF-9170-79E1CA016031}" dt="2023-06-18T09:36:51.570" v="1711" actId="1037"/>
          <ac:spMkLst>
            <pc:docMk/>
            <pc:sldMk cId="0" sldId="334"/>
            <ac:spMk id="32891" creationId="{0CC78933-E111-7AA2-87E8-2F2687904EE9}"/>
          </ac:spMkLst>
        </pc:spChg>
        <pc:spChg chg="mod">
          <ac:chgData name="hanh vu" userId="5a8ad58f99402e55" providerId="LiveId" clId="{26E58B0B-9E64-46AF-9170-79E1CA016031}" dt="2023-06-18T09:36:51.570" v="1711" actId="1037"/>
          <ac:spMkLst>
            <pc:docMk/>
            <pc:sldMk cId="0" sldId="334"/>
            <ac:spMk id="32892" creationId="{E6FF26CF-BD1D-D92D-D5B0-0A39FB8EFBE6}"/>
          </ac:spMkLst>
        </pc:spChg>
        <pc:spChg chg="mod">
          <ac:chgData name="hanh vu" userId="5a8ad58f99402e55" providerId="LiveId" clId="{26E58B0B-9E64-46AF-9170-79E1CA016031}" dt="2023-06-18T09:36:51.570" v="1711" actId="1037"/>
          <ac:spMkLst>
            <pc:docMk/>
            <pc:sldMk cId="0" sldId="334"/>
            <ac:spMk id="32893" creationId="{09BDC19D-B4CE-2FCD-E7CD-DC5DC53FD5FF}"/>
          </ac:spMkLst>
        </pc:spChg>
        <pc:spChg chg="mod">
          <ac:chgData name="hanh vu" userId="5a8ad58f99402e55" providerId="LiveId" clId="{26E58B0B-9E64-46AF-9170-79E1CA016031}" dt="2023-06-18T09:36:51.570" v="1711" actId="1037"/>
          <ac:spMkLst>
            <pc:docMk/>
            <pc:sldMk cId="0" sldId="334"/>
            <ac:spMk id="32894" creationId="{E8BDEE0C-E932-432A-3153-7037DA75E0CA}"/>
          </ac:spMkLst>
        </pc:spChg>
        <pc:spChg chg="mod">
          <ac:chgData name="hanh vu" userId="5a8ad58f99402e55" providerId="LiveId" clId="{26E58B0B-9E64-46AF-9170-79E1CA016031}" dt="2023-06-18T09:36:51.570" v="1711" actId="1037"/>
          <ac:spMkLst>
            <pc:docMk/>
            <pc:sldMk cId="0" sldId="334"/>
            <ac:spMk id="32895" creationId="{01C542E7-70DB-F766-D3D5-ED2850FEC5D1}"/>
          </ac:spMkLst>
        </pc:spChg>
        <pc:spChg chg="mod">
          <ac:chgData name="hanh vu" userId="5a8ad58f99402e55" providerId="LiveId" clId="{26E58B0B-9E64-46AF-9170-79E1CA016031}" dt="2023-06-18T09:36:51.570" v="1711" actId="1037"/>
          <ac:spMkLst>
            <pc:docMk/>
            <pc:sldMk cId="0" sldId="334"/>
            <ac:spMk id="32896" creationId="{8C9C03B6-53AA-13EE-2719-1AE9017294E6}"/>
          </ac:spMkLst>
        </pc:spChg>
        <pc:grpChg chg="mod">
          <ac:chgData name="hanh vu" userId="5a8ad58f99402e55" providerId="LiveId" clId="{26E58B0B-9E64-46AF-9170-79E1CA016031}" dt="2023-06-18T09:36:51.570" v="1711" actId="1037"/>
          <ac:grpSpMkLst>
            <pc:docMk/>
            <pc:sldMk cId="0" sldId="334"/>
            <ac:grpSpMk id="2" creationId="{89A48A74-46CB-1989-957D-5A4C46F0F04C}"/>
          </ac:grpSpMkLst>
        </pc:grpChg>
        <pc:grpChg chg="add mod">
          <ac:chgData name="hanh vu" userId="5a8ad58f99402e55" providerId="LiveId" clId="{26E58B0B-9E64-46AF-9170-79E1CA016031}" dt="2023-06-18T09:37:12.793" v="1743" actId="1036"/>
          <ac:grpSpMkLst>
            <pc:docMk/>
            <pc:sldMk cId="0" sldId="334"/>
            <ac:grpSpMk id="8" creationId="{DE75F680-DE05-4A72-2CAD-162A2A9A12E7}"/>
          </ac:grpSpMkLst>
        </pc:grpChg>
        <pc:grpChg chg="add mod">
          <ac:chgData name="hanh vu" userId="5a8ad58f99402e55" providerId="LiveId" clId="{26E58B0B-9E64-46AF-9170-79E1CA016031}" dt="2023-06-18T09:37:12.793" v="1743" actId="1036"/>
          <ac:grpSpMkLst>
            <pc:docMk/>
            <pc:sldMk cId="0" sldId="334"/>
            <ac:grpSpMk id="18" creationId="{923F754E-42E4-F7EA-2D6F-C7E50CAC0171}"/>
          </ac:grpSpMkLst>
        </pc:grpChg>
        <pc:grpChg chg="add mod">
          <ac:chgData name="hanh vu" userId="5a8ad58f99402e55" providerId="LiveId" clId="{26E58B0B-9E64-46AF-9170-79E1CA016031}" dt="2023-06-18T09:37:12.793" v="1743" actId="1036"/>
          <ac:grpSpMkLst>
            <pc:docMk/>
            <pc:sldMk cId="0" sldId="334"/>
            <ac:grpSpMk id="26" creationId="{F7BC2C41-55E4-E1C2-C3E6-2D3F18AA1556}"/>
          </ac:grpSpMkLst>
        </pc:grpChg>
        <pc:grpChg chg="mod">
          <ac:chgData name="hanh vu" userId="5a8ad58f99402e55" providerId="LiveId" clId="{26E58B0B-9E64-46AF-9170-79E1CA016031}" dt="2023-06-18T09:37:12.793" v="1743" actId="1036"/>
          <ac:grpSpMkLst>
            <pc:docMk/>
            <pc:sldMk cId="0" sldId="334"/>
            <ac:grpSpMk id="28" creationId="{02554EF8-6456-9F4F-8474-359E5F1CC2A1}"/>
          </ac:grpSpMkLst>
        </pc:grpChg>
        <pc:grpChg chg="mod">
          <ac:chgData name="hanh vu" userId="5a8ad58f99402e55" providerId="LiveId" clId="{26E58B0B-9E64-46AF-9170-79E1CA016031}" dt="2023-06-18T09:37:12.793" v="1743" actId="1036"/>
          <ac:grpSpMkLst>
            <pc:docMk/>
            <pc:sldMk cId="0" sldId="334"/>
            <ac:grpSpMk id="33" creationId="{096D98FC-84CE-11E7-F76A-3115D4A5435E}"/>
          </ac:grpSpMkLst>
        </pc:grpChg>
        <pc:grpChg chg="mod">
          <ac:chgData name="hanh vu" userId="5a8ad58f99402e55" providerId="LiveId" clId="{26E58B0B-9E64-46AF-9170-79E1CA016031}" dt="2023-06-18T09:37:12.793" v="1743" actId="1036"/>
          <ac:grpSpMkLst>
            <pc:docMk/>
            <pc:sldMk cId="0" sldId="334"/>
            <ac:grpSpMk id="34" creationId="{D112E243-5A7F-82EA-55E5-0DD6A6A1D1A2}"/>
          </ac:grpSpMkLst>
        </pc:grpChg>
        <pc:grpChg chg="mod">
          <ac:chgData name="hanh vu" userId="5a8ad58f99402e55" providerId="LiveId" clId="{26E58B0B-9E64-46AF-9170-79E1CA016031}" dt="2023-06-18T09:37:12.793" v="1743" actId="1036"/>
          <ac:grpSpMkLst>
            <pc:docMk/>
            <pc:sldMk cId="0" sldId="334"/>
            <ac:grpSpMk id="35" creationId="{83764774-15E1-94E9-B805-C9BE8476EAC8}"/>
          </ac:grpSpMkLst>
        </pc:grpChg>
        <pc:grpChg chg="mod">
          <ac:chgData name="hanh vu" userId="5a8ad58f99402e55" providerId="LiveId" clId="{26E58B0B-9E64-46AF-9170-79E1CA016031}" dt="2023-06-18T09:37:12.793" v="1743" actId="1036"/>
          <ac:grpSpMkLst>
            <pc:docMk/>
            <pc:sldMk cId="0" sldId="334"/>
            <ac:grpSpMk id="36" creationId="{D1DCD77A-159C-8548-2BBD-B25C7D4A926C}"/>
          </ac:grpSpMkLst>
        </pc:grpChg>
        <pc:grpChg chg="mod">
          <ac:chgData name="hanh vu" userId="5a8ad58f99402e55" providerId="LiveId" clId="{26E58B0B-9E64-46AF-9170-79E1CA016031}" dt="2023-06-18T09:37:12.793" v="1743" actId="1036"/>
          <ac:grpSpMkLst>
            <pc:docMk/>
            <pc:sldMk cId="0" sldId="334"/>
            <ac:grpSpMk id="37" creationId="{B795E83F-C07D-9C9C-063D-CE4687C3B621}"/>
          </ac:grpSpMkLst>
        </pc:grpChg>
        <pc:grpChg chg="mod">
          <ac:chgData name="hanh vu" userId="5a8ad58f99402e55" providerId="LiveId" clId="{26E58B0B-9E64-46AF-9170-79E1CA016031}" dt="2023-06-18T09:37:12.793" v="1743" actId="1036"/>
          <ac:grpSpMkLst>
            <pc:docMk/>
            <pc:sldMk cId="0" sldId="334"/>
            <ac:grpSpMk id="38" creationId="{978703FC-81D0-2EDB-05E6-E306F56F0283}"/>
          </ac:grpSpMkLst>
        </pc:grpChg>
        <pc:grpChg chg="mod">
          <ac:chgData name="hanh vu" userId="5a8ad58f99402e55" providerId="LiveId" clId="{26E58B0B-9E64-46AF-9170-79E1CA016031}" dt="2023-06-18T09:37:12.793" v="1743" actId="1036"/>
          <ac:grpSpMkLst>
            <pc:docMk/>
            <pc:sldMk cId="0" sldId="334"/>
            <ac:grpSpMk id="49" creationId="{D4442730-5566-90DD-50D5-4D316EE0C25A}"/>
          </ac:grpSpMkLst>
        </pc:grpChg>
        <pc:grpChg chg="mod">
          <ac:chgData name="hanh vu" userId="5a8ad58f99402e55" providerId="LiveId" clId="{26E58B0B-9E64-46AF-9170-79E1CA016031}" dt="2023-06-18T09:37:12.793" v="1743" actId="1036"/>
          <ac:grpSpMkLst>
            <pc:docMk/>
            <pc:sldMk cId="0" sldId="334"/>
            <ac:grpSpMk id="50" creationId="{A83DFC1C-1CBF-39EC-0BB7-143A168F7AC0}"/>
          </ac:grpSpMkLst>
        </pc:grpChg>
        <pc:grpChg chg="mod">
          <ac:chgData name="hanh vu" userId="5a8ad58f99402e55" providerId="LiveId" clId="{26E58B0B-9E64-46AF-9170-79E1CA016031}" dt="2023-06-18T09:37:12.793" v="1743" actId="1036"/>
          <ac:grpSpMkLst>
            <pc:docMk/>
            <pc:sldMk cId="0" sldId="334"/>
            <ac:grpSpMk id="61" creationId="{7C51A816-06C4-CFBB-F8AC-6F2677AE208B}"/>
          </ac:grpSpMkLst>
        </pc:grpChg>
        <pc:grpChg chg="mod">
          <ac:chgData name="hanh vu" userId="5a8ad58f99402e55" providerId="LiveId" clId="{26E58B0B-9E64-46AF-9170-79E1CA016031}" dt="2023-06-18T09:37:12.793" v="1743" actId="1036"/>
          <ac:grpSpMkLst>
            <pc:docMk/>
            <pc:sldMk cId="0" sldId="334"/>
            <ac:grpSpMk id="62" creationId="{F9FB5717-1F63-C184-FB84-1D86FB52F4B5}"/>
          </ac:grpSpMkLst>
        </pc:grpChg>
        <pc:grpChg chg="mod">
          <ac:chgData name="hanh vu" userId="5a8ad58f99402e55" providerId="LiveId" clId="{26E58B0B-9E64-46AF-9170-79E1CA016031}" dt="2023-06-18T09:37:12.793" v="1743" actId="1036"/>
          <ac:grpSpMkLst>
            <pc:docMk/>
            <pc:sldMk cId="0" sldId="334"/>
            <ac:grpSpMk id="12608" creationId="{F4394983-7F4C-0663-7D34-2AFCEEC1F1FF}"/>
          </ac:grpSpMkLst>
        </pc:grpChg>
        <pc:grpChg chg="mod">
          <ac:chgData name="hanh vu" userId="5a8ad58f99402e55" providerId="LiveId" clId="{26E58B0B-9E64-46AF-9170-79E1CA016031}" dt="2023-06-18T09:37:12.793" v="1743" actId="1036"/>
          <ac:grpSpMkLst>
            <pc:docMk/>
            <pc:sldMk cId="0" sldId="334"/>
            <ac:grpSpMk id="12609" creationId="{A23D4481-E2CC-A77C-E369-4EA46BD42298}"/>
          </ac:grpSpMkLst>
        </pc:grpChg>
        <pc:grpChg chg="mod">
          <ac:chgData name="hanh vu" userId="5a8ad58f99402e55" providerId="LiveId" clId="{26E58B0B-9E64-46AF-9170-79E1CA016031}" dt="2023-06-18T09:37:12.793" v="1743" actId="1036"/>
          <ac:grpSpMkLst>
            <pc:docMk/>
            <pc:sldMk cId="0" sldId="334"/>
            <ac:grpSpMk id="12610" creationId="{739B6490-33A9-ED52-E4B1-8C6A3C1A4C56}"/>
          </ac:grpSpMkLst>
        </pc:grpChg>
        <pc:grpChg chg="mod">
          <ac:chgData name="hanh vu" userId="5a8ad58f99402e55" providerId="LiveId" clId="{26E58B0B-9E64-46AF-9170-79E1CA016031}" dt="2023-06-18T09:37:12.793" v="1743" actId="1036"/>
          <ac:grpSpMkLst>
            <pc:docMk/>
            <pc:sldMk cId="0" sldId="334"/>
            <ac:grpSpMk id="12611" creationId="{8F8C075D-9B7E-34E2-22C2-E50F8AFC7BB4}"/>
          </ac:grpSpMkLst>
        </pc:grpChg>
        <pc:grpChg chg="mod">
          <ac:chgData name="hanh vu" userId="5a8ad58f99402e55" providerId="LiveId" clId="{26E58B0B-9E64-46AF-9170-79E1CA016031}" dt="2023-06-18T09:37:12.793" v="1743" actId="1036"/>
          <ac:grpSpMkLst>
            <pc:docMk/>
            <pc:sldMk cId="0" sldId="334"/>
            <ac:grpSpMk id="12624" creationId="{47439D12-4B05-2195-BB58-9DC9C66C6D07}"/>
          </ac:grpSpMkLst>
        </pc:grpChg>
        <pc:grpChg chg="mod">
          <ac:chgData name="hanh vu" userId="5a8ad58f99402e55" providerId="LiveId" clId="{26E58B0B-9E64-46AF-9170-79E1CA016031}" dt="2023-06-18T09:37:12.793" v="1743" actId="1036"/>
          <ac:grpSpMkLst>
            <pc:docMk/>
            <pc:sldMk cId="0" sldId="334"/>
            <ac:grpSpMk id="12625" creationId="{67766A79-0247-318A-D70C-546AE60CC656}"/>
          </ac:grpSpMkLst>
        </pc:grpChg>
        <pc:grpChg chg="mod">
          <ac:chgData name="hanh vu" userId="5a8ad58f99402e55" providerId="LiveId" clId="{26E58B0B-9E64-46AF-9170-79E1CA016031}" dt="2023-06-18T09:37:12.793" v="1743" actId="1036"/>
          <ac:grpSpMkLst>
            <pc:docMk/>
            <pc:sldMk cId="0" sldId="334"/>
            <ac:grpSpMk id="12636" creationId="{2AE03724-853A-4C2C-CAFB-69668915666D}"/>
          </ac:grpSpMkLst>
        </pc:grpChg>
        <pc:grpChg chg="mod">
          <ac:chgData name="hanh vu" userId="5a8ad58f99402e55" providerId="LiveId" clId="{26E58B0B-9E64-46AF-9170-79E1CA016031}" dt="2023-06-18T09:37:12.793" v="1743" actId="1036"/>
          <ac:grpSpMkLst>
            <pc:docMk/>
            <pc:sldMk cId="0" sldId="334"/>
            <ac:grpSpMk id="12637" creationId="{35105D04-F09B-57BD-16E1-CBB019F89DCA}"/>
          </ac:grpSpMkLst>
        </pc:grpChg>
        <pc:grpChg chg="add mod">
          <ac:chgData name="hanh vu" userId="5a8ad58f99402e55" providerId="LiveId" clId="{26E58B0B-9E64-46AF-9170-79E1CA016031}" dt="2023-06-18T09:37:12.793" v="1743" actId="1036"/>
          <ac:grpSpMkLst>
            <pc:docMk/>
            <pc:sldMk cId="0" sldId="334"/>
            <ac:grpSpMk id="12648" creationId="{C5F112C5-FCFC-75A3-0646-3A177038C394}"/>
          </ac:grpSpMkLst>
        </pc:grpChg>
        <pc:grpChg chg="add mod">
          <ac:chgData name="hanh vu" userId="5a8ad58f99402e55" providerId="LiveId" clId="{26E58B0B-9E64-46AF-9170-79E1CA016031}" dt="2023-06-18T09:37:33.291" v="1747" actId="1076"/>
          <ac:grpSpMkLst>
            <pc:docMk/>
            <pc:sldMk cId="0" sldId="334"/>
            <ac:grpSpMk id="12658" creationId="{C1296C1C-4B9A-66FC-E1D0-FFF5D6C9973C}"/>
          </ac:grpSpMkLst>
        </pc:grpChg>
        <pc:grpChg chg="mod">
          <ac:chgData name="hanh vu" userId="5a8ad58f99402e55" providerId="LiveId" clId="{26E58B0B-9E64-46AF-9170-79E1CA016031}" dt="2023-06-18T09:37:33.291" v="1747" actId="1076"/>
          <ac:grpSpMkLst>
            <pc:docMk/>
            <pc:sldMk cId="0" sldId="334"/>
            <ac:grpSpMk id="12659" creationId="{EDA15606-43AF-98E2-EEEE-FBD566B9AE5F}"/>
          </ac:grpSpMkLst>
        </pc:grpChg>
        <pc:grpChg chg="mod">
          <ac:chgData name="hanh vu" userId="5a8ad58f99402e55" providerId="LiveId" clId="{26E58B0B-9E64-46AF-9170-79E1CA016031}" dt="2023-06-18T09:36:51.570" v="1711" actId="1037"/>
          <ac:grpSpMkLst>
            <pc:docMk/>
            <pc:sldMk cId="0" sldId="334"/>
            <ac:grpSpMk id="32789" creationId="{2AABD0C3-0A90-5F92-65A3-66F4830D6760}"/>
          </ac:grpSpMkLst>
        </pc:grpChg>
        <pc:grpChg chg="mod">
          <ac:chgData name="hanh vu" userId="5a8ad58f99402e55" providerId="LiveId" clId="{26E58B0B-9E64-46AF-9170-79E1CA016031}" dt="2023-06-18T09:36:51.570" v="1711" actId="1037"/>
          <ac:grpSpMkLst>
            <pc:docMk/>
            <pc:sldMk cId="0" sldId="334"/>
            <ac:grpSpMk id="32790" creationId="{E10BDB5E-EA20-754A-A035-19522127C9CC}"/>
          </ac:grpSpMkLst>
        </pc:grpChg>
        <pc:grpChg chg="mod">
          <ac:chgData name="hanh vu" userId="5a8ad58f99402e55" providerId="LiveId" clId="{26E58B0B-9E64-46AF-9170-79E1CA016031}" dt="2023-06-18T09:36:51.570" v="1711" actId="1037"/>
          <ac:grpSpMkLst>
            <pc:docMk/>
            <pc:sldMk cId="0" sldId="334"/>
            <ac:grpSpMk id="32812" creationId="{A0FCECCF-6210-CE52-5DE0-D45D8FD0CEF2}"/>
          </ac:grpSpMkLst>
        </pc:grpChg>
        <pc:grpChg chg="mod">
          <ac:chgData name="hanh vu" userId="5a8ad58f99402e55" providerId="LiveId" clId="{26E58B0B-9E64-46AF-9170-79E1CA016031}" dt="2023-06-18T09:36:51.570" v="1711" actId="1037"/>
          <ac:grpSpMkLst>
            <pc:docMk/>
            <pc:sldMk cId="0" sldId="334"/>
            <ac:grpSpMk id="32817" creationId="{F77FC69E-4536-2FD7-043C-A39D3221715D}"/>
          </ac:grpSpMkLst>
        </pc:grpChg>
        <pc:grpChg chg="mod">
          <ac:chgData name="hanh vu" userId="5a8ad58f99402e55" providerId="LiveId" clId="{26E58B0B-9E64-46AF-9170-79E1CA016031}" dt="2023-06-18T09:36:51.570" v="1711" actId="1037"/>
          <ac:grpSpMkLst>
            <pc:docMk/>
            <pc:sldMk cId="0" sldId="334"/>
            <ac:grpSpMk id="32818" creationId="{1CD96EDB-A545-7282-2821-14B3393BFE64}"/>
          </ac:grpSpMkLst>
        </pc:grpChg>
        <pc:grpChg chg="mod">
          <ac:chgData name="hanh vu" userId="5a8ad58f99402e55" providerId="LiveId" clId="{26E58B0B-9E64-46AF-9170-79E1CA016031}" dt="2023-06-18T09:36:51.570" v="1711" actId="1037"/>
          <ac:grpSpMkLst>
            <pc:docMk/>
            <pc:sldMk cId="0" sldId="334"/>
            <ac:grpSpMk id="32819" creationId="{6D1C7C52-6D89-84B9-FCA0-78E0060A275A}"/>
          </ac:grpSpMkLst>
        </pc:grpChg>
        <pc:grpChg chg="mod">
          <ac:chgData name="hanh vu" userId="5a8ad58f99402e55" providerId="LiveId" clId="{26E58B0B-9E64-46AF-9170-79E1CA016031}" dt="2023-06-18T09:36:51.570" v="1711" actId="1037"/>
          <ac:grpSpMkLst>
            <pc:docMk/>
            <pc:sldMk cId="0" sldId="334"/>
            <ac:grpSpMk id="32820" creationId="{68B3D55C-79E5-3C57-5231-8433AA069C07}"/>
          </ac:grpSpMkLst>
        </pc:grpChg>
        <pc:grpChg chg="mod">
          <ac:chgData name="hanh vu" userId="5a8ad58f99402e55" providerId="LiveId" clId="{26E58B0B-9E64-46AF-9170-79E1CA016031}" dt="2023-06-18T09:36:51.570" v="1711" actId="1037"/>
          <ac:grpSpMkLst>
            <pc:docMk/>
            <pc:sldMk cId="0" sldId="334"/>
            <ac:grpSpMk id="32821" creationId="{34A320A2-CEF1-649A-0973-A1672135A8C9}"/>
          </ac:grpSpMkLst>
        </pc:grpChg>
        <pc:grpChg chg="mod">
          <ac:chgData name="hanh vu" userId="5a8ad58f99402e55" providerId="LiveId" clId="{26E58B0B-9E64-46AF-9170-79E1CA016031}" dt="2023-06-18T09:36:51.570" v="1711" actId="1037"/>
          <ac:grpSpMkLst>
            <pc:docMk/>
            <pc:sldMk cId="0" sldId="334"/>
            <ac:grpSpMk id="32822" creationId="{873B046F-81E4-DF4E-1115-610E8CC6FD47}"/>
          </ac:grpSpMkLst>
        </pc:grpChg>
        <pc:grpChg chg="mod">
          <ac:chgData name="hanh vu" userId="5a8ad58f99402e55" providerId="LiveId" clId="{26E58B0B-9E64-46AF-9170-79E1CA016031}" dt="2023-06-18T09:36:51.570" v="1711" actId="1037"/>
          <ac:grpSpMkLst>
            <pc:docMk/>
            <pc:sldMk cId="0" sldId="334"/>
            <ac:grpSpMk id="32833" creationId="{FDE16D96-B60C-4B91-A8A5-9EB07B01FAEF}"/>
          </ac:grpSpMkLst>
        </pc:grpChg>
        <pc:grpChg chg="mod">
          <ac:chgData name="hanh vu" userId="5a8ad58f99402e55" providerId="LiveId" clId="{26E58B0B-9E64-46AF-9170-79E1CA016031}" dt="2023-06-18T09:36:51.570" v="1711" actId="1037"/>
          <ac:grpSpMkLst>
            <pc:docMk/>
            <pc:sldMk cId="0" sldId="334"/>
            <ac:grpSpMk id="32834" creationId="{82A7025E-CE16-8E6A-52A5-4D6E9074CA3F}"/>
          </ac:grpSpMkLst>
        </pc:grpChg>
        <pc:grpChg chg="mod">
          <ac:chgData name="hanh vu" userId="5a8ad58f99402e55" providerId="LiveId" clId="{26E58B0B-9E64-46AF-9170-79E1CA016031}" dt="2023-06-18T09:36:51.570" v="1711" actId="1037"/>
          <ac:grpSpMkLst>
            <pc:docMk/>
            <pc:sldMk cId="0" sldId="334"/>
            <ac:grpSpMk id="32845" creationId="{C7A26B37-72B9-933B-4C4C-EFB15980B1E2}"/>
          </ac:grpSpMkLst>
        </pc:grpChg>
        <pc:grpChg chg="mod">
          <ac:chgData name="hanh vu" userId="5a8ad58f99402e55" providerId="LiveId" clId="{26E58B0B-9E64-46AF-9170-79E1CA016031}" dt="2023-06-18T09:36:51.570" v="1711" actId="1037"/>
          <ac:grpSpMkLst>
            <pc:docMk/>
            <pc:sldMk cId="0" sldId="334"/>
            <ac:grpSpMk id="32846" creationId="{DAA3A8A3-C3D9-3972-953C-5E9435D3C556}"/>
          </ac:grpSpMkLst>
        </pc:grpChg>
        <pc:grpChg chg="mod">
          <ac:chgData name="hanh vu" userId="5a8ad58f99402e55" providerId="LiveId" clId="{26E58B0B-9E64-46AF-9170-79E1CA016031}" dt="2023-06-18T09:36:51.570" v="1711" actId="1037"/>
          <ac:grpSpMkLst>
            <pc:docMk/>
            <pc:sldMk cId="0" sldId="334"/>
            <ac:grpSpMk id="32857" creationId="{D45551FC-5793-4AF0-A256-5DE349B3028B}"/>
          </ac:grpSpMkLst>
        </pc:grpChg>
        <pc:grpChg chg="mod">
          <ac:chgData name="hanh vu" userId="5a8ad58f99402e55" providerId="LiveId" clId="{26E58B0B-9E64-46AF-9170-79E1CA016031}" dt="2023-06-18T09:36:51.570" v="1711" actId="1037"/>
          <ac:grpSpMkLst>
            <pc:docMk/>
            <pc:sldMk cId="0" sldId="334"/>
            <ac:grpSpMk id="32858" creationId="{E5887ED3-0E2D-3C1B-FF1F-9D15AB7D6687}"/>
          </ac:grpSpMkLst>
        </pc:grpChg>
        <pc:grpChg chg="mod">
          <ac:chgData name="hanh vu" userId="5a8ad58f99402e55" providerId="LiveId" clId="{26E58B0B-9E64-46AF-9170-79E1CA016031}" dt="2023-06-18T09:36:51.570" v="1711" actId="1037"/>
          <ac:grpSpMkLst>
            <pc:docMk/>
            <pc:sldMk cId="0" sldId="334"/>
            <ac:grpSpMk id="32859" creationId="{4C593323-7530-AC21-243A-2DE390C0A9BE}"/>
          </ac:grpSpMkLst>
        </pc:grpChg>
        <pc:grpChg chg="mod">
          <ac:chgData name="hanh vu" userId="5a8ad58f99402e55" providerId="LiveId" clId="{26E58B0B-9E64-46AF-9170-79E1CA016031}" dt="2023-06-18T09:36:51.570" v="1711" actId="1037"/>
          <ac:grpSpMkLst>
            <pc:docMk/>
            <pc:sldMk cId="0" sldId="334"/>
            <ac:grpSpMk id="32860" creationId="{A8F10A62-C600-843B-59BB-45CF61103DA5}"/>
          </ac:grpSpMkLst>
        </pc:grpChg>
        <pc:grpChg chg="mod">
          <ac:chgData name="hanh vu" userId="5a8ad58f99402e55" providerId="LiveId" clId="{26E58B0B-9E64-46AF-9170-79E1CA016031}" dt="2023-06-18T09:36:51.570" v="1711" actId="1037"/>
          <ac:grpSpMkLst>
            <pc:docMk/>
            <pc:sldMk cId="0" sldId="334"/>
            <ac:grpSpMk id="32871" creationId="{FD6F64A6-3B86-7AAC-B6FF-621409307F86}"/>
          </ac:grpSpMkLst>
        </pc:grpChg>
        <pc:grpChg chg="mod">
          <ac:chgData name="hanh vu" userId="5a8ad58f99402e55" providerId="LiveId" clId="{26E58B0B-9E64-46AF-9170-79E1CA016031}" dt="2023-06-18T09:36:51.570" v="1711" actId="1037"/>
          <ac:grpSpMkLst>
            <pc:docMk/>
            <pc:sldMk cId="0" sldId="334"/>
            <ac:grpSpMk id="32872" creationId="{506EAAEA-9816-FC0F-6B7D-86E2D043428E}"/>
          </ac:grpSpMkLst>
        </pc:grpChg>
        <pc:grpChg chg="mod">
          <ac:chgData name="hanh vu" userId="5a8ad58f99402e55" providerId="LiveId" clId="{26E58B0B-9E64-46AF-9170-79E1CA016031}" dt="2023-06-18T09:36:51.570" v="1711" actId="1037"/>
          <ac:grpSpMkLst>
            <pc:docMk/>
            <pc:sldMk cId="0" sldId="334"/>
            <ac:grpSpMk id="32883" creationId="{2C2AF057-2A08-5C77-20D1-70E15D02E3EE}"/>
          </ac:grpSpMkLst>
        </pc:grpChg>
        <pc:grpChg chg="mod">
          <ac:chgData name="hanh vu" userId="5a8ad58f99402e55" providerId="LiveId" clId="{26E58B0B-9E64-46AF-9170-79E1CA016031}" dt="2023-06-18T09:36:51.570" v="1711" actId="1037"/>
          <ac:grpSpMkLst>
            <pc:docMk/>
            <pc:sldMk cId="0" sldId="334"/>
            <ac:grpSpMk id="32884" creationId="{DF0BF9AC-81EE-2C00-A18B-957ED27C0C41}"/>
          </ac:grpSpMkLst>
        </pc:grpChg>
        <pc:picChg chg="mod">
          <ac:chgData name="hanh vu" userId="5a8ad58f99402e55" providerId="LiveId" clId="{26E58B0B-9E64-46AF-9170-79E1CA016031}" dt="2023-06-18T09:37:12.793" v="1743" actId="1036"/>
          <ac:picMkLst>
            <pc:docMk/>
            <pc:sldMk cId="0" sldId="334"/>
            <ac:picMk id="12655" creationId="{92B29C18-48CA-4FAC-159C-477520E02332}"/>
          </ac:picMkLst>
        </pc:picChg>
        <pc:picChg chg="mod">
          <ac:chgData name="hanh vu" userId="5a8ad58f99402e55" providerId="LiveId" clId="{26E58B0B-9E64-46AF-9170-79E1CA016031}" dt="2023-06-18T09:36:51.570" v="1711" actId="1037"/>
          <ac:picMkLst>
            <pc:docMk/>
            <pc:sldMk cId="0" sldId="334"/>
            <ac:picMk id="32810" creationId="{F42B5055-1F24-8B41-ED7D-704ED71F7AA3}"/>
          </ac:picMkLst>
        </pc:picChg>
      </pc:sldChg>
      <pc:sldChg chg="delSp modSp del ord">
        <pc:chgData name="hanh vu" userId="5a8ad58f99402e55" providerId="LiveId" clId="{26E58B0B-9E64-46AF-9170-79E1CA016031}" dt="2023-06-18T09:37:49.890" v="1748" actId="47"/>
        <pc:sldMkLst>
          <pc:docMk/>
          <pc:sldMk cId="0" sldId="335"/>
        </pc:sldMkLst>
        <pc:spChg chg="mod">
          <ac:chgData name="hanh vu" userId="5a8ad58f99402e55" providerId="LiveId" clId="{26E58B0B-9E64-46AF-9170-79E1CA016031}" dt="2023-06-12T08:02:55.190" v="5"/>
          <ac:spMkLst>
            <pc:docMk/>
            <pc:sldMk cId="0" sldId="335"/>
            <ac:spMk id="33794" creationId="{A2BF2896-7ECA-9033-6078-4CFADB4021E7}"/>
          </ac:spMkLst>
        </pc:spChg>
        <pc:spChg chg="mod">
          <ac:chgData name="hanh vu" userId="5a8ad58f99402e55" providerId="LiveId" clId="{26E58B0B-9E64-46AF-9170-79E1CA016031}" dt="2023-06-12T08:02:55.190" v="5"/>
          <ac:spMkLst>
            <pc:docMk/>
            <pc:sldMk cId="0" sldId="335"/>
            <ac:spMk id="33795" creationId="{083C0FEC-A2F3-7B93-D31A-991FB713B8F0}"/>
          </ac:spMkLst>
        </pc:spChg>
        <pc:spChg chg="mod">
          <ac:chgData name="hanh vu" userId="5a8ad58f99402e55" providerId="LiveId" clId="{26E58B0B-9E64-46AF-9170-79E1CA016031}" dt="2023-06-12T08:02:55.190" v="5"/>
          <ac:spMkLst>
            <pc:docMk/>
            <pc:sldMk cId="0" sldId="335"/>
            <ac:spMk id="33796" creationId="{5DA94956-9FE7-DB2D-26BD-76F7EE026E2B}"/>
          </ac:spMkLst>
        </pc:spChg>
        <pc:spChg chg="mod">
          <ac:chgData name="hanh vu" userId="5a8ad58f99402e55" providerId="LiveId" clId="{26E58B0B-9E64-46AF-9170-79E1CA016031}" dt="2023-06-12T08:02:55.190" v="5"/>
          <ac:spMkLst>
            <pc:docMk/>
            <pc:sldMk cId="0" sldId="335"/>
            <ac:spMk id="33797" creationId="{F561A054-A1FB-9A64-1D7D-E759435939A8}"/>
          </ac:spMkLst>
        </pc:spChg>
        <pc:spChg chg="mod">
          <ac:chgData name="hanh vu" userId="5a8ad58f99402e55" providerId="LiveId" clId="{26E58B0B-9E64-46AF-9170-79E1CA016031}" dt="2023-06-12T08:02:55.190" v="5"/>
          <ac:spMkLst>
            <pc:docMk/>
            <pc:sldMk cId="0" sldId="335"/>
            <ac:spMk id="33798" creationId="{57468366-C86D-5F91-CCB9-83F3BE2858B1}"/>
          </ac:spMkLst>
        </pc:spChg>
        <pc:spChg chg="mod">
          <ac:chgData name="hanh vu" userId="5a8ad58f99402e55" providerId="LiveId" clId="{26E58B0B-9E64-46AF-9170-79E1CA016031}" dt="2023-06-12T08:02:55.190" v="5"/>
          <ac:spMkLst>
            <pc:docMk/>
            <pc:sldMk cId="0" sldId="335"/>
            <ac:spMk id="33799" creationId="{63985FF3-749B-D4B0-A48A-8C2EC1D8253D}"/>
          </ac:spMkLst>
        </pc:spChg>
        <pc:spChg chg="mod">
          <ac:chgData name="hanh vu" userId="5a8ad58f99402e55" providerId="LiveId" clId="{26E58B0B-9E64-46AF-9170-79E1CA016031}" dt="2023-06-12T08:02:55.190" v="5"/>
          <ac:spMkLst>
            <pc:docMk/>
            <pc:sldMk cId="0" sldId="335"/>
            <ac:spMk id="33800" creationId="{EE64F2B0-E514-9694-7411-C5104D284E9C}"/>
          </ac:spMkLst>
        </pc:spChg>
        <pc:spChg chg="mod">
          <ac:chgData name="hanh vu" userId="5a8ad58f99402e55" providerId="LiveId" clId="{26E58B0B-9E64-46AF-9170-79E1CA016031}" dt="2023-06-12T08:02:55.190" v="5"/>
          <ac:spMkLst>
            <pc:docMk/>
            <pc:sldMk cId="0" sldId="335"/>
            <ac:spMk id="33801" creationId="{E6223F63-2E58-5C12-7D62-B8B9CF4D32B2}"/>
          </ac:spMkLst>
        </pc:spChg>
        <pc:spChg chg="mod">
          <ac:chgData name="hanh vu" userId="5a8ad58f99402e55" providerId="LiveId" clId="{26E58B0B-9E64-46AF-9170-79E1CA016031}" dt="2023-06-12T08:02:55.190" v="5"/>
          <ac:spMkLst>
            <pc:docMk/>
            <pc:sldMk cId="0" sldId="335"/>
            <ac:spMk id="33802" creationId="{54809327-CA9F-5298-3A59-ECCC297EF492}"/>
          </ac:spMkLst>
        </pc:spChg>
        <pc:spChg chg="mod">
          <ac:chgData name="hanh vu" userId="5a8ad58f99402e55" providerId="LiveId" clId="{26E58B0B-9E64-46AF-9170-79E1CA016031}" dt="2023-06-12T08:02:55.190" v="5"/>
          <ac:spMkLst>
            <pc:docMk/>
            <pc:sldMk cId="0" sldId="335"/>
            <ac:spMk id="33804" creationId="{54CEBBA4-6A69-67A4-E8E1-F52E1833F3C0}"/>
          </ac:spMkLst>
        </pc:spChg>
        <pc:spChg chg="mod">
          <ac:chgData name="hanh vu" userId="5a8ad58f99402e55" providerId="LiveId" clId="{26E58B0B-9E64-46AF-9170-79E1CA016031}" dt="2023-06-12T08:02:55.190" v="5"/>
          <ac:spMkLst>
            <pc:docMk/>
            <pc:sldMk cId="0" sldId="335"/>
            <ac:spMk id="33805" creationId="{517F1F2C-8D02-EB0D-0236-A584310CB9E1}"/>
          </ac:spMkLst>
        </pc:spChg>
        <pc:spChg chg="mod">
          <ac:chgData name="hanh vu" userId="5a8ad58f99402e55" providerId="LiveId" clId="{26E58B0B-9E64-46AF-9170-79E1CA016031}" dt="2023-06-12T08:02:55.190" v="5"/>
          <ac:spMkLst>
            <pc:docMk/>
            <pc:sldMk cId="0" sldId="335"/>
            <ac:spMk id="33806" creationId="{81844AB6-2E24-D132-408B-7087CE4AB22B}"/>
          </ac:spMkLst>
        </pc:spChg>
        <pc:spChg chg="mod">
          <ac:chgData name="hanh vu" userId="5a8ad58f99402e55" providerId="LiveId" clId="{26E58B0B-9E64-46AF-9170-79E1CA016031}" dt="2023-06-12T08:02:55.190" v="5"/>
          <ac:spMkLst>
            <pc:docMk/>
            <pc:sldMk cId="0" sldId="335"/>
            <ac:spMk id="33807" creationId="{CA979E37-8D0F-308E-E5EA-603ACB34308E}"/>
          </ac:spMkLst>
        </pc:spChg>
        <pc:spChg chg="mod">
          <ac:chgData name="hanh vu" userId="5a8ad58f99402e55" providerId="LiveId" clId="{26E58B0B-9E64-46AF-9170-79E1CA016031}" dt="2023-06-12T08:02:55.190" v="5"/>
          <ac:spMkLst>
            <pc:docMk/>
            <pc:sldMk cId="0" sldId="335"/>
            <ac:spMk id="33808" creationId="{99C336AC-8785-3DF2-2F02-CEAC1FCB2EEB}"/>
          </ac:spMkLst>
        </pc:spChg>
        <pc:spChg chg="mod">
          <ac:chgData name="hanh vu" userId="5a8ad58f99402e55" providerId="LiveId" clId="{26E58B0B-9E64-46AF-9170-79E1CA016031}" dt="2023-06-12T08:02:55.190" v="5"/>
          <ac:spMkLst>
            <pc:docMk/>
            <pc:sldMk cId="0" sldId="335"/>
            <ac:spMk id="33810" creationId="{41DB52DA-584F-CFC5-0D82-564DC8905049}"/>
          </ac:spMkLst>
        </pc:spChg>
        <pc:spChg chg="mod">
          <ac:chgData name="hanh vu" userId="5a8ad58f99402e55" providerId="LiveId" clId="{26E58B0B-9E64-46AF-9170-79E1CA016031}" dt="2023-06-12T08:02:55.190" v="5"/>
          <ac:spMkLst>
            <pc:docMk/>
            <pc:sldMk cId="0" sldId="335"/>
            <ac:spMk id="33811" creationId="{7651B4A5-32DD-E2F5-2FA5-8D15B064D1AE}"/>
          </ac:spMkLst>
        </pc:spChg>
        <pc:spChg chg="mod">
          <ac:chgData name="hanh vu" userId="5a8ad58f99402e55" providerId="LiveId" clId="{26E58B0B-9E64-46AF-9170-79E1CA016031}" dt="2023-06-12T08:02:55.190" v="5"/>
          <ac:spMkLst>
            <pc:docMk/>
            <pc:sldMk cId="0" sldId="335"/>
            <ac:spMk id="33812" creationId="{4EF57754-24C1-02D9-7B60-40DDA7EF040F}"/>
          </ac:spMkLst>
        </pc:spChg>
        <pc:spChg chg="mod">
          <ac:chgData name="hanh vu" userId="5a8ad58f99402e55" providerId="LiveId" clId="{26E58B0B-9E64-46AF-9170-79E1CA016031}" dt="2023-06-12T08:02:55.190" v="5"/>
          <ac:spMkLst>
            <pc:docMk/>
            <pc:sldMk cId="0" sldId="335"/>
            <ac:spMk id="33813" creationId="{55521D5D-D46A-349A-3065-4C66404ED5E8}"/>
          </ac:spMkLst>
        </pc:spChg>
        <pc:spChg chg="mod">
          <ac:chgData name="hanh vu" userId="5a8ad58f99402e55" providerId="LiveId" clId="{26E58B0B-9E64-46AF-9170-79E1CA016031}" dt="2023-06-12T08:02:55.190" v="5"/>
          <ac:spMkLst>
            <pc:docMk/>
            <pc:sldMk cId="0" sldId="335"/>
            <ac:spMk id="33814" creationId="{64191A09-8F57-5111-145D-7AC9E9A0FBB0}"/>
          </ac:spMkLst>
        </pc:spChg>
        <pc:spChg chg="mod">
          <ac:chgData name="hanh vu" userId="5a8ad58f99402e55" providerId="LiveId" clId="{26E58B0B-9E64-46AF-9170-79E1CA016031}" dt="2023-06-12T08:02:55.190" v="5"/>
          <ac:spMkLst>
            <pc:docMk/>
            <pc:sldMk cId="0" sldId="335"/>
            <ac:spMk id="33817" creationId="{25BD71EB-B30B-5952-3806-4B27312C0930}"/>
          </ac:spMkLst>
        </pc:spChg>
        <pc:spChg chg="mod">
          <ac:chgData name="hanh vu" userId="5a8ad58f99402e55" providerId="LiveId" clId="{26E58B0B-9E64-46AF-9170-79E1CA016031}" dt="2023-06-12T08:02:55.190" v="5"/>
          <ac:spMkLst>
            <pc:docMk/>
            <pc:sldMk cId="0" sldId="335"/>
            <ac:spMk id="33819" creationId="{F993C854-F902-046E-1E68-D294C403BB06}"/>
          </ac:spMkLst>
        </pc:spChg>
        <pc:spChg chg="del mod">
          <ac:chgData name="hanh vu" userId="5a8ad58f99402e55" providerId="LiveId" clId="{26E58B0B-9E64-46AF-9170-79E1CA016031}" dt="2023-06-18T09:37:00.007" v="1713" actId="478"/>
          <ac:spMkLst>
            <pc:docMk/>
            <pc:sldMk cId="0" sldId="335"/>
            <ac:spMk id="33820" creationId="{1F5FA263-668E-2962-8BFC-EE5A7BB6BB18}"/>
          </ac:spMkLst>
        </pc:spChg>
        <pc:spChg chg="mod">
          <ac:chgData name="hanh vu" userId="5a8ad58f99402e55" providerId="LiveId" clId="{26E58B0B-9E64-46AF-9170-79E1CA016031}" dt="2023-06-12T08:02:55.190" v="5"/>
          <ac:spMkLst>
            <pc:docMk/>
            <pc:sldMk cId="0" sldId="335"/>
            <ac:spMk id="33822" creationId="{048C50D4-45EF-DE4F-4408-3917749DD60C}"/>
          </ac:spMkLst>
        </pc:spChg>
        <pc:spChg chg="mod">
          <ac:chgData name="hanh vu" userId="5a8ad58f99402e55" providerId="LiveId" clId="{26E58B0B-9E64-46AF-9170-79E1CA016031}" dt="2023-06-12T08:02:55.190" v="5"/>
          <ac:spMkLst>
            <pc:docMk/>
            <pc:sldMk cId="0" sldId="335"/>
            <ac:spMk id="33823" creationId="{32CD1545-A047-7347-D3C0-B8738886794E}"/>
          </ac:spMkLst>
        </pc:spChg>
        <pc:spChg chg="mod">
          <ac:chgData name="hanh vu" userId="5a8ad58f99402e55" providerId="LiveId" clId="{26E58B0B-9E64-46AF-9170-79E1CA016031}" dt="2023-06-12T08:02:55.190" v="5"/>
          <ac:spMkLst>
            <pc:docMk/>
            <pc:sldMk cId="0" sldId="335"/>
            <ac:spMk id="33824" creationId="{B4B8EABC-63CC-0A89-24E0-A0C38A215D40}"/>
          </ac:spMkLst>
        </pc:spChg>
        <pc:spChg chg="mod">
          <ac:chgData name="hanh vu" userId="5a8ad58f99402e55" providerId="LiveId" clId="{26E58B0B-9E64-46AF-9170-79E1CA016031}" dt="2023-06-12T08:02:55.190" v="5"/>
          <ac:spMkLst>
            <pc:docMk/>
            <pc:sldMk cId="0" sldId="335"/>
            <ac:spMk id="33826" creationId="{E70FB8D9-55CC-16FF-32D6-BA938AA05854}"/>
          </ac:spMkLst>
        </pc:spChg>
        <pc:spChg chg="mod">
          <ac:chgData name="hanh vu" userId="5a8ad58f99402e55" providerId="LiveId" clId="{26E58B0B-9E64-46AF-9170-79E1CA016031}" dt="2023-06-12T08:02:55.190" v="5"/>
          <ac:spMkLst>
            <pc:docMk/>
            <pc:sldMk cId="0" sldId="335"/>
            <ac:spMk id="33827" creationId="{B0890AF8-5AB1-B09F-3094-19A365342DB4}"/>
          </ac:spMkLst>
        </pc:spChg>
        <pc:spChg chg="mod">
          <ac:chgData name="hanh vu" userId="5a8ad58f99402e55" providerId="LiveId" clId="{26E58B0B-9E64-46AF-9170-79E1CA016031}" dt="2023-06-12T08:02:55.190" v="5"/>
          <ac:spMkLst>
            <pc:docMk/>
            <pc:sldMk cId="0" sldId="335"/>
            <ac:spMk id="33828" creationId="{2F13C751-D57B-F5F5-E079-E0F1F6D435DF}"/>
          </ac:spMkLst>
        </pc:spChg>
        <pc:spChg chg="mod">
          <ac:chgData name="hanh vu" userId="5a8ad58f99402e55" providerId="LiveId" clId="{26E58B0B-9E64-46AF-9170-79E1CA016031}" dt="2023-06-12T08:02:55.190" v="5"/>
          <ac:spMkLst>
            <pc:docMk/>
            <pc:sldMk cId="0" sldId="335"/>
            <ac:spMk id="33830" creationId="{BE870DB6-86EC-5A3F-9507-C2426F3045AF}"/>
          </ac:spMkLst>
        </pc:spChg>
        <pc:spChg chg="mod">
          <ac:chgData name="hanh vu" userId="5a8ad58f99402e55" providerId="LiveId" clId="{26E58B0B-9E64-46AF-9170-79E1CA016031}" dt="2023-06-12T08:02:55.190" v="5"/>
          <ac:spMkLst>
            <pc:docMk/>
            <pc:sldMk cId="0" sldId="335"/>
            <ac:spMk id="33832" creationId="{E45F4AD7-432C-3FDD-A5F7-B511D956E4E2}"/>
          </ac:spMkLst>
        </pc:spChg>
        <pc:spChg chg="mod">
          <ac:chgData name="hanh vu" userId="5a8ad58f99402e55" providerId="LiveId" clId="{26E58B0B-9E64-46AF-9170-79E1CA016031}" dt="2023-06-12T08:02:55.190" v="5"/>
          <ac:spMkLst>
            <pc:docMk/>
            <pc:sldMk cId="0" sldId="335"/>
            <ac:spMk id="33834" creationId="{7C760C66-1CCF-B228-5A1D-1B9AB882FCE2}"/>
          </ac:spMkLst>
        </pc:spChg>
        <pc:spChg chg="mod">
          <ac:chgData name="hanh vu" userId="5a8ad58f99402e55" providerId="LiveId" clId="{26E58B0B-9E64-46AF-9170-79E1CA016031}" dt="2023-06-12T08:02:55.190" v="5"/>
          <ac:spMkLst>
            <pc:docMk/>
            <pc:sldMk cId="0" sldId="335"/>
            <ac:spMk id="33835" creationId="{2B115423-898B-C602-07BA-39EFFCCB2D1C}"/>
          </ac:spMkLst>
        </pc:spChg>
        <pc:spChg chg="mod">
          <ac:chgData name="hanh vu" userId="5a8ad58f99402e55" providerId="LiveId" clId="{26E58B0B-9E64-46AF-9170-79E1CA016031}" dt="2023-06-12T08:02:55.190" v="5"/>
          <ac:spMkLst>
            <pc:docMk/>
            <pc:sldMk cId="0" sldId="335"/>
            <ac:spMk id="33844" creationId="{DCC0F8A5-C35C-E23A-E451-1CA1C2E7A255}"/>
          </ac:spMkLst>
        </pc:spChg>
        <pc:spChg chg="mod">
          <ac:chgData name="hanh vu" userId="5a8ad58f99402e55" providerId="LiveId" clId="{26E58B0B-9E64-46AF-9170-79E1CA016031}" dt="2023-06-12T08:02:55.190" v="5"/>
          <ac:spMkLst>
            <pc:docMk/>
            <pc:sldMk cId="0" sldId="335"/>
            <ac:spMk id="33845" creationId="{B06220FB-5B05-26D9-66AB-CC92D7A784D4}"/>
          </ac:spMkLst>
        </pc:spChg>
        <pc:spChg chg="mod">
          <ac:chgData name="hanh vu" userId="5a8ad58f99402e55" providerId="LiveId" clId="{26E58B0B-9E64-46AF-9170-79E1CA016031}" dt="2023-06-12T08:02:55.190" v="5"/>
          <ac:spMkLst>
            <pc:docMk/>
            <pc:sldMk cId="0" sldId="335"/>
            <ac:spMk id="33846" creationId="{8DBF319E-497F-B063-F887-3DB9105B8212}"/>
          </ac:spMkLst>
        </pc:spChg>
        <pc:spChg chg="mod">
          <ac:chgData name="hanh vu" userId="5a8ad58f99402e55" providerId="LiveId" clId="{26E58B0B-9E64-46AF-9170-79E1CA016031}" dt="2023-06-12T08:02:55.190" v="5"/>
          <ac:spMkLst>
            <pc:docMk/>
            <pc:sldMk cId="0" sldId="335"/>
            <ac:spMk id="33847" creationId="{013DDD2A-250F-D878-48F6-591264BDA362}"/>
          </ac:spMkLst>
        </pc:spChg>
        <pc:spChg chg="mod">
          <ac:chgData name="hanh vu" userId="5a8ad58f99402e55" providerId="LiveId" clId="{26E58B0B-9E64-46AF-9170-79E1CA016031}" dt="2023-06-12T08:02:55.190" v="5"/>
          <ac:spMkLst>
            <pc:docMk/>
            <pc:sldMk cId="0" sldId="335"/>
            <ac:spMk id="33848" creationId="{58C8D34E-6C2D-8EAD-8A27-D4B497090D40}"/>
          </ac:spMkLst>
        </pc:spChg>
        <pc:spChg chg="mod">
          <ac:chgData name="hanh vu" userId="5a8ad58f99402e55" providerId="LiveId" clId="{26E58B0B-9E64-46AF-9170-79E1CA016031}" dt="2023-06-12T08:02:55.190" v="5"/>
          <ac:spMkLst>
            <pc:docMk/>
            <pc:sldMk cId="0" sldId="335"/>
            <ac:spMk id="33849" creationId="{E89D6409-6E95-FCAD-7C72-F289DAB1DD32}"/>
          </ac:spMkLst>
        </pc:spChg>
        <pc:spChg chg="mod">
          <ac:chgData name="hanh vu" userId="5a8ad58f99402e55" providerId="LiveId" clId="{26E58B0B-9E64-46AF-9170-79E1CA016031}" dt="2023-06-12T08:02:55.190" v="5"/>
          <ac:spMkLst>
            <pc:docMk/>
            <pc:sldMk cId="0" sldId="335"/>
            <ac:spMk id="33850" creationId="{F93AF12B-8E8D-4BA8-E7EF-36A0B21D78C8}"/>
          </ac:spMkLst>
        </pc:spChg>
        <pc:spChg chg="mod">
          <ac:chgData name="hanh vu" userId="5a8ad58f99402e55" providerId="LiveId" clId="{26E58B0B-9E64-46AF-9170-79E1CA016031}" dt="2023-06-12T08:02:55.190" v="5"/>
          <ac:spMkLst>
            <pc:docMk/>
            <pc:sldMk cId="0" sldId="335"/>
            <ac:spMk id="33851" creationId="{D7EE9C49-E54F-CFA7-6674-1AAAECF80ED9}"/>
          </ac:spMkLst>
        </pc:spChg>
        <pc:spChg chg="mod">
          <ac:chgData name="hanh vu" userId="5a8ad58f99402e55" providerId="LiveId" clId="{26E58B0B-9E64-46AF-9170-79E1CA016031}" dt="2023-06-12T08:02:55.190" v="5"/>
          <ac:spMkLst>
            <pc:docMk/>
            <pc:sldMk cId="0" sldId="335"/>
            <ac:spMk id="33852" creationId="{14B69A34-6319-80E4-9747-01C5E9CDE741}"/>
          </ac:spMkLst>
        </pc:spChg>
        <pc:spChg chg="mod">
          <ac:chgData name="hanh vu" userId="5a8ad58f99402e55" providerId="LiveId" clId="{26E58B0B-9E64-46AF-9170-79E1CA016031}" dt="2023-06-12T08:02:55.190" v="5"/>
          <ac:spMkLst>
            <pc:docMk/>
            <pc:sldMk cId="0" sldId="335"/>
            <ac:spMk id="33853" creationId="{B3281C02-3CC6-1DA1-D47E-11B30C84A8CD}"/>
          </ac:spMkLst>
        </pc:spChg>
        <pc:spChg chg="mod">
          <ac:chgData name="hanh vu" userId="5a8ad58f99402e55" providerId="LiveId" clId="{26E58B0B-9E64-46AF-9170-79E1CA016031}" dt="2023-06-12T08:02:55.190" v="5"/>
          <ac:spMkLst>
            <pc:docMk/>
            <pc:sldMk cId="0" sldId="335"/>
            <ac:spMk id="33856" creationId="{9613C003-508A-1C11-C92C-D47433BEB53C}"/>
          </ac:spMkLst>
        </pc:spChg>
        <pc:spChg chg="mod">
          <ac:chgData name="hanh vu" userId="5a8ad58f99402e55" providerId="LiveId" clId="{26E58B0B-9E64-46AF-9170-79E1CA016031}" dt="2023-06-12T08:02:55.190" v="5"/>
          <ac:spMkLst>
            <pc:docMk/>
            <pc:sldMk cId="0" sldId="335"/>
            <ac:spMk id="33857" creationId="{9C977B34-DAE4-71EA-2A34-56A48FA0A5CF}"/>
          </ac:spMkLst>
        </pc:spChg>
        <pc:spChg chg="mod">
          <ac:chgData name="hanh vu" userId="5a8ad58f99402e55" providerId="LiveId" clId="{26E58B0B-9E64-46AF-9170-79E1CA016031}" dt="2023-06-12T08:02:55.190" v="5"/>
          <ac:spMkLst>
            <pc:docMk/>
            <pc:sldMk cId="0" sldId="335"/>
            <ac:spMk id="33858" creationId="{B7A659F1-3F9B-775F-07A5-0D5F825D37F6}"/>
          </ac:spMkLst>
        </pc:spChg>
        <pc:spChg chg="mod">
          <ac:chgData name="hanh vu" userId="5a8ad58f99402e55" providerId="LiveId" clId="{26E58B0B-9E64-46AF-9170-79E1CA016031}" dt="2023-06-12T08:02:55.190" v="5"/>
          <ac:spMkLst>
            <pc:docMk/>
            <pc:sldMk cId="0" sldId="335"/>
            <ac:spMk id="33859" creationId="{9C55FDA9-79A8-9F18-F2F9-64393EECB552}"/>
          </ac:spMkLst>
        </pc:spChg>
        <pc:spChg chg="mod">
          <ac:chgData name="hanh vu" userId="5a8ad58f99402e55" providerId="LiveId" clId="{26E58B0B-9E64-46AF-9170-79E1CA016031}" dt="2023-06-12T08:02:55.190" v="5"/>
          <ac:spMkLst>
            <pc:docMk/>
            <pc:sldMk cId="0" sldId="335"/>
            <ac:spMk id="33860" creationId="{B7846E68-A843-C971-3F47-DC0C03D8F115}"/>
          </ac:spMkLst>
        </pc:spChg>
        <pc:spChg chg="mod">
          <ac:chgData name="hanh vu" userId="5a8ad58f99402e55" providerId="LiveId" clId="{26E58B0B-9E64-46AF-9170-79E1CA016031}" dt="2023-06-12T08:02:55.190" v="5"/>
          <ac:spMkLst>
            <pc:docMk/>
            <pc:sldMk cId="0" sldId="335"/>
            <ac:spMk id="33861" creationId="{2C6A7799-E043-1E24-5A4E-6EF5F786F6B1}"/>
          </ac:spMkLst>
        </pc:spChg>
        <pc:spChg chg="mod">
          <ac:chgData name="hanh vu" userId="5a8ad58f99402e55" providerId="LiveId" clId="{26E58B0B-9E64-46AF-9170-79E1CA016031}" dt="2023-06-12T08:02:55.190" v="5"/>
          <ac:spMkLst>
            <pc:docMk/>
            <pc:sldMk cId="0" sldId="335"/>
            <ac:spMk id="33862" creationId="{F81C353D-D4E5-5BB4-A3AF-39C1B46D8AA2}"/>
          </ac:spMkLst>
        </pc:spChg>
        <pc:spChg chg="mod">
          <ac:chgData name="hanh vu" userId="5a8ad58f99402e55" providerId="LiveId" clId="{26E58B0B-9E64-46AF-9170-79E1CA016031}" dt="2023-06-12T08:02:55.190" v="5"/>
          <ac:spMkLst>
            <pc:docMk/>
            <pc:sldMk cId="0" sldId="335"/>
            <ac:spMk id="33863" creationId="{683AFC34-1D07-EDE9-29FF-3F9C22B0FE06}"/>
          </ac:spMkLst>
        </pc:spChg>
        <pc:spChg chg="mod">
          <ac:chgData name="hanh vu" userId="5a8ad58f99402e55" providerId="LiveId" clId="{26E58B0B-9E64-46AF-9170-79E1CA016031}" dt="2023-06-12T08:02:55.190" v="5"/>
          <ac:spMkLst>
            <pc:docMk/>
            <pc:sldMk cId="0" sldId="335"/>
            <ac:spMk id="33864" creationId="{DAFBC38C-DCA4-A068-8055-67CF1238DF5F}"/>
          </ac:spMkLst>
        </pc:spChg>
        <pc:spChg chg="mod">
          <ac:chgData name="hanh vu" userId="5a8ad58f99402e55" providerId="LiveId" clId="{26E58B0B-9E64-46AF-9170-79E1CA016031}" dt="2023-06-12T08:02:55.190" v="5"/>
          <ac:spMkLst>
            <pc:docMk/>
            <pc:sldMk cId="0" sldId="335"/>
            <ac:spMk id="33865" creationId="{3430C315-98A7-4096-DCD2-32779A8F3212}"/>
          </ac:spMkLst>
        </pc:spChg>
        <pc:spChg chg="mod">
          <ac:chgData name="hanh vu" userId="5a8ad58f99402e55" providerId="LiveId" clId="{26E58B0B-9E64-46AF-9170-79E1CA016031}" dt="2023-06-12T08:02:55.190" v="5"/>
          <ac:spMkLst>
            <pc:docMk/>
            <pc:sldMk cId="0" sldId="335"/>
            <ac:spMk id="33868" creationId="{40BD8DCC-F81F-6A16-32F2-A50C6517038F}"/>
          </ac:spMkLst>
        </pc:spChg>
        <pc:spChg chg="mod">
          <ac:chgData name="hanh vu" userId="5a8ad58f99402e55" providerId="LiveId" clId="{26E58B0B-9E64-46AF-9170-79E1CA016031}" dt="2023-06-12T08:02:55.190" v="5"/>
          <ac:spMkLst>
            <pc:docMk/>
            <pc:sldMk cId="0" sldId="335"/>
            <ac:spMk id="33869" creationId="{58A3DFE7-7187-E73A-BDA7-C21DC476F71A}"/>
          </ac:spMkLst>
        </pc:spChg>
        <pc:spChg chg="mod">
          <ac:chgData name="hanh vu" userId="5a8ad58f99402e55" providerId="LiveId" clId="{26E58B0B-9E64-46AF-9170-79E1CA016031}" dt="2023-06-12T08:02:55.190" v="5"/>
          <ac:spMkLst>
            <pc:docMk/>
            <pc:sldMk cId="0" sldId="335"/>
            <ac:spMk id="33870" creationId="{24A72E8C-F546-A7D2-13D7-4C0C703E5A34}"/>
          </ac:spMkLst>
        </pc:spChg>
        <pc:spChg chg="mod">
          <ac:chgData name="hanh vu" userId="5a8ad58f99402e55" providerId="LiveId" clId="{26E58B0B-9E64-46AF-9170-79E1CA016031}" dt="2023-06-12T08:02:55.190" v="5"/>
          <ac:spMkLst>
            <pc:docMk/>
            <pc:sldMk cId="0" sldId="335"/>
            <ac:spMk id="33871" creationId="{22FC0719-8F1B-BF18-56D8-304EE7DAE50B}"/>
          </ac:spMkLst>
        </pc:spChg>
        <pc:spChg chg="mod">
          <ac:chgData name="hanh vu" userId="5a8ad58f99402e55" providerId="LiveId" clId="{26E58B0B-9E64-46AF-9170-79E1CA016031}" dt="2023-06-12T08:02:55.190" v="5"/>
          <ac:spMkLst>
            <pc:docMk/>
            <pc:sldMk cId="0" sldId="335"/>
            <ac:spMk id="33872" creationId="{360CF8C6-FAD8-7FBF-8434-CCE64D823A4A}"/>
          </ac:spMkLst>
        </pc:spChg>
        <pc:spChg chg="mod">
          <ac:chgData name="hanh vu" userId="5a8ad58f99402e55" providerId="LiveId" clId="{26E58B0B-9E64-46AF-9170-79E1CA016031}" dt="2023-06-12T08:02:55.190" v="5"/>
          <ac:spMkLst>
            <pc:docMk/>
            <pc:sldMk cId="0" sldId="335"/>
            <ac:spMk id="33873" creationId="{5EFBA675-8E0D-5C7E-9308-9981DE2823EE}"/>
          </ac:spMkLst>
        </pc:spChg>
        <pc:spChg chg="mod">
          <ac:chgData name="hanh vu" userId="5a8ad58f99402e55" providerId="LiveId" clId="{26E58B0B-9E64-46AF-9170-79E1CA016031}" dt="2023-06-12T08:02:55.190" v="5"/>
          <ac:spMkLst>
            <pc:docMk/>
            <pc:sldMk cId="0" sldId="335"/>
            <ac:spMk id="33874" creationId="{0A26D2EB-5D4F-8833-D5AF-46C6ACEF4DC8}"/>
          </ac:spMkLst>
        </pc:spChg>
        <pc:spChg chg="mod">
          <ac:chgData name="hanh vu" userId="5a8ad58f99402e55" providerId="LiveId" clId="{26E58B0B-9E64-46AF-9170-79E1CA016031}" dt="2023-06-12T08:02:55.190" v="5"/>
          <ac:spMkLst>
            <pc:docMk/>
            <pc:sldMk cId="0" sldId="335"/>
            <ac:spMk id="33875" creationId="{47053A2A-DDF8-CBED-7698-B9DA0B203658}"/>
          </ac:spMkLst>
        </pc:spChg>
        <pc:spChg chg="mod">
          <ac:chgData name="hanh vu" userId="5a8ad58f99402e55" providerId="LiveId" clId="{26E58B0B-9E64-46AF-9170-79E1CA016031}" dt="2023-06-12T08:02:55.190" v="5"/>
          <ac:spMkLst>
            <pc:docMk/>
            <pc:sldMk cId="0" sldId="335"/>
            <ac:spMk id="33876" creationId="{021D234F-4CD4-DC73-C9F8-4E81319EEA91}"/>
          </ac:spMkLst>
        </pc:spChg>
        <pc:spChg chg="mod">
          <ac:chgData name="hanh vu" userId="5a8ad58f99402e55" providerId="LiveId" clId="{26E58B0B-9E64-46AF-9170-79E1CA016031}" dt="2023-06-12T08:02:55.190" v="5"/>
          <ac:spMkLst>
            <pc:docMk/>
            <pc:sldMk cId="0" sldId="335"/>
            <ac:spMk id="33877" creationId="{8DDACBC0-3B5B-074F-E435-8FFB4DA92C26}"/>
          </ac:spMkLst>
        </pc:spChg>
        <pc:spChg chg="mod">
          <ac:chgData name="hanh vu" userId="5a8ad58f99402e55" providerId="LiveId" clId="{26E58B0B-9E64-46AF-9170-79E1CA016031}" dt="2023-06-12T08:02:55.190" v="5"/>
          <ac:spMkLst>
            <pc:docMk/>
            <pc:sldMk cId="0" sldId="335"/>
            <ac:spMk id="33882" creationId="{9072ED92-DAA5-8A96-F711-7FE6EB63A5CF}"/>
          </ac:spMkLst>
        </pc:spChg>
        <pc:spChg chg="mod">
          <ac:chgData name="hanh vu" userId="5a8ad58f99402e55" providerId="LiveId" clId="{26E58B0B-9E64-46AF-9170-79E1CA016031}" dt="2023-06-12T08:02:55.190" v="5"/>
          <ac:spMkLst>
            <pc:docMk/>
            <pc:sldMk cId="0" sldId="335"/>
            <ac:spMk id="33883" creationId="{85164E99-8D70-3514-2725-58242B1208D1}"/>
          </ac:spMkLst>
        </pc:spChg>
        <pc:spChg chg="mod">
          <ac:chgData name="hanh vu" userId="5a8ad58f99402e55" providerId="LiveId" clId="{26E58B0B-9E64-46AF-9170-79E1CA016031}" dt="2023-06-12T08:02:55.190" v="5"/>
          <ac:spMkLst>
            <pc:docMk/>
            <pc:sldMk cId="0" sldId="335"/>
            <ac:spMk id="33884" creationId="{1D34E482-456D-A164-4F5D-8FEB44C7474E}"/>
          </ac:spMkLst>
        </pc:spChg>
        <pc:spChg chg="mod">
          <ac:chgData name="hanh vu" userId="5a8ad58f99402e55" providerId="LiveId" clId="{26E58B0B-9E64-46AF-9170-79E1CA016031}" dt="2023-06-12T08:02:55.190" v="5"/>
          <ac:spMkLst>
            <pc:docMk/>
            <pc:sldMk cId="0" sldId="335"/>
            <ac:spMk id="33885" creationId="{9F36D269-E138-03C3-38CE-73149A0FCFC2}"/>
          </ac:spMkLst>
        </pc:spChg>
        <pc:spChg chg="mod">
          <ac:chgData name="hanh vu" userId="5a8ad58f99402e55" providerId="LiveId" clId="{26E58B0B-9E64-46AF-9170-79E1CA016031}" dt="2023-06-12T08:02:55.190" v="5"/>
          <ac:spMkLst>
            <pc:docMk/>
            <pc:sldMk cId="0" sldId="335"/>
            <ac:spMk id="33886" creationId="{1CDB9067-59D4-11FE-18FF-D5C71D652DE7}"/>
          </ac:spMkLst>
        </pc:spChg>
        <pc:spChg chg="mod">
          <ac:chgData name="hanh vu" userId="5a8ad58f99402e55" providerId="LiveId" clId="{26E58B0B-9E64-46AF-9170-79E1CA016031}" dt="2023-06-12T08:02:55.190" v="5"/>
          <ac:spMkLst>
            <pc:docMk/>
            <pc:sldMk cId="0" sldId="335"/>
            <ac:spMk id="33887" creationId="{455B73BF-CF44-22E6-3DD0-4C77F2C7D6C3}"/>
          </ac:spMkLst>
        </pc:spChg>
        <pc:spChg chg="mod">
          <ac:chgData name="hanh vu" userId="5a8ad58f99402e55" providerId="LiveId" clId="{26E58B0B-9E64-46AF-9170-79E1CA016031}" dt="2023-06-12T08:02:55.190" v="5"/>
          <ac:spMkLst>
            <pc:docMk/>
            <pc:sldMk cId="0" sldId="335"/>
            <ac:spMk id="33888" creationId="{229FFD45-FC7B-C191-8C56-ACD33E32F3D5}"/>
          </ac:spMkLst>
        </pc:spChg>
        <pc:spChg chg="mod">
          <ac:chgData name="hanh vu" userId="5a8ad58f99402e55" providerId="LiveId" clId="{26E58B0B-9E64-46AF-9170-79E1CA016031}" dt="2023-06-12T08:02:55.190" v="5"/>
          <ac:spMkLst>
            <pc:docMk/>
            <pc:sldMk cId="0" sldId="335"/>
            <ac:spMk id="33889" creationId="{9B216167-9978-543E-9FCA-31CBA9DCC42D}"/>
          </ac:spMkLst>
        </pc:spChg>
        <pc:spChg chg="mod">
          <ac:chgData name="hanh vu" userId="5a8ad58f99402e55" providerId="LiveId" clId="{26E58B0B-9E64-46AF-9170-79E1CA016031}" dt="2023-06-12T08:02:55.190" v="5"/>
          <ac:spMkLst>
            <pc:docMk/>
            <pc:sldMk cId="0" sldId="335"/>
            <ac:spMk id="33890" creationId="{55A42724-F815-8E9A-DE71-70DC4DB67DA3}"/>
          </ac:spMkLst>
        </pc:spChg>
        <pc:spChg chg="mod">
          <ac:chgData name="hanh vu" userId="5a8ad58f99402e55" providerId="LiveId" clId="{26E58B0B-9E64-46AF-9170-79E1CA016031}" dt="2023-06-12T08:02:55.190" v="5"/>
          <ac:spMkLst>
            <pc:docMk/>
            <pc:sldMk cId="0" sldId="335"/>
            <ac:spMk id="33891" creationId="{EF139991-9AAF-487F-6933-50D4A11F12D1}"/>
          </ac:spMkLst>
        </pc:spChg>
        <pc:spChg chg="mod">
          <ac:chgData name="hanh vu" userId="5a8ad58f99402e55" providerId="LiveId" clId="{26E58B0B-9E64-46AF-9170-79E1CA016031}" dt="2023-06-12T08:02:55.190" v="5"/>
          <ac:spMkLst>
            <pc:docMk/>
            <pc:sldMk cId="0" sldId="335"/>
            <ac:spMk id="33894" creationId="{9E94666D-AFFD-8D55-8A9E-AA6A0C920811}"/>
          </ac:spMkLst>
        </pc:spChg>
        <pc:spChg chg="mod">
          <ac:chgData name="hanh vu" userId="5a8ad58f99402e55" providerId="LiveId" clId="{26E58B0B-9E64-46AF-9170-79E1CA016031}" dt="2023-06-12T08:02:55.190" v="5"/>
          <ac:spMkLst>
            <pc:docMk/>
            <pc:sldMk cId="0" sldId="335"/>
            <ac:spMk id="33895" creationId="{43F11A25-7513-8802-2981-CAC83E51DD1E}"/>
          </ac:spMkLst>
        </pc:spChg>
        <pc:spChg chg="mod">
          <ac:chgData name="hanh vu" userId="5a8ad58f99402e55" providerId="LiveId" clId="{26E58B0B-9E64-46AF-9170-79E1CA016031}" dt="2023-06-12T08:02:55.190" v="5"/>
          <ac:spMkLst>
            <pc:docMk/>
            <pc:sldMk cId="0" sldId="335"/>
            <ac:spMk id="33896" creationId="{ADC5F5FB-2A23-3A53-A64D-70B9FAF16AB2}"/>
          </ac:spMkLst>
        </pc:spChg>
        <pc:spChg chg="mod">
          <ac:chgData name="hanh vu" userId="5a8ad58f99402e55" providerId="LiveId" clId="{26E58B0B-9E64-46AF-9170-79E1CA016031}" dt="2023-06-12T08:02:55.190" v="5"/>
          <ac:spMkLst>
            <pc:docMk/>
            <pc:sldMk cId="0" sldId="335"/>
            <ac:spMk id="33897" creationId="{67C958F0-9E7A-A1AA-0DA0-AEB4015B076A}"/>
          </ac:spMkLst>
        </pc:spChg>
        <pc:spChg chg="mod">
          <ac:chgData name="hanh vu" userId="5a8ad58f99402e55" providerId="LiveId" clId="{26E58B0B-9E64-46AF-9170-79E1CA016031}" dt="2023-06-12T08:02:55.190" v="5"/>
          <ac:spMkLst>
            <pc:docMk/>
            <pc:sldMk cId="0" sldId="335"/>
            <ac:spMk id="33898" creationId="{8767A080-4BE9-D994-185C-F06CAD2DABEE}"/>
          </ac:spMkLst>
        </pc:spChg>
        <pc:spChg chg="mod">
          <ac:chgData name="hanh vu" userId="5a8ad58f99402e55" providerId="LiveId" clId="{26E58B0B-9E64-46AF-9170-79E1CA016031}" dt="2023-06-12T08:02:55.190" v="5"/>
          <ac:spMkLst>
            <pc:docMk/>
            <pc:sldMk cId="0" sldId="335"/>
            <ac:spMk id="33899" creationId="{47D8EA91-3F2F-50A8-E9CA-0A25579DC96A}"/>
          </ac:spMkLst>
        </pc:spChg>
        <pc:spChg chg="mod">
          <ac:chgData name="hanh vu" userId="5a8ad58f99402e55" providerId="LiveId" clId="{26E58B0B-9E64-46AF-9170-79E1CA016031}" dt="2023-06-12T08:02:55.190" v="5"/>
          <ac:spMkLst>
            <pc:docMk/>
            <pc:sldMk cId="0" sldId="335"/>
            <ac:spMk id="33900" creationId="{AD5C0684-5317-AD29-FF1A-4393C12947A7}"/>
          </ac:spMkLst>
        </pc:spChg>
        <pc:spChg chg="mod">
          <ac:chgData name="hanh vu" userId="5a8ad58f99402e55" providerId="LiveId" clId="{26E58B0B-9E64-46AF-9170-79E1CA016031}" dt="2023-06-12T08:02:55.190" v="5"/>
          <ac:spMkLst>
            <pc:docMk/>
            <pc:sldMk cId="0" sldId="335"/>
            <ac:spMk id="33901" creationId="{A43DD9D1-9F66-5035-B834-A9FAD352AB1D}"/>
          </ac:spMkLst>
        </pc:spChg>
        <pc:spChg chg="mod">
          <ac:chgData name="hanh vu" userId="5a8ad58f99402e55" providerId="LiveId" clId="{26E58B0B-9E64-46AF-9170-79E1CA016031}" dt="2023-06-12T08:02:55.190" v="5"/>
          <ac:spMkLst>
            <pc:docMk/>
            <pc:sldMk cId="0" sldId="335"/>
            <ac:spMk id="33902" creationId="{4B870063-5B65-3A0D-D90A-6F91A7BF4D4B}"/>
          </ac:spMkLst>
        </pc:spChg>
        <pc:spChg chg="mod">
          <ac:chgData name="hanh vu" userId="5a8ad58f99402e55" providerId="LiveId" clId="{26E58B0B-9E64-46AF-9170-79E1CA016031}" dt="2023-06-12T08:02:55.190" v="5"/>
          <ac:spMkLst>
            <pc:docMk/>
            <pc:sldMk cId="0" sldId="335"/>
            <ac:spMk id="33903" creationId="{FAE5349C-7AE7-2C17-31A1-8D922B4AB354}"/>
          </ac:spMkLst>
        </pc:spChg>
        <pc:spChg chg="mod">
          <ac:chgData name="hanh vu" userId="5a8ad58f99402e55" providerId="LiveId" clId="{26E58B0B-9E64-46AF-9170-79E1CA016031}" dt="2023-06-12T08:02:55.190" v="5"/>
          <ac:spMkLst>
            <pc:docMk/>
            <pc:sldMk cId="0" sldId="335"/>
            <ac:spMk id="33906" creationId="{A93B3B14-C41E-ACE5-21DD-602A10A58FC6}"/>
          </ac:spMkLst>
        </pc:spChg>
        <pc:spChg chg="mod">
          <ac:chgData name="hanh vu" userId="5a8ad58f99402e55" providerId="LiveId" clId="{26E58B0B-9E64-46AF-9170-79E1CA016031}" dt="2023-06-12T08:02:55.190" v="5"/>
          <ac:spMkLst>
            <pc:docMk/>
            <pc:sldMk cId="0" sldId="335"/>
            <ac:spMk id="33907" creationId="{1EF30B35-AE15-FF3A-F444-29026AB0DCC1}"/>
          </ac:spMkLst>
        </pc:spChg>
        <pc:spChg chg="mod">
          <ac:chgData name="hanh vu" userId="5a8ad58f99402e55" providerId="LiveId" clId="{26E58B0B-9E64-46AF-9170-79E1CA016031}" dt="2023-06-12T08:02:55.190" v="5"/>
          <ac:spMkLst>
            <pc:docMk/>
            <pc:sldMk cId="0" sldId="335"/>
            <ac:spMk id="33908" creationId="{CD06ED90-17A1-D691-6244-30AA121F272A}"/>
          </ac:spMkLst>
        </pc:spChg>
        <pc:spChg chg="mod">
          <ac:chgData name="hanh vu" userId="5a8ad58f99402e55" providerId="LiveId" clId="{26E58B0B-9E64-46AF-9170-79E1CA016031}" dt="2023-06-12T08:02:55.190" v="5"/>
          <ac:spMkLst>
            <pc:docMk/>
            <pc:sldMk cId="0" sldId="335"/>
            <ac:spMk id="33909" creationId="{B7ACFEDB-D450-F487-5326-077EBEF5C146}"/>
          </ac:spMkLst>
        </pc:spChg>
        <pc:spChg chg="mod">
          <ac:chgData name="hanh vu" userId="5a8ad58f99402e55" providerId="LiveId" clId="{26E58B0B-9E64-46AF-9170-79E1CA016031}" dt="2023-06-12T08:02:55.190" v="5"/>
          <ac:spMkLst>
            <pc:docMk/>
            <pc:sldMk cId="0" sldId="335"/>
            <ac:spMk id="33910" creationId="{313A1E9E-E686-F27F-1377-913C56EE2575}"/>
          </ac:spMkLst>
        </pc:spChg>
        <pc:spChg chg="mod">
          <ac:chgData name="hanh vu" userId="5a8ad58f99402e55" providerId="LiveId" clId="{26E58B0B-9E64-46AF-9170-79E1CA016031}" dt="2023-06-12T08:02:55.190" v="5"/>
          <ac:spMkLst>
            <pc:docMk/>
            <pc:sldMk cId="0" sldId="335"/>
            <ac:spMk id="33911" creationId="{2051DDB1-7D4D-0881-5318-3724A88E50F6}"/>
          </ac:spMkLst>
        </pc:spChg>
        <pc:spChg chg="mod">
          <ac:chgData name="hanh vu" userId="5a8ad58f99402e55" providerId="LiveId" clId="{26E58B0B-9E64-46AF-9170-79E1CA016031}" dt="2023-06-12T08:02:55.190" v="5"/>
          <ac:spMkLst>
            <pc:docMk/>
            <pc:sldMk cId="0" sldId="335"/>
            <ac:spMk id="33912" creationId="{844BF372-D3E5-3ACF-A011-93E1C49182F6}"/>
          </ac:spMkLst>
        </pc:spChg>
        <pc:spChg chg="mod">
          <ac:chgData name="hanh vu" userId="5a8ad58f99402e55" providerId="LiveId" clId="{26E58B0B-9E64-46AF-9170-79E1CA016031}" dt="2023-06-12T08:02:55.190" v="5"/>
          <ac:spMkLst>
            <pc:docMk/>
            <pc:sldMk cId="0" sldId="335"/>
            <ac:spMk id="33913" creationId="{52AD5CD5-E78A-73D0-6DC5-D6DE8BF95F3D}"/>
          </ac:spMkLst>
        </pc:spChg>
        <pc:spChg chg="mod">
          <ac:chgData name="hanh vu" userId="5a8ad58f99402e55" providerId="LiveId" clId="{26E58B0B-9E64-46AF-9170-79E1CA016031}" dt="2023-06-12T08:02:55.190" v="5"/>
          <ac:spMkLst>
            <pc:docMk/>
            <pc:sldMk cId="0" sldId="335"/>
            <ac:spMk id="33914" creationId="{B70613E0-394A-C7D3-34E7-493BC868B1B2}"/>
          </ac:spMkLst>
        </pc:spChg>
        <pc:spChg chg="mod">
          <ac:chgData name="hanh vu" userId="5a8ad58f99402e55" providerId="LiveId" clId="{26E58B0B-9E64-46AF-9170-79E1CA016031}" dt="2023-06-12T08:02:55.190" v="5"/>
          <ac:spMkLst>
            <pc:docMk/>
            <pc:sldMk cId="0" sldId="335"/>
            <ac:spMk id="33915" creationId="{4B6DFAD9-6EC1-8714-C71B-0063E11F2EE3}"/>
          </ac:spMkLst>
        </pc:spChg>
        <pc:spChg chg="mod">
          <ac:chgData name="hanh vu" userId="5a8ad58f99402e55" providerId="LiveId" clId="{26E58B0B-9E64-46AF-9170-79E1CA016031}" dt="2023-06-12T08:02:55.190" v="5"/>
          <ac:spMkLst>
            <pc:docMk/>
            <pc:sldMk cId="0" sldId="335"/>
            <ac:spMk id="33916" creationId="{285BE48F-B33E-9D3C-DBD3-A662E4D5D293}"/>
          </ac:spMkLst>
        </pc:spChg>
        <pc:spChg chg="mod">
          <ac:chgData name="hanh vu" userId="5a8ad58f99402e55" providerId="LiveId" clId="{26E58B0B-9E64-46AF-9170-79E1CA016031}" dt="2023-06-12T08:02:55.190" v="5"/>
          <ac:spMkLst>
            <pc:docMk/>
            <pc:sldMk cId="0" sldId="335"/>
            <ac:spMk id="33917" creationId="{8116AF27-4CC6-9A88-B184-F1CC0953B13D}"/>
          </ac:spMkLst>
        </pc:spChg>
        <pc:spChg chg="mod">
          <ac:chgData name="hanh vu" userId="5a8ad58f99402e55" providerId="LiveId" clId="{26E58B0B-9E64-46AF-9170-79E1CA016031}" dt="2023-06-12T08:02:55.190" v="5"/>
          <ac:spMkLst>
            <pc:docMk/>
            <pc:sldMk cId="0" sldId="335"/>
            <ac:spMk id="33918" creationId="{B15BD3A3-08B0-4B6A-2821-45935919060C}"/>
          </ac:spMkLst>
        </pc:spChg>
        <pc:spChg chg="mod">
          <ac:chgData name="hanh vu" userId="5a8ad58f99402e55" providerId="LiveId" clId="{26E58B0B-9E64-46AF-9170-79E1CA016031}" dt="2023-06-12T08:02:55.190" v="5"/>
          <ac:spMkLst>
            <pc:docMk/>
            <pc:sldMk cId="0" sldId="335"/>
            <ac:spMk id="33920" creationId="{F746A3A3-6E10-2909-C6CC-AE2D7A537202}"/>
          </ac:spMkLst>
        </pc:spChg>
        <pc:spChg chg="mod">
          <ac:chgData name="hanh vu" userId="5a8ad58f99402e55" providerId="LiveId" clId="{26E58B0B-9E64-46AF-9170-79E1CA016031}" dt="2023-06-12T08:02:55.190" v="5"/>
          <ac:spMkLst>
            <pc:docMk/>
            <pc:sldMk cId="0" sldId="335"/>
            <ac:spMk id="33921" creationId="{43E23CBE-214B-D50F-4AB8-3BEF2E127D15}"/>
          </ac:spMkLst>
        </pc:spChg>
        <pc:spChg chg="mod">
          <ac:chgData name="hanh vu" userId="5a8ad58f99402e55" providerId="LiveId" clId="{26E58B0B-9E64-46AF-9170-79E1CA016031}" dt="2023-06-12T08:02:55.190" v="5"/>
          <ac:spMkLst>
            <pc:docMk/>
            <pc:sldMk cId="0" sldId="335"/>
            <ac:spMk id="66575" creationId="{50D7C958-F0D2-690B-1B94-C50DE6FC4A6F}"/>
          </ac:spMkLst>
        </pc:spChg>
        <pc:spChg chg="mod">
          <ac:chgData name="hanh vu" userId="5a8ad58f99402e55" providerId="LiveId" clId="{26E58B0B-9E64-46AF-9170-79E1CA016031}" dt="2023-06-12T08:02:55.190" v="5"/>
          <ac:spMkLst>
            <pc:docMk/>
            <pc:sldMk cId="0" sldId="335"/>
            <ac:spMk id="66674" creationId="{9D420337-97CD-E973-1B07-541EB9ECF7BC}"/>
          </ac:spMkLst>
        </pc:spChg>
        <pc:spChg chg="mod">
          <ac:chgData name="hanh vu" userId="5a8ad58f99402e55" providerId="LiveId" clId="{26E58B0B-9E64-46AF-9170-79E1CA016031}" dt="2023-06-12T08:02:55.190" v="5"/>
          <ac:spMkLst>
            <pc:docMk/>
            <pc:sldMk cId="0" sldId="335"/>
            <ac:spMk id="66675" creationId="{FF117BD7-7483-E622-83B2-585B5835FCAA}"/>
          </ac:spMkLst>
        </pc:spChg>
        <pc:spChg chg="mod">
          <ac:chgData name="hanh vu" userId="5a8ad58f99402e55" providerId="LiveId" clId="{26E58B0B-9E64-46AF-9170-79E1CA016031}" dt="2023-06-12T08:02:55.190" v="5"/>
          <ac:spMkLst>
            <pc:docMk/>
            <pc:sldMk cId="0" sldId="335"/>
            <ac:spMk id="66677" creationId="{1A69FA6D-521E-6494-9647-7ACD74CE25D0}"/>
          </ac:spMkLst>
        </pc:spChg>
        <pc:spChg chg="mod">
          <ac:chgData name="hanh vu" userId="5a8ad58f99402e55" providerId="LiveId" clId="{26E58B0B-9E64-46AF-9170-79E1CA016031}" dt="2023-06-12T08:02:55.190" v="5"/>
          <ac:spMkLst>
            <pc:docMk/>
            <pc:sldMk cId="0" sldId="335"/>
            <ac:spMk id="66681" creationId="{6A34537A-1B90-167E-052B-8D7BE4892D2B}"/>
          </ac:spMkLst>
        </pc:spChg>
        <pc:grpChg chg="mod">
          <ac:chgData name="hanh vu" userId="5a8ad58f99402e55" providerId="LiveId" clId="{26E58B0B-9E64-46AF-9170-79E1CA016031}" dt="2023-06-12T08:02:55.190" v="5"/>
          <ac:grpSpMkLst>
            <pc:docMk/>
            <pc:sldMk cId="0" sldId="335"/>
            <ac:grpSpMk id="3" creationId="{7784BF29-B8D7-D833-AE43-0DCD81C7F768}"/>
          </ac:grpSpMkLst>
        </pc:grpChg>
        <pc:grpChg chg="mod">
          <ac:chgData name="hanh vu" userId="5a8ad58f99402e55" providerId="LiveId" clId="{26E58B0B-9E64-46AF-9170-79E1CA016031}" dt="2023-06-12T08:02:55.190" v="5"/>
          <ac:grpSpMkLst>
            <pc:docMk/>
            <pc:sldMk cId="0" sldId="335"/>
            <ac:grpSpMk id="25" creationId="{957A37BA-F372-3F29-B87C-1B00E6B2111C}"/>
          </ac:grpSpMkLst>
        </pc:grpChg>
        <pc:grpChg chg="mod">
          <ac:chgData name="hanh vu" userId="5a8ad58f99402e55" providerId="LiveId" clId="{26E58B0B-9E64-46AF-9170-79E1CA016031}" dt="2023-06-12T08:02:55.190" v="5"/>
          <ac:grpSpMkLst>
            <pc:docMk/>
            <pc:sldMk cId="0" sldId="335"/>
            <ac:grpSpMk id="33803" creationId="{2728D2B4-A2C5-48EC-17D3-B77962F2B03B}"/>
          </ac:grpSpMkLst>
        </pc:grpChg>
        <pc:grpChg chg="mod">
          <ac:chgData name="hanh vu" userId="5a8ad58f99402e55" providerId="LiveId" clId="{26E58B0B-9E64-46AF-9170-79E1CA016031}" dt="2023-06-12T08:02:55.190" v="5"/>
          <ac:grpSpMkLst>
            <pc:docMk/>
            <pc:sldMk cId="0" sldId="335"/>
            <ac:grpSpMk id="33815" creationId="{48DFCF1E-2414-1D17-93B6-8F50CF39C60E}"/>
          </ac:grpSpMkLst>
        </pc:grpChg>
        <pc:grpChg chg="mod">
          <ac:chgData name="hanh vu" userId="5a8ad58f99402e55" providerId="LiveId" clId="{26E58B0B-9E64-46AF-9170-79E1CA016031}" dt="2023-06-12T08:02:55.190" v="5"/>
          <ac:grpSpMkLst>
            <pc:docMk/>
            <pc:sldMk cId="0" sldId="335"/>
            <ac:grpSpMk id="33816" creationId="{5BE6C288-2B62-FCF0-FD5C-DFA8325F8297}"/>
          </ac:grpSpMkLst>
        </pc:grpChg>
        <pc:grpChg chg="mod">
          <ac:chgData name="hanh vu" userId="5a8ad58f99402e55" providerId="LiveId" clId="{26E58B0B-9E64-46AF-9170-79E1CA016031}" dt="2023-06-12T08:02:55.190" v="5"/>
          <ac:grpSpMkLst>
            <pc:docMk/>
            <pc:sldMk cId="0" sldId="335"/>
            <ac:grpSpMk id="33821" creationId="{4399D8D0-62D0-6AD1-2130-C57283A8C7F2}"/>
          </ac:grpSpMkLst>
        </pc:grpChg>
        <pc:grpChg chg="mod">
          <ac:chgData name="hanh vu" userId="5a8ad58f99402e55" providerId="LiveId" clId="{26E58B0B-9E64-46AF-9170-79E1CA016031}" dt="2023-06-12T08:02:55.190" v="5"/>
          <ac:grpSpMkLst>
            <pc:docMk/>
            <pc:sldMk cId="0" sldId="335"/>
            <ac:grpSpMk id="33833" creationId="{D26FD3EE-2F16-41AB-99DA-DE25CF17845C}"/>
          </ac:grpSpMkLst>
        </pc:grpChg>
        <pc:grpChg chg="mod">
          <ac:chgData name="hanh vu" userId="5a8ad58f99402e55" providerId="LiveId" clId="{26E58B0B-9E64-46AF-9170-79E1CA016031}" dt="2023-06-12T08:02:55.190" v="5"/>
          <ac:grpSpMkLst>
            <pc:docMk/>
            <pc:sldMk cId="0" sldId="335"/>
            <ac:grpSpMk id="33838" creationId="{B9FA8E24-8910-41AF-F94B-B7F37D880536}"/>
          </ac:grpSpMkLst>
        </pc:grpChg>
        <pc:grpChg chg="mod">
          <ac:chgData name="hanh vu" userId="5a8ad58f99402e55" providerId="LiveId" clId="{26E58B0B-9E64-46AF-9170-79E1CA016031}" dt="2023-06-12T08:02:55.190" v="5"/>
          <ac:grpSpMkLst>
            <pc:docMk/>
            <pc:sldMk cId="0" sldId="335"/>
            <ac:grpSpMk id="33839" creationId="{8F451DFD-33FD-33D6-7321-EEAC9C5373AA}"/>
          </ac:grpSpMkLst>
        </pc:grpChg>
        <pc:grpChg chg="mod">
          <ac:chgData name="hanh vu" userId="5a8ad58f99402e55" providerId="LiveId" clId="{26E58B0B-9E64-46AF-9170-79E1CA016031}" dt="2023-06-12T08:02:55.190" v="5"/>
          <ac:grpSpMkLst>
            <pc:docMk/>
            <pc:sldMk cId="0" sldId="335"/>
            <ac:grpSpMk id="33840" creationId="{634DA949-8D67-137B-9603-5275031BFF69}"/>
          </ac:grpSpMkLst>
        </pc:grpChg>
        <pc:grpChg chg="mod">
          <ac:chgData name="hanh vu" userId="5a8ad58f99402e55" providerId="LiveId" clId="{26E58B0B-9E64-46AF-9170-79E1CA016031}" dt="2023-06-12T08:02:55.190" v="5"/>
          <ac:grpSpMkLst>
            <pc:docMk/>
            <pc:sldMk cId="0" sldId="335"/>
            <ac:grpSpMk id="33841" creationId="{D234E0A5-1E8A-B9A6-BE6B-AF0CCB9E1CD5}"/>
          </ac:grpSpMkLst>
        </pc:grpChg>
        <pc:grpChg chg="mod">
          <ac:chgData name="hanh vu" userId="5a8ad58f99402e55" providerId="LiveId" clId="{26E58B0B-9E64-46AF-9170-79E1CA016031}" dt="2023-06-12T08:02:55.190" v="5"/>
          <ac:grpSpMkLst>
            <pc:docMk/>
            <pc:sldMk cId="0" sldId="335"/>
            <ac:grpSpMk id="33842" creationId="{C10621A2-7795-0B3C-0A8F-8E9F18E78889}"/>
          </ac:grpSpMkLst>
        </pc:grpChg>
        <pc:grpChg chg="mod">
          <ac:chgData name="hanh vu" userId="5a8ad58f99402e55" providerId="LiveId" clId="{26E58B0B-9E64-46AF-9170-79E1CA016031}" dt="2023-06-12T08:02:55.190" v="5"/>
          <ac:grpSpMkLst>
            <pc:docMk/>
            <pc:sldMk cId="0" sldId="335"/>
            <ac:grpSpMk id="33843" creationId="{03A17103-B69A-06DF-6AEA-8610B72CD833}"/>
          </ac:grpSpMkLst>
        </pc:grpChg>
        <pc:grpChg chg="mod">
          <ac:chgData name="hanh vu" userId="5a8ad58f99402e55" providerId="LiveId" clId="{26E58B0B-9E64-46AF-9170-79E1CA016031}" dt="2023-06-12T08:02:55.190" v="5"/>
          <ac:grpSpMkLst>
            <pc:docMk/>
            <pc:sldMk cId="0" sldId="335"/>
            <ac:grpSpMk id="33854" creationId="{8A47C5FD-232B-3A8E-AA34-37C35248A9A5}"/>
          </ac:grpSpMkLst>
        </pc:grpChg>
        <pc:grpChg chg="mod">
          <ac:chgData name="hanh vu" userId="5a8ad58f99402e55" providerId="LiveId" clId="{26E58B0B-9E64-46AF-9170-79E1CA016031}" dt="2023-06-12T08:02:55.190" v="5"/>
          <ac:grpSpMkLst>
            <pc:docMk/>
            <pc:sldMk cId="0" sldId="335"/>
            <ac:grpSpMk id="33855" creationId="{1019678C-D396-3C2B-ACB0-595893F5232D}"/>
          </ac:grpSpMkLst>
        </pc:grpChg>
        <pc:grpChg chg="mod">
          <ac:chgData name="hanh vu" userId="5a8ad58f99402e55" providerId="LiveId" clId="{26E58B0B-9E64-46AF-9170-79E1CA016031}" dt="2023-06-12T08:02:55.190" v="5"/>
          <ac:grpSpMkLst>
            <pc:docMk/>
            <pc:sldMk cId="0" sldId="335"/>
            <ac:grpSpMk id="33866" creationId="{02A11A26-9CC0-FF8F-4F77-6C949BAEBF8C}"/>
          </ac:grpSpMkLst>
        </pc:grpChg>
        <pc:grpChg chg="mod">
          <ac:chgData name="hanh vu" userId="5a8ad58f99402e55" providerId="LiveId" clId="{26E58B0B-9E64-46AF-9170-79E1CA016031}" dt="2023-06-12T08:02:55.190" v="5"/>
          <ac:grpSpMkLst>
            <pc:docMk/>
            <pc:sldMk cId="0" sldId="335"/>
            <ac:grpSpMk id="33867" creationId="{6FB7B469-5977-6140-73F4-3FB53368DC56}"/>
          </ac:grpSpMkLst>
        </pc:grpChg>
        <pc:grpChg chg="mod">
          <ac:chgData name="hanh vu" userId="5a8ad58f99402e55" providerId="LiveId" clId="{26E58B0B-9E64-46AF-9170-79E1CA016031}" dt="2023-06-12T08:02:55.190" v="5"/>
          <ac:grpSpMkLst>
            <pc:docMk/>
            <pc:sldMk cId="0" sldId="335"/>
            <ac:grpSpMk id="33878" creationId="{9AC228A4-E413-BB9C-E6D0-55DE7B2B6BB3}"/>
          </ac:grpSpMkLst>
        </pc:grpChg>
        <pc:grpChg chg="mod">
          <ac:chgData name="hanh vu" userId="5a8ad58f99402e55" providerId="LiveId" clId="{26E58B0B-9E64-46AF-9170-79E1CA016031}" dt="2023-06-12T08:02:55.190" v="5"/>
          <ac:grpSpMkLst>
            <pc:docMk/>
            <pc:sldMk cId="0" sldId="335"/>
            <ac:grpSpMk id="33879" creationId="{B1981E22-3C71-9A93-7923-18CD8B02A9D4}"/>
          </ac:grpSpMkLst>
        </pc:grpChg>
        <pc:grpChg chg="mod">
          <ac:chgData name="hanh vu" userId="5a8ad58f99402e55" providerId="LiveId" clId="{26E58B0B-9E64-46AF-9170-79E1CA016031}" dt="2023-06-12T08:02:55.190" v="5"/>
          <ac:grpSpMkLst>
            <pc:docMk/>
            <pc:sldMk cId="0" sldId="335"/>
            <ac:grpSpMk id="33880" creationId="{A01687CA-B846-DD40-ED50-63227678F0DF}"/>
          </ac:grpSpMkLst>
        </pc:grpChg>
        <pc:grpChg chg="mod">
          <ac:chgData name="hanh vu" userId="5a8ad58f99402e55" providerId="LiveId" clId="{26E58B0B-9E64-46AF-9170-79E1CA016031}" dt="2023-06-12T08:02:55.190" v="5"/>
          <ac:grpSpMkLst>
            <pc:docMk/>
            <pc:sldMk cId="0" sldId="335"/>
            <ac:grpSpMk id="33881" creationId="{ED86BA0B-16DB-4984-D00A-3D334B3F9D2B}"/>
          </ac:grpSpMkLst>
        </pc:grpChg>
        <pc:grpChg chg="mod">
          <ac:chgData name="hanh vu" userId="5a8ad58f99402e55" providerId="LiveId" clId="{26E58B0B-9E64-46AF-9170-79E1CA016031}" dt="2023-06-12T08:02:55.190" v="5"/>
          <ac:grpSpMkLst>
            <pc:docMk/>
            <pc:sldMk cId="0" sldId="335"/>
            <ac:grpSpMk id="33892" creationId="{C9F5C0D9-85D2-7C50-F6D2-3E0A50CAF674}"/>
          </ac:grpSpMkLst>
        </pc:grpChg>
        <pc:grpChg chg="mod">
          <ac:chgData name="hanh vu" userId="5a8ad58f99402e55" providerId="LiveId" clId="{26E58B0B-9E64-46AF-9170-79E1CA016031}" dt="2023-06-12T08:02:55.190" v="5"/>
          <ac:grpSpMkLst>
            <pc:docMk/>
            <pc:sldMk cId="0" sldId="335"/>
            <ac:grpSpMk id="33893" creationId="{503B8A37-15E7-1CEA-2845-3E48E15BCE8F}"/>
          </ac:grpSpMkLst>
        </pc:grpChg>
        <pc:grpChg chg="mod">
          <ac:chgData name="hanh vu" userId="5a8ad58f99402e55" providerId="LiveId" clId="{26E58B0B-9E64-46AF-9170-79E1CA016031}" dt="2023-06-12T08:02:55.190" v="5"/>
          <ac:grpSpMkLst>
            <pc:docMk/>
            <pc:sldMk cId="0" sldId="335"/>
            <ac:grpSpMk id="33904" creationId="{CB9FFAE4-A340-D605-27FE-47A7A73CC24D}"/>
          </ac:grpSpMkLst>
        </pc:grpChg>
        <pc:grpChg chg="mod">
          <ac:chgData name="hanh vu" userId="5a8ad58f99402e55" providerId="LiveId" clId="{26E58B0B-9E64-46AF-9170-79E1CA016031}" dt="2023-06-12T08:02:55.190" v="5"/>
          <ac:grpSpMkLst>
            <pc:docMk/>
            <pc:sldMk cId="0" sldId="335"/>
            <ac:grpSpMk id="33905" creationId="{3F4F6AC1-3A74-967A-B739-C5A5392106A3}"/>
          </ac:grpSpMkLst>
        </pc:grpChg>
        <pc:picChg chg="mod">
          <ac:chgData name="hanh vu" userId="5a8ad58f99402e55" providerId="LiveId" clId="{26E58B0B-9E64-46AF-9170-79E1CA016031}" dt="2023-06-12T08:02:55.190" v="5"/>
          <ac:picMkLst>
            <pc:docMk/>
            <pc:sldMk cId="0" sldId="335"/>
            <ac:picMk id="33831" creationId="{D0A82949-7B20-1C77-D40F-E6A4836F60FD}"/>
          </ac:picMkLst>
        </pc:picChg>
      </pc:sldChg>
      <pc:sldChg chg="modSp del ord">
        <pc:chgData name="hanh vu" userId="5a8ad58f99402e55" providerId="LiveId" clId="{26E58B0B-9E64-46AF-9170-79E1CA016031}" dt="2023-06-18T09:39:00.952" v="1827" actId="47"/>
        <pc:sldMkLst>
          <pc:docMk/>
          <pc:sldMk cId="0" sldId="336"/>
        </pc:sldMkLst>
        <pc:spChg chg="mod">
          <ac:chgData name="hanh vu" userId="5a8ad58f99402e55" providerId="LiveId" clId="{26E58B0B-9E64-46AF-9170-79E1CA016031}" dt="2023-06-12T08:02:55.190" v="5"/>
          <ac:spMkLst>
            <pc:docMk/>
            <pc:sldMk cId="0" sldId="336"/>
            <ac:spMk id="14431" creationId="{55AA5991-829A-F8B5-9BF9-7D8FCFBF68FF}"/>
          </ac:spMkLst>
        </pc:spChg>
        <pc:spChg chg="mod">
          <ac:chgData name="hanh vu" userId="5a8ad58f99402e55" providerId="LiveId" clId="{26E58B0B-9E64-46AF-9170-79E1CA016031}" dt="2023-06-12T08:02:55.190" v="5"/>
          <ac:spMkLst>
            <pc:docMk/>
            <pc:sldMk cId="0" sldId="336"/>
            <ac:spMk id="14432" creationId="{C5DC5F78-4D05-A4F1-BCA9-F1799331B8FB}"/>
          </ac:spMkLst>
        </pc:spChg>
        <pc:spChg chg="mod">
          <ac:chgData name="hanh vu" userId="5a8ad58f99402e55" providerId="LiveId" clId="{26E58B0B-9E64-46AF-9170-79E1CA016031}" dt="2023-06-12T08:02:55.190" v="5"/>
          <ac:spMkLst>
            <pc:docMk/>
            <pc:sldMk cId="0" sldId="336"/>
            <ac:spMk id="14433" creationId="{2B0C274A-103D-D28F-2BD2-219CC44817DD}"/>
          </ac:spMkLst>
        </pc:spChg>
        <pc:spChg chg="mod">
          <ac:chgData name="hanh vu" userId="5a8ad58f99402e55" providerId="LiveId" clId="{26E58B0B-9E64-46AF-9170-79E1CA016031}" dt="2023-06-12T08:02:55.190" v="5"/>
          <ac:spMkLst>
            <pc:docMk/>
            <pc:sldMk cId="0" sldId="336"/>
            <ac:spMk id="14434" creationId="{9CF4C1C3-DA8B-B186-D47F-3D08CB775DEA}"/>
          </ac:spMkLst>
        </pc:spChg>
        <pc:spChg chg="mod">
          <ac:chgData name="hanh vu" userId="5a8ad58f99402e55" providerId="LiveId" clId="{26E58B0B-9E64-46AF-9170-79E1CA016031}" dt="2023-06-12T08:02:55.190" v="5"/>
          <ac:spMkLst>
            <pc:docMk/>
            <pc:sldMk cId="0" sldId="336"/>
            <ac:spMk id="14435" creationId="{E3C6EA2B-3798-3BF8-AE14-B335F7BA9748}"/>
          </ac:spMkLst>
        </pc:spChg>
        <pc:spChg chg="mod">
          <ac:chgData name="hanh vu" userId="5a8ad58f99402e55" providerId="LiveId" clId="{26E58B0B-9E64-46AF-9170-79E1CA016031}" dt="2023-06-12T08:02:55.190" v="5"/>
          <ac:spMkLst>
            <pc:docMk/>
            <pc:sldMk cId="0" sldId="336"/>
            <ac:spMk id="14436" creationId="{FA6DE3AD-D049-5B4C-9F3E-742B25359C74}"/>
          </ac:spMkLst>
        </pc:spChg>
        <pc:spChg chg="mod">
          <ac:chgData name="hanh vu" userId="5a8ad58f99402e55" providerId="LiveId" clId="{26E58B0B-9E64-46AF-9170-79E1CA016031}" dt="2023-06-12T08:02:55.190" v="5"/>
          <ac:spMkLst>
            <pc:docMk/>
            <pc:sldMk cId="0" sldId="336"/>
            <ac:spMk id="34818" creationId="{1BCE4FBD-08D6-6FCB-0486-E265FD777DA6}"/>
          </ac:spMkLst>
        </pc:spChg>
        <pc:spChg chg="mod">
          <ac:chgData name="hanh vu" userId="5a8ad58f99402e55" providerId="LiveId" clId="{26E58B0B-9E64-46AF-9170-79E1CA016031}" dt="2023-06-12T08:02:55.190" v="5"/>
          <ac:spMkLst>
            <pc:docMk/>
            <pc:sldMk cId="0" sldId="336"/>
            <ac:spMk id="34819" creationId="{70A297BF-E5B7-4F40-AB9F-6A2F91D4B4BA}"/>
          </ac:spMkLst>
        </pc:spChg>
        <pc:spChg chg="mod">
          <ac:chgData name="hanh vu" userId="5a8ad58f99402e55" providerId="LiveId" clId="{26E58B0B-9E64-46AF-9170-79E1CA016031}" dt="2023-06-12T08:02:55.190" v="5"/>
          <ac:spMkLst>
            <pc:docMk/>
            <pc:sldMk cId="0" sldId="336"/>
            <ac:spMk id="34820" creationId="{9B73777D-5F3A-6FB6-13E7-9165FF95C9B0}"/>
          </ac:spMkLst>
        </pc:spChg>
        <pc:spChg chg="mod">
          <ac:chgData name="hanh vu" userId="5a8ad58f99402e55" providerId="LiveId" clId="{26E58B0B-9E64-46AF-9170-79E1CA016031}" dt="2023-06-12T08:02:55.190" v="5"/>
          <ac:spMkLst>
            <pc:docMk/>
            <pc:sldMk cId="0" sldId="336"/>
            <ac:spMk id="34821" creationId="{EE3D047F-E5B4-DB17-C5BB-8BBAD83A0A8A}"/>
          </ac:spMkLst>
        </pc:spChg>
        <pc:spChg chg="mod">
          <ac:chgData name="hanh vu" userId="5a8ad58f99402e55" providerId="LiveId" clId="{26E58B0B-9E64-46AF-9170-79E1CA016031}" dt="2023-06-12T08:02:55.190" v="5"/>
          <ac:spMkLst>
            <pc:docMk/>
            <pc:sldMk cId="0" sldId="336"/>
            <ac:spMk id="34822" creationId="{69C40B71-5635-3BBB-B3B2-A7A6426BC0C5}"/>
          </ac:spMkLst>
        </pc:spChg>
        <pc:spChg chg="mod">
          <ac:chgData name="hanh vu" userId="5a8ad58f99402e55" providerId="LiveId" clId="{26E58B0B-9E64-46AF-9170-79E1CA016031}" dt="2023-06-12T08:02:55.190" v="5"/>
          <ac:spMkLst>
            <pc:docMk/>
            <pc:sldMk cId="0" sldId="336"/>
            <ac:spMk id="34829" creationId="{680B94F9-91A3-6A57-838B-F04C6D5E590B}"/>
          </ac:spMkLst>
        </pc:spChg>
      </pc:sldChg>
      <pc:sldChg chg="modSp del">
        <pc:chgData name="hanh vu" userId="5a8ad58f99402e55" providerId="LiveId" clId="{26E58B0B-9E64-46AF-9170-79E1CA016031}" dt="2023-06-18T09:45:07.965" v="1860" actId="47"/>
        <pc:sldMkLst>
          <pc:docMk/>
          <pc:sldMk cId="0" sldId="337"/>
        </pc:sldMkLst>
        <pc:picChg chg="mod">
          <ac:chgData name="hanh vu" userId="5a8ad58f99402e55" providerId="LiveId" clId="{26E58B0B-9E64-46AF-9170-79E1CA016031}" dt="2023-06-12T08:02:55.190" v="5"/>
          <ac:picMkLst>
            <pc:docMk/>
            <pc:sldMk cId="0" sldId="337"/>
            <ac:picMk id="3" creationId="{E834BF3F-2D91-B6EC-4304-7D3110713CBC}"/>
          </ac:picMkLst>
        </pc:picChg>
        <pc:picChg chg="mod">
          <ac:chgData name="hanh vu" userId="5a8ad58f99402e55" providerId="LiveId" clId="{26E58B0B-9E64-46AF-9170-79E1CA016031}" dt="2023-06-12T08:02:55.190" v="5"/>
          <ac:picMkLst>
            <pc:docMk/>
            <pc:sldMk cId="0" sldId="337"/>
            <ac:picMk id="35842" creationId="{0D51993D-3806-4BB4-EFA6-859CE3AE5FA2}"/>
          </ac:picMkLst>
        </pc:picChg>
      </pc:sldChg>
      <pc:sldChg chg="modSp del">
        <pc:chgData name="hanh vu" userId="5a8ad58f99402e55" providerId="LiveId" clId="{26E58B0B-9E64-46AF-9170-79E1CA016031}" dt="2023-06-18T09:45:07.965" v="1860" actId="47"/>
        <pc:sldMkLst>
          <pc:docMk/>
          <pc:sldMk cId="0" sldId="338"/>
        </pc:sldMkLst>
        <pc:spChg chg="mod">
          <ac:chgData name="hanh vu" userId="5a8ad58f99402e55" providerId="LiveId" clId="{26E58B0B-9E64-46AF-9170-79E1CA016031}" dt="2023-06-12T08:02:55.190" v="5"/>
          <ac:spMkLst>
            <pc:docMk/>
            <pc:sldMk cId="0" sldId="338"/>
            <ac:spMk id="61444" creationId="{81DB1650-E414-E698-3F7D-58E862AA77B9}"/>
          </ac:spMkLst>
        </pc:spChg>
        <pc:picChg chg="mod">
          <ac:chgData name="hanh vu" userId="5a8ad58f99402e55" providerId="LiveId" clId="{26E58B0B-9E64-46AF-9170-79E1CA016031}" dt="2023-06-12T08:02:55.190" v="5"/>
          <ac:picMkLst>
            <pc:docMk/>
            <pc:sldMk cId="0" sldId="338"/>
            <ac:picMk id="61442" creationId="{549ACCDD-3C43-BC18-9E16-E3456C6D9AEB}"/>
          </ac:picMkLst>
        </pc:picChg>
        <pc:picChg chg="mod">
          <ac:chgData name="hanh vu" userId="5a8ad58f99402e55" providerId="LiveId" clId="{26E58B0B-9E64-46AF-9170-79E1CA016031}" dt="2023-06-12T08:02:55.190" v="5"/>
          <ac:picMkLst>
            <pc:docMk/>
            <pc:sldMk cId="0" sldId="338"/>
            <ac:picMk id="61443" creationId="{3F6C790B-8102-63A8-2886-4A0614577513}"/>
          </ac:picMkLst>
        </pc:picChg>
      </pc:sldChg>
      <pc:sldChg chg="modSp del">
        <pc:chgData name="hanh vu" userId="5a8ad58f99402e55" providerId="LiveId" clId="{26E58B0B-9E64-46AF-9170-79E1CA016031}" dt="2023-06-18T09:45:07.965" v="1860" actId="47"/>
        <pc:sldMkLst>
          <pc:docMk/>
          <pc:sldMk cId="0" sldId="339"/>
        </pc:sldMkLst>
        <pc:spChg chg="mod">
          <ac:chgData name="hanh vu" userId="5a8ad58f99402e55" providerId="LiveId" clId="{26E58B0B-9E64-46AF-9170-79E1CA016031}" dt="2023-06-12T08:02:55.190" v="5"/>
          <ac:spMkLst>
            <pc:docMk/>
            <pc:sldMk cId="0" sldId="339"/>
            <ac:spMk id="37892" creationId="{27BDF7C8-B3A1-539E-9F78-1BF5E641D3AA}"/>
          </ac:spMkLst>
        </pc:spChg>
        <pc:grpChg chg="mod">
          <ac:chgData name="hanh vu" userId="5a8ad58f99402e55" providerId="LiveId" clId="{26E58B0B-9E64-46AF-9170-79E1CA016031}" dt="2023-06-12T08:02:55.190" v="5"/>
          <ac:grpSpMkLst>
            <pc:docMk/>
            <pc:sldMk cId="0" sldId="339"/>
            <ac:grpSpMk id="37890" creationId="{EF873FBC-3D7B-D04C-FDB5-B2647B60800B}"/>
          </ac:grpSpMkLst>
        </pc:grpChg>
        <pc:picChg chg="mod">
          <ac:chgData name="hanh vu" userId="5a8ad58f99402e55" providerId="LiveId" clId="{26E58B0B-9E64-46AF-9170-79E1CA016031}" dt="2023-06-12T08:02:55.190" v="5"/>
          <ac:picMkLst>
            <pc:docMk/>
            <pc:sldMk cId="0" sldId="339"/>
            <ac:picMk id="37891" creationId="{A7C62A6B-92C0-8085-5AD4-1E724170E87A}"/>
          </ac:picMkLst>
        </pc:picChg>
      </pc:sldChg>
      <pc:sldChg chg="modSp del">
        <pc:chgData name="hanh vu" userId="5a8ad58f99402e55" providerId="LiveId" clId="{26E58B0B-9E64-46AF-9170-79E1CA016031}" dt="2023-06-18T09:45:07.965" v="1860" actId="47"/>
        <pc:sldMkLst>
          <pc:docMk/>
          <pc:sldMk cId="0" sldId="340"/>
        </pc:sldMkLst>
        <pc:spChg chg="mod">
          <ac:chgData name="hanh vu" userId="5a8ad58f99402e55" providerId="LiveId" clId="{26E58B0B-9E64-46AF-9170-79E1CA016031}" dt="2023-06-12T08:02:55.190" v="5"/>
          <ac:spMkLst>
            <pc:docMk/>
            <pc:sldMk cId="0" sldId="340"/>
            <ac:spMk id="38915" creationId="{5FD82705-A222-AEE8-5C03-8BDAD66CA4C2}"/>
          </ac:spMkLst>
        </pc:spChg>
        <pc:spChg chg="mod">
          <ac:chgData name="hanh vu" userId="5a8ad58f99402e55" providerId="LiveId" clId="{26E58B0B-9E64-46AF-9170-79E1CA016031}" dt="2023-06-12T08:02:55.190" v="5"/>
          <ac:spMkLst>
            <pc:docMk/>
            <pc:sldMk cId="0" sldId="340"/>
            <ac:spMk id="38917" creationId="{5A879FAF-6D43-CBF6-91DE-A7202CF40D26}"/>
          </ac:spMkLst>
        </pc:spChg>
        <pc:grpChg chg="mod">
          <ac:chgData name="hanh vu" userId="5a8ad58f99402e55" providerId="LiveId" clId="{26E58B0B-9E64-46AF-9170-79E1CA016031}" dt="2023-06-12T08:02:55.190" v="5"/>
          <ac:grpSpMkLst>
            <pc:docMk/>
            <pc:sldMk cId="0" sldId="340"/>
            <ac:grpSpMk id="38914" creationId="{65FFE2B2-2834-166A-A17B-37C6CB0F5527}"/>
          </ac:grpSpMkLst>
        </pc:grpChg>
        <pc:picChg chg="mod">
          <ac:chgData name="hanh vu" userId="5a8ad58f99402e55" providerId="LiveId" clId="{26E58B0B-9E64-46AF-9170-79E1CA016031}" dt="2023-06-12T08:02:55.190" v="5"/>
          <ac:picMkLst>
            <pc:docMk/>
            <pc:sldMk cId="0" sldId="340"/>
            <ac:picMk id="38916" creationId="{230ED7B3-6566-DAD5-9C71-F74F7316848B}"/>
          </ac:picMkLst>
        </pc:picChg>
        <pc:picChg chg="mod">
          <ac:chgData name="hanh vu" userId="5a8ad58f99402e55" providerId="LiveId" clId="{26E58B0B-9E64-46AF-9170-79E1CA016031}" dt="2023-06-12T08:02:55.190" v="5"/>
          <ac:picMkLst>
            <pc:docMk/>
            <pc:sldMk cId="0" sldId="340"/>
            <ac:picMk id="38918" creationId="{88110F3E-E791-8E54-5275-24E24EC04919}"/>
          </ac:picMkLst>
        </pc:picChg>
      </pc:sldChg>
      <pc:sldChg chg="modSp del">
        <pc:chgData name="hanh vu" userId="5a8ad58f99402e55" providerId="LiveId" clId="{26E58B0B-9E64-46AF-9170-79E1CA016031}" dt="2023-06-18T09:45:07.965" v="1860" actId="47"/>
        <pc:sldMkLst>
          <pc:docMk/>
          <pc:sldMk cId="0" sldId="341"/>
        </pc:sldMkLst>
        <pc:spChg chg="mod">
          <ac:chgData name="hanh vu" userId="5a8ad58f99402e55" providerId="LiveId" clId="{26E58B0B-9E64-46AF-9170-79E1CA016031}" dt="2023-06-12T08:02:55.190" v="5"/>
          <ac:spMkLst>
            <pc:docMk/>
            <pc:sldMk cId="0" sldId="341"/>
            <ac:spMk id="135" creationId="{4EB1B33B-F876-AF1E-E9AB-E55B6E70A7D3}"/>
          </ac:spMkLst>
        </pc:spChg>
        <pc:spChg chg="mod">
          <ac:chgData name="hanh vu" userId="5a8ad58f99402e55" providerId="LiveId" clId="{26E58B0B-9E64-46AF-9170-79E1CA016031}" dt="2023-06-12T08:02:55.190" v="5"/>
          <ac:spMkLst>
            <pc:docMk/>
            <pc:sldMk cId="0" sldId="341"/>
            <ac:spMk id="193" creationId="{EFE30B35-06A9-111C-C077-9237FE7A07C7}"/>
          </ac:spMkLst>
        </pc:spChg>
        <pc:spChg chg="mod">
          <ac:chgData name="hanh vu" userId="5a8ad58f99402e55" providerId="LiveId" clId="{26E58B0B-9E64-46AF-9170-79E1CA016031}" dt="2023-06-12T08:02:55.190" v="5"/>
          <ac:spMkLst>
            <pc:docMk/>
            <pc:sldMk cId="0" sldId="341"/>
            <ac:spMk id="194" creationId="{6B44B922-4607-EF84-D0FB-1DA44287EDDE}"/>
          </ac:spMkLst>
        </pc:spChg>
        <pc:spChg chg="mod">
          <ac:chgData name="hanh vu" userId="5a8ad58f99402e55" providerId="LiveId" clId="{26E58B0B-9E64-46AF-9170-79E1CA016031}" dt="2023-06-12T08:02:55.190" v="5"/>
          <ac:spMkLst>
            <pc:docMk/>
            <pc:sldMk cId="0" sldId="341"/>
            <ac:spMk id="39938" creationId="{FD90B270-F918-0048-5E12-8920C4AC0482}"/>
          </ac:spMkLst>
        </pc:spChg>
        <pc:spChg chg="mod">
          <ac:chgData name="hanh vu" userId="5a8ad58f99402e55" providerId="LiveId" clId="{26E58B0B-9E64-46AF-9170-79E1CA016031}" dt="2023-06-12T08:02:55.190" v="5"/>
          <ac:spMkLst>
            <pc:docMk/>
            <pc:sldMk cId="0" sldId="341"/>
            <ac:spMk id="39939" creationId="{4861CF65-C4D4-55FE-F1A2-C10E3D1EF309}"/>
          </ac:spMkLst>
        </pc:spChg>
        <pc:spChg chg="mod">
          <ac:chgData name="hanh vu" userId="5a8ad58f99402e55" providerId="LiveId" clId="{26E58B0B-9E64-46AF-9170-79E1CA016031}" dt="2023-06-12T08:02:55.190" v="5"/>
          <ac:spMkLst>
            <pc:docMk/>
            <pc:sldMk cId="0" sldId="341"/>
            <ac:spMk id="39940" creationId="{8BA0C00B-05B4-77C7-AC81-02BBE266ABB6}"/>
          </ac:spMkLst>
        </pc:spChg>
        <pc:spChg chg="mod">
          <ac:chgData name="hanh vu" userId="5a8ad58f99402e55" providerId="LiveId" clId="{26E58B0B-9E64-46AF-9170-79E1CA016031}" dt="2023-06-12T08:02:55.190" v="5"/>
          <ac:spMkLst>
            <pc:docMk/>
            <pc:sldMk cId="0" sldId="341"/>
            <ac:spMk id="39941" creationId="{5FC41180-979D-2838-4EDF-6991A002A394}"/>
          </ac:spMkLst>
        </pc:spChg>
        <pc:spChg chg="mod">
          <ac:chgData name="hanh vu" userId="5a8ad58f99402e55" providerId="LiveId" clId="{26E58B0B-9E64-46AF-9170-79E1CA016031}" dt="2023-06-12T08:02:55.190" v="5"/>
          <ac:spMkLst>
            <pc:docMk/>
            <pc:sldMk cId="0" sldId="341"/>
            <ac:spMk id="39942" creationId="{208B1046-2184-45CF-DDAA-37D63C6C2CD2}"/>
          </ac:spMkLst>
        </pc:spChg>
        <pc:spChg chg="mod">
          <ac:chgData name="hanh vu" userId="5a8ad58f99402e55" providerId="LiveId" clId="{26E58B0B-9E64-46AF-9170-79E1CA016031}" dt="2023-06-12T08:02:55.190" v="5"/>
          <ac:spMkLst>
            <pc:docMk/>
            <pc:sldMk cId="0" sldId="341"/>
            <ac:spMk id="39943" creationId="{13718FF8-C2A9-7686-0CC3-B15A87B4BC19}"/>
          </ac:spMkLst>
        </pc:spChg>
        <pc:spChg chg="mod">
          <ac:chgData name="hanh vu" userId="5a8ad58f99402e55" providerId="LiveId" clId="{26E58B0B-9E64-46AF-9170-79E1CA016031}" dt="2023-06-12T08:02:55.190" v="5"/>
          <ac:spMkLst>
            <pc:docMk/>
            <pc:sldMk cId="0" sldId="341"/>
            <ac:spMk id="39950" creationId="{FEC1387B-4BC9-58D4-AD11-467168BCDF40}"/>
          </ac:spMkLst>
        </pc:spChg>
        <pc:spChg chg="mod">
          <ac:chgData name="hanh vu" userId="5a8ad58f99402e55" providerId="LiveId" clId="{26E58B0B-9E64-46AF-9170-79E1CA016031}" dt="2023-06-12T08:02:55.190" v="5"/>
          <ac:spMkLst>
            <pc:docMk/>
            <pc:sldMk cId="0" sldId="341"/>
            <ac:spMk id="39954" creationId="{8E123C73-462C-34CD-7A2B-D3520AFEFFCF}"/>
          </ac:spMkLst>
        </pc:spChg>
        <pc:spChg chg="mod">
          <ac:chgData name="hanh vu" userId="5a8ad58f99402e55" providerId="LiveId" clId="{26E58B0B-9E64-46AF-9170-79E1CA016031}" dt="2023-06-12T08:02:55.190" v="5"/>
          <ac:spMkLst>
            <pc:docMk/>
            <pc:sldMk cId="0" sldId="341"/>
            <ac:spMk id="39956" creationId="{123B03F8-033F-8807-7307-E0F9D1FBE3BC}"/>
          </ac:spMkLst>
        </pc:spChg>
        <pc:spChg chg="mod">
          <ac:chgData name="hanh vu" userId="5a8ad58f99402e55" providerId="LiveId" clId="{26E58B0B-9E64-46AF-9170-79E1CA016031}" dt="2023-06-12T08:02:55.190" v="5"/>
          <ac:spMkLst>
            <pc:docMk/>
            <pc:sldMk cId="0" sldId="341"/>
            <ac:spMk id="39960" creationId="{27AACC53-E3EC-BAA5-036A-E7CD3D0CE149}"/>
          </ac:spMkLst>
        </pc:spChg>
        <pc:spChg chg="mod">
          <ac:chgData name="hanh vu" userId="5a8ad58f99402e55" providerId="LiveId" clId="{26E58B0B-9E64-46AF-9170-79E1CA016031}" dt="2023-06-12T08:02:55.190" v="5"/>
          <ac:spMkLst>
            <pc:docMk/>
            <pc:sldMk cId="0" sldId="341"/>
            <ac:spMk id="39962" creationId="{28A71E30-59C9-F7D7-629C-9CE1EF3DD918}"/>
          </ac:spMkLst>
        </pc:spChg>
        <pc:spChg chg="mod">
          <ac:chgData name="hanh vu" userId="5a8ad58f99402e55" providerId="LiveId" clId="{26E58B0B-9E64-46AF-9170-79E1CA016031}" dt="2023-06-12T08:02:55.190" v="5"/>
          <ac:spMkLst>
            <pc:docMk/>
            <pc:sldMk cId="0" sldId="341"/>
            <ac:spMk id="39971" creationId="{4C710D5B-3CE4-77DE-20B5-8E50BE6FC777}"/>
          </ac:spMkLst>
        </pc:spChg>
        <pc:spChg chg="mod">
          <ac:chgData name="hanh vu" userId="5a8ad58f99402e55" providerId="LiveId" clId="{26E58B0B-9E64-46AF-9170-79E1CA016031}" dt="2023-06-12T08:02:55.190" v="5"/>
          <ac:spMkLst>
            <pc:docMk/>
            <pc:sldMk cId="0" sldId="341"/>
            <ac:spMk id="39980" creationId="{A2A8973B-23F7-D374-1452-9FB4C12BA041}"/>
          </ac:spMkLst>
        </pc:spChg>
        <pc:spChg chg="mod">
          <ac:chgData name="hanh vu" userId="5a8ad58f99402e55" providerId="LiveId" clId="{26E58B0B-9E64-46AF-9170-79E1CA016031}" dt="2023-06-12T08:02:55.190" v="5"/>
          <ac:spMkLst>
            <pc:docMk/>
            <pc:sldMk cId="0" sldId="341"/>
            <ac:spMk id="40000" creationId="{D1E81667-5D1E-37E8-BE63-B16DA2F6EEED}"/>
          </ac:spMkLst>
        </pc:spChg>
        <pc:spChg chg="mod">
          <ac:chgData name="hanh vu" userId="5a8ad58f99402e55" providerId="LiveId" clId="{26E58B0B-9E64-46AF-9170-79E1CA016031}" dt="2023-06-12T08:02:55.190" v="5"/>
          <ac:spMkLst>
            <pc:docMk/>
            <pc:sldMk cId="0" sldId="341"/>
            <ac:spMk id="40009" creationId="{08518969-622B-326A-5DDD-5D4110D9ABC6}"/>
          </ac:spMkLst>
        </pc:spChg>
        <pc:spChg chg="mod">
          <ac:chgData name="hanh vu" userId="5a8ad58f99402e55" providerId="LiveId" clId="{26E58B0B-9E64-46AF-9170-79E1CA016031}" dt="2023-06-12T08:02:55.190" v="5"/>
          <ac:spMkLst>
            <pc:docMk/>
            <pc:sldMk cId="0" sldId="341"/>
            <ac:spMk id="40010" creationId="{C574EE6C-2534-97BB-E42D-F79985059C1D}"/>
          </ac:spMkLst>
        </pc:spChg>
        <pc:spChg chg="mod">
          <ac:chgData name="hanh vu" userId="5a8ad58f99402e55" providerId="LiveId" clId="{26E58B0B-9E64-46AF-9170-79E1CA016031}" dt="2023-06-12T08:02:55.190" v="5"/>
          <ac:spMkLst>
            <pc:docMk/>
            <pc:sldMk cId="0" sldId="341"/>
            <ac:spMk id="40011" creationId="{7F1EB0F2-2E1B-FD97-E417-AC85DA711916}"/>
          </ac:spMkLst>
        </pc:spChg>
        <pc:spChg chg="mod">
          <ac:chgData name="hanh vu" userId="5a8ad58f99402e55" providerId="LiveId" clId="{26E58B0B-9E64-46AF-9170-79E1CA016031}" dt="2023-06-12T08:02:55.190" v="5"/>
          <ac:spMkLst>
            <pc:docMk/>
            <pc:sldMk cId="0" sldId="341"/>
            <ac:spMk id="40012" creationId="{C1AFACDC-B87E-3464-8EBE-BADE2DD944A9}"/>
          </ac:spMkLst>
        </pc:spChg>
        <pc:spChg chg="mod">
          <ac:chgData name="hanh vu" userId="5a8ad58f99402e55" providerId="LiveId" clId="{26E58B0B-9E64-46AF-9170-79E1CA016031}" dt="2023-06-12T08:02:55.190" v="5"/>
          <ac:spMkLst>
            <pc:docMk/>
            <pc:sldMk cId="0" sldId="341"/>
            <ac:spMk id="40013" creationId="{345EF1F4-E616-CCD1-D926-93EA9F81497A}"/>
          </ac:spMkLst>
        </pc:spChg>
        <pc:spChg chg="mod">
          <ac:chgData name="hanh vu" userId="5a8ad58f99402e55" providerId="LiveId" clId="{26E58B0B-9E64-46AF-9170-79E1CA016031}" dt="2023-06-12T08:02:55.190" v="5"/>
          <ac:spMkLst>
            <pc:docMk/>
            <pc:sldMk cId="0" sldId="341"/>
            <ac:spMk id="40014" creationId="{EF35E135-F26F-464A-DA50-03762F100594}"/>
          </ac:spMkLst>
        </pc:spChg>
        <pc:spChg chg="mod">
          <ac:chgData name="hanh vu" userId="5a8ad58f99402e55" providerId="LiveId" clId="{26E58B0B-9E64-46AF-9170-79E1CA016031}" dt="2023-06-12T08:02:55.190" v="5"/>
          <ac:spMkLst>
            <pc:docMk/>
            <pc:sldMk cId="0" sldId="341"/>
            <ac:spMk id="40015" creationId="{E9DA3CB0-7A45-CDAF-ECFB-12B989C1A72E}"/>
          </ac:spMkLst>
        </pc:spChg>
        <pc:spChg chg="mod">
          <ac:chgData name="hanh vu" userId="5a8ad58f99402e55" providerId="LiveId" clId="{26E58B0B-9E64-46AF-9170-79E1CA016031}" dt="2023-06-12T08:02:55.190" v="5"/>
          <ac:spMkLst>
            <pc:docMk/>
            <pc:sldMk cId="0" sldId="341"/>
            <ac:spMk id="40016" creationId="{3D07250C-C5BB-ED64-2BFC-85ACF5611067}"/>
          </ac:spMkLst>
        </pc:spChg>
        <pc:spChg chg="mod">
          <ac:chgData name="hanh vu" userId="5a8ad58f99402e55" providerId="LiveId" clId="{26E58B0B-9E64-46AF-9170-79E1CA016031}" dt="2023-06-12T08:02:55.190" v="5"/>
          <ac:spMkLst>
            <pc:docMk/>
            <pc:sldMk cId="0" sldId="341"/>
            <ac:spMk id="40017" creationId="{C3F95D08-8CFC-52EB-4525-51BAEA9D8225}"/>
          </ac:spMkLst>
        </pc:spChg>
        <pc:spChg chg="mod">
          <ac:chgData name="hanh vu" userId="5a8ad58f99402e55" providerId="LiveId" clId="{26E58B0B-9E64-46AF-9170-79E1CA016031}" dt="2023-06-12T08:02:55.190" v="5"/>
          <ac:spMkLst>
            <pc:docMk/>
            <pc:sldMk cId="0" sldId="341"/>
            <ac:spMk id="40018" creationId="{5F3EA6F5-A896-AACD-9EA4-5FFEF824130D}"/>
          </ac:spMkLst>
        </pc:spChg>
        <pc:spChg chg="mod">
          <ac:chgData name="hanh vu" userId="5a8ad58f99402e55" providerId="LiveId" clId="{26E58B0B-9E64-46AF-9170-79E1CA016031}" dt="2023-06-12T08:02:55.190" v="5"/>
          <ac:spMkLst>
            <pc:docMk/>
            <pc:sldMk cId="0" sldId="341"/>
            <ac:spMk id="40019" creationId="{83A46461-A589-CF9C-D0DD-2A4067A7B867}"/>
          </ac:spMkLst>
        </pc:spChg>
        <pc:spChg chg="mod">
          <ac:chgData name="hanh vu" userId="5a8ad58f99402e55" providerId="LiveId" clId="{26E58B0B-9E64-46AF-9170-79E1CA016031}" dt="2023-06-12T08:02:55.190" v="5"/>
          <ac:spMkLst>
            <pc:docMk/>
            <pc:sldMk cId="0" sldId="341"/>
            <ac:spMk id="40020" creationId="{1E1B9DEA-548A-B41F-DCE3-86E4C8D952C1}"/>
          </ac:spMkLst>
        </pc:spChg>
        <pc:spChg chg="mod">
          <ac:chgData name="hanh vu" userId="5a8ad58f99402e55" providerId="LiveId" clId="{26E58B0B-9E64-46AF-9170-79E1CA016031}" dt="2023-06-12T08:02:55.190" v="5"/>
          <ac:spMkLst>
            <pc:docMk/>
            <pc:sldMk cId="0" sldId="341"/>
            <ac:spMk id="40021" creationId="{42E7C537-19C7-1C64-D08C-807D0AA8B365}"/>
          </ac:spMkLst>
        </pc:spChg>
        <pc:spChg chg="mod">
          <ac:chgData name="hanh vu" userId="5a8ad58f99402e55" providerId="LiveId" clId="{26E58B0B-9E64-46AF-9170-79E1CA016031}" dt="2023-06-12T08:02:55.190" v="5"/>
          <ac:spMkLst>
            <pc:docMk/>
            <pc:sldMk cId="0" sldId="341"/>
            <ac:spMk id="40022" creationId="{5BC7A066-AAD8-2612-A7E3-F30A2593E509}"/>
          </ac:spMkLst>
        </pc:spChg>
        <pc:spChg chg="mod">
          <ac:chgData name="hanh vu" userId="5a8ad58f99402e55" providerId="LiveId" clId="{26E58B0B-9E64-46AF-9170-79E1CA016031}" dt="2023-06-12T08:02:55.190" v="5"/>
          <ac:spMkLst>
            <pc:docMk/>
            <pc:sldMk cId="0" sldId="341"/>
            <ac:spMk id="40023" creationId="{BB79262A-E22A-A7AA-FDD4-EFA3CEBCF1D1}"/>
          </ac:spMkLst>
        </pc:spChg>
        <pc:spChg chg="mod">
          <ac:chgData name="hanh vu" userId="5a8ad58f99402e55" providerId="LiveId" clId="{26E58B0B-9E64-46AF-9170-79E1CA016031}" dt="2023-06-12T08:02:55.190" v="5"/>
          <ac:spMkLst>
            <pc:docMk/>
            <pc:sldMk cId="0" sldId="341"/>
            <ac:spMk id="40024" creationId="{B0CDDE3D-A2BC-A64B-7655-CBA19CF88CC8}"/>
          </ac:spMkLst>
        </pc:spChg>
        <pc:spChg chg="mod">
          <ac:chgData name="hanh vu" userId="5a8ad58f99402e55" providerId="LiveId" clId="{26E58B0B-9E64-46AF-9170-79E1CA016031}" dt="2023-06-12T08:02:55.190" v="5"/>
          <ac:spMkLst>
            <pc:docMk/>
            <pc:sldMk cId="0" sldId="341"/>
            <ac:spMk id="40025" creationId="{E9A18DB9-EE91-BAF6-6478-BC7AF77844AB}"/>
          </ac:spMkLst>
        </pc:spChg>
        <pc:spChg chg="mod">
          <ac:chgData name="hanh vu" userId="5a8ad58f99402e55" providerId="LiveId" clId="{26E58B0B-9E64-46AF-9170-79E1CA016031}" dt="2023-06-12T08:02:55.190" v="5"/>
          <ac:spMkLst>
            <pc:docMk/>
            <pc:sldMk cId="0" sldId="341"/>
            <ac:spMk id="40026" creationId="{66452DE1-24AF-4EBC-16E5-CC9EFA0FF186}"/>
          </ac:spMkLst>
        </pc:spChg>
        <pc:spChg chg="mod">
          <ac:chgData name="hanh vu" userId="5a8ad58f99402e55" providerId="LiveId" clId="{26E58B0B-9E64-46AF-9170-79E1CA016031}" dt="2023-06-12T08:02:55.190" v="5"/>
          <ac:spMkLst>
            <pc:docMk/>
            <pc:sldMk cId="0" sldId="341"/>
            <ac:spMk id="40027" creationId="{DB3E435E-EAD3-4838-D686-15A2488C1A2B}"/>
          </ac:spMkLst>
        </pc:spChg>
        <pc:spChg chg="mod">
          <ac:chgData name="hanh vu" userId="5a8ad58f99402e55" providerId="LiveId" clId="{26E58B0B-9E64-46AF-9170-79E1CA016031}" dt="2023-06-12T08:02:55.190" v="5"/>
          <ac:spMkLst>
            <pc:docMk/>
            <pc:sldMk cId="0" sldId="341"/>
            <ac:spMk id="40028" creationId="{1B57F5E4-578D-B6B2-6738-8BFDB0FFA649}"/>
          </ac:spMkLst>
        </pc:spChg>
        <pc:spChg chg="mod">
          <ac:chgData name="hanh vu" userId="5a8ad58f99402e55" providerId="LiveId" clId="{26E58B0B-9E64-46AF-9170-79E1CA016031}" dt="2023-06-12T08:02:55.190" v="5"/>
          <ac:spMkLst>
            <pc:docMk/>
            <pc:sldMk cId="0" sldId="341"/>
            <ac:spMk id="40033" creationId="{AE825348-169B-6B96-C4AF-795C85DFA4D7}"/>
          </ac:spMkLst>
        </pc:spChg>
        <pc:spChg chg="mod">
          <ac:chgData name="hanh vu" userId="5a8ad58f99402e55" providerId="LiveId" clId="{26E58B0B-9E64-46AF-9170-79E1CA016031}" dt="2023-06-12T08:02:55.190" v="5"/>
          <ac:spMkLst>
            <pc:docMk/>
            <pc:sldMk cId="0" sldId="341"/>
            <ac:spMk id="40035" creationId="{6FF920A8-89A2-C8B7-11BE-01CED6A87716}"/>
          </ac:spMkLst>
        </pc:spChg>
        <pc:spChg chg="mod">
          <ac:chgData name="hanh vu" userId="5a8ad58f99402e55" providerId="LiveId" clId="{26E58B0B-9E64-46AF-9170-79E1CA016031}" dt="2023-06-12T08:02:55.190" v="5"/>
          <ac:spMkLst>
            <pc:docMk/>
            <pc:sldMk cId="0" sldId="341"/>
            <ac:spMk id="40037" creationId="{FAB13720-8815-918E-0DB1-7CBE9B63EBC2}"/>
          </ac:spMkLst>
        </pc:spChg>
        <pc:spChg chg="mod">
          <ac:chgData name="hanh vu" userId="5a8ad58f99402e55" providerId="LiveId" clId="{26E58B0B-9E64-46AF-9170-79E1CA016031}" dt="2023-06-12T08:02:55.190" v="5"/>
          <ac:spMkLst>
            <pc:docMk/>
            <pc:sldMk cId="0" sldId="341"/>
            <ac:spMk id="40038" creationId="{72BEFD7E-A374-B112-D90B-895E87723731}"/>
          </ac:spMkLst>
        </pc:spChg>
        <pc:spChg chg="mod">
          <ac:chgData name="hanh vu" userId="5a8ad58f99402e55" providerId="LiveId" clId="{26E58B0B-9E64-46AF-9170-79E1CA016031}" dt="2023-06-12T08:02:55.190" v="5"/>
          <ac:spMkLst>
            <pc:docMk/>
            <pc:sldMk cId="0" sldId="341"/>
            <ac:spMk id="40039" creationId="{C66DBA82-8AC6-B185-19ED-604E7A7671A2}"/>
          </ac:spMkLst>
        </pc:spChg>
        <pc:spChg chg="mod">
          <ac:chgData name="hanh vu" userId="5a8ad58f99402e55" providerId="LiveId" clId="{26E58B0B-9E64-46AF-9170-79E1CA016031}" dt="2023-06-12T08:02:55.190" v="5"/>
          <ac:spMkLst>
            <pc:docMk/>
            <pc:sldMk cId="0" sldId="341"/>
            <ac:spMk id="40040" creationId="{D2A79082-7B11-8DE0-A11F-68EE06FB23E7}"/>
          </ac:spMkLst>
        </pc:spChg>
        <pc:spChg chg="mod">
          <ac:chgData name="hanh vu" userId="5a8ad58f99402e55" providerId="LiveId" clId="{26E58B0B-9E64-46AF-9170-79E1CA016031}" dt="2023-06-12T08:02:55.190" v="5"/>
          <ac:spMkLst>
            <pc:docMk/>
            <pc:sldMk cId="0" sldId="341"/>
            <ac:spMk id="40041" creationId="{A79BD998-11B6-6331-7392-7B9EFFF3DD8A}"/>
          </ac:spMkLst>
        </pc:spChg>
        <pc:spChg chg="mod">
          <ac:chgData name="hanh vu" userId="5a8ad58f99402e55" providerId="LiveId" clId="{26E58B0B-9E64-46AF-9170-79E1CA016031}" dt="2023-06-12T08:02:55.190" v="5"/>
          <ac:spMkLst>
            <pc:docMk/>
            <pc:sldMk cId="0" sldId="341"/>
            <ac:spMk id="40042" creationId="{D60CF707-079D-E9DC-C916-906658146836}"/>
          </ac:spMkLst>
        </pc:spChg>
        <pc:spChg chg="mod">
          <ac:chgData name="hanh vu" userId="5a8ad58f99402e55" providerId="LiveId" clId="{26E58B0B-9E64-46AF-9170-79E1CA016031}" dt="2023-06-12T08:02:55.190" v="5"/>
          <ac:spMkLst>
            <pc:docMk/>
            <pc:sldMk cId="0" sldId="341"/>
            <ac:spMk id="40043" creationId="{8E8E5DDC-2395-E088-23FE-70543C1FBB49}"/>
          </ac:spMkLst>
        </pc:spChg>
        <pc:spChg chg="mod">
          <ac:chgData name="hanh vu" userId="5a8ad58f99402e55" providerId="LiveId" clId="{26E58B0B-9E64-46AF-9170-79E1CA016031}" dt="2023-06-12T08:02:55.190" v="5"/>
          <ac:spMkLst>
            <pc:docMk/>
            <pc:sldMk cId="0" sldId="341"/>
            <ac:spMk id="40044" creationId="{CC71394F-69E8-D7B7-BBFE-F893E8E5CC32}"/>
          </ac:spMkLst>
        </pc:spChg>
        <pc:spChg chg="mod">
          <ac:chgData name="hanh vu" userId="5a8ad58f99402e55" providerId="LiveId" clId="{26E58B0B-9E64-46AF-9170-79E1CA016031}" dt="2023-06-12T08:02:55.190" v="5"/>
          <ac:spMkLst>
            <pc:docMk/>
            <pc:sldMk cId="0" sldId="341"/>
            <ac:spMk id="40045" creationId="{D9954651-8B4C-A19A-8146-5F2A15119A38}"/>
          </ac:spMkLst>
        </pc:spChg>
        <pc:spChg chg="mod">
          <ac:chgData name="hanh vu" userId="5a8ad58f99402e55" providerId="LiveId" clId="{26E58B0B-9E64-46AF-9170-79E1CA016031}" dt="2023-06-12T08:02:55.190" v="5"/>
          <ac:spMkLst>
            <pc:docMk/>
            <pc:sldMk cId="0" sldId="341"/>
            <ac:spMk id="40046" creationId="{50717B8F-AF29-F287-4166-331D9EB20035}"/>
          </ac:spMkLst>
        </pc:spChg>
        <pc:spChg chg="mod">
          <ac:chgData name="hanh vu" userId="5a8ad58f99402e55" providerId="LiveId" clId="{26E58B0B-9E64-46AF-9170-79E1CA016031}" dt="2023-06-12T08:02:55.190" v="5"/>
          <ac:spMkLst>
            <pc:docMk/>
            <pc:sldMk cId="0" sldId="341"/>
            <ac:spMk id="40047" creationId="{2C1143CC-111F-C15E-4CCF-C40751D737D6}"/>
          </ac:spMkLst>
        </pc:spChg>
        <pc:spChg chg="mod">
          <ac:chgData name="hanh vu" userId="5a8ad58f99402e55" providerId="LiveId" clId="{26E58B0B-9E64-46AF-9170-79E1CA016031}" dt="2023-06-12T08:02:55.190" v="5"/>
          <ac:spMkLst>
            <pc:docMk/>
            <pc:sldMk cId="0" sldId="341"/>
            <ac:spMk id="40048" creationId="{87219503-8B2D-87FE-8CD2-F958A02D364A}"/>
          </ac:spMkLst>
        </pc:spChg>
        <pc:spChg chg="mod">
          <ac:chgData name="hanh vu" userId="5a8ad58f99402e55" providerId="LiveId" clId="{26E58B0B-9E64-46AF-9170-79E1CA016031}" dt="2023-06-12T08:02:55.190" v="5"/>
          <ac:spMkLst>
            <pc:docMk/>
            <pc:sldMk cId="0" sldId="341"/>
            <ac:spMk id="40049" creationId="{37236160-6857-1452-07CD-FC0C4662D5BA}"/>
          </ac:spMkLst>
        </pc:spChg>
        <pc:spChg chg="mod">
          <ac:chgData name="hanh vu" userId="5a8ad58f99402e55" providerId="LiveId" clId="{26E58B0B-9E64-46AF-9170-79E1CA016031}" dt="2023-06-12T08:02:55.190" v="5"/>
          <ac:spMkLst>
            <pc:docMk/>
            <pc:sldMk cId="0" sldId="341"/>
            <ac:spMk id="40050" creationId="{866F7AA0-3C4A-12FC-D79D-95925C59BEAC}"/>
          </ac:spMkLst>
        </pc:spChg>
        <pc:spChg chg="mod">
          <ac:chgData name="hanh vu" userId="5a8ad58f99402e55" providerId="LiveId" clId="{26E58B0B-9E64-46AF-9170-79E1CA016031}" dt="2023-06-12T08:02:55.190" v="5"/>
          <ac:spMkLst>
            <pc:docMk/>
            <pc:sldMk cId="0" sldId="341"/>
            <ac:spMk id="40051" creationId="{DAA5882B-60F5-C402-92FF-10046E4C41E4}"/>
          </ac:spMkLst>
        </pc:spChg>
        <pc:spChg chg="mod">
          <ac:chgData name="hanh vu" userId="5a8ad58f99402e55" providerId="LiveId" clId="{26E58B0B-9E64-46AF-9170-79E1CA016031}" dt="2023-06-12T08:02:55.190" v="5"/>
          <ac:spMkLst>
            <pc:docMk/>
            <pc:sldMk cId="0" sldId="341"/>
            <ac:spMk id="40052" creationId="{D5FE5945-D4FE-37DC-2662-8B5AAC95E278}"/>
          </ac:spMkLst>
        </pc:spChg>
        <pc:spChg chg="mod">
          <ac:chgData name="hanh vu" userId="5a8ad58f99402e55" providerId="LiveId" clId="{26E58B0B-9E64-46AF-9170-79E1CA016031}" dt="2023-06-12T08:02:55.190" v="5"/>
          <ac:spMkLst>
            <pc:docMk/>
            <pc:sldMk cId="0" sldId="341"/>
            <ac:spMk id="40053" creationId="{7C01DA9F-743B-AFA5-07B3-9A8E35B5C52F}"/>
          </ac:spMkLst>
        </pc:spChg>
        <pc:spChg chg="mod">
          <ac:chgData name="hanh vu" userId="5a8ad58f99402e55" providerId="LiveId" clId="{26E58B0B-9E64-46AF-9170-79E1CA016031}" dt="2023-06-12T08:02:55.190" v="5"/>
          <ac:spMkLst>
            <pc:docMk/>
            <pc:sldMk cId="0" sldId="341"/>
            <ac:spMk id="40054" creationId="{AA2758BF-5AED-DCDB-158A-432ECB360A0B}"/>
          </ac:spMkLst>
        </pc:spChg>
        <pc:spChg chg="mod">
          <ac:chgData name="hanh vu" userId="5a8ad58f99402e55" providerId="LiveId" clId="{26E58B0B-9E64-46AF-9170-79E1CA016031}" dt="2023-06-12T08:02:55.190" v="5"/>
          <ac:spMkLst>
            <pc:docMk/>
            <pc:sldMk cId="0" sldId="341"/>
            <ac:spMk id="40055" creationId="{F740FE16-27E1-859F-18B5-904EDC3CF06E}"/>
          </ac:spMkLst>
        </pc:spChg>
        <pc:spChg chg="mod">
          <ac:chgData name="hanh vu" userId="5a8ad58f99402e55" providerId="LiveId" clId="{26E58B0B-9E64-46AF-9170-79E1CA016031}" dt="2023-06-12T08:02:55.190" v="5"/>
          <ac:spMkLst>
            <pc:docMk/>
            <pc:sldMk cId="0" sldId="341"/>
            <ac:spMk id="40056" creationId="{6D9BD7C1-5C35-C299-1768-9CCADDC031D5}"/>
          </ac:spMkLst>
        </pc:spChg>
        <pc:spChg chg="mod">
          <ac:chgData name="hanh vu" userId="5a8ad58f99402e55" providerId="LiveId" clId="{26E58B0B-9E64-46AF-9170-79E1CA016031}" dt="2023-06-12T08:02:55.190" v="5"/>
          <ac:spMkLst>
            <pc:docMk/>
            <pc:sldMk cId="0" sldId="341"/>
            <ac:spMk id="40057" creationId="{81BDE742-0F9A-AAA7-345A-141E7BBFD93A}"/>
          </ac:spMkLst>
        </pc:spChg>
        <pc:spChg chg="mod">
          <ac:chgData name="hanh vu" userId="5a8ad58f99402e55" providerId="LiveId" clId="{26E58B0B-9E64-46AF-9170-79E1CA016031}" dt="2023-06-12T08:02:55.190" v="5"/>
          <ac:spMkLst>
            <pc:docMk/>
            <pc:sldMk cId="0" sldId="341"/>
            <ac:spMk id="40059" creationId="{B5E7E2F5-87C0-87A9-2469-981B720BB84D}"/>
          </ac:spMkLst>
        </pc:spChg>
        <pc:spChg chg="mod">
          <ac:chgData name="hanh vu" userId="5a8ad58f99402e55" providerId="LiveId" clId="{26E58B0B-9E64-46AF-9170-79E1CA016031}" dt="2023-06-12T08:02:55.190" v="5"/>
          <ac:spMkLst>
            <pc:docMk/>
            <pc:sldMk cId="0" sldId="341"/>
            <ac:spMk id="40060" creationId="{CEE2B6C1-DB77-2826-3652-71D34FAC31AF}"/>
          </ac:spMkLst>
        </pc:spChg>
        <pc:spChg chg="mod">
          <ac:chgData name="hanh vu" userId="5a8ad58f99402e55" providerId="LiveId" clId="{26E58B0B-9E64-46AF-9170-79E1CA016031}" dt="2023-06-12T08:02:55.190" v="5"/>
          <ac:spMkLst>
            <pc:docMk/>
            <pc:sldMk cId="0" sldId="341"/>
            <ac:spMk id="40061" creationId="{E214EB7F-E983-1CCF-6F04-EE812A6CAB2A}"/>
          </ac:spMkLst>
        </pc:spChg>
        <pc:spChg chg="mod">
          <ac:chgData name="hanh vu" userId="5a8ad58f99402e55" providerId="LiveId" clId="{26E58B0B-9E64-46AF-9170-79E1CA016031}" dt="2023-06-12T08:02:55.190" v="5"/>
          <ac:spMkLst>
            <pc:docMk/>
            <pc:sldMk cId="0" sldId="341"/>
            <ac:spMk id="40062" creationId="{1DCCF4A8-AABE-E804-9DB8-635C9C64E553}"/>
          </ac:spMkLst>
        </pc:spChg>
        <pc:spChg chg="mod">
          <ac:chgData name="hanh vu" userId="5a8ad58f99402e55" providerId="LiveId" clId="{26E58B0B-9E64-46AF-9170-79E1CA016031}" dt="2023-06-12T08:02:55.190" v="5"/>
          <ac:spMkLst>
            <pc:docMk/>
            <pc:sldMk cId="0" sldId="341"/>
            <ac:spMk id="40063" creationId="{7054E837-88B7-82F6-6D57-31714E0CAAE5}"/>
          </ac:spMkLst>
        </pc:spChg>
        <pc:spChg chg="mod">
          <ac:chgData name="hanh vu" userId="5a8ad58f99402e55" providerId="LiveId" clId="{26E58B0B-9E64-46AF-9170-79E1CA016031}" dt="2023-06-12T08:02:55.190" v="5"/>
          <ac:spMkLst>
            <pc:docMk/>
            <pc:sldMk cId="0" sldId="341"/>
            <ac:spMk id="40065" creationId="{650B8491-F45A-5494-14FA-9AC0E0A95574}"/>
          </ac:spMkLst>
        </pc:spChg>
        <pc:spChg chg="mod">
          <ac:chgData name="hanh vu" userId="5a8ad58f99402e55" providerId="LiveId" clId="{26E58B0B-9E64-46AF-9170-79E1CA016031}" dt="2023-06-12T08:02:55.190" v="5"/>
          <ac:spMkLst>
            <pc:docMk/>
            <pc:sldMk cId="0" sldId="341"/>
            <ac:spMk id="40066" creationId="{BED71E35-6492-AD19-80F1-ACB7178360B7}"/>
          </ac:spMkLst>
        </pc:spChg>
        <pc:spChg chg="mod">
          <ac:chgData name="hanh vu" userId="5a8ad58f99402e55" providerId="LiveId" clId="{26E58B0B-9E64-46AF-9170-79E1CA016031}" dt="2023-06-12T08:02:55.190" v="5"/>
          <ac:spMkLst>
            <pc:docMk/>
            <pc:sldMk cId="0" sldId="341"/>
            <ac:spMk id="40068" creationId="{31BC9DDF-6EE3-82F5-4666-9CE1C4172FB3}"/>
          </ac:spMkLst>
        </pc:spChg>
        <pc:spChg chg="mod">
          <ac:chgData name="hanh vu" userId="5a8ad58f99402e55" providerId="LiveId" clId="{26E58B0B-9E64-46AF-9170-79E1CA016031}" dt="2023-06-12T08:02:55.190" v="5"/>
          <ac:spMkLst>
            <pc:docMk/>
            <pc:sldMk cId="0" sldId="341"/>
            <ac:spMk id="40069" creationId="{D8EE1F50-26CC-FB68-8A48-178E1E4468B9}"/>
          </ac:spMkLst>
        </pc:spChg>
        <pc:spChg chg="mod">
          <ac:chgData name="hanh vu" userId="5a8ad58f99402e55" providerId="LiveId" clId="{26E58B0B-9E64-46AF-9170-79E1CA016031}" dt="2023-06-12T08:02:55.190" v="5"/>
          <ac:spMkLst>
            <pc:docMk/>
            <pc:sldMk cId="0" sldId="341"/>
            <ac:spMk id="40070" creationId="{4DC511B0-A450-1275-2127-4899C7312865}"/>
          </ac:spMkLst>
        </pc:spChg>
        <pc:spChg chg="mod">
          <ac:chgData name="hanh vu" userId="5a8ad58f99402e55" providerId="LiveId" clId="{26E58B0B-9E64-46AF-9170-79E1CA016031}" dt="2023-06-12T08:02:55.190" v="5"/>
          <ac:spMkLst>
            <pc:docMk/>
            <pc:sldMk cId="0" sldId="341"/>
            <ac:spMk id="40071" creationId="{33CC4184-652E-BACB-8773-419F1B182B25}"/>
          </ac:spMkLst>
        </pc:spChg>
        <pc:spChg chg="mod">
          <ac:chgData name="hanh vu" userId="5a8ad58f99402e55" providerId="LiveId" clId="{26E58B0B-9E64-46AF-9170-79E1CA016031}" dt="2023-06-12T08:02:55.190" v="5"/>
          <ac:spMkLst>
            <pc:docMk/>
            <pc:sldMk cId="0" sldId="341"/>
            <ac:spMk id="40072" creationId="{6995F3A7-2750-0289-54DB-EDB078F2CFFB}"/>
          </ac:spMkLst>
        </pc:spChg>
        <pc:spChg chg="mod">
          <ac:chgData name="hanh vu" userId="5a8ad58f99402e55" providerId="LiveId" clId="{26E58B0B-9E64-46AF-9170-79E1CA016031}" dt="2023-06-12T08:02:55.190" v="5"/>
          <ac:spMkLst>
            <pc:docMk/>
            <pc:sldMk cId="0" sldId="341"/>
            <ac:spMk id="40073" creationId="{C48DA75B-833B-5713-C725-E4730E081E7A}"/>
          </ac:spMkLst>
        </pc:spChg>
        <pc:spChg chg="mod">
          <ac:chgData name="hanh vu" userId="5a8ad58f99402e55" providerId="LiveId" clId="{26E58B0B-9E64-46AF-9170-79E1CA016031}" dt="2023-06-12T08:02:55.190" v="5"/>
          <ac:spMkLst>
            <pc:docMk/>
            <pc:sldMk cId="0" sldId="341"/>
            <ac:spMk id="40074" creationId="{3C2B575E-AFA5-7C1C-D6E5-1545CC284704}"/>
          </ac:spMkLst>
        </pc:spChg>
        <pc:spChg chg="mod">
          <ac:chgData name="hanh vu" userId="5a8ad58f99402e55" providerId="LiveId" clId="{26E58B0B-9E64-46AF-9170-79E1CA016031}" dt="2023-06-12T08:02:55.190" v="5"/>
          <ac:spMkLst>
            <pc:docMk/>
            <pc:sldMk cId="0" sldId="341"/>
            <ac:spMk id="40075" creationId="{CA006CE1-982D-6A46-A65B-90D0FDAEB3B5}"/>
          </ac:spMkLst>
        </pc:spChg>
        <pc:spChg chg="mod">
          <ac:chgData name="hanh vu" userId="5a8ad58f99402e55" providerId="LiveId" clId="{26E58B0B-9E64-46AF-9170-79E1CA016031}" dt="2023-06-12T08:02:55.190" v="5"/>
          <ac:spMkLst>
            <pc:docMk/>
            <pc:sldMk cId="0" sldId="341"/>
            <ac:spMk id="88102" creationId="{B29BD1D7-A4A8-2263-BA2D-F3EFA7A7E787}"/>
          </ac:spMkLst>
        </pc:spChg>
        <pc:spChg chg="mod">
          <ac:chgData name="hanh vu" userId="5a8ad58f99402e55" providerId="LiveId" clId="{26E58B0B-9E64-46AF-9170-79E1CA016031}" dt="2023-06-12T08:02:55.190" v="5"/>
          <ac:spMkLst>
            <pc:docMk/>
            <pc:sldMk cId="0" sldId="341"/>
            <ac:spMk id="88122" creationId="{05CD9EAE-A371-6C6F-0F94-0E4A4AC2E84D}"/>
          </ac:spMkLst>
        </pc:spChg>
        <pc:spChg chg="mod">
          <ac:chgData name="hanh vu" userId="5a8ad58f99402e55" providerId="LiveId" clId="{26E58B0B-9E64-46AF-9170-79E1CA016031}" dt="2023-06-12T08:02:55.190" v="5"/>
          <ac:spMkLst>
            <pc:docMk/>
            <pc:sldMk cId="0" sldId="341"/>
            <ac:spMk id="88123" creationId="{AD471C30-B1F3-7FDB-1AC7-87D4A0A7E042}"/>
          </ac:spMkLst>
        </pc:spChg>
        <pc:spChg chg="mod">
          <ac:chgData name="hanh vu" userId="5a8ad58f99402e55" providerId="LiveId" clId="{26E58B0B-9E64-46AF-9170-79E1CA016031}" dt="2023-06-12T08:02:55.190" v="5"/>
          <ac:spMkLst>
            <pc:docMk/>
            <pc:sldMk cId="0" sldId="341"/>
            <ac:spMk id="88124" creationId="{30573CAA-6F7F-8B5E-B73D-645A55D23E7B}"/>
          </ac:spMkLst>
        </pc:spChg>
        <pc:grpChg chg="mod">
          <ac:chgData name="hanh vu" userId="5a8ad58f99402e55" providerId="LiveId" clId="{26E58B0B-9E64-46AF-9170-79E1CA016031}" dt="2023-06-12T08:02:55.190" v="5"/>
          <ac:grpSpMkLst>
            <pc:docMk/>
            <pc:sldMk cId="0" sldId="341"/>
            <ac:grpSpMk id="39945" creationId="{8BA7CA05-47CA-F64F-E203-17395B7906EB}"/>
          </ac:grpSpMkLst>
        </pc:grpChg>
        <pc:grpChg chg="mod">
          <ac:chgData name="hanh vu" userId="5a8ad58f99402e55" providerId="LiveId" clId="{26E58B0B-9E64-46AF-9170-79E1CA016031}" dt="2023-06-12T08:02:55.190" v="5"/>
          <ac:grpSpMkLst>
            <pc:docMk/>
            <pc:sldMk cId="0" sldId="341"/>
            <ac:grpSpMk id="39948" creationId="{3C77F391-23E7-A571-40A9-57B674CC5235}"/>
          </ac:grpSpMkLst>
        </pc:grpChg>
        <pc:grpChg chg="mod">
          <ac:chgData name="hanh vu" userId="5a8ad58f99402e55" providerId="LiveId" clId="{26E58B0B-9E64-46AF-9170-79E1CA016031}" dt="2023-06-12T08:02:55.190" v="5"/>
          <ac:grpSpMkLst>
            <pc:docMk/>
            <pc:sldMk cId="0" sldId="341"/>
            <ac:grpSpMk id="39955" creationId="{700F63DA-3770-C66B-F5D1-EBEAE2146D6C}"/>
          </ac:grpSpMkLst>
        </pc:grpChg>
        <pc:grpChg chg="mod">
          <ac:chgData name="hanh vu" userId="5a8ad58f99402e55" providerId="LiveId" clId="{26E58B0B-9E64-46AF-9170-79E1CA016031}" dt="2023-06-12T08:02:55.190" v="5"/>
          <ac:grpSpMkLst>
            <pc:docMk/>
            <pc:sldMk cId="0" sldId="341"/>
            <ac:grpSpMk id="39957" creationId="{1378A00B-5D17-DF18-B816-74FBCCE969CB}"/>
          </ac:grpSpMkLst>
        </pc:grpChg>
        <pc:grpChg chg="mod">
          <ac:chgData name="hanh vu" userId="5a8ad58f99402e55" providerId="LiveId" clId="{26E58B0B-9E64-46AF-9170-79E1CA016031}" dt="2023-06-12T08:02:55.190" v="5"/>
          <ac:grpSpMkLst>
            <pc:docMk/>
            <pc:sldMk cId="0" sldId="341"/>
            <ac:grpSpMk id="39958" creationId="{9BEC37DE-7218-DBE2-5302-3691B24B7F4A}"/>
          </ac:grpSpMkLst>
        </pc:grpChg>
        <pc:grpChg chg="mod">
          <ac:chgData name="hanh vu" userId="5a8ad58f99402e55" providerId="LiveId" clId="{26E58B0B-9E64-46AF-9170-79E1CA016031}" dt="2023-06-12T08:02:55.190" v="5"/>
          <ac:grpSpMkLst>
            <pc:docMk/>
            <pc:sldMk cId="0" sldId="341"/>
            <ac:grpSpMk id="39961" creationId="{B81DBCCB-1E99-5179-F20D-F94ED9FAC8BD}"/>
          </ac:grpSpMkLst>
        </pc:grpChg>
        <pc:grpChg chg="mod">
          <ac:chgData name="hanh vu" userId="5a8ad58f99402e55" providerId="LiveId" clId="{26E58B0B-9E64-46AF-9170-79E1CA016031}" dt="2023-06-12T08:02:55.190" v="5"/>
          <ac:grpSpMkLst>
            <pc:docMk/>
            <pc:sldMk cId="0" sldId="341"/>
            <ac:grpSpMk id="39963" creationId="{A3CC768E-4E7D-2E6E-54C4-6808C06EA108}"/>
          </ac:grpSpMkLst>
        </pc:grpChg>
        <pc:grpChg chg="mod">
          <ac:chgData name="hanh vu" userId="5a8ad58f99402e55" providerId="LiveId" clId="{26E58B0B-9E64-46AF-9170-79E1CA016031}" dt="2023-06-12T08:02:55.190" v="5"/>
          <ac:grpSpMkLst>
            <pc:docMk/>
            <pc:sldMk cId="0" sldId="341"/>
            <ac:grpSpMk id="39964" creationId="{5AEC3ACA-E03D-CAC5-2141-BAAC6B683264}"/>
          </ac:grpSpMkLst>
        </pc:grpChg>
        <pc:grpChg chg="mod">
          <ac:chgData name="hanh vu" userId="5a8ad58f99402e55" providerId="LiveId" clId="{26E58B0B-9E64-46AF-9170-79E1CA016031}" dt="2023-06-12T08:02:55.190" v="5"/>
          <ac:grpSpMkLst>
            <pc:docMk/>
            <pc:sldMk cId="0" sldId="341"/>
            <ac:grpSpMk id="39965" creationId="{9C859957-99AC-184C-7CFE-E912C8A9F716}"/>
          </ac:grpSpMkLst>
        </pc:grpChg>
        <pc:grpChg chg="mod">
          <ac:chgData name="hanh vu" userId="5a8ad58f99402e55" providerId="LiveId" clId="{26E58B0B-9E64-46AF-9170-79E1CA016031}" dt="2023-06-12T08:02:55.190" v="5"/>
          <ac:grpSpMkLst>
            <pc:docMk/>
            <pc:sldMk cId="0" sldId="341"/>
            <ac:grpSpMk id="39966" creationId="{38AAA256-4BB8-A3E9-5240-FDBC6FE83661}"/>
          </ac:grpSpMkLst>
        </pc:grpChg>
        <pc:grpChg chg="mod">
          <ac:chgData name="hanh vu" userId="5a8ad58f99402e55" providerId="LiveId" clId="{26E58B0B-9E64-46AF-9170-79E1CA016031}" dt="2023-06-12T08:02:55.190" v="5"/>
          <ac:grpSpMkLst>
            <pc:docMk/>
            <pc:sldMk cId="0" sldId="341"/>
            <ac:grpSpMk id="39968" creationId="{8766A15C-3496-6D71-4614-EA62F8CB6531}"/>
          </ac:grpSpMkLst>
        </pc:grpChg>
        <pc:grpChg chg="mod">
          <ac:chgData name="hanh vu" userId="5a8ad58f99402e55" providerId="LiveId" clId="{26E58B0B-9E64-46AF-9170-79E1CA016031}" dt="2023-06-12T08:02:55.190" v="5"/>
          <ac:grpSpMkLst>
            <pc:docMk/>
            <pc:sldMk cId="0" sldId="341"/>
            <ac:grpSpMk id="39972" creationId="{E0993129-4496-F3E3-F54A-5E8E2447169D}"/>
          </ac:grpSpMkLst>
        </pc:grpChg>
        <pc:grpChg chg="mod">
          <ac:chgData name="hanh vu" userId="5a8ad58f99402e55" providerId="LiveId" clId="{26E58B0B-9E64-46AF-9170-79E1CA016031}" dt="2023-06-12T08:02:55.190" v="5"/>
          <ac:grpSpMkLst>
            <pc:docMk/>
            <pc:sldMk cId="0" sldId="341"/>
            <ac:grpSpMk id="39981" creationId="{073BE0EB-74C7-6FDC-56A7-D460CD955CF3}"/>
          </ac:grpSpMkLst>
        </pc:grpChg>
        <pc:grpChg chg="mod">
          <ac:chgData name="hanh vu" userId="5a8ad58f99402e55" providerId="LiveId" clId="{26E58B0B-9E64-46AF-9170-79E1CA016031}" dt="2023-06-12T08:02:55.190" v="5"/>
          <ac:grpSpMkLst>
            <pc:docMk/>
            <pc:sldMk cId="0" sldId="341"/>
            <ac:grpSpMk id="39982" creationId="{7C832278-52DC-19F4-2E73-BCD6CF238392}"/>
          </ac:grpSpMkLst>
        </pc:grpChg>
        <pc:grpChg chg="mod">
          <ac:chgData name="hanh vu" userId="5a8ad58f99402e55" providerId="LiveId" clId="{26E58B0B-9E64-46AF-9170-79E1CA016031}" dt="2023-06-12T08:02:55.190" v="5"/>
          <ac:grpSpMkLst>
            <pc:docMk/>
            <pc:sldMk cId="0" sldId="341"/>
            <ac:grpSpMk id="39983" creationId="{7A2D40D2-144A-FCEF-0F52-A5DF700DDC9C}"/>
          </ac:grpSpMkLst>
        </pc:grpChg>
        <pc:grpChg chg="mod">
          <ac:chgData name="hanh vu" userId="5a8ad58f99402e55" providerId="LiveId" clId="{26E58B0B-9E64-46AF-9170-79E1CA016031}" dt="2023-06-12T08:02:55.190" v="5"/>
          <ac:grpSpMkLst>
            <pc:docMk/>
            <pc:sldMk cId="0" sldId="341"/>
            <ac:grpSpMk id="39984" creationId="{35E88DC6-6E65-A586-6B48-3AA1AD0F8386}"/>
          </ac:grpSpMkLst>
        </pc:grpChg>
        <pc:grpChg chg="mod">
          <ac:chgData name="hanh vu" userId="5a8ad58f99402e55" providerId="LiveId" clId="{26E58B0B-9E64-46AF-9170-79E1CA016031}" dt="2023-06-12T08:02:55.190" v="5"/>
          <ac:grpSpMkLst>
            <pc:docMk/>
            <pc:sldMk cId="0" sldId="341"/>
            <ac:grpSpMk id="39985" creationId="{8FB634E7-BA07-02BA-7CAD-8FA679BC2108}"/>
          </ac:grpSpMkLst>
        </pc:grpChg>
        <pc:grpChg chg="mod">
          <ac:chgData name="hanh vu" userId="5a8ad58f99402e55" providerId="LiveId" clId="{26E58B0B-9E64-46AF-9170-79E1CA016031}" dt="2023-06-12T08:02:55.190" v="5"/>
          <ac:grpSpMkLst>
            <pc:docMk/>
            <pc:sldMk cId="0" sldId="341"/>
            <ac:grpSpMk id="39986" creationId="{849DA0D2-31F2-6F22-39A3-EFD34754DEB2}"/>
          </ac:grpSpMkLst>
        </pc:grpChg>
        <pc:grpChg chg="mod">
          <ac:chgData name="hanh vu" userId="5a8ad58f99402e55" providerId="LiveId" clId="{26E58B0B-9E64-46AF-9170-79E1CA016031}" dt="2023-06-12T08:02:55.190" v="5"/>
          <ac:grpSpMkLst>
            <pc:docMk/>
            <pc:sldMk cId="0" sldId="341"/>
            <ac:grpSpMk id="39999" creationId="{ECC8C716-9065-2DD8-10B5-2E9BCC4523F7}"/>
          </ac:grpSpMkLst>
        </pc:grpChg>
        <pc:grpChg chg="mod">
          <ac:chgData name="hanh vu" userId="5a8ad58f99402e55" providerId="LiveId" clId="{26E58B0B-9E64-46AF-9170-79E1CA016031}" dt="2023-06-12T08:02:55.190" v="5"/>
          <ac:grpSpMkLst>
            <pc:docMk/>
            <pc:sldMk cId="0" sldId="341"/>
            <ac:grpSpMk id="40001" creationId="{92623768-3DE2-543E-F5EE-693A2D18E34D}"/>
          </ac:grpSpMkLst>
        </pc:grpChg>
        <pc:grpChg chg="mod">
          <ac:chgData name="hanh vu" userId="5a8ad58f99402e55" providerId="LiveId" clId="{26E58B0B-9E64-46AF-9170-79E1CA016031}" dt="2023-06-12T08:02:55.190" v="5"/>
          <ac:grpSpMkLst>
            <pc:docMk/>
            <pc:sldMk cId="0" sldId="341"/>
            <ac:grpSpMk id="40003" creationId="{C6321DEF-A80F-2431-6179-DAF9E0B94AC3}"/>
          </ac:grpSpMkLst>
        </pc:grpChg>
        <pc:grpChg chg="mod">
          <ac:chgData name="hanh vu" userId="5a8ad58f99402e55" providerId="LiveId" clId="{26E58B0B-9E64-46AF-9170-79E1CA016031}" dt="2023-06-12T08:02:55.190" v="5"/>
          <ac:grpSpMkLst>
            <pc:docMk/>
            <pc:sldMk cId="0" sldId="341"/>
            <ac:grpSpMk id="40034" creationId="{8D914779-7326-897B-9AF4-E19FCE6AB74F}"/>
          </ac:grpSpMkLst>
        </pc:grpChg>
        <pc:grpChg chg="mod">
          <ac:chgData name="hanh vu" userId="5a8ad58f99402e55" providerId="LiveId" clId="{26E58B0B-9E64-46AF-9170-79E1CA016031}" dt="2023-06-12T08:02:55.190" v="5"/>
          <ac:grpSpMkLst>
            <pc:docMk/>
            <pc:sldMk cId="0" sldId="341"/>
            <ac:grpSpMk id="40036" creationId="{34CB4BDC-89DB-99C2-0F6E-5A3681F80D4F}"/>
          </ac:grpSpMkLst>
        </pc:grpChg>
        <pc:grpChg chg="mod">
          <ac:chgData name="hanh vu" userId="5a8ad58f99402e55" providerId="LiveId" clId="{26E58B0B-9E64-46AF-9170-79E1CA016031}" dt="2023-06-12T08:02:55.190" v="5"/>
          <ac:grpSpMkLst>
            <pc:docMk/>
            <pc:sldMk cId="0" sldId="341"/>
            <ac:grpSpMk id="40058" creationId="{3BDCAAE3-DDFD-3C81-2B89-28620486C6CE}"/>
          </ac:grpSpMkLst>
        </pc:grpChg>
        <pc:grpChg chg="mod">
          <ac:chgData name="hanh vu" userId="5a8ad58f99402e55" providerId="LiveId" clId="{26E58B0B-9E64-46AF-9170-79E1CA016031}" dt="2023-06-12T08:02:55.190" v="5"/>
          <ac:grpSpMkLst>
            <pc:docMk/>
            <pc:sldMk cId="0" sldId="341"/>
            <ac:grpSpMk id="40064" creationId="{0A53A855-96E9-4590-12A8-A5C12C1D364D}"/>
          </ac:grpSpMkLst>
        </pc:grpChg>
        <pc:grpChg chg="mod">
          <ac:chgData name="hanh vu" userId="5a8ad58f99402e55" providerId="LiveId" clId="{26E58B0B-9E64-46AF-9170-79E1CA016031}" dt="2023-06-12T08:02:55.190" v="5"/>
          <ac:grpSpMkLst>
            <pc:docMk/>
            <pc:sldMk cId="0" sldId="341"/>
            <ac:grpSpMk id="40067" creationId="{04B1E639-4544-CB1E-9583-C58A1F7CEC26}"/>
          </ac:grpSpMkLst>
        </pc:grpChg>
        <pc:grpChg chg="mod">
          <ac:chgData name="hanh vu" userId="5a8ad58f99402e55" providerId="LiveId" clId="{26E58B0B-9E64-46AF-9170-79E1CA016031}" dt="2023-06-12T08:02:55.190" v="5"/>
          <ac:grpSpMkLst>
            <pc:docMk/>
            <pc:sldMk cId="0" sldId="341"/>
            <ac:grpSpMk id="88081" creationId="{C2959C50-F11C-C8ED-EBAF-383499B6DC45}"/>
          </ac:grpSpMkLst>
        </pc:grpChg>
        <pc:grpChg chg="mod">
          <ac:chgData name="hanh vu" userId="5a8ad58f99402e55" providerId="LiveId" clId="{26E58B0B-9E64-46AF-9170-79E1CA016031}" dt="2023-06-12T08:02:55.190" v="5"/>
          <ac:grpSpMkLst>
            <pc:docMk/>
            <pc:sldMk cId="0" sldId="341"/>
            <ac:grpSpMk id="88095" creationId="{87D79F28-07EA-7F73-5DD0-B061D23493E5}"/>
          </ac:grpSpMkLst>
        </pc:grpChg>
        <pc:grpChg chg="mod">
          <ac:chgData name="hanh vu" userId="5a8ad58f99402e55" providerId="LiveId" clId="{26E58B0B-9E64-46AF-9170-79E1CA016031}" dt="2023-06-12T08:02:55.190" v="5"/>
          <ac:grpSpMkLst>
            <pc:docMk/>
            <pc:sldMk cId="0" sldId="341"/>
            <ac:grpSpMk id="88112" creationId="{EF7D6147-39F6-7A49-3937-8D12211DA630}"/>
          </ac:grpSpMkLst>
        </pc:grpChg>
        <pc:picChg chg="mod">
          <ac:chgData name="hanh vu" userId="5a8ad58f99402e55" providerId="LiveId" clId="{26E58B0B-9E64-46AF-9170-79E1CA016031}" dt="2023-06-12T08:02:55.190" v="5"/>
          <ac:picMkLst>
            <pc:docMk/>
            <pc:sldMk cId="0" sldId="341"/>
            <ac:picMk id="39959" creationId="{62FA94F0-5D85-1848-168D-31EB8E58CBA1}"/>
          </ac:picMkLst>
        </pc:picChg>
        <pc:cxnChg chg="mod">
          <ac:chgData name="hanh vu" userId="5a8ad58f99402e55" providerId="LiveId" clId="{26E58B0B-9E64-46AF-9170-79E1CA016031}" dt="2023-06-12T08:02:55.190" v="5"/>
          <ac:cxnSpMkLst>
            <pc:docMk/>
            <pc:sldMk cId="0" sldId="341"/>
            <ac:cxnSpMk id="133" creationId="{C28D7214-DC5D-6F14-32F5-E74C52A9E374}"/>
          </ac:cxnSpMkLst>
        </pc:cxnChg>
        <pc:cxnChg chg="mod">
          <ac:chgData name="hanh vu" userId="5a8ad58f99402e55" providerId="LiveId" clId="{26E58B0B-9E64-46AF-9170-79E1CA016031}" dt="2023-06-12T08:02:55.190" v="5"/>
          <ac:cxnSpMkLst>
            <pc:docMk/>
            <pc:sldMk cId="0" sldId="341"/>
            <ac:cxnSpMk id="134" creationId="{BD119FA3-E694-4BD6-8778-A5C1B1F3BD35}"/>
          </ac:cxnSpMkLst>
        </pc:cxnChg>
        <pc:cxnChg chg="mod">
          <ac:chgData name="hanh vu" userId="5a8ad58f99402e55" providerId="LiveId" clId="{26E58B0B-9E64-46AF-9170-79E1CA016031}" dt="2023-06-12T08:02:55.190" v="5"/>
          <ac:cxnSpMkLst>
            <pc:docMk/>
            <pc:sldMk cId="0" sldId="341"/>
            <ac:cxnSpMk id="137" creationId="{F5B902FF-97B7-8B27-1CB2-8ACB923931B8}"/>
          </ac:cxnSpMkLst>
        </pc:cxnChg>
        <pc:cxnChg chg="mod">
          <ac:chgData name="hanh vu" userId="5a8ad58f99402e55" providerId="LiveId" clId="{26E58B0B-9E64-46AF-9170-79E1CA016031}" dt="2023-06-12T08:02:55.190" v="5"/>
          <ac:cxnSpMkLst>
            <pc:docMk/>
            <pc:sldMk cId="0" sldId="341"/>
            <ac:cxnSpMk id="140" creationId="{EF087C9B-73B4-0EBA-09DD-E69347ECF740}"/>
          </ac:cxnSpMkLst>
        </pc:cxnChg>
        <pc:cxnChg chg="mod">
          <ac:chgData name="hanh vu" userId="5a8ad58f99402e55" providerId="LiveId" clId="{26E58B0B-9E64-46AF-9170-79E1CA016031}" dt="2023-06-12T08:02:55.190" v="5"/>
          <ac:cxnSpMkLst>
            <pc:docMk/>
            <pc:sldMk cId="0" sldId="341"/>
            <ac:cxnSpMk id="162" creationId="{A935E8AD-8101-0BCD-BB57-74406A33F9D1}"/>
          </ac:cxnSpMkLst>
        </pc:cxnChg>
        <pc:cxnChg chg="mod">
          <ac:chgData name="hanh vu" userId="5a8ad58f99402e55" providerId="LiveId" clId="{26E58B0B-9E64-46AF-9170-79E1CA016031}" dt="2023-06-12T08:02:55.190" v="5"/>
          <ac:cxnSpMkLst>
            <pc:docMk/>
            <pc:sldMk cId="0" sldId="341"/>
            <ac:cxnSpMk id="163" creationId="{8A979D78-3D80-35BC-BADF-4A52B91AACE2}"/>
          </ac:cxnSpMkLst>
        </pc:cxnChg>
        <pc:cxnChg chg="mod">
          <ac:chgData name="hanh vu" userId="5a8ad58f99402e55" providerId="LiveId" clId="{26E58B0B-9E64-46AF-9170-79E1CA016031}" dt="2023-06-12T08:02:55.190" v="5"/>
          <ac:cxnSpMkLst>
            <pc:docMk/>
            <pc:sldMk cId="0" sldId="341"/>
            <ac:cxnSpMk id="164" creationId="{DFD6D39F-F299-B4C9-D427-C452B8DE85AB}"/>
          </ac:cxnSpMkLst>
        </pc:cxnChg>
        <pc:cxnChg chg="mod">
          <ac:chgData name="hanh vu" userId="5a8ad58f99402e55" providerId="LiveId" clId="{26E58B0B-9E64-46AF-9170-79E1CA016031}" dt="2023-06-12T08:02:55.190" v="5"/>
          <ac:cxnSpMkLst>
            <pc:docMk/>
            <pc:sldMk cId="0" sldId="341"/>
            <ac:cxnSpMk id="166" creationId="{87B0B76A-F4AD-492B-4CD4-C9330E087EAF}"/>
          </ac:cxnSpMkLst>
        </pc:cxnChg>
        <pc:cxnChg chg="mod">
          <ac:chgData name="hanh vu" userId="5a8ad58f99402e55" providerId="LiveId" clId="{26E58B0B-9E64-46AF-9170-79E1CA016031}" dt="2023-06-12T08:02:55.190" v="5"/>
          <ac:cxnSpMkLst>
            <pc:docMk/>
            <pc:sldMk cId="0" sldId="341"/>
            <ac:cxnSpMk id="167" creationId="{02474772-13CC-7EC9-7C8C-26FBBF73A68D}"/>
          </ac:cxnSpMkLst>
        </pc:cxnChg>
        <pc:cxnChg chg="mod">
          <ac:chgData name="hanh vu" userId="5a8ad58f99402e55" providerId="LiveId" clId="{26E58B0B-9E64-46AF-9170-79E1CA016031}" dt="2023-06-12T08:02:55.190" v="5"/>
          <ac:cxnSpMkLst>
            <pc:docMk/>
            <pc:sldMk cId="0" sldId="341"/>
            <ac:cxnSpMk id="168" creationId="{8D2D9749-8191-7648-98ED-52DB45C8B9DD}"/>
          </ac:cxnSpMkLst>
        </pc:cxnChg>
        <pc:cxnChg chg="mod">
          <ac:chgData name="hanh vu" userId="5a8ad58f99402e55" providerId="LiveId" clId="{26E58B0B-9E64-46AF-9170-79E1CA016031}" dt="2023-06-12T08:02:55.190" v="5"/>
          <ac:cxnSpMkLst>
            <pc:docMk/>
            <pc:sldMk cId="0" sldId="341"/>
            <ac:cxnSpMk id="169" creationId="{9D2A4E41-D138-682E-9918-5779BE57D800}"/>
          </ac:cxnSpMkLst>
        </pc:cxnChg>
        <pc:cxnChg chg="mod">
          <ac:chgData name="hanh vu" userId="5a8ad58f99402e55" providerId="LiveId" clId="{26E58B0B-9E64-46AF-9170-79E1CA016031}" dt="2023-06-12T08:02:55.190" v="5"/>
          <ac:cxnSpMkLst>
            <pc:docMk/>
            <pc:sldMk cId="0" sldId="341"/>
            <ac:cxnSpMk id="170" creationId="{49208D42-F8CA-4D3E-BB07-B313A4F6A9CD}"/>
          </ac:cxnSpMkLst>
        </pc:cxnChg>
        <pc:cxnChg chg="mod">
          <ac:chgData name="hanh vu" userId="5a8ad58f99402e55" providerId="LiveId" clId="{26E58B0B-9E64-46AF-9170-79E1CA016031}" dt="2023-06-12T08:02:55.190" v="5"/>
          <ac:cxnSpMkLst>
            <pc:docMk/>
            <pc:sldMk cId="0" sldId="341"/>
            <ac:cxnSpMk id="171" creationId="{5F414240-766A-A543-1C1F-BC20EDAAC9AB}"/>
          </ac:cxnSpMkLst>
        </pc:cxnChg>
        <pc:cxnChg chg="mod">
          <ac:chgData name="hanh vu" userId="5a8ad58f99402e55" providerId="LiveId" clId="{26E58B0B-9E64-46AF-9170-79E1CA016031}" dt="2023-06-12T08:02:55.190" v="5"/>
          <ac:cxnSpMkLst>
            <pc:docMk/>
            <pc:sldMk cId="0" sldId="341"/>
            <ac:cxnSpMk id="179" creationId="{151A8035-0DB5-9BB6-82F6-CB2119F2D89D}"/>
          </ac:cxnSpMkLst>
        </pc:cxnChg>
        <pc:cxnChg chg="mod">
          <ac:chgData name="hanh vu" userId="5a8ad58f99402e55" providerId="LiveId" clId="{26E58B0B-9E64-46AF-9170-79E1CA016031}" dt="2023-06-12T08:02:55.190" v="5"/>
          <ac:cxnSpMkLst>
            <pc:docMk/>
            <pc:sldMk cId="0" sldId="341"/>
            <ac:cxnSpMk id="180" creationId="{8C38E391-90C7-15A2-8875-EA8EB83EA97A}"/>
          </ac:cxnSpMkLst>
        </pc:cxnChg>
        <pc:cxnChg chg="mod">
          <ac:chgData name="hanh vu" userId="5a8ad58f99402e55" providerId="LiveId" clId="{26E58B0B-9E64-46AF-9170-79E1CA016031}" dt="2023-06-12T08:02:55.190" v="5"/>
          <ac:cxnSpMkLst>
            <pc:docMk/>
            <pc:sldMk cId="0" sldId="341"/>
            <ac:cxnSpMk id="181" creationId="{0ADD92AD-C8CB-7DC5-EA48-5237515AC7BC}"/>
          </ac:cxnSpMkLst>
        </pc:cxnChg>
        <pc:cxnChg chg="mod">
          <ac:chgData name="hanh vu" userId="5a8ad58f99402e55" providerId="LiveId" clId="{26E58B0B-9E64-46AF-9170-79E1CA016031}" dt="2023-06-12T08:02:55.190" v="5"/>
          <ac:cxnSpMkLst>
            <pc:docMk/>
            <pc:sldMk cId="0" sldId="341"/>
            <ac:cxnSpMk id="182" creationId="{AE5E546E-7072-A576-3730-47A79511016F}"/>
          </ac:cxnSpMkLst>
        </pc:cxnChg>
        <pc:cxnChg chg="mod">
          <ac:chgData name="hanh vu" userId="5a8ad58f99402e55" providerId="LiveId" clId="{26E58B0B-9E64-46AF-9170-79E1CA016031}" dt="2023-06-12T08:02:55.190" v="5"/>
          <ac:cxnSpMkLst>
            <pc:docMk/>
            <pc:sldMk cId="0" sldId="341"/>
            <ac:cxnSpMk id="183" creationId="{9F48E88C-41C7-68C8-3D40-EB4F4D4C1AF5}"/>
          </ac:cxnSpMkLst>
        </pc:cxnChg>
        <pc:cxnChg chg="mod">
          <ac:chgData name="hanh vu" userId="5a8ad58f99402e55" providerId="LiveId" clId="{26E58B0B-9E64-46AF-9170-79E1CA016031}" dt="2023-06-12T08:02:55.190" v="5"/>
          <ac:cxnSpMkLst>
            <pc:docMk/>
            <pc:sldMk cId="0" sldId="341"/>
            <ac:cxnSpMk id="184" creationId="{6383C9B8-0592-67FD-AFA9-0C1C6B3D738A}"/>
          </ac:cxnSpMkLst>
        </pc:cxnChg>
        <pc:cxnChg chg="mod">
          <ac:chgData name="hanh vu" userId="5a8ad58f99402e55" providerId="LiveId" clId="{26E58B0B-9E64-46AF-9170-79E1CA016031}" dt="2023-06-12T08:02:55.190" v="5"/>
          <ac:cxnSpMkLst>
            <pc:docMk/>
            <pc:sldMk cId="0" sldId="341"/>
            <ac:cxnSpMk id="185" creationId="{466AF635-0628-8578-2F07-9FE4035EEF5F}"/>
          </ac:cxnSpMkLst>
        </pc:cxnChg>
        <pc:cxnChg chg="mod">
          <ac:chgData name="hanh vu" userId="5a8ad58f99402e55" providerId="LiveId" clId="{26E58B0B-9E64-46AF-9170-79E1CA016031}" dt="2023-06-12T08:02:55.190" v="5"/>
          <ac:cxnSpMkLst>
            <pc:docMk/>
            <pc:sldMk cId="0" sldId="341"/>
            <ac:cxnSpMk id="186" creationId="{0F85E4A5-6F2D-04CD-4D4B-1ED067D13AC0}"/>
          </ac:cxnSpMkLst>
        </pc:cxnChg>
        <pc:cxnChg chg="mod">
          <ac:chgData name="hanh vu" userId="5a8ad58f99402e55" providerId="LiveId" clId="{26E58B0B-9E64-46AF-9170-79E1CA016031}" dt="2023-06-12T08:02:55.190" v="5"/>
          <ac:cxnSpMkLst>
            <pc:docMk/>
            <pc:sldMk cId="0" sldId="341"/>
            <ac:cxnSpMk id="187" creationId="{9F387A32-D6A6-81D5-1646-F9F500BE335B}"/>
          </ac:cxnSpMkLst>
        </pc:cxnChg>
        <pc:cxnChg chg="mod">
          <ac:chgData name="hanh vu" userId="5a8ad58f99402e55" providerId="LiveId" clId="{26E58B0B-9E64-46AF-9170-79E1CA016031}" dt="2023-06-12T08:02:55.190" v="5"/>
          <ac:cxnSpMkLst>
            <pc:docMk/>
            <pc:sldMk cId="0" sldId="341"/>
            <ac:cxnSpMk id="188" creationId="{768FCAB5-272A-0031-8383-2EDB5566F429}"/>
          </ac:cxnSpMkLst>
        </pc:cxnChg>
        <pc:cxnChg chg="mod">
          <ac:chgData name="hanh vu" userId="5a8ad58f99402e55" providerId="LiveId" clId="{26E58B0B-9E64-46AF-9170-79E1CA016031}" dt="2023-06-12T08:02:55.190" v="5"/>
          <ac:cxnSpMkLst>
            <pc:docMk/>
            <pc:sldMk cId="0" sldId="341"/>
            <ac:cxnSpMk id="189" creationId="{7F0BEDE1-1BC9-8485-B3F1-38CF32DDECE2}"/>
          </ac:cxnSpMkLst>
        </pc:cxnChg>
        <pc:cxnChg chg="mod">
          <ac:chgData name="hanh vu" userId="5a8ad58f99402e55" providerId="LiveId" clId="{26E58B0B-9E64-46AF-9170-79E1CA016031}" dt="2023-06-12T08:02:55.190" v="5"/>
          <ac:cxnSpMkLst>
            <pc:docMk/>
            <pc:sldMk cId="0" sldId="341"/>
            <ac:cxnSpMk id="190" creationId="{567C461E-AEA3-22A8-0FC6-ABD7BCFA65A6}"/>
          </ac:cxnSpMkLst>
        </pc:cxnChg>
        <pc:cxnChg chg="mod">
          <ac:chgData name="hanh vu" userId="5a8ad58f99402e55" providerId="LiveId" clId="{26E58B0B-9E64-46AF-9170-79E1CA016031}" dt="2023-06-12T08:02:55.190" v="5"/>
          <ac:cxnSpMkLst>
            <pc:docMk/>
            <pc:sldMk cId="0" sldId="341"/>
            <ac:cxnSpMk id="191" creationId="{C735F546-AE79-87EC-32F0-F96F0763FF54}"/>
          </ac:cxnSpMkLst>
        </pc:cxnChg>
        <pc:cxnChg chg="mod">
          <ac:chgData name="hanh vu" userId="5a8ad58f99402e55" providerId="LiveId" clId="{26E58B0B-9E64-46AF-9170-79E1CA016031}" dt="2023-06-12T08:02:55.190" v="5"/>
          <ac:cxnSpMkLst>
            <pc:docMk/>
            <pc:sldMk cId="0" sldId="341"/>
            <ac:cxnSpMk id="192" creationId="{78C489BA-9FAF-095C-79C8-E9227C71BCE7}"/>
          </ac:cxnSpMkLst>
        </pc:cxnChg>
        <pc:cxnChg chg="mod">
          <ac:chgData name="hanh vu" userId="5a8ad58f99402e55" providerId="LiveId" clId="{26E58B0B-9E64-46AF-9170-79E1CA016031}" dt="2023-06-12T08:02:55.190" v="5"/>
          <ac:cxnSpMkLst>
            <pc:docMk/>
            <pc:sldMk cId="0" sldId="341"/>
            <ac:cxnSpMk id="195" creationId="{DB343009-36CD-2030-B27A-9894B7849BE0}"/>
          </ac:cxnSpMkLst>
        </pc:cxnChg>
        <pc:cxnChg chg="mod">
          <ac:chgData name="hanh vu" userId="5a8ad58f99402e55" providerId="LiveId" clId="{26E58B0B-9E64-46AF-9170-79E1CA016031}" dt="2023-06-12T08:02:55.190" v="5"/>
          <ac:cxnSpMkLst>
            <pc:docMk/>
            <pc:sldMk cId="0" sldId="341"/>
            <ac:cxnSpMk id="196" creationId="{4FE50345-683D-1F9C-E5E0-45D9BB166C9D}"/>
          </ac:cxnSpMkLst>
        </pc:cxnChg>
      </pc:sldChg>
      <pc:sldChg chg="modSp del">
        <pc:chgData name="hanh vu" userId="5a8ad58f99402e55" providerId="LiveId" clId="{26E58B0B-9E64-46AF-9170-79E1CA016031}" dt="2023-06-18T09:45:07.965" v="1860" actId="47"/>
        <pc:sldMkLst>
          <pc:docMk/>
          <pc:sldMk cId="0" sldId="343"/>
        </pc:sldMkLst>
        <pc:spChg chg="mod">
          <ac:chgData name="hanh vu" userId="5a8ad58f99402e55" providerId="LiveId" clId="{26E58B0B-9E64-46AF-9170-79E1CA016031}" dt="2023-06-12T08:02:55.190" v="5"/>
          <ac:spMkLst>
            <pc:docMk/>
            <pc:sldMk cId="0" sldId="343"/>
            <ac:spMk id="93" creationId="{F82170B6-2145-26C5-B5A3-930B00B90F64}"/>
          </ac:spMkLst>
        </pc:spChg>
        <pc:spChg chg="mod">
          <ac:chgData name="hanh vu" userId="5a8ad58f99402e55" providerId="LiveId" clId="{26E58B0B-9E64-46AF-9170-79E1CA016031}" dt="2023-06-12T08:02:55.190" v="5"/>
          <ac:spMkLst>
            <pc:docMk/>
            <pc:sldMk cId="0" sldId="343"/>
            <ac:spMk id="30744" creationId="{184ACCAA-7501-C5D0-E93F-0CB75B37AA23}"/>
          </ac:spMkLst>
        </pc:spChg>
        <pc:spChg chg="mod">
          <ac:chgData name="hanh vu" userId="5a8ad58f99402e55" providerId="LiveId" clId="{26E58B0B-9E64-46AF-9170-79E1CA016031}" dt="2023-06-12T08:02:55.190" v="5"/>
          <ac:spMkLst>
            <pc:docMk/>
            <pc:sldMk cId="0" sldId="343"/>
            <ac:spMk id="30761" creationId="{7F6F70E2-042B-5F16-160A-C81B2CD7C3AE}"/>
          </ac:spMkLst>
        </pc:spChg>
        <pc:spChg chg="mod">
          <ac:chgData name="hanh vu" userId="5a8ad58f99402e55" providerId="LiveId" clId="{26E58B0B-9E64-46AF-9170-79E1CA016031}" dt="2023-06-12T08:02:55.190" v="5"/>
          <ac:spMkLst>
            <pc:docMk/>
            <pc:sldMk cId="0" sldId="343"/>
            <ac:spMk id="30766" creationId="{7AE251AE-23D9-2761-3638-12365D0DC5D2}"/>
          </ac:spMkLst>
        </pc:spChg>
        <pc:spChg chg="mod">
          <ac:chgData name="hanh vu" userId="5a8ad58f99402e55" providerId="LiveId" clId="{26E58B0B-9E64-46AF-9170-79E1CA016031}" dt="2023-06-12T08:02:55.190" v="5"/>
          <ac:spMkLst>
            <pc:docMk/>
            <pc:sldMk cId="0" sldId="343"/>
            <ac:spMk id="30767" creationId="{7DCA8DAE-786D-02DC-E8AC-B0DE61ED92D9}"/>
          </ac:spMkLst>
        </pc:spChg>
        <pc:spChg chg="mod">
          <ac:chgData name="hanh vu" userId="5a8ad58f99402e55" providerId="LiveId" clId="{26E58B0B-9E64-46AF-9170-79E1CA016031}" dt="2023-06-12T08:02:55.190" v="5"/>
          <ac:spMkLst>
            <pc:docMk/>
            <pc:sldMk cId="0" sldId="343"/>
            <ac:spMk id="30779" creationId="{2CAC093C-438B-FCEB-0382-87AD080D4809}"/>
          </ac:spMkLst>
        </pc:spChg>
        <pc:spChg chg="mod">
          <ac:chgData name="hanh vu" userId="5a8ad58f99402e55" providerId="LiveId" clId="{26E58B0B-9E64-46AF-9170-79E1CA016031}" dt="2023-06-12T08:02:55.190" v="5"/>
          <ac:spMkLst>
            <pc:docMk/>
            <pc:sldMk cId="0" sldId="343"/>
            <ac:spMk id="30781" creationId="{3AA8D48E-B320-11FE-B587-AD7102EA146E}"/>
          </ac:spMkLst>
        </pc:spChg>
        <pc:spChg chg="mod">
          <ac:chgData name="hanh vu" userId="5a8ad58f99402e55" providerId="LiveId" clId="{26E58B0B-9E64-46AF-9170-79E1CA016031}" dt="2023-06-12T08:02:55.190" v="5"/>
          <ac:spMkLst>
            <pc:docMk/>
            <pc:sldMk cId="0" sldId="343"/>
            <ac:spMk id="30788" creationId="{AA95A6F1-3CB1-CCCB-20FA-5BDAC1EC58E0}"/>
          </ac:spMkLst>
        </pc:spChg>
        <pc:spChg chg="mod">
          <ac:chgData name="hanh vu" userId="5a8ad58f99402e55" providerId="LiveId" clId="{26E58B0B-9E64-46AF-9170-79E1CA016031}" dt="2023-06-12T08:02:55.190" v="5"/>
          <ac:spMkLst>
            <pc:docMk/>
            <pc:sldMk cId="0" sldId="343"/>
            <ac:spMk id="30795" creationId="{7DDB36F0-697C-A9EB-3ABA-BE21BD3E8BBD}"/>
          </ac:spMkLst>
        </pc:spChg>
        <pc:spChg chg="mod">
          <ac:chgData name="hanh vu" userId="5a8ad58f99402e55" providerId="LiveId" clId="{26E58B0B-9E64-46AF-9170-79E1CA016031}" dt="2023-06-12T08:02:55.190" v="5"/>
          <ac:spMkLst>
            <pc:docMk/>
            <pc:sldMk cId="0" sldId="343"/>
            <ac:spMk id="40962" creationId="{163C5773-A2BE-DD0A-5F21-7FB368C81159}"/>
          </ac:spMkLst>
        </pc:spChg>
        <pc:spChg chg="mod">
          <ac:chgData name="hanh vu" userId="5a8ad58f99402e55" providerId="LiveId" clId="{26E58B0B-9E64-46AF-9170-79E1CA016031}" dt="2023-06-12T08:02:55.190" v="5"/>
          <ac:spMkLst>
            <pc:docMk/>
            <pc:sldMk cId="0" sldId="343"/>
            <ac:spMk id="40963" creationId="{F3E1715B-70C0-578C-1AC3-D1B04B080A9A}"/>
          </ac:spMkLst>
        </pc:spChg>
        <pc:spChg chg="mod">
          <ac:chgData name="hanh vu" userId="5a8ad58f99402e55" providerId="LiveId" clId="{26E58B0B-9E64-46AF-9170-79E1CA016031}" dt="2023-06-12T08:02:55.190" v="5"/>
          <ac:spMkLst>
            <pc:docMk/>
            <pc:sldMk cId="0" sldId="343"/>
            <ac:spMk id="40964" creationId="{EC11C675-09E3-4D97-03EF-A05DF5C5B5C7}"/>
          </ac:spMkLst>
        </pc:spChg>
        <pc:spChg chg="mod">
          <ac:chgData name="hanh vu" userId="5a8ad58f99402e55" providerId="LiveId" clId="{26E58B0B-9E64-46AF-9170-79E1CA016031}" dt="2023-06-12T08:02:55.190" v="5"/>
          <ac:spMkLst>
            <pc:docMk/>
            <pc:sldMk cId="0" sldId="343"/>
            <ac:spMk id="40965" creationId="{AB52A39F-5FDA-8CF0-B070-4A982C1900CB}"/>
          </ac:spMkLst>
        </pc:spChg>
        <pc:spChg chg="mod">
          <ac:chgData name="hanh vu" userId="5a8ad58f99402e55" providerId="LiveId" clId="{26E58B0B-9E64-46AF-9170-79E1CA016031}" dt="2023-06-12T08:02:55.190" v="5"/>
          <ac:spMkLst>
            <pc:docMk/>
            <pc:sldMk cId="0" sldId="343"/>
            <ac:spMk id="40967" creationId="{DD328009-48B5-24CE-52DC-0994256BD698}"/>
          </ac:spMkLst>
        </pc:spChg>
        <pc:spChg chg="mod">
          <ac:chgData name="hanh vu" userId="5a8ad58f99402e55" providerId="LiveId" clId="{26E58B0B-9E64-46AF-9170-79E1CA016031}" dt="2023-06-12T08:02:55.190" v="5"/>
          <ac:spMkLst>
            <pc:docMk/>
            <pc:sldMk cId="0" sldId="343"/>
            <ac:spMk id="40968" creationId="{360777E5-6199-52D8-EF48-247931E59286}"/>
          </ac:spMkLst>
        </pc:spChg>
        <pc:spChg chg="mod">
          <ac:chgData name="hanh vu" userId="5a8ad58f99402e55" providerId="LiveId" clId="{26E58B0B-9E64-46AF-9170-79E1CA016031}" dt="2023-06-12T08:02:55.190" v="5"/>
          <ac:spMkLst>
            <pc:docMk/>
            <pc:sldMk cId="0" sldId="343"/>
            <ac:spMk id="40969" creationId="{C37CD389-18BD-0D4F-25D1-89DE15A06A64}"/>
          </ac:spMkLst>
        </pc:spChg>
        <pc:spChg chg="mod">
          <ac:chgData name="hanh vu" userId="5a8ad58f99402e55" providerId="LiveId" clId="{26E58B0B-9E64-46AF-9170-79E1CA016031}" dt="2023-06-12T08:02:55.190" v="5"/>
          <ac:spMkLst>
            <pc:docMk/>
            <pc:sldMk cId="0" sldId="343"/>
            <ac:spMk id="40970" creationId="{A226ECA0-B337-F5A9-949B-4BFE55EFBF1B}"/>
          </ac:spMkLst>
        </pc:spChg>
        <pc:spChg chg="mod">
          <ac:chgData name="hanh vu" userId="5a8ad58f99402e55" providerId="LiveId" clId="{26E58B0B-9E64-46AF-9170-79E1CA016031}" dt="2023-06-12T08:02:55.190" v="5"/>
          <ac:spMkLst>
            <pc:docMk/>
            <pc:sldMk cId="0" sldId="343"/>
            <ac:spMk id="40971" creationId="{506F111D-F68E-47A4-1D74-A50DCBF6D2B4}"/>
          </ac:spMkLst>
        </pc:spChg>
        <pc:spChg chg="mod">
          <ac:chgData name="hanh vu" userId="5a8ad58f99402e55" providerId="LiveId" clId="{26E58B0B-9E64-46AF-9170-79E1CA016031}" dt="2023-06-12T08:02:55.190" v="5"/>
          <ac:spMkLst>
            <pc:docMk/>
            <pc:sldMk cId="0" sldId="343"/>
            <ac:spMk id="40973" creationId="{C49E6F77-21B4-7C40-408F-DC09F61DE9FD}"/>
          </ac:spMkLst>
        </pc:spChg>
        <pc:spChg chg="mod">
          <ac:chgData name="hanh vu" userId="5a8ad58f99402e55" providerId="LiveId" clId="{26E58B0B-9E64-46AF-9170-79E1CA016031}" dt="2023-06-12T08:02:55.190" v="5"/>
          <ac:spMkLst>
            <pc:docMk/>
            <pc:sldMk cId="0" sldId="343"/>
            <ac:spMk id="40974" creationId="{969D9AF6-CADA-8983-1DD4-3ABAD141E842}"/>
          </ac:spMkLst>
        </pc:spChg>
        <pc:spChg chg="mod">
          <ac:chgData name="hanh vu" userId="5a8ad58f99402e55" providerId="LiveId" clId="{26E58B0B-9E64-46AF-9170-79E1CA016031}" dt="2023-06-12T08:02:55.190" v="5"/>
          <ac:spMkLst>
            <pc:docMk/>
            <pc:sldMk cId="0" sldId="343"/>
            <ac:spMk id="40975" creationId="{CF39CCDA-6B2C-C512-CE53-BEFFDDF1BA7B}"/>
          </ac:spMkLst>
        </pc:spChg>
        <pc:spChg chg="mod">
          <ac:chgData name="hanh vu" userId="5a8ad58f99402e55" providerId="LiveId" clId="{26E58B0B-9E64-46AF-9170-79E1CA016031}" dt="2023-06-12T08:02:55.190" v="5"/>
          <ac:spMkLst>
            <pc:docMk/>
            <pc:sldMk cId="0" sldId="343"/>
            <ac:spMk id="40977" creationId="{6D3AB15C-9F62-34B7-77A8-58320F6BDF7A}"/>
          </ac:spMkLst>
        </pc:spChg>
        <pc:spChg chg="mod">
          <ac:chgData name="hanh vu" userId="5a8ad58f99402e55" providerId="LiveId" clId="{26E58B0B-9E64-46AF-9170-79E1CA016031}" dt="2023-06-12T08:02:55.190" v="5"/>
          <ac:spMkLst>
            <pc:docMk/>
            <pc:sldMk cId="0" sldId="343"/>
            <ac:spMk id="40980" creationId="{987B4027-0DE7-5853-2ECB-D784680E2407}"/>
          </ac:spMkLst>
        </pc:spChg>
        <pc:spChg chg="mod">
          <ac:chgData name="hanh vu" userId="5a8ad58f99402e55" providerId="LiveId" clId="{26E58B0B-9E64-46AF-9170-79E1CA016031}" dt="2023-06-12T08:02:55.190" v="5"/>
          <ac:spMkLst>
            <pc:docMk/>
            <pc:sldMk cId="0" sldId="343"/>
            <ac:spMk id="40981" creationId="{CEDFD2B5-ABAE-5191-0EDC-E446FE8C8BFF}"/>
          </ac:spMkLst>
        </pc:spChg>
        <pc:spChg chg="mod">
          <ac:chgData name="hanh vu" userId="5a8ad58f99402e55" providerId="LiveId" clId="{26E58B0B-9E64-46AF-9170-79E1CA016031}" dt="2023-06-12T08:02:55.190" v="5"/>
          <ac:spMkLst>
            <pc:docMk/>
            <pc:sldMk cId="0" sldId="343"/>
            <ac:spMk id="40982" creationId="{A4669152-3C27-C911-3004-4894ED7CE217}"/>
          </ac:spMkLst>
        </pc:spChg>
        <pc:spChg chg="mod">
          <ac:chgData name="hanh vu" userId="5a8ad58f99402e55" providerId="LiveId" clId="{26E58B0B-9E64-46AF-9170-79E1CA016031}" dt="2023-06-12T08:02:55.190" v="5"/>
          <ac:spMkLst>
            <pc:docMk/>
            <pc:sldMk cId="0" sldId="343"/>
            <ac:spMk id="40983" creationId="{3664CB11-40CE-73B0-3C9F-427B642A313B}"/>
          </ac:spMkLst>
        </pc:spChg>
        <pc:spChg chg="mod">
          <ac:chgData name="hanh vu" userId="5a8ad58f99402e55" providerId="LiveId" clId="{26E58B0B-9E64-46AF-9170-79E1CA016031}" dt="2023-06-12T08:02:55.190" v="5"/>
          <ac:spMkLst>
            <pc:docMk/>
            <pc:sldMk cId="0" sldId="343"/>
            <ac:spMk id="40984" creationId="{88125263-E755-B4CB-A8CE-EE1917B7FAC1}"/>
          </ac:spMkLst>
        </pc:spChg>
        <pc:spChg chg="mod">
          <ac:chgData name="hanh vu" userId="5a8ad58f99402e55" providerId="LiveId" clId="{26E58B0B-9E64-46AF-9170-79E1CA016031}" dt="2023-06-12T08:02:55.190" v="5"/>
          <ac:spMkLst>
            <pc:docMk/>
            <pc:sldMk cId="0" sldId="343"/>
            <ac:spMk id="40985" creationId="{F9CC18FB-80CF-3A59-B7B2-3B667A106FE7}"/>
          </ac:spMkLst>
        </pc:spChg>
        <pc:spChg chg="mod">
          <ac:chgData name="hanh vu" userId="5a8ad58f99402e55" providerId="LiveId" clId="{26E58B0B-9E64-46AF-9170-79E1CA016031}" dt="2023-06-12T08:02:55.190" v="5"/>
          <ac:spMkLst>
            <pc:docMk/>
            <pc:sldMk cId="0" sldId="343"/>
            <ac:spMk id="40986" creationId="{115CDE4E-1AE2-3C93-215F-CF677312B383}"/>
          </ac:spMkLst>
        </pc:spChg>
        <pc:spChg chg="mod">
          <ac:chgData name="hanh vu" userId="5a8ad58f99402e55" providerId="LiveId" clId="{26E58B0B-9E64-46AF-9170-79E1CA016031}" dt="2023-06-12T08:02:55.190" v="5"/>
          <ac:spMkLst>
            <pc:docMk/>
            <pc:sldMk cId="0" sldId="343"/>
            <ac:spMk id="40987" creationId="{B5D018B3-B14A-2826-035E-9E8F801AE76C}"/>
          </ac:spMkLst>
        </pc:spChg>
        <pc:spChg chg="mod">
          <ac:chgData name="hanh vu" userId="5a8ad58f99402e55" providerId="LiveId" clId="{26E58B0B-9E64-46AF-9170-79E1CA016031}" dt="2023-06-12T08:02:55.190" v="5"/>
          <ac:spMkLst>
            <pc:docMk/>
            <pc:sldMk cId="0" sldId="343"/>
            <ac:spMk id="40988" creationId="{EEFCF36C-8631-4F8F-EE68-C19FEFB843C0}"/>
          </ac:spMkLst>
        </pc:spChg>
        <pc:spChg chg="mod">
          <ac:chgData name="hanh vu" userId="5a8ad58f99402e55" providerId="LiveId" clId="{26E58B0B-9E64-46AF-9170-79E1CA016031}" dt="2023-06-12T08:02:55.190" v="5"/>
          <ac:spMkLst>
            <pc:docMk/>
            <pc:sldMk cId="0" sldId="343"/>
            <ac:spMk id="40989" creationId="{02074D38-FCA6-9EAA-A228-5C074D359EBB}"/>
          </ac:spMkLst>
        </pc:spChg>
        <pc:spChg chg="mod">
          <ac:chgData name="hanh vu" userId="5a8ad58f99402e55" providerId="LiveId" clId="{26E58B0B-9E64-46AF-9170-79E1CA016031}" dt="2023-06-12T08:02:55.190" v="5"/>
          <ac:spMkLst>
            <pc:docMk/>
            <pc:sldMk cId="0" sldId="343"/>
            <ac:spMk id="40990" creationId="{48A44AAA-F3F9-1B6E-4EB8-ABE1ED2CF31C}"/>
          </ac:spMkLst>
        </pc:spChg>
        <pc:spChg chg="mod">
          <ac:chgData name="hanh vu" userId="5a8ad58f99402e55" providerId="LiveId" clId="{26E58B0B-9E64-46AF-9170-79E1CA016031}" dt="2023-06-12T08:02:55.190" v="5"/>
          <ac:spMkLst>
            <pc:docMk/>
            <pc:sldMk cId="0" sldId="343"/>
            <ac:spMk id="40994" creationId="{1D56C4D0-8359-BFB5-6C80-A8C20ECF179D}"/>
          </ac:spMkLst>
        </pc:spChg>
        <pc:spChg chg="mod">
          <ac:chgData name="hanh vu" userId="5a8ad58f99402e55" providerId="LiveId" clId="{26E58B0B-9E64-46AF-9170-79E1CA016031}" dt="2023-06-12T08:02:55.190" v="5"/>
          <ac:spMkLst>
            <pc:docMk/>
            <pc:sldMk cId="0" sldId="343"/>
            <ac:spMk id="41002" creationId="{9B5692FA-E9B4-1F3E-8FD3-132D7CF321A0}"/>
          </ac:spMkLst>
        </pc:spChg>
        <pc:spChg chg="mod">
          <ac:chgData name="hanh vu" userId="5a8ad58f99402e55" providerId="LiveId" clId="{26E58B0B-9E64-46AF-9170-79E1CA016031}" dt="2023-06-12T08:02:55.190" v="5"/>
          <ac:spMkLst>
            <pc:docMk/>
            <pc:sldMk cId="0" sldId="343"/>
            <ac:spMk id="41003" creationId="{4AE9328F-6668-B39A-0DA4-5D8A50471A80}"/>
          </ac:spMkLst>
        </pc:spChg>
        <pc:spChg chg="mod">
          <ac:chgData name="hanh vu" userId="5a8ad58f99402e55" providerId="LiveId" clId="{26E58B0B-9E64-46AF-9170-79E1CA016031}" dt="2023-06-12T08:02:55.190" v="5"/>
          <ac:spMkLst>
            <pc:docMk/>
            <pc:sldMk cId="0" sldId="343"/>
            <ac:spMk id="41004" creationId="{2A302D5E-3C35-D12D-0077-8338BF1F1862}"/>
          </ac:spMkLst>
        </pc:spChg>
        <pc:spChg chg="mod">
          <ac:chgData name="hanh vu" userId="5a8ad58f99402e55" providerId="LiveId" clId="{26E58B0B-9E64-46AF-9170-79E1CA016031}" dt="2023-06-12T08:02:55.190" v="5"/>
          <ac:spMkLst>
            <pc:docMk/>
            <pc:sldMk cId="0" sldId="343"/>
            <ac:spMk id="41005" creationId="{BD1074E6-2374-455A-FE1B-7A8699488819}"/>
          </ac:spMkLst>
        </pc:spChg>
        <pc:spChg chg="mod">
          <ac:chgData name="hanh vu" userId="5a8ad58f99402e55" providerId="LiveId" clId="{26E58B0B-9E64-46AF-9170-79E1CA016031}" dt="2023-06-12T08:02:55.190" v="5"/>
          <ac:spMkLst>
            <pc:docMk/>
            <pc:sldMk cId="0" sldId="343"/>
            <ac:spMk id="41006" creationId="{2FA8F398-3AE8-5B0B-C1E3-767D7D71CECE}"/>
          </ac:spMkLst>
        </pc:spChg>
        <pc:spChg chg="mod">
          <ac:chgData name="hanh vu" userId="5a8ad58f99402e55" providerId="LiveId" clId="{26E58B0B-9E64-46AF-9170-79E1CA016031}" dt="2023-06-12T08:02:55.190" v="5"/>
          <ac:spMkLst>
            <pc:docMk/>
            <pc:sldMk cId="0" sldId="343"/>
            <ac:spMk id="41007" creationId="{0F9F121B-CEF2-145D-EB75-5CC45C495F25}"/>
          </ac:spMkLst>
        </pc:spChg>
        <pc:spChg chg="mod">
          <ac:chgData name="hanh vu" userId="5a8ad58f99402e55" providerId="LiveId" clId="{26E58B0B-9E64-46AF-9170-79E1CA016031}" dt="2023-06-12T08:02:55.190" v="5"/>
          <ac:spMkLst>
            <pc:docMk/>
            <pc:sldMk cId="0" sldId="343"/>
            <ac:spMk id="41009" creationId="{8F4DDC97-213C-AA0B-3A51-E95167048073}"/>
          </ac:spMkLst>
        </pc:spChg>
        <pc:spChg chg="mod">
          <ac:chgData name="hanh vu" userId="5a8ad58f99402e55" providerId="LiveId" clId="{26E58B0B-9E64-46AF-9170-79E1CA016031}" dt="2023-06-12T08:02:55.190" v="5"/>
          <ac:spMkLst>
            <pc:docMk/>
            <pc:sldMk cId="0" sldId="343"/>
            <ac:spMk id="41010" creationId="{44B2FD2E-1A91-A87F-08B6-FCEC9E4AD21D}"/>
          </ac:spMkLst>
        </pc:spChg>
        <pc:spChg chg="mod">
          <ac:chgData name="hanh vu" userId="5a8ad58f99402e55" providerId="LiveId" clId="{26E58B0B-9E64-46AF-9170-79E1CA016031}" dt="2023-06-12T08:02:55.190" v="5"/>
          <ac:spMkLst>
            <pc:docMk/>
            <pc:sldMk cId="0" sldId="343"/>
            <ac:spMk id="41011" creationId="{DB7485C5-6A56-D4C5-A121-524230276EBA}"/>
          </ac:spMkLst>
        </pc:spChg>
        <pc:spChg chg="mod">
          <ac:chgData name="hanh vu" userId="5a8ad58f99402e55" providerId="LiveId" clId="{26E58B0B-9E64-46AF-9170-79E1CA016031}" dt="2023-06-12T08:02:55.190" v="5"/>
          <ac:spMkLst>
            <pc:docMk/>
            <pc:sldMk cId="0" sldId="343"/>
            <ac:spMk id="41012" creationId="{7C254FE6-A35F-BD05-C6E0-F8A187D4ABD5}"/>
          </ac:spMkLst>
        </pc:spChg>
        <pc:spChg chg="mod">
          <ac:chgData name="hanh vu" userId="5a8ad58f99402e55" providerId="LiveId" clId="{26E58B0B-9E64-46AF-9170-79E1CA016031}" dt="2023-06-12T08:02:55.190" v="5"/>
          <ac:spMkLst>
            <pc:docMk/>
            <pc:sldMk cId="0" sldId="343"/>
            <ac:spMk id="41013" creationId="{B37387A0-F178-EAB1-9824-B949CF38B0D9}"/>
          </ac:spMkLst>
        </pc:spChg>
        <pc:spChg chg="mod">
          <ac:chgData name="hanh vu" userId="5a8ad58f99402e55" providerId="LiveId" clId="{26E58B0B-9E64-46AF-9170-79E1CA016031}" dt="2023-06-12T08:02:55.190" v="5"/>
          <ac:spMkLst>
            <pc:docMk/>
            <pc:sldMk cId="0" sldId="343"/>
            <ac:spMk id="41014" creationId="{EDA387B9-3EDE-6315-93E9-8DEBAA063204}"/>
          </ac:spMkLst>
        </pc:spChg>
        <pc:spChg chg="mod">
          <ac:chgData name="hanh vu" userId="5a8ad58f99402e55" providerId="LiveId" clId="{26E58B0B-9E64-46AF-9170-79E1CA016031}" dt="2023-06-12T08:02:55.190" v="5"/>
          <ac:spMkLst>
            <pc:docMk/>
            <pc:sldMk cId="0" sldId="343"/>
            <ac:spMk id="41016" creationId="{F2257847-5C1C-B0D8-C180-C5B64F6CEBD1}"/>
          </ac:spMkLst>
        </pc:spChg>
        <pc:spChg chg="mod">
          <ac:chgData name="hanh vu" userId="5a8ad58f99402e55" providerId="LiveId" clId="{26E58B0B-9E64-46AF-9170-79E1CA016031}" dt="2023-06-12T08:02:55.190" v="5"/>
          <ac:spMkLst>
            <pc:docMk/>
            <pc:sldMk cId="0" sldId="343"/>
            <ac:spMk id="41017" creationId="{90BEBB99-111D-BCA0-8D41-BFF58FA7D0D3}"/>
          </ac:spMkLst>
        </pc:spChg>
        <pc:spChg chg="mod">
          <ac:chgData name="hanh vu" userId="5a8ad58f99402e55" providerId="LiveId" clId="{26E58B0B-9E64-46AF-9170-79E1CA016031}" dt="2023-06-12T08:02:55.190" v="5"/>
          <ac:spMkLst>
            <pc:docMk/>
            <pc:sldMk cId="0" sldId="343"/>
            <ac:spMk id="41018" creationId="{CCD57A29-DA18-E8F9-85FD-CCFDF29AE868}"/>
          </ac:spMkLst>
        </pc:spChg>
        <pc:spChg chg="mod">
          <ac:chgData name="hanh vu" userId="5a8ad58f99402e55" providerId="LiveId" clId="{26E58B0B-9E64-46AF-9170-79E1CA016031}" dt="2023-06-12T08:02:55.190" v="5"/>
          <ac:spMkLst>
            <pc:docMk/>
            <pc:sldMk cId="0" sldId="343"/>
            <ac:spMk id="41020" creationId="{8BD59DC8-1794-E0C1-9939-7DFCEB104455}"/>
          </ac:spMkLst>
        </pc:spChg>
        <pc:spChg chg="mod">
          <ac:chgData name="hanh vu" userId="5a8ad58f99402e55" providerId="LiveId" clId="{26E58B0B-9E64-46AF-9170-79E1CA016031}" dt="2023-06-12T08:02:55.190" v="5"/>
          <ac:spMkLst>
            <pc:docMk/>
            <pc:sldMk cId="0" sldId="343"/>
            <ac:spMk id="41021" creationId="{D89C7881-7344-6041-FB32-C7D5B2279B00}"/>
          </ac:spMkLst>
        </pc:spChg>
        <pc:spChg chg="mod">
          <ac:chgData name="hanh vu" userId="5a8ad58f99402e55" providerId="LiveId" clId="{26E58B0B-9E64-46AF-9170-79E1CA016031}" dt="2023-06-12T08:02:55.190" v="5"/>
          <ac:spMkLst>
            <pc:docMk/>
            <pc:sldMk cId="0" sldId="343"/>
            <ac:spMk id="41022" creationId="{9E6FD662-39D3-6824-210E-10FBFB6CC4C0}"/>
          </ac:spMkLst>
        </pc:spChg>
        <pc:spChg chg="mod">
          <ac:chgData name="hanh vu" userId="5a8ad58f99402e55" providerId="LiveId" clId="{26E58B0B-9E64-46AF-9170-79E1CA016031}" dt="2023-06-12T08:02:55.190" v="5"/>
          <ac:spMkLst>
            <pc:docMk/>
            <pc:sldMk cId="0" sldId="343"/>
            <ac:spMk id="41023" creationId="{AE47FF76-AC18-A59D-F263-9DF6C007F919}"/>
          </ac:spMkLst>
        </pc:spChg>
        <pc:spChg chg="mod">
          <ac:chgData name="hanh vu" userId="5a8ad58f99402e55" providerId="LiveId" clId="{26E58B0B-9E64-46AF-9170-79E1CA016031}" dt="2023-06-12T08:02:55.190" v="5"/>
          <ac:spMkLst>
            <pc:docMk/>
            <pc:sldMk cId="0" sldId="343"/>
            <ac:spMk id="41024" creationId="{6777C34D-213C-C8EE-4E90-4C3A7271D59B}"/>
          </ac:spMkLst>
        </pc:spChg>
        <pc:spChg chg="mod">
          <ac:chgData name="hanh vu" userId="5a8ad58f99402e55" providerId="LiveId" clId="{26E58B0B-9E64-46AF-9170-79E1CA016031}" dt="2023-06-12T08:02:55.190" v="5"/>
          <ac:spMkLst>
            <pc:docMk/>
            <pc:sldMk cId="0" sldId="343"/>
            <ac:spMk id="41025" creationId="{6DB08340-8DA4-50DB-B891-9EC246ED160F}"/>
          </ac:spMkLst>
        </pc:spChg>
        <pc:spChg chg="mod">
          <ac:chgData name="hanh vu" userId="5a8ad58f99402e55" providerId="LiveId" clId="{26E58B0B-9E64-46AF-9170-79E1CA016031}" dt="2023-06-12T08:02:55.190" v="5"/>
          <ac:spMkLst>
            <pc:docMk/>
            <pc:sldMk cId="0" sldId="343"/>
            <ac:spMk id="41026" creationId="{0A1EA374-E7F4-E816-ACE5-CCBDA5E68410}"/>
          </ac:spMkLst>
        </pc:spChg>
        <pc:spChg chg="mod">
          <ac:chgData name="hanh vu" userId="5a8ad58f99402e55" providerId="LiveId" clId="{26E58B0B-9E64-46AF-9170-79E1CA016031}" dt="2023-06-12T08:02:55.190" v="5"/>
          <ac:spMkLst>
            <pc:docMk/>
            <pc:sldMk cId="0" sldId="343"/>
            <ac:spMk id="41027" creationId="{5FB5C92A-1064-CE55-31F4-2E11E8223F18}"/>
          </ac:spMkLst>
        </pc:spChg>
        <pc:spChg chg="mod">
          <ac:chgData name="hanh vu" userId="5a8ad58f99402e55" providerId="LiveId" clId="{26E58B0B-9E64-46AF-9170-79E1CA016031}" dt="2023-06-12T08:02:55.190" v="5"/>
          <ac:spMkLst>
            <pc:docMk/>
            <pc:sldMk cId="0" sldId="343"/>
            <ac:spMk id="41028" creationId="{3DF4BF95-BFF0-5110-83B2-A43EC1D23734}"/>
          </ac:spMkLst>
        </pc:spChg>
        <pc:spChg chg="mod">
          <ac:chgData name="hanh vu" userId="5a8ad58f99402e55" providerId="LiveId" clId="{26E58B0B-9E64-46AF-9170-79E1CA016031}" dt="2023-06-12T08:02:55.190" v="5"/>
          <ac:spMkLst>
            <pc:docMk/>
            <pc:sldMk cId="0" sldId="343"/>
            <ac:spMk id="41030" creationId="{39E9F653-9920-9D5C-A80F-F918B97AC69E}"/>
          </ac:spMkLst>
        </pc:spChg>
        <pc:spChg chg="mod">
          <ac:chgData name="hanh vu" userId="5a8ad58f99402e55" providerId="LiveId" clId="{26E58B0B-9E64-46AF-9170-79E1CA016031}" dt="2023-06-12T08:02:55.190" v="5"/>
          <ac:spMkLst>
            <pc:docMk/>
            <pc:sldMk cId="0" sldId="343"/>
            <ac:spMk id="41031" creationId="{1D3B3A61-F13A-D8C6-9F2F-3A39885AB896}"/>
          </ac:spMkLst>
        </pc:spChg>
        <pc:spChg chg="mod">
          <ac:chgData name="hanh vu" userId="5a8ad58f99402e55" providerId="LiveId" clId="{26E58B0B-9E64-46AF-9170-79E1CA016031}" dt="2023-06-12T08:02:55.190" v="5"/>
          <ac:spMkLst>
            <pc:docMk/>
            <pc:sldMk cId="0" sldId="343"/>
            <ac:spMk id="41032" creationId="{4CA9E2AB-A10D-0D3B-D6D2-846BFD452938}"/>
          </ac:spMkLst>
        </pc:spChg>
        <pc:spChg chg="mod">
          <ac:chgData name="hanh vu" userId="5a8ad58f99402e55" providerId="LiveId" clId="{26E58B0B-9E64-46AF-9170-79E1CA016031}" dt="2023-06-12T08:02:55.190" v="5"/>
          <ac:spMkLst>
            <pc:docMk/>
            <pc:sldMk cId="0" sldId="343"/>
            <ac:spMk id="41033" creationId="{EB773DCD-254A-6F20-947B-1330959769CE}"/>
          </ac:spMkLst>
        </pc:spChg>
        <pc:spChg chg="mod">
          <ac:chgData name="hanh vu" userId="5a8ad58f99402e55" providerId="LiveId" clId="{26E58B0B-9E64-46AF-9170-79E1CA016031}" dt="2023-06-12T08:02:55.190" v="5"/>
          <ac:spMkLst>
            <pc:docMk/>
            <pc:sldMk cId="0" sldId="343"/>
            <ac:spMk id="41034" creationId="{A02657CE-1704-D5FB-33EA-B0498913D383}"/>
          </ac:spMkLst>
        </pc:spChg>
        <pc:spChg chg="mod">
          <ac:chgData name="hanh vu" userId="5a8ad58f99402e55" providerId="LiveId" clId="{26E58B0B-9E64-46AF-9170-79E1CA016031}" dt="2023-06-12T08:02:55.190" v="5"/>
          <ac:spMkLst>
            <pc:docMk/>
            <pc:sldMk cId="0" sldId="343"/>
            <ac:spMk id="41035" creationId="{B66CC8C5-2020-A4A0-16BD-A48E4AD2D1E8}"/>
          </ac:spMkLst>
        </pc:spChg>
        <pc:spChg chg="mod">
          <ac:chgData name="hanh vu" userId="5a8ad58f99402e55" providerId="LiveId" clId="{26E58B0B-9E64-46AF-9170-79E1CA016031}" dt="2023-06-12T08:02:55.190" v="5"/>
          <ac:spMkLst>
            <pc:docMk/>
            <pc:sldMk cId="0" sldId="343"/>
            <ac:spMk id="41036" creationId="{EDF6360E-5E03-6063-A441-32F3EA716A68}"/>
          </ac:spMkLst>
        </pc:spChg>
        <pc:spChg chg="mod">
          <ac:chgData name="hanh vu" userId="5a8ad58f99402e55" providerId="LiveId" clId="{26E58B0B-9E64-46AF-9170-79E1CA016031}" dt="2023-06-12T08:02:55.190" v="5"/>
          <ac:spMkLst>
            <pc:docMk/>
            <pc:sldMk cId="0" sldId="343"/>
            <ac:spMk id="41037" creationId="{2A6A0E2A-CC67-AC0A-6E4B-A986A7A4C6A1}"/>
          </ac:spMkLst>
        </pc:spChg>
        <pc:spChg chg="mod">
          <ac:chgData name="hanh vu" userId="5a8ad58f99402e55" providerId="LiveId" clId="{26E58B0B-9E64-46AF-9170-79E1CA016031}" dt="2023-06-12T08:02:55.190" v="5"/>
          <ac:spMkLst>
            <pc:docMk/>
            <pc:sldMk cId="0" sldId="343"/>
            <ac:spMk id="41038" creationId="{C8E6E89E-DCC6-6B59-6C03-86295B0913A0}"/>
          </ac:spMkLst>
        </pc:spChg>
        <pc:spChg chg="mod">
          <ac:chgData name="hanh vu" userId="5a8ad58f99402e55" providerId="LiveId" clId="{26E58B0B-9E64-46AF-9170-79E1CA016031}" dt="2023-06-12T08:02:55.190" v="5"/>
          <ac:spMkLst>
            <pc:docMk/>
            <pc:sldMk cId="0" sldId="343"/>
            <ac:spMk id="41039" creationId="{6F654C3B-8905-62B5-ADCD-C6D9BD2C6D6F}"/>
          </ac:spMkLst>
        </pc:spChg>
        <pc:spChg chg="mod">
          <ac:chgData name="hanh vu" userId="5a8ad58f99402e55" providerId="LiveId" clId="{26E58B0B-9E64-46AF-9170-79E1CA016031}" dt="2023-06-12T08:02:55.190" v="5"/>
          <ac:spMkLst>
            <pc:docMk/>
            <pc:sldMk cId="0" sldId="343"/>
            <ac:spMk id="41040" creationId="{6D6D6645-F96E-9ADD-64BD-996B5BF80279}"/>
          </ac:spMkLst>
        </pc:spChg>
        <pc:spChg chg="mod">
          <ac:chgData name="hanh vu" userId="5a8ad58f99402e55" providerId="LiveId" clId="{26E58B0B-9E64-46AF-9170-79E1CA016031}" dt="2023-06-12T08:02:55.190" v="5"/>
          <ac:spMkLst>
            <pc:docMk/>
            <pc:sldMk cId="0" sldId="343"/>
            <ac:spMk id="41042" creationId="{92677A2A-557F-D672-B87D-778F7AB6DAD3}"/>
          </ac:spMkLst>
        </pc:spChg>
        <pc:spChg chg="mod">
          <ac:chgData name="hanh vu" userId="5a8ad58f99402e55" providerId="LiveId" clId="{26E58B0B-9E64-46AF-9170-79E1CA016031}" dt="2023-06-12T08:02:55.190" v="5"/>
          <ac:spMkLst>
            <pc:docMk/>
            <pc:sldMk cId="0" sldId="343"/>
            <ac:spMk id="41043" creationId="{65A318A0-4E56-7A0D-673D-13F37AFB20EE}"/>
          </ac:spMkLst>
        </pc:spChg>
        <pc:spChg chg="mod">
          <ac:chgData name="hanh vu" userId="5a8ad58f99402e55" providerId="LiveId" clId="{26E58B0B-9E64-46AF-9170-79E1CA016031}" dt="2023-06-12T08:02:55.190" v="5"/>
          <ac:spMkLst>
            <pc:docMk/>
            <pc:sldMk cId="0" sldId="343"/>
            <ac:spMk id="41044" creationId="{2561331E-6B79-634A-BDD8-31A94BBBA901}"/>
          </ac:spMkLst>
        </pc:spChg>
        <pc:spChg chg="mod">
          <ac:chgData name="hanh vu" userId="5a8ad58f99402e55" providerId="LiveId" clId="{26E58B0B-9E64-46AF-9170-79E1CA016031}" dt="2023-06-12T08:02:55.190" v="5"/>
          <ac:spMkLst>
            <pc:docMk/>
            <pc:sldMk cId="0" sldId="343"/>
            <ac:spMk id="41045" creationId="{0C8A5B97-8801-0F00-9333-9BCE11178A4C}"/>
          </ac:spMkLst>
        </pc:spChg>
        <pc:spChg chg="mod">
          <ac:chgData name="hanh vu" userId="5a8ad58f99402e55" providerId="LiveId" clId="{26E58B0B-9E64-46AF-9170-79E1CA016031}" dt="2023-06-12T08:02:55.190" v="5"/>
          <ac:spMkLst>
            <pc:docMk/>
            <pc:sldMk cId="0" sldId="343"/>
            <ac:spMk id="41046" creationId="{690831E0-C324-6AD7-1F63-072BF6695588}"/>
          </ac:spMkLst>
        </pc:spChg>
        <pc:spChg chg="mod">
          <ac:chgData name="hanh vu" userId="5a8ad58f99402e55" providerId="LiveId" clId="{26E58B0B-9E64-46AF-9170-79E1CA016031}" dt="2023-06-12T08:02:55.190" v="5"/>
          <ac:spMkLst>
            <pc:docMk/>
            <pc:sldMk cId="0" sldId="343"/>
            <ac:spMk id="41048" creationId="{68E0840E-2339-C607-1E4B-31D1F0FEAC3C}"/>
          </ac:spMkLst>
        </pc:spChg>
        <pc:spChg chg="mod">
          <ac:chgData name="hanh vu" userId="5a8ad58f99402e55" providerId="LiveId" clId="{26E58B0B-9E64-46AF-9170-79E1CA016031}" dt="2023-06-12T08:02:55.190" v="5"/>
          <ac:spMkLst>
            <pc:docMk/>
            <pc:sldMk cId="0" sldId="343"/>
            <ac:spMk id="41049" creationId="{0B654D60-4268-2DC7-C846-0507D9CAEB0C}"/>
          </ac:spMkLst>
        </pc:spChg>
        <pc:spChg chg="mod">
          <ac:chgData name="hanh vu" userId="5a8ad58f99402e55" providerId="LiveId" clId="{26E58B0B-9E64-46AF-9170-79E1CA016031}" dt="2023-06-12T08:02:55.190" v="5"/>
          <ac:spMkLst>
            <pc:docMk/>
            <pc:sldMk cId="0" sldId="343"/>
            <ac:spMk id="41050" creationId="{C4CB9AE0-9CA4-A862-B8BF-51DB790AA838}"/>
          </ac:spMkLst>
        </pc:spChg>
        <pc:spChg chg="mod">
          <ac:chgData name="hanh vu" userId="5a8ad58f99402e55" providerId="LiveId" clId="{26E58B0B-9E64-46AF-9170-79E1CA016031}" dt="2023-06-12T08:02:55.190" v="5"/>
          <ac:spMkLst>
            <pc:docMk/>
            <pc:sldMk cId="0" sldId="343"/>
            <ac:spMk id="41051" creationId="{D79B3FD5-6CDC-26E6-C937-9F3173687E58}"/>
          </ac:spMkLst>
        </pc:spChg>
        <pc:spChg chg="mod">
          <ac:chgData name="hanh vu" userId="5a8ad58f99402e55" providerId="LiveId" clId="{26E58B0B-9E64-46AF-9170-79E1CA016031}" dt="2023-06-12T08:02:55.190" v="5"/>
          <ac:spMkLst>
            <pc:docMk/>
            <pc:sldMk cId="0" sldId="343"/>
            <ac:spMk id="41052" creationId="{02B02E2D-D116-58DA-4894-4E89D512CB2E}"/>
          </ac:spMkLst>
        </pc:spChg>
        <pc:spChg chg="mod">
          <ac:chgData name="hanh vu" userId="5a8ad58f99402e55" providerId="LiveId" clId="{26E58B0B-9E64-46AF-9170-79E1CA016031}" dt="2023-06-12T08:02:55.190" v="5"/>
          <ac:spMkLst>
            <pc:docMk/>
            <pc:sldMk cId="0" sldId="343"/>
            <ac:spMk id="41053" creationId="{5759785B-861A-05AA-63C1-51657BD6D7B9}"/>
          </ac:spMkLst>
        </pc:spChg>
        <pc:spChg chg="mod">
          <ac:chgData name="hanh vu" userId="5a8ad58f99402e55" providerId="LiveId" clId="{26E58B0B-9E64-46AF-9170-79E1CA016031}" dt="2023-06-12T08:02:55.190" v="5"/>
          <ac:spMkLst>
            <pc:docMk/>
            <pc:sldMk cId="0" sldId="343"/>
            <ac:spMk id="41054" creationId="{CA3FF237-A716-E157-B9E3-C9247F199E2D}"/>
          </ac:spMkLst>
        </pc:spChg>
        <pc:grpChg chg="mod">
          <ac:chgData name="hanh vu" userId="5a8ad58f99402e55" providerId="LiveId" clId="{26E58B0B-9E64-46AF-9170-79E1CA016031}" dt="2023-06-12T08:02:55.190" v="5"/>
          <ac:grpSpMkLst>
            <pc:docMk/>
            <pc:sldMk cId="0" sldId="343"/>
            <ac:grpSpMk id="4" creationId="{3CF3D636-56EB-AF90-517B-AB56C240CE40}"/>
          </ac:grpSpMkLst>
        </pc:grpChg>
        <pc:grpChg chg="mod">
          <ac:chgData name="hanh vu" userId="5a8ad58f99402e55" providerId="LiveId" clId="{26E58B0B-9E64-46AF-9170-79E1CA016031}" dt="2023-06-12T08:02:55.190" v="5"/>
          <ac:grpSpMkLst>
            <pc:docMk/>
            <pc:sldMk cId="0" sldId="343"/>
            <ac:grpSpMk id="40966" creationId="{1AB00CCC-F898-A015-8262-8E47498CEBE3}"/>
          </ac:grpSpMkLst>
        </pc:grpChg>
        <pc:grpChg chg="mod">
          <ac:chgData name="hanh vu" userId="5a8ad58f99402e55" providerId="LiveId" clId="{26E58B0B-9E64-46AF-9170-79E1CA016031}" dt="2023-06-12T08:02:55.190" v="5"/>
          <ac:grpSpMkLst>
            <pc:docMk/>
            <pc:sldMk cId="0" sldId="343"/>
            <ac:grpSpMk id="40978" creationId="{8E2F69CB-9B04-15C7-D256-60ABE7B13636}"/>
          </ac:grpSpMkLst>
        </pc:grpChg>
        <pc:grpChg chg="mod">
          <ac:chgData name="hanh vu" userId="5a8ad58f99402e55" providerId="LiveId" clId="{26E58B0B-9E64-46AF-9170-79E1CA016031}" dt="2023-06-12T08:02:55.190" v="5"/>
          <ac:grpSpMkLst>
            <pc:docMk/>
            <pc:sldMk cId="0" sldId="343"/>
            <ac:grpSpMk id="40998" creationId="{2E6E6A9F-5332-C40D-49B8-728C1668B598}"/>
          </ac:grpSpMkLst>
        </pc:grpChg>
        <pc:grpChg chg="mod">
          <ac:chgData name="hanh vu" userId="5a8ad58f99402e55" providerId="LiveId" clId="{26E58B0B-9E64-46AF-9170-79E1CA016031}" dt="2023-06-12T08:02:55.190" v="5"/>
          <ac:grpSpMkLst>
            <pc:docMk/>
            <pc:sldMk cId="0" sldId="343"/>
            <ac:grpSpMk id="41015" creationId="{E3717BD5-F4B4-769F-2DEA-2B3B4DFE1EBF}"/>
          </ac:grpSpMkLst>
        </pc:grpChg>
        <pc:grpChg chg="mod">
          <ac:chgData name="hanh vu" userId="5a8ad58f99402e55" providerId="LiveId" clId="{26E58B0B-9E64-46AF-9170-79E1CA016031}" dt="2023-06-12T08:02:55.190" v="5"/>
          <ac:grpSpMkLst>
            <pc:docMk/>
            <pc:sldMk cId="0" sldId="343"/>
            <ac:grpSpMk id="41041" creationId="{1D185EF8-2F01-543A-40D0-6868A51EC439}"/>
          </ac:grpSpMkLst>
        </pc:grpChg>
      </pc:sldChg>
      <pc:sldChg chg="modSp ord modNotes">
        <pc:chgData name="hanh vu" userId="5a8ad58f99402e55" providerId="LiveId" clId="{26E58B0B-9E64-46AF-9170-79E1CA016031}" dt="2023-06-18T09:46:14.617" v="1862"/>
        <pc:sldMkLst>
          <pc:docMk/>
          <pc:sldMk cId="0" sldId="344"/>
        </pc:sldMkLst>
        <pc:spChg chg="mod">
          <ac:chgData name="hanh vu" userId="5a8ad58f99402e55" providerId="LiveId" clId="{26E58B0B-9E64-46AF-9170-79E1CA016031}" dt="2023-06-12T08:02:55.190" v="5"/>
          <ac:spMkLst>
            <pc:docMk/>
            <pc:sldMk cId="0" sldId="344"/>
            <ac:spMk id="20482" creationId="{94E070E5-26D0-1569-021A-772E0371BC4D}"/>
          </ac:spMkLst>
        </pc:spChg>
        <pc:picChg chg="mod">
          <ac:chgData name="hanh vu" userId="5a8ad58f99402e55" providerId="LiveId" clId="{26E58B0B-9E64-46AF-9170-79E1CA016031}" dt="2023-06-12T08:02:55.190" v="5"/>
          <ac:picMkLst>
            <pc:docMk/>
            <pc:sldMk cId="0" sldId="344"/>
            <ac:picMk id="41987" creationId="{CB61ACE4-E6D7-7500-ECF9-BE209B094649}"/>
          </ac:picMkLst>
        </pc:picChg>
        <pc:picChg chg="mod">
          <ac:chgData name="hanh vu" userId="5a8ad58f99402e55" providerId="LiveId" clId="{26E58B0B-9E64-46AF-9170-79E1CA016031}" dt="2023-06-12T08:02:55.190" v="5"/>
          <ac:picMkLst>
            <pc:docMk/>
            <pc:sldMk cId="0" sldId="344"/>
            <ac:picMk id="41988" creationId="{54D61AC3-C35C-9A46-4112-D37346D77468}"/>
          </ac:picMkLst>
        </pc:picChg>
        <pc:picChg chg="mod">
          <ac:chgData name="hanh vu" userId="5a8ad58f99402e55" providerId="LiveId" clId="{26E58B0B-9E64-46AF-9170-79E1CA016031}" dt="2023-06-12T08:02:55.190" v="5"/>
          <ac:picMkLst>
            <pc:docMk/>
            <pc:sldMk cId="0" sldId="344"/>
            <ac:picMk id="41989" creationId="{D334A22C-20D0-689C-F3B3-EE45B97931E5}"/>
          </ac:picMkLst>
        </pc:picChg>
        <pc:picChg chg="mod">
          <ac:chgData name="hanh vu" userId="5a8ad58f99402e55" providerId="LiveId" clId="{26E58B0B-9E64-46AF-9170-79E1CA016031}" dt="2023-06-12T08:02:55.190" v="5"/>
          <ac:picMkLst>
            <pc:docMk/>
            <pc:sldMk cId="0" sldId="344"/>
            <ac:picMk id="41990" creationId="{A46D6191-4701-D121-DA08-6508D08E86B4}"/>
          </ac:picMkLst>
        </pc:picChg>
        <pc:picChg chg="mod">
          <ac:chgData name="hanh vu" userId="5a8ad58f99402e55" providerId="LiveId" clId="{26E58B0B-9E64-46AF-9170-79E1CA016031}" dt="2023-06-12T08:02:55.190" v="5"/>
          <ac:picMkLst>
            <pc:docMk/>
            <pc:sldMk cId="0" sldId="344"/>
            <ac:picMk id="41991" creationId="{CDD76520-33E6-D082-C41C-2B5E4508BB2F}"/>
          </ac:picMkLst>
        </pc:picChg>
        <pc:picChg chg="mod">
          <ac:chgData name="hanh vu" userId="5a8ad58f99402e55" providerId="LiveId" clId="{26E58B0B-9E64-46AF-9170-79E1CA016031}" dt="2023-06-12T08:02:55.190" v="5"/>
          <ac:picMkLst>
            <pc:docMk/>
            <pc:sldMk cId="0" sldId="344"/>
            <ac:picMk id="41992" creationId="{87F2C044-48DA-628C-38D6-2AD89EB65515}"/>
          </ac:picMkLst>
        </pc:picChg>
      </pc:sldChg>
      <pc:sldChg chg="addSp modSp del ord modAnim">
        <pc:chgData name="hanh vu" userId="5a8ad58f99402e55" providerId="LiveId" clId="{26E58B0B-9E64-46AF-9170-79E1CA016031}" dt="2023-06-18T09:32:20.583" v="1580" actId="47"/>
        <pc:sldMkLst>
          <pc:docMk/>
          <pc:sldMk cId="0" sldId="345"/>
        </pc:sldMkLst>
        <pc:spChg chg="add mod">
          <ac:chgData name="hanh vu" userId="5a8ad58f99402e55" providerId="LiveId" clId="{26E58B0B-9E64-46AF-9170-79E1CA016031}" dt="2023-06-17T04:01:27.285" v="1492" actId="571"/>
          <ac:spMkLst>
            <pc:docMk/>
            <pc:sldMk cId="0" sldId="345"/>
            <ac:spMk id="2" creationId="{DEC9F61C-A048-FC35-2D32-AAC2A1816DC4}"/>
          </ac:spMkLst>
        </pc:spChg>
        <pc:spChg chg="mod">
          <ac:chgData name="hanh vu" userId="5a8ad58f99402e55" providerId="LiveId" clId="{26E58B0B-9E64-46AF-9170-79E1CA016031}" dt="2023-06-12T08:02:55.190" v="5"/>
          <ac:spMkLst>
            <pc:docMk/>
            <pc:sldMk cId="0" sldId="345"/>
            <ac:spMk id="67" creationId="{8929B8C2-4AF6-7AF5-AE3B-FC35D46BCADE}"/>
          </ac:spMkLst>
        </pc:spChg>
        <pc:spChg chg="mod">
          <ac:chgData name="hanh vu" userId="5a8ad58f99402e55" providerId="LiveId" clId="{26E58B0B-9E64-46AF-9170-79E1CA016031}" dt="2023-06-12T08:02:55.190" v="5"/>
          <ac:spMkLst>
            <pc:docMk/>
            <pc:sldMk cId="0" sldId="345"/>
            <ac:spMk id="72" creationId="{85F53C0B-AAF4-B218-8BB5-10AF7ECBAD0E}"/>
          </ac:spMkLst>
        </pc:spChg>
        <pc:spChg chg="mod">
          <ac:chgData name="hanh vu" userId="5a8ad58f99402e55" providerId="LiveId" clId="{26E58B0B-9E64-46AF-9170-79E1CA016031}" dt="2023-06-12T08:02:55.190" v="5"/>
          <ac:spMkLst>
            <pc:docMk/>
            <pc:sldMk cId="0" sldId="345"/>
            <ac:spMk id="94394" creationId="{E7C048B1-1566-69CA-060D-708CA286FF44}"/>
          </ac:spMkLst>
        </pc:spChg>
        <pc:picChg chg="add mod">
          <ac:chgData name="hanh vu" userId="5a8ad58f99402e55" providerId="LiveId" clId="{26E58B0B-9E64-46AF-9170-79E1CA016031}" dt="2023-06-17T04:01:27.285" v="1492" actId="571"/>
          <ac:picMkLst>
            <pc:docMk/>
            <pc:sldMk cId="0" sldId="345"/>
            <ac:picMk id="3" creationId="{CE387AFA-E3EA-F962-E8AB-F7C19E6AF9C5}"/>
          </ac:picMkLst>
        </pc:picChg>
        <pc:picChg chg="add mod">
          <ac:chgData name="hanh vu" userId="5a8ad58f99402e55" providerId="LiveId" clId="{26E58B0B-9E64-46AF-9170-79E1CA016031}" dt="2023-06-17T04:01:27.285" v="1492" actId="571"/>
          <ac:picMkLst>
            <pc:docMk/>
            <pc:sldMk cId="0" sldId="345"/>
            <ac:picMk id="4" creationId="{32BCFF82-9A88-6242-1B00-2DC099003558}"/>
          </ac:picMkLst>
        </pc:picChg>
        <pc:picChg chg="mod">
          <ac:chgData name="hanh vu" userId="5a8ad58f99402e55" providerId="LiveId" clId="{26E58B0B-9E64-46AF-9170-79E1CA016031}" dt="2023-06-12T08:02:55.190" v="5"/>
          <ac:picMkLst>
            <pc:docMk/>
            <pc:sldMk cId="0" sldId="345"/>
            <ac:picMk id="22535" creationId="{6E4EF8A4-F46A-FB12-378F-371646EFAEF3}"/>
          </ac:picMkLst>
        </pc:picChg>
        <pc:picChg chg="mod">
          <ac:chgData name="hanh vu" userId="5a8ad58f99402e55" providerId="LiveId" clId="{26E58B0B-9E64-46AF-9170-79E1CA016031}" dt="2023-06-12T08:02:55.190" v="5"/>
          <ac:picMkLst>
            <pc:docMk/>
            <pc:sldMk cId="0" sldId="345"/>
            <ac:picMk id="22536" creationId="{73953B56-4FF8-5F99-E266-CC3F3C58D9F5}"/>
          </ac:picMkLst>
        </pc:picChg>
      </pc:sldChg>
      <pc:sldChg chg="addSp delSp modSp mod ord delAnim modAnim">
        <pc:chgData name="hanh vu" userId="5a8ad58f99402e55" providerId="LiveId" clId="{26E58B0B-9E64-46AF-9170-79E1CA016031}" dt="2023-06-18T11:27:18.114" v="2804"/>
        <pc:sldMkLst>
          <pc:docMk/>
          <pc:sldMk cId="0" sldId="346"/>
        </pc:sldMkLst>
        <pc:spChg chg="mod topLvl">
          <ac:chgData name="hanh vu" userId="5a8ad58f99402e55" providerId="LiveId" clId="{26E58B0B-9E64-46AF-9170-79E1CA016031}" dt="2023-06-18T10:49:56.888" v="2487" actId="165"/>
          <ac:spMkLst>
            <pc:docMk/>
            <pc:sldMk cId="0" sldId="346"/>
            <ac:spMk id="4" creationId="{CF3F38EF-634F-6327-C44F-C1FD4C1A7EB0}"/>
          </ac:spMkLst>
        </pc:spChg>
        <pc:spChg chg="mod topLvl">
          <ac:chgData name="hanh vu" userId="5a8ad58f99402e55" providerId="LiveId" clId="{26E58B0B-9E64-46AF-9170-79E1CA016031}" dt="2023-06-18T11:25:57.065" v="2776" actId="14100"/>
          <ac:spMkLst>
            <pc:docMk/>
            <pc:sldMk cId="0" sldId="346"/>
            <ac:spMk id="13" creationId="{100740A1-1767-9481-A765-1588153B1624}"/>
          </ac:spMkLst>
        </pc:spChg>
        <pc:spChg chg="mod topLvl">
          <ac:chgData name="hanh vu" userId="5a8ad58f99402e55" providerId="LiveId" clId="{26E58B0B-9E64-46AF-9170-79E1CA016031}" dt="2023-06-18T10:56:12.418" v="2577" actId="1076"/>
          <ac:spMkLst>
            <pc:docMk/>
            <pc:sldMk cId="0" sldId="346"/>
            <ac:spMk id="16" creationId="{3B0D021A-5274-A8E7-93EE-F054AB14301F}"/>
          </ac:spMkLst>
        </pc:spChg>
        <pc:spChg chg="mod topLvl">
          <ac:chgData name="hanh vu" userId="5a8ad58f99402e55" providerId="LiveId" clId="{26E58B0B-9E64-46AF-9170-79E1CA016031}" dt="2023-06-18T10:54:26.327" v="2560" actId="1037"/>
          <ac:spMkLst>
            <pc:docMk/>
            <pc:sldMk cId="0" sldId="346"/>
            <ac:spMk id="17" creationId="{909C48D4-B54A-DFA7-22DF-547A187F0514}"/>
          </ac:spMkLst>
        </pc:spChg>
        <pc:spChg chg="mod topLvl">
          <ac:chgData name="hanh vu" userId="5a8ad58f99402e55" providerId="LiveId" clId="{26E58B0B-9E64-46AF-9170-79E1CA016031}" dt="2023-06-18T10:56:06.086" v="2576" actId="1076"/>
          <ac:spMkLst>
            <pc:docMk/>
            <pc:sldMk cId="0" sldId="346"/>
            <ac:spMk id="22" creationId="{85E1F998-B3C6-29DD-98C9-083B94350A02}"/>
          </ac:spMkLst>
        </pc:spChg>
        <pc:spChg chg="mod topLvl">
          <ac:chgData name="hanh vu" userId="5a8ad58f99402e55" providerId="LiveId" clId="{26E58B0B-9E64-46AF-9170-79E1CA016031}" dt="2023-06-18T10:50:25.535" v="2491" actId="165"/>
          <ac:spMkLst>
            <pc:docMk/>
            <pc:sldMk cId="0" sldId="346"/>
            <ac:spMk id="44" creationId="{E65C2C06-87E2-58F7-8483-DE7A9D60A4C2}"/>
          </ac:spMkLst>
        </pc:spChg>
        <pc:spChg chg="mod topLvl">
          <ac:chgData name="hanh vu" userId="5a8ad58f99402e55" providerId="LiveId" clId="{26E58B0B-9E64-46AF-9170-79E1CA016031}" dt="2023-06-18T10:50:35.963" v="2492" actId="165"/>
          <ac:spMkLst>
            <pc:docMk/>
            <pc:sldMk cId="0" sldId="346"/>
            <ac:spMk id="46" creationId="{AE882730-0C0D-9287-31F7-9F4C26EA35E6}"/>
          </ac:spMkLst>
        </pc:spChg>
        <pc:spChg chg="mod">
          <ac:chgData name="hanh vu" userId="5a8ad58f99402e55" providerId="LiveId" clId="{26E58B0B-9E64-46AF-9170-79E1CA016031}" dt="2023-06-18T10:50:35.963" v="2492" actId="165"/>
          <ac:spMkLst>
            <pc:docMk/>
            <pc:sldMk cId="0" sldId="346"/>
            <ac:spMk id="53" creationId="{2454BC6B-A6CE-0463-AFDF-359EEDC19FB3}"/>
          </ac:spMkLst>
        </pc:spChg>
        <pc:spChg chg="mod">
          <ac:chgData name="hanh vu" userId="5a8ad58f99402e55" providerId="LiveId" clId="{26E58B0B-9E64-46AF-9170-79E1CA016031}" dt="2023-06-18T10:50:35.963" v="2492" actId="165"/>
          <ac:spMkLst>
            <pc:docMk/>
            <pc:sldMk cId="0" sldId="346"/>
            <ac:spMk id="54" creationId="{2B9C838C-808F-1A9B-58E9-78B9AF2970CF}"/>
          </ac:spMkLst>
        </pc:spChg>
        <pc:spChg chg="mod">
          <ac:chgData name="hanh vu" userId="5a8ad58f99402e55" providerId="LiveId" clId="{26E58B0B-9E64-46AF-9170-79E1CA016031}" dt="2023-06-18T10:50:35.963" v="2492" actId="165"/>
          <ac:spMkLst>
            <pc:docMk/>
            <pc:sldMk cId="0" sldId="346"/>
            <ac:spMk id="55" creationId="{41B8470E-1F02-BD58-ACAD-A764DE0696F4}"/>
          </ac:spMkLst>
        </pc:spChg>
        <pc:spChg chg="mod">
          <ac:chgData name="hanh vu" userId="5a8ad58f99402e55" providerId="LiveId" clId="{26E58B0B-9E64-46AF-9170-79E1CA016031}" dt="2023-06-18T10:50:35.963" v="2492" actId="165"/>
          <ac:spMkLst>
            <pc:docMk/>
            <pc:sldMk cId="0" sldId="346"/>
            <ac:spMk id="56" creationId="{DB98062E-15E0-B63B-0716-0D6DB8D8BBCC}"/>
          </ac:spMkLst>
        </pc:spChg>
        <pc:spChg chg="mod">
          <ac:chgData name="hanh vu" userId="5a8ad58f99402e55" providerId="LiveId" clId="{26E58B0B-9E64-46AF-9170-79E1CA016031}" dt="2023-06-18T10:50:35.963" v="2492" actId="165"/>
          <ac:spMkLst>
            <pc:docMk/>
            <pc:sldMk cId="0" sldId="346"/>
            <ac:spMk id="57" creationId="{2BA806AD-1F31-2847-191A-A14CF314455E}"/>
          </ac:spMkLst>
        </pc:spChg>
        <pc:spChg chg="mod">
          <ac:chgData name="hanh vu" userId="5a8ad58f99402e55" providerId="LiveId" clId="{26E58B0B-9E64-46AF-9170-79E1CA016031}" dt="2023-06-18T10:50:35.963" v="2492" actId="165"/>
          <ac:spMkLst>
            <pc:docMk/>
            <pc:sldMk cId="0" sldId="346"/>
            <ac:spMk id="58" creationId="{42C83E48-84DA-AA4F-B5D9-8C45614EFF05}"/>
          </ac:spMkLst>
        </pc:spChg>
        <pc:spChg chg="mod">
          <ac:chgData name="hanh vu" userId="5a8ad58f99402e55" providerId="LiveId" clId="{26E58B0B-9E64-46AF-9170-79E1CA016031}" dt="2023-06-18T10:50:35.963" v="2492" actId="165"/>
          <ac:spMkLst>
            <pc:docMk/>
            <pc:sldMk cId="0" sldId="346"/>
            <ac:spMk id="59" creationId="{8F39DD2B-0C36-3006-C601-91B08B7F2437}"/>
          </ac:spMkLst>
        </pc:spChg>
        <pc:spChg chg="mod">
          <ac:chgData name="hanh vu" userId="5a8ad58f99402e55" providerId="LiveId" clId="{26E58B0B-9E64-46AF-9170-79E1CA016031}" dt="2023-06-18T10:50:35.963" v="2492" actId="165"/>
          <ac:spMkLst>
            <pc:docMk/>
            <pc:sldMk cId="0" sldId="346"/>
            <ac:spMk id="60" creationId="{A111F9D6-4D5F-6F4F-9A9A-20A0BD877BE2}"/>
          </ac:spMkLst>
        </pc:spChg>
        <pc:spChg chg="mod">
          <ac:chgData name="hanh vu" userId="5a8ad58f99402e55" providerId="LiveId" clId="{26E58B0B-9E64-46AF-9170-79E1CA016031}" dt="2023-06-18T10:50:35.963" v="2492" actId="165"/>
          <ac:spMkLst>
            <pc:docMk/>
            <pc:sldMk cId="0" sldId="346"/>
            <ac:spMk id="61" creationId="{EC1B338D-CBE0-5B8C-491C-DCBB3FEBB3B7}"/>
          </ac:spMkLst>
        </pc:spChg>
        <pc:spChg chg="mod">
          <ac:chgData name="hanh vu" userId="5a8ad58f99402e55" providerId="LiveId" clId="{26E58B0B-9E64-46AF-9170-79E1CA016031}" dt="2023-06-18T10:50:35.963" v="2492" actId="165"/>
          <ac:spMkLst>
            <pc:docMk/>
            <pc:sldMk cId="0" sldId="346"/>
            <ac:spMk id="62" creationId="{4F896B36-B747-326D-F5EF-A9C4685428AD}"/>
          </ac:spMkLst>
        </pc:spChg>
        <pc:spChg chg="mod">
          <ac:chgData name="hanh vu" userId="5a8ad58f99402e55" providerId="LiveId" clId="{26E58B0B-9E64-46AF-9170-79E1CA016031}" dt="2023-06-18T10:50:35.963" v="2492" actId="165"/>
          <ac:spMkLst>
            <pc:docMk/>
            <pc:sldMk cId="0" sldId="346"/>
            <ac:spMk id="63" creationId="{B20D0AD9-46E4-A860-1188-2BB57353D3F5}"/>
          </ac:spMkLst>
        </pc:spChg>
        <pc:spChg chg="mod">
          <ac:chgData name="hanh vu" userId="5a8ad58f99402e55" providerId="LiveId" clId="{26E58B0B-9E64-46AF-9170-79E1CA016031}" dt="2023-06-18T10:50:35.963" v="2492" actId="165"/>
          <ac:spMkLst>
            <pc:docMk/>
            <pc:sldMk cId="0" sldId="346"/>
            <ac:spMk id="44032" creationId="{3160541F-CC53-A043-C51B-CB48CF24EC77}"/>
          </ac:spMkLst>
        </pc:spChg>
        <pc:spChg chg="mod">
          <ac:chgData name="hanh vu" userId="5a8ad58f99402e55" providerId="LiveId" clId="{26E58B0B-9E64-46AF-9170-79E1CA016031}" dt="2023-06-18T10:50:35.963" v="2492" actId="165"/>
          <ac:spMkLst>
            <pc:docMk/>
            <pc:sldMk cId="0" sldId="346"/>
            <ac:spMk id="44033" creationId="{850264BB-3B56-49EE-FB42-FABEC8EA825B}"/>
          </ac:spMkLst>
        </pc:spChg>
        <pc:spChg chg="del mod">
          <ac:chgData name="hanh vu" userId="5a8ad58f99402e55" providerId="LiveId" clId="{26E58B0B-9E64-46AF-9170-79E1CA016031}" dt="2023-06-18T10:48:23.593" v="2451" actId="478"/>
          <ac:spMkLst>
            <pc:docMk/>
            <pc:sldMk cId="0" sldId="346"/>
            <ac:spMk id="44034" creationId="{753922D8-F83A-96B5-AA88-D657DDECA9F0}"/>
          </ac:spMkLst>
        </pc:spChg>
        <pc:spChg chg="mod">
          <ac:chgData name="hanh vu" userId="5a8ad58f99402e55" providerId="LiveId" clId="{26E58B0B-9E64-46AF-9170-79E1CA016031}" dt="2023-06-18T10:50:35.963" v="2492" actId="165"/>
          <ac:spMkLst>
            <pc:docMk/>
            <pc:sldMk cId="0" sldId="346"/>
            <ac:spMk id="44035" creationId="{9007788C-6A52-A216-0282-4108CD0E1DCD}"/>
          </ac:spMkLst>
        </pc:spChg>
        <pc:spChg chg="mod">
          <ac:chgData name="hanh vu" userId="5a8ad58f99402e55" providerId="LiveId" clId="{26E58B0B-9E64-46AF-9170-79E1CA016031}" dt="2023-06-18T10:49:13.201" v="2482" actId="1038"/>
          <ac:spMkLst>
            <pc:docMk/>
            <pc:sldMk cId="0" sldId="346"/>
            <ac:spMk id="44038" creationId="{5EF35280-B680-927A-C1FA-CD2414E906BF}"/>
          </ac:spMkLst>
        </pc:spChg>
        <pc:spChg chg="mod">
          <ac:chgData name="hanh vu" userId="5a8ad58f99402e55" providerId="LiveId" clId="{26E58B0B-9E64-46AF-9170-79E1CA016031}" dt="2023-06-18T10:49:13.201" v="2482" actId="1038"/>
          <ac:spMkLst>
            <pc:docMk/>
            <pc:sldMk cId="0" sldId="346"/>
            <ac:spMk id="44040" creationId="{4B624E18-ED2A-A635-C335-D32AC5932ECE}"/>
          </ac:spMkLst>
        </pc:spChg>
        <pc:spChg chg="mod">
          <ac:chgData name="hanh vu" userId="5a8ad58f99402e55" providerId="LiveId" clId="{26E58B0B-9E64-46AF-9170-79E1CA016031}" dt="2023-06-18T10:49:13.201" v="2482" actId="1038"/>
          <ac:spMkLst>
            <pc:docMk/>
            <pc:sldMk cId="0" sldId="346"/>
            <ac:spMk id="44041" creationId="{85A864C8-214D-4DA3-9E8A-999994D1B78B}"/>
          </ac:spMkLst>
        </pc:spChg>
        <pc:spChg chg="mod">
          <ac:chgData name="hanh vu" userId="5a8ad58f99402e55" providerId="LiveId" clId="{26E58B0B-9E64-46AF-9170-79E1CA016031}" dt="2023-06-18T10:49:13.201" v="2482" actId="1038"/>
          <ac:spMkLst>
            <pc:docMk/>
            <pc:sldMk cId="0" sldId="346"/>
            <ac:spMk id="44042" creationId="{531219FA-0C43-BAEC-9B70-5B697C7D320D}"/>
          </ac:spMkLst>
        </pc:spChg>
        <pc:spChg chg="mod">
          <ac:chgData name="hanh vu" userId="5a8ad58f99402e55" providerId="LiveId" clId="{26E58B0B-9E64-46AF-9170-79E1CA016031}" dt="2023-06-18T10:49:13.201" v="2482" actId="1038"/>
          <ac:spMkLst>
            <pc:docMk/>
            <pc:sldMk cId="0" sldId="346"/>
            <ac:spMk id="44043" creationId="{77C7C952-52E8-A4B1-8E7D-245BCDE3C381}"/>
          </ac:spMkLst>
        </pc:spChg>
        <pc:spChg chg="mod">
          <ac:chgData name="hanh vu" userId="5a8ad58f99402e55" providerId="LiveId" clId="{26E58B0B-9E64-46AF-9170-79E1CA016031}" dt="2023-06-18T10:49:13.201" v="2482" actId="1038"/>
          <ac:spMkLst>
            <pc:docMk/>
            <pc:sldMk cId="0" sldId="346"/>
            <ac:spMk id="44044" creationId="{AB8A82D5-60E7-5C35-8793-D22B2B7B7A6D}"/>
          </ac:spMkLst>
        </pc:spChg>
        <pc:spChg chg="mod">
          <ac:chgData name="hanh vu" userId="5a8ad58f99402e55" providerId="LiveId" clId="{26E58B0B-9E64-46AF-9170-79E1CA016031}" dt="2023-06-18T10:50:35.963" v="2492" actId="165"/>
          <ac:spMkLst>
            <pc:docMk/>
            <pc:sldMk cId="0" sldId="346"/>
            <ac:spMk id="44045" creationId="{1D3E19F1-D284-0293-5568-ADD0CFE5751A}"/>
          </ac:spMkLst>
        </pc:spChg>
        <pc:spChg chg="mod">
          <ac:chgData name="hanh vu" userId="5a8ad58f99402e55" providerId="LiveId" clId="{26E58B0B-9E64-46AF-9170-79E1CA016031}" dt="2023-06-18T10:49:13.201" v="2482" actId="1038"/>
          <ac:spMkLst>
            <pc:docMk/>
            <pc:sldMk cId="0" sldId="346"/>
            <ac:spMk id="44046" creationId="{34DF4857-4BD2-706E-4845-5033AE13337C}"/>
          </ac:spMkLst>
        </pc:spChg>
        <pc:spChg chg="mod">
          <ac:chgData name="hanh vu" userId="5a8ad58f99402e55" providerId="LiveId" clId="{26E58B0B-9E64-46AF-9170-79E1CA016031}" dt="2023-06-18T11:06:34.953" v="2703" actId="14100"/>
          <ac:spMkLst>
            <pc:docMk/>
            <pc:sldMk cId="0" sldId="346"/>
            <ac:spMk id="44047" creationId="{40D63098-4B9C-AA18-D212-0CAFF2A55F0C}"/>
          </ac:spMkLst>
        </pc:spChg>
        <pc:spChg chg="mod">
          <ac:chgData name="hanh vu" userId="5a8ad58f99402e55" providerId="LiveId" clId="{26E58B0B-9E64-46AF-9170-79E1CA016031}" dt="2023-06-18T10:49:13.201" v="2482" actId="1038"/>
          <ac:spMkLst>
            <pc:docMk/>
            <pc:sldMk cId="0" sldId="346"/>
            <ac:spMk id="44048" creationId="{AC827386-2F21-2A49-09DA-8AAEE6C21BCF}"/>
          </ac:spMkLst>
        </pc:spChg>
        <pc:spChg chg="mod">
          <ac:chgData name="hanh vu" userId="5a8ad58f99402e55" providerId="LiveId" clId="{26E58B0B-9E64-46AF-9170-79E1CA016031}" dt="2023-06-18T10:49:13.201" v="2482" actId="1038"/>
          <ac:spMkLst>
            <pc:docMk/>
            <pc:sldMk cId="0" sldId="346"/>
            <ac:spMk id="44049" creationId="{FD6AB880-5501-81C3-C2AF-510E7F9FF681}"/>
          </ac:spMkLst>
        </pc:spChg>
        <pc:spChg chg="mod">
          <ac:chgData name="hanh vu" userId="5a8ad58f99402e55" providerId="LiveId" clId="{26E58B0B-9E64-46AF-9170-79E1CA016031}" dt="2023-06-18T10:49:13.201" v="2482" actId="1038"/>
          <ac:spMkLst>
            <pc:docMk/>
            <pc:sldMk cId="0" sldId="346"/>
            <ac:spMk id="44050" creationId="{7996FD69-DA6D-C611-8CFB-6459E6BD5991}"/>
          </ac:spMkLst>
        </pc:spChg>
        <pc:spChg chg="mod">
          <ac:chgData name="hanh vu" userId="5a8ad58f99402e55" providerId="LiveId" clId="{26E58B0B-9E64-46AF-9170-79E1CA016031}" dt="2023-06-18T10:49:13.201" v="2482" actId="1038"/>
          <ac:spMkLst>
            <pc:docMk/>
            <pc:sldMk cId="0" sldId="346"/>
            <ac:spMk id="44051" creationId="{76273618-77AA-BB09-1CE0-38A75BC4221C}"/>
          </ac:spMkLst>
        </pc:spChg>
        <pc:spChg chg="mod">
          <ac:chgData name="hanh vu" userId="5a8ad58f99402e55" providerId="LiveId" clId="{26E58B0B-9E64-46AF-9170-79E1CA016031}" dt="2023-06-18T10:49:13.201" v="2482" actId="1038"/>
          <ac:spMkLst>
            <pc:docMk/>
            <pc:sldMk cId="0" sldId="346"/>
            <ac:spMk id="44052" creationId="{BD51A5A6-2163-AC06-FB55-F98807481C59}"/>
          </ac:spMkLst>
        </pc:spChg>
        <pc:spChg chg="mod">
          <ac:chgData name="hanh vu" userId="5a8ad58f99402e55" providerId="LiveId" clId="{26E58B0B-9E64-46AF-9170-79E1CA016031}" dt="2023-06-18T10:49:13.201" v="2482" actId="1038"/>
          <ac:spMkLst>
            <pc:docMk/>
            <pc:sldMk cId="0" sldId="346"/>
            <ac:spMk id="44054" creationId="{8156B7C7-3218-28D3-689F-026C2548AFB2}"/>
          </ac:spMkLst>
        </pc:spChg>
        <pc:spChg chg="mod">
          <ac:chgData name="hanh vu" userId="5a8ad58f99402e55" providerId="LiveId" clId="{26E58B0B-9E64-46AF-9170-79E1CA016031}" dt="2023-06-18T10:50:35.963" v="2492" actId="165"/>
          <ac:spMkLst>
            <pc:docMk/>
            <pc:sldMk cId="0" sldId="346"/>
            <ac:spMk id="44055" creationId="{265636A7-F4B9-DFCC-F2DD-DB9A7D015D34}"/>
          </ac:spMkLst>
        </pc:spChg>
        <pc:spChg chg="mod">
          <ac:chgData name="hanh vu" userId="5a8ad58f99402e55" providerId="LiveId" clId="{26E58B0B-9E64-46AF-9170-79E1CA016031}" dt="2023-06-18T10:49:13.201" v="2482" actId="1038"/>
          <ac:spMkLst>
            <pc:docMk/>
            <pc:sldMk cId="0" sldId="346"/>
            <ac:spMk id="44056" creationId="{AE469E6B-2D51-772F-FAC6-CE71CE910AE5}"/>
          </ac:spMkLst>
        </pc:spChg>
        <pc:spChg chg="mod">
          <ac:chgData name="hanh vu" userId="5a8ad58f99402e55" providerId="LiveId" clId="{26E58B0B-9E64-46AF-9170-79E1CA016031}" dt="2023-06-18T10:49:13.201" v="2482" actId="1038"/>
          <ac:spMkLst>
            <pc:docMk/>
            <pc:sldMk cId="0" sldId="346"/>
            <ac:spMk id="44057" creationId="{AEF6D2C5-4CBD-1678-314E-28F0F543764E}"/>
          </ac:spMkLst>
        </pc:spChg>
        <pc:spChg chg="mod">
          <ac:chgData name="hanh vu" userId="5a8ad58f99402e55" providerId="LiveId" clId="{26E58B0B-9E64-46AF-9170-79E1CA016031}" dt="2023-06-18T10:49:13.201" v="2482" actId="1038"/>
          <ac:spMkLst>
            <pc:docMk/>
            <pc:sldMk cId="0" sldId="346"/>
            <ac:spMk id="44058" creationId="{3384ED49-9108-1F1F-1E68-4C406B4CC64C}"/>
          </ac:spMkLst>
        </pc:spChg>
        <pc:spChg chg="mod">
          <ac:chgData name="hanh vu" userId="5a8ad58f99402e55" providerId="LiveId" clId="{26E58B0B-9E64-46AF-9170-79E1CA016031}" dt="2023-06-18T10:49:13.201" v="2482" actId="1038"/>
          <ac:spMkLst>
            <pc:docMk/>
            <pc:sldMk cId="0" sldId="346"/>
            <ac:spMk id="44060" creationId="{8A36E314-27FD-244C-42CC-39C7A33FE45E}"/>
          </ac:spMkLst>
        </pc:spChg>
        <pc:spChg chg="mod">
          <ac:chgData name="hanh vu" userId="5a8ad58f99402e55" providerId="LiveId" clId="{26E58B0B-9E64-46AF-9170-79E1CA016031}" dt="2023-06-18T10:49:13.201" v="2482" actId="1038"/>
          <ac:spMkLst>
            <pc:docMk/>
            <pc:sldMk cId="0" sldId="346"/>
            <ac:spMk id="44061" creationId="{8DF89BCC-990D-F407-1F5E-F96EF676E264}"/>
          </ac:spMkLst>
        </pc:spChg>
        <pc:spChg chg="mod">
          <ac:chgData name="hanh vu" userId="5a8ad58f99402e55" providerId="LiveId" clId="{26E58B0B-9E64-46AF-9170-79E1CA016031}" dt="2023-06-18T10:49:13.201" v="2482" actId="1038"/>
          <ac:spMkLst>
            <pc:docMk/>
            <pc:sldMk cId="0" sldId="346"/>
            <ac:spMk id="44062" creationId="{487AACC3-FB02-262E-F5FE-F354D42094CC}"/>
          </ac:spMkLst>
        </pc:spChg>
        <pc:spChg chg="mod">
          <ac:chgData name="hanh vu" userId="5a8ad58f99402e55" providerId="LiveId" clId="{26E58B0B-9E64-46AF-9170-79E1CA016031}" dt="2023-06-18T10:49:13.201" v="2482" actId="1038"/>
          <ac:spMkLst>
            <pc:docMk/>
            <pc:sldMk cId="0" sldId="346"/>
            <ac:spMk id="44063" creationId="{858C78D2-F8B1-2C41-8D3E-B5ECDE476DF8}"/>
          </ac:spMkLst>
        </pc:spChg>
        <pc:spChg chg="mod">
          <ac:chgData name="hanh vu" userId="5a8ad58f99402e55" providerId="LiveId" clId="{26E58B0B-9E64-46AF-9170-79E1CA016031}" dt="2023-06-18T10:49:13.201" v="2482" actId="1038"/>
          <ac:spMkLst>
            <pc:docMk/>
            <pc:sldMk cId="0" sldId="346"/>
            <ac:spMk id="44065" creationId="{4DDEA480-DD71-BF41-E2E1-C2CA31641ED4}"/>
          </ac:spMkLst>
        </pc:spChg>
        <pc:spChg chg="mod">
          <ac:chgData name="hanh vu" userId="5a8ad58f99402e55" providerId="LiveId" clId="{26E58B0B-9E64-46AF-9170-79E1CA016031}" dt="2023-06-18T10:49:13.201" v="2482" actId="1038"/>
          <ac:spMkLst>
            <pc:docMk/>
            <pc:sldMk cId="0" sldId="346"/>
            <ac:spMk id="44066" creationId="{96FC5FF2-1233-7D9A-C588-DB4B58DE6E13}"/>
          </ac:spMkLst>
        </pc:spChg>
        <pc:spChg chg="mod">
          <ac:chgData name="hanh vu" userId="5a8ad58f99402e55" providerId="LiveId" clId="{26E58B0B-9E64-46AF-9170-79E1CA016031}" dt="2023-06-18T10:49:13.201" v="2482" actId="1038"/>
          <ac:spMkLst>
            <pc:docMk/>
            <pc:sldMk cId="0" sldId="346"/>
            <ac:spMk id="44067" creationId="{BD1A8FD4-053E-2AD1-8CE8-BE9FE93C2934}"/>
          </ac:spMkLst>
        </pc:spChg>
        <pc:spChg chg="del mod">
          <ac:chgData name="hanh vu" userId="5a8ad58f99402e55" providerId="LiveId" clId="{26E58B0B-9E64-46AF-9170-79E1CA016031}" dt="2023-06-18T10:58:19.267" v="2588" actId="478"/>
          <ac:spMkLst>
            <pc:docMk/>
            <pc:sldMk cId="0" sldId="346"/>
            <ac:spMk id="44068" creationId="{C937C76F-1564-982A-BBE1-D3CDC59CD650}"/>
          </ac:spMkLst>
        </pc:spChg>
        <pc:spChg chg="mod">
          <ac:chgData name="hanh vu" userId="5a8ad58f99402e55" providerId="LiveId" clId="{26E58B0B-9E64-46AF-9170-79E1CA016031}" dt="2023-06-18T10:49:13.201" v="2482" actId="1038"/>
          <ac:spMkLst>
            <pc:docMk/>
            <pc:sldMk cId="0" sldId="346"/>
            <ac:spMk id="44069" creationId="{89FC211A-CD06-E87F-C217-AAFBFD9EB33D}"/>
          </ac:spMkLst>
        </pc:spChg>
        <pc:spChg chg="mod">
          <ac:chgData name="hanh vu" userId="5a8ad58f99402e55" providerId="LiveId" clId="{26E58B0B-9E64-46AF-9170-79E1CA016031}" dt="2023-06-18T11:03:27.479" v="2696" actId="3626"/>
          <ac:spMkLst>
            <pc:docMk/>
            <pc:sldMk cId="0" sldId="346"/>
            <ac:spMk id="44070" creationId="{EA77B33B-1C22-DAAA-5E9C-9F271C990DF3}"/>
          </ac:spMkLst>
        </pc:spChg>
        <pc:spChg chg="mod">
          <ac:chgData name="hanh vu" userId="5a8ad58f99402e55" providerId="LiveId" clId="{26E58B0B-9E64-46AF-9170-79E1CA016031}" dt="2023-06-18T10:49:13.201" v="2482" actId="1038"/>
          <ac:spMkLst>
            <pc:docMk/>
            <pc:sldMk cId="0" sldId="346"/>
            <ac:spMk id="44071" creationId="{6D1C316B-1652-545F-975F-4A1A21EB7C99}"/>
          </ac:spMkLst>
        </pc:spChg>
        <pc:spChg chg="mod">
          <ac:chgData name="hanh vu" userId="5a8ad58f99402e55" providerId="LiveId" clId="{26E58B0B-9E64-46AF-9170-79E1CA016031}" dt="2023-06-18T10:49:13.201" v="2482" actId="1038"/>
          <ac:spMkLst>
            <pc:docMk/>
            <pc:sldMk cId="0" sldId="346"/>
            <ac:spMk id="44072" creationId="{14CBB766-E87A-8097-FEA3-93EA0F3691DD}"/>
          </ac:spMkLst>
        </pc:spChg>
        <pc:spChg chg="mod">
          <ac:chgData name="hanh vu" userId="5a8ad58f99402e55" providerId="LiveId" clId="{26E58B0B-9E64-46AF-9170-79E1CA016031}" dt="2023-06-18T10:49:13.201" v="2482" actId="1038"/>
          <ac:spMkLst>
            <pc:docMk/>
            <pc:sldMk cId="0" sldId="346"/>
            <ac:spMk id="44073" creationId="{8E066525-FE9D-19F3-0844-ED1A374A3109}"/>
          </ac:spMkLst>
        </pc:spChg>
        <pc:spChg chg="mod">
          <ac:chgData name="hanh vu" userId="5a8ad58f99402e55" providerId="LiveId" clId="{26E58B0B-9E64-46AF-9170-79E1CA016031}" dt="2023-06-18T10:49:13.201" v="2482" actId="1038"/>
          <ac:spMkLst>
            <pc:docMk/>
            <pc:sldMk cId="0" sldId="346"/>
            <ac:spMk id="44074" creationId="{CB22CE86-3B1E-976E-8BC6-3E7C4E12B9DD}"/>
          </ac:spMkLst>
        </pc:spChg>
        <pc:spChg chg="mod">
          <ac:chgData name="hanh vu" userId="5a8ad58f99402e55" providerId="LiveId" clId="{26E58B0B-9E64-46AF-9170-79E1CA016031}" dt="2023-06-18T11:11:43.593" v="2718" actId="1076"/>
          <ac:spMkLst>
            <pc:docMk/>
            <pc:sldMk cId="0" sldId="346"/>
            <ac:spMk id="44076" creationId="{A0CD61C7-A9F4-5FB0-644C-CC1FACE3F664}"/>
          </ac:spMkLst>
        </pc:spChg>
        <pc:spChg chg="mod">
          <ac:chgData name="hanh vu" userId="5a8ad58f99402e55" providerId="LiveId" clId="{26E58B0B-9E64-46AF-9170-79E1CA016031}" dt="2023-06-18T11:11:43.593" v="2718" actId="1076"/>
          <ac:spMkLst>
            <pc:docMk/>
            <pc:sldMk cId="0" sldId="346"/>
            <ac:spMk id="44077" creationId="{0124322B-7942-E15C-EB74-0CED23FBC5EF}"/>
          </ac:spMkLst>
        </pc:spChg>
        <pc:spChg chg="mod">
          <ac:chgData name="hanh vu" userId="5a8ad58f99402e55" providerId="LiveId" clId="{26E58B0B-9E64-46AF-9170-79E1CA016031}" dt="2023-06-18T11:11:43.593" v="2718" actId="1076"/>
          <ac:spMkLst>
            <pc:docMk/>
            <pc:sldMk cId="0" sldId="346"/>
            <ac:spMk id="44078" creationId="{5B6BAE66-E5C4-DA0F-681A-0804F0826330}"/>
          </ac:spMkLst>
        </pc:spChg>
        <pc:spChg chg="mod">
          <ac:chgData name="hanh vu" userId="5a8ad58f99402e55" providerId="LiveId" clId="{26E58B0B-9E64-46AF-9170-79E1CA016031}" dt="2023-06-18T11:11:43.593" v="2718" actId="1076"/>
          <ac:spMkLst>
            <pc:docMk/>
            <pc:sldMk cId="0" sldId="346"/>
            <ac:spMk id="44079" creationId="{6A20B081-CF29-1FCA-7D54-CC6801143654}"/>
          </ac:spMkLst>
        </pc:spChg>
        <pc:spChg chg="mod">
          <ac:chgData name="hanh vu" userId="5a8ad58f99402e55" providerId="LiveId" clId="{26E58B0B-9E64-46AF-9170-79E1CA016031}" dt="2023-06-18T10:49:13.201" v="2482" actId="1038"/>
          <ac:spMkLst>
            <pc:docMk/>
            <pc:sldMk cId="0" sldId="346"/>
            <ac:spMk id="44080" creationId="{E9130B84-6EBB-9611-2C93-82F5C27BEBD0}"/>
          </ac:spMkLst>
        </pc:spChg>
        <pc:spChg chg="mod">
          <ac:chgData name="hanh vu" userId="5a8ad58f99402e55" providerId="LiveId" clId="{26E58B0B-9E64-46AF-9170-79E1CA016031}" dt="2023-06-18T10:49:13.201" v="2482" actId="1038"/>
          <ac:spMkLst>
            <pc:docMk/>
            <pc:sldMk cId="0" sldId="346"/>
            <ac:spMk id="44081" creationId="{D12DB3FC-58E1-217C-84B9-7E8AA8743E75}"/>
          </ac:spMkLst>
        </pc:spChg>
        <pc:spChg chg="mod">
          <ac:chgData name="hanh vu" userId="5a8ad58f99402e55" providerId="LiveId" clId="{26E58B0B-9E64-46AF-9170-79E1CA016031}" dt="2023-06-18T11:06:39.305" v="2704" actId="1076"/>
          <ac:spMkLst>
            <pc:docMk/>
            <pc:sldMk cId="0" sldId="346"/>
            <ac:spMk id="44082" creationId="{300CC541-E153-770D-9DC1-34F8EBC7349B}"/>
          </ac:spMkLst>
        </pc:spChg>
        <pc:spChg chg="mod">
          <ac:chgData name="hanh vu" userId="5a8ad58f99402e55" providerId="LiveId" clId="{26E58B0B-9E64-46AF-9170-79E1CA016031}" dt="2023-06-18T11:06:39.305" v="2704" actId="1076"/>
          <ac:spMkLst>
            <pc:docMk/>
            <pc:sldMk cId="0" sldId="346"/>
            <ac:spMk id="44083" creationId="{ED36AD00-C1CA-8AE2-3595-A1D6024464AD}"/>
          </ac:spMkLst>
        </pc:spChg>
        <pc:spChg chg="mod">
          <ac:chgData name="hanh vu" userId="5a8ad58f99402e55" providerId="LiveId" clId="{26E58B0B-9E64-46AF-9170-79E1CA016031}" dt="2023-06-18T10:49:13.201" v="2482" actId="1038"/>
          <ac:spMkLst>
            <pc:docMk/>
            <pc:sldMk cId="0" sldId="346"/>
            <ac:spMk id="44084" creationId="{9F48785F-C201-3273-D0CF-BCE62450868E}"/>
          </ac:spMkLst>
        </pc:spChg>
        <pc:spChg chg="mod">
          <ac:chgData name="hanh vu" userId="5a8ad58f99402e55" providerId="LiveId" clId="{26E58B0B-9E64-46AF-9170-79E1CA016031}" dt="2023-06-18T10:49:13.201" v="2482" actId="1038"/>
          <ac:spMkLst>
            <pc:docMk/>
            <pc:sldMk cId="0" sldId="346"/>
            <ac:spMk id="44085" creationId="{C42BA09A-4861-99D4-7BAE-A7749F49BCDB}"/>
          </ac:spMkLst>
        </pc:spChg>
        <pc:spChg chg="mod">
          <ac:chgData name="hanh vu" userId="5a8ad58f99402e55" providerId="LiveId" clId="{26E58B0B-9E64-46AF-9170-79E1CA016031}" dt="2023-06-18T10:49:13.201" v="2482" actId="1038"/>
          <ac:spMkLst>
            <pc:docMk/>
            <pc:sldMk cId="0" sldId="346"/>
            <ac:spMk id="44086" creationId="{C43CA79E-5E8C-8D3B-C338-75BAE3517C6D}"/>
          </ac:spMkLst>
        </pc:spChg>
        <pc:spChg chg="mod">
          <ac:chgData name="hanh vu" userId="5a8ad58f99402e55" providerId="LiveId" clId="{26E58B0B-9E64-46AF-9170-79E1CA016031}" dt="2023-06-18T10:49:13.201" v="2482" actId="1038"/>
          <ac:spMkLst>
            <pc:docMk/>
            <pc:sldMk cId="0" sldId="346"/>
            <ac:spMk id="44094" creationId="{2080A4C3-BBAA-1D58-87EA-FFC61F93D27C}"/>
          </ac:spMkLst>
        </pc:spChg>
        <pc:spChg chg="mod">
          <ac:chgData name="hanh vu" userId="5a8ad58f99402e55" providerId="LiveId" clId="{26E58B0B-9E64-46AF-9170-79E1CA016031}" dt="2023-06-18T10:49:13.201" v="2482" actId="1038"/>
          <ac:spMkLst>
            <pc:docMk/>
            <pc:sldMk cId="0" sldId="346"/>
            <ac:spMk id="44095" creationId="{D74ADC24-2FCE-9C4F-1C30-0C8BC3F190BD}"/>
          </ac:spMkLst>
        </pc:spChg>
        <pc:spChg chg="mod">
          <ac:chgData name="hanh vu" userId="5a8ad58f99402e55" providerId="LiveId" clId="{26E58B0B-9E64-46AF-9170-79E1CA016031}" dt="2023-06-18T10:49:13.201" v="2482" actId="1038"/>
          <ac:spMkLst>
            <pc:docMk/>
            <pc:sldMk cId="0" sldId="346"/>
            <ac:spMk id="44096" creationId="{58EB8319-ECF9-BC90-5849-548E2FC1B0D8}"/>
          </ac:spMkLst>
        </pc:spChg>
        <pc:spChg chg="mod">
          <ac:chgData name="hanh vu" userId="5a8ad58f99402e55" providerId="LiveId" clId="{26E58B0B-9E64-46AF-9170-79E1CA016031}" dt="2023-06-18T10:49:13.201" v="2482" actId="1038"/>
          <ac:spMkLst>
            <pc:docMk/>
            <pc:sldMk cId="0" sldId="346"/>
            <ac:spMk id="44097" creationId="{532DC141-8BEA-CDE6-3A33-EF4940CB4E27}"/>
          </ac:spMkLst>
        </pc:spChg>
        <pc:spChg chg="mod">
          <ac:chgData name="hanh vu" userId="5a8ad58f99402e55" providerId="LiveId" clId="{26E58B0B-9E64-46AF-9170-79E1CA016031}" dt="2023-06-18T10:49:13.201" v="2482" actId="1038"/>
          <ac:spMkLst>
            <pc:docMk/>
            <pc:sldMk cId="0" sldId="346"/>
            <ac:spMk id="44098" creationId="{64A32F60-0ACA-E263-9B78-8E6B8F9C843C}"/>
          </ac:spMkLst>
        </pc:spChg>
        <pc:spChg chg="mod">
          <ac:chgData name="hanh vu" userId="5a8ad58f99402e55" providerId="LiveId" clId="{26E58B0B-9E64-46AF-9170-79E1CA016031}" dt="2023-06-18T10:49:13.201" v="2482" actId="1038"/>
          <ac:spMkLst>
            <pc:docMk/>
            <pc:sldMk cId="0" sldId="346"/>
            <ac:spMk id="44099" creationId="{B3A0BB0E-3CD0-7EF7-C79C-842821DD0831}"/>
          </ac:spMkLst>
        </pc:spChg>
        <pc:spChg chg="mod">
          <ac:chgData name="hanh vu" userId="5a8ad58f99402e55" providerId="LiveId" clId="{26E58B0B-9E64-46AF-9170-79E1CA016031}" dt="2023-06-18T10:49:13.201" v="2482" actId="1038"/>
          <ac:spMkLst>
            <pc:docMk/>
            <pc:sldMk cId="0" sldId="346"/>
            <ac:spMk id="44100" creationId="{3588B84E-EFDF-6472-6EE4-3FF4A2C532FD}"/>
          </ac:spMkLst>
        </pc:spChg>
        <pc:spChg chg="mod">
          <ac:chgData name="hanh vu" userId="5a8ad58f99402e55" providerId="LiveId" clId="{26E58B0B-9E64-46AF-9170-79E1CA016031}" dt="2023-06-18T10:49:13.201" v="2482" actId="1038"/>
          <ac:spMkLst>
            <pc:docMk/>
            <pc:sldMk cId="0" sldId="346"/>
            <ac:spMk id="44101" creationId="{2824C14C-9437-B031-A224-6CB6E2D2254C}"/>
          </ac:spMkLst>
        </pc:spChg>
        <pc:spChg chg="mod">
          <ac:chgData name="hanh vu" userId="5a8ad58f99402e55" providerId="LiveId" clId="{26E58B0B-9E64-46AF-9170-79E1CA016031}" dt="2023-06-18T10:49:13.201" v="2482" actId="1038"/>
          <ac:spMkLst>
            <pc:docMk/>
            <pc:sldMk cId="0" sldId="346"/>
            <ac:spMk id="44102" creationId="{2A17D93B-5F99-B2E3-7720-835FAFF2D060}"/>
          </ac:spMkLst>
        </pc:spChg>
        <pc:spChg chg="mod">
          <ac:chgData name="hanh vu" userId="5a8ad58f99402e55" providerId="LiveId" clId="{26E58B0B-9E64-46AF-9170-79E1CA016031}" dt="2023-06-18T10:49:13.201" v="2482" actId="1038"/>
          <ac:spMkLst>
            <pc:docMk/>
            <pc:sldMk cId="0" sldId="346"/>
            <ac:spMk id="44103" creationId="{F2138569-E1C8-8B27-02BD-25ED467B5421}"/>
          </ac:spMkLst>
        </pc:spChg>
        <pc:spChg chg="mod">
          <ac:chgData name="hanh vu" userId="5a8ad58f99402e55" providerId="LiveId" clId="{26E58B0B-9E64-46AF-9170-79E1CA016031}" dt="2023-06-18T10:49:13.201" v="2482" actId="1038"/>
          <ac:spMkLst>
            <pc:docMk/>
            <pc:sldMk cId="0" sldId="346"/>
            <ac:spMk id="44106" creationId="{EB8909D9-3A4E-B9DB-CA1C-E8D1792D57D2}"/>
          </ac:spMkLst>
        </pc:spChg>
        <pc:spChg chg="mod">
          <ac:chgData name="hanh vu" userId="5a8ad58f99402e55" providerId="LiveId" clId="{26E58B0B-9E64-46AF-9170-79E1CA016031}" dt="2023-06-18T10:49:13.201" v="2482" actId="1038"/>
          <ac:spMkLst>
            <pc:docMk/>
            <pc:sldMk cId="0" sldId="346"/>
            <ac:spMk id="44107" creationId="{02C24A7B-0FAF-C244-B522-966DD15E09EB}"/>
          </ac:spMkLst>
        </pc:spChg>
        <pc:spChg chg="mod">
          <ac:chgData name="hanh vu" userId="5a8ad58f99402e55" providerId="LiveId" clId="{26E58B0B-9E64-46AF-9170-79E1CA016031}" dt="2023-06-18T10:49:13.201" v="2482" actId="1038"/>
          <ac:spMkLst>
            <pc:docMk/>
            <pc:sldMk cId="0" sldId="346"/>
            <ac:spMk id="44108" creationId="{9211A105-9BF0-20B9-0F8B-864BE863B326}"/>
          </ac:spMkLst>
        </pc:spChg>
        <pc:spChg chg="mod">
          <ac:chgData name="hanh vu" userId="5a8ad58f99402e55" providerId="LiveId" clId="{26E58B0B-9E64-46AF-9170-79E1CA016031}" dt="2023-06-18T10:49:13.201" v="2482" actId="1038"/>
          <ac:spMkLst>
            <pc:docMk/>
            <pc:sldMk cId="0" sldId="346"/>
            <ac:spMk id="44109" creationId="{E15EA0FB-C677-F66A-9BC9-08F068DC938B}"/>
          </ac:spMkLst>
        </pc:spChg>
        <pc:spChg chg="mod">
          <ac:chgData name="hanh vu" userId="5a8ad58f99402e55" providerId="LiveId" clId="{26E58B0B-9E64-46AF-9170-79E1CA016031}" dt="2023-06-18T10:49:13.201" v="2482" actId="1038"/>
          <ac:spMkLst>
            <pc:docMk/>
            <pc:sldMk cId="0" sldId="346"/>
            <ac:spMk id="44110" creationId="{D869EEE4-FC69-025E-25CF-06BD2BE248CD}"/>
          </ac:spMkLst>
        </pc:spChg>
        <pc:spChg chg="mod">
          <ac:chgData name="hanh vu" userId="5a8ad58f99402e55" providerId="LiveId" clId="{26E58B0B-9E64-46AF-9170-79E1CA016031}" dt="2023-06-18T10:49:13.201" v="2482" actId="1038"/>
          <ac:spMkLst>
            <pc:docMk/>
            <pc:sldMk cId="0" sldId="346"/>
            <ac:spMk id="44111" creationId="{3BB4E26E-8495-55E1-3682-5F932EFE1FE4}"/>
          </ac:spMkLst>
        </pc:spChg>
        <pc:spChg chg="mod">
          <ac:chgData name="hanh vu" userId="5a8ad58f99402e55" providerId="LiveId" clId="{26E58B0B-9E64-46AF-9170-79E1CA016031}" dt="2023-06-18T10:49:13.201" v="2482" actId="1038"/>
          <ac:spMkLst>
            <pc:docMk/>
            <pc:sldMk cId="0" sldId="346"/>
            <ac:spMk id="44112" creationId="{7AFE8085-C17E-94CF-2EE0-98C8FBF7285B}"/>
          </ac:spMkLst>
        </pc:spChg>
        <pc:spChg chg="mod">
          <ac:chgData name="hanh vu" userId="5a8ad58f99402e55" providerId="LiveId" clId="{26E58B0B-9E64-46AF-9170-79E1CA016031}" dt="2023-06-18T10:49:13.201" v="2482" actId="1038"/>
          <ac:spMkLst>
            <pc:docMk/>
            <pc:sldMk cId="0" sldId="346"/>
            <ac:spMk id="44113" creationId="{5B415040-5A47-84C9-7642-E6A0DF62DAD7}"/>
          </ac:spMkLst>
        </pc:spChg>
        <pc:spChg chg="mod">
          <ac:chgData name="hanh vu" userId="5a8ad58f99402e55" providerId="LiveId" clId="{26E58B0B-9E64-46AF-9170-79E1CA016031}" dt="2023-06-18T10:49:13.201" v="2482" actId="1038"/>
          <ac:spMkLst>
            <pc:docMk/>
            <pc:sldMk cId="0" sldId="346"/>
            <ac:spMk id="44114" creationId="{7D7B4755-78B9-4407-75F6-2E6B633C95D1}"/>
          </ac:spMkLst>
        </pc:spChg>
        <pc:spChg chg="mod">
          <ac:chgData name="hanh vu" userId="5a8ad58f99402e55" providerId="LiveId" clId="{26E58B0B-9E64-46AF-9170-79E1CA016031}" dt="2023-06-18T10:49:13.201" v="2482" actId="1038"/>
          <ac:spMkLst>
            <pc:docMk/>
            <pc:sldMk cId="0" sldId="346"/>
            <ac:spMk id="44115" creationId="{5363BB83-AB9D-63E2-93A0-60AD3C6A8778}"/>
          </ac:spMkLst>
        </pc:spChg>
        <pc:spChg chg="mod">
          <ac:chgData name="hanh vu" userId="5a8ad58f99402e55" providerId="LiveId" clId="{26E58B0B-9E64-46AF-9170-79E1CA016031}" dt="2023-06-18T10:49:13.201" v="2482" actId="1038"/>
          <ac:spMkLst>
            <pc:docMk/>
            <pc:sldMk cId="0" sldId="346"/>
            <ac:spMk id="44118" creationId="{D8881274-F0D0-5CA6-A0B4-5F7043653519}"/>
          </ac:spMkLst>
        </pc:spChg>
        <pc:spChg chg="mod">
          <ac:chgData name="hanh vu" userId="5a8ad58f99402e55" providerId="LiveId" clId="{26E58B0B-9E64-46AF-9170-79E1CA016031}" dt="2023-06-18T10:49:13.201" v="2482" actId="1038"/>
          <ac:spMkLst>
            <pc:docMk/>
            <pc:sldMk cId="0" sldId="346"/>
            <ac:spMk id="44119" creationId="{0621D2C3-0852-F37F-C0F8-BD60DC2B92AA}"/>
          </ac:spMkLst>
        </pc:spChg>
        <pc:spChg chg="mod">
          <ac:chgData name="hanh vu" userId="5a8ad58f99402e55" providerId="LiveId" clId="{26E58B0B-9E64-46AF-9170-79E1CA016031}" dt="2023-06-18T10:49:13.201" v="2482" actId="1038"/>
          <ac:spMkLst>
            <pc:docMk/>
            <pc:sldMk cId="0" sldId="346"/>
            <ac:spMk id="44120" creationId="{11B662EA-0E66-5B44-C8BD-8C50B6C03F5F}"/>
          </ac:spMkLst>
        </pc:spChg>
        <pc:spChg chg="mod">
          <ac:chgData name="hanh vu" userId="5a8ad58f99402e55" providerId="LiveId" clId="{26E58B0B-9E64-46AF-9170-79E1CA016031}" dt="2023-06-18T10:49:13.201" v="2482" actId="1038"/>
          <ac:spMkLst>
            <pc:docMk/>
            <pc:sldMk cId="0" sldId="346"/>
            <ac:spMk id="44121" creationId="{0A68922C-3A45-8F41-A18B-BB3DEFC7299D}"/>
          </ac:spMkLst>
        </pc:spChg>
        <pc:spChg chg="mod">
          <ac:chgData name="hanh vu" userId="5a8ad58f99402e55" providerId="LiveId" clId="{26E58B0B-9E64-46AF-9170-79E1CA016031}" dt="2023-06-18T10:49:13.201" v="2482" actId="1038"/>
          <ac:spMkLst>
            <pc:docMk/>
            <pc:sldMk cId="0" sldId="346"/>
            <ac:spMk id="44122" creationId="{059735FF-EB16-5776-02C0-D7C96DEEB595}"/>
          </ac:spMkLst>
        </pc:spChg>
        <pc:spChg chg="mod">
          <ac:chgData name="hanh vu" userId="5a8ad58f99402e55" providerId="LiveId" clId="{26E58B0B-9E64-46AF-9170-79E1CA016031}" dt="2023-06-18T10:49:13.201" v="2482" actId="1038"/>
          <ac:spMkLst>
            <pc:docMk/>
            <pc:sldMk cId="0" sldId="346"/>
            <ac:spMk id="44123" creationId="{1AB54FC4-CA09-0A0B-E343-06282EC3B0E7}"/>
          </ac:spMkLst>
        </pc:spChg>
        <pc:spChg chg="mod">
          <ac:chgData name="hanh vu" userId="5a8ad58f99402e55" providerId="LiveId" clId="{26E58B0B-9E64-46AF-9170-79E1CA016031}" dt="2023-06-18T10:49:13.201" v="2482" actId="1038"/>
          <ac:spMkLst>
            <pc:docMk/>
            <pc:sldMk cId="0" sldId="346"/>
            <ac:spMk id="44124" creationId="{FE748E69-A88A-A9A3-B815-865CAC0B940C}"/>
          </ac:spMkLst>
        </pc:spChg>
        <pc:spChg chg="mod">
          <ac:chgData name="hanh vu" userId="5a8ad58f99402e55" providerId="LiveId" clId="{26E58B0B-9E64-46AF-9170-79E1CA016031}" dt="2023-06-18T10:49:13.201" v="2482" actId="1038"/>
          <ac:spMkLst>
            <pc:docMk/>
            <pc:sldMk cId="0" sldId="346"/>
            <ac:spMk id="44125" creationId="{FA07C1C3-148C-52D9-3C58-697F82F897A5}"/>
          </ac:spMkLst>
        </pc:spChg>
        <pc:spChg chg="mod">
          <ac:chgData name="hanh vu" userId="5a8ad58f99402e55" providerId="LiveId" clId="{26E58B0B-9E64-46AF-9170-79E1CA016031}" dt="2023-06-18T10:49:13.201" v="2482" actId="1038"/>
          <ac:spMkLst>
            <pc:docMk/>
            <pc:sldMk cId="0" sldId="346"/>
            <ac:spMk id="44126" creationId="{FC7B67A2-6CBA-506F-91C5-39B2D28B2A07}"/>
          </ac:spMkLst>
        </pc:spChg>
        <pc:spChg chg="mod">
          <ac:chgData name="hanh vu" userId="5a8ad58f99402e55" providerId="LiveId" clId="{26E58B0B-9E64-46AF-9170-79E1CA016031}" dt="2023-06-18T10:49:13.201" v="2482" actId="1038"/>
          <ac:spMkLst>
            <pc:docMk/>
            <pc:sldMk cId="0" sldId="346"/>
            <ac:spMk id="44127" creationId="{54E74C3B-7D80-24F1-992B-CACBD88B67EF}"/>
          </ac:spMkLst>
        </pc:spChg>
        <pc:spChg chg="mod">
          <ac:chgData name="hanh vu" userId="5a8ad58f99402e55" providerId="LiveId" clId="{26E58B0B-9E64-46AF-9170-79E1CA016031}" dt="2023-06-18T10:49:13.201" v="2482" actId="1038"/>
          <ac:spMkLst>
            <pc:docMk/>
            <pc:sldMk cId="0" sldId="346"/>
            <ac:spMk id="44132" creationId="{1BE32C41-639F-CEDD-889C-6B85F74C6777}"/>
          </ac:spMkLst>
        </pc:spChg>
        <pc:spChg chg="mod">
          <ac:chgData name="hanh vu" userId="5a8ad58f99402e55" providerId="LiveId" clId="{26E58B0B-9E64-46AF-9170-79E1CA016031}" dt="2023-06-18T10:49:13.201" v="2482" actId="1038"/>
          <ac:spMkLst>
            <pc:docMk/>
            <pc:sldMk cId="0" sldId="346"/>
            <ac:spMk id="44133" creationId="{C213C564-B256-7538-D622-DC534A1E1D3D}"/>
          </ac:spMkLst>
        </pc:spChg>
        <pc:spChg chg="mod">
          <ac:chgData name="hanh vu" userId="5a8ad58f99402e55" providerId="LiveId" clId="{26E58B0B-9E64-46AF-9170-79E1CA016031}" dt="2023-06-18T10:49:13.201" v="2482" actId="1038"/>
          <ac:spMkLst>
            <pc:docMk/>
            <pc:sldMk cId="0" sldId="346"/>
            <ac:spMk id="44134" creationId="{0258BF1B-8399-B377-4CD2-83465A9D5DDE}"/>
          </ac:spMkLst>
        </pc:spChg>
        <pc:spChg chg="mod">
          <ac:chgData name="hanh vu" userId="5a8ad58f99402e55" providerId="LiveId" clId="{26E58B0B-9E64-46AF-9170-79E1CA016031}" dt="2023-06-18T10:49:13.201" v="2482" actId="1038"/>
          <ac:spMkLst>
            <pc:docMk/>
            <pc:sldMk cId="0" sldId="346"/>
            <ac:spMk id="44135" creationId="{17939BEA-B3C2-9477-AD11-819296F23F03}"/>
          </ac:spMkLst>
        </pc:spChg>
        <pc:spChg chg="mod">
          <ac:chgData name="hanh vu" userId="5a8ad58f99402e55" providerId="LiveId" clId="{26E58B0B-9E64-46AF-9170-79E1CA016031}" dt="2023-06-18T10:49:13.201" v="2482" actId="1038"/>
          <ac:spMkLst>
            <pc:docMk/>
            <pc:sldMk cId="0" sldId="346"/>
            <ac:spMk id="44136" creationId="{6957818F-9545-20EA-B1A3-B0B349A1F019}"/>
          </ac:spMkLst>
        </pc:spChg>
        <pc:spChg chg="mod">
          <ac:chgData name="hanh vu" userId="5a8ad58f99402e55" providerId="LiveId" clId="{26E58B0B-9E64-46AF-9170-79E1CA016031}" dt="2023-06-18T10:49:13.201" v="2482" actId="1038"/>
          <ac:spMkLst>
            <pc:docMk/>
            <pc:sldMk cId="0" sldId="346"/>
            <ac:spMk id="44137" creationId="{06604B3A-F375-4A20-F66E-38DE499773A2}"/>
          </ac:spMkLst>
        </pc:spChg>
        <pc:spChg chg="mod">
          <ac:chgData name="hanh vu" userId="5a8ad58f99402e55" providerId="LiveId" clId="{26E58B0B-9E64-46AF-9170-79E1CA016031}" dt="2023-06-18T10:49:13.201" v="2482" actId="1038"/>
          <ac:spMkLst>
            <pc:docMk/>
            <pc:sldMk cId="0" sldId="346"/>
            <ac:spMk id="44138" creationId="{85914285-88A3-DCD8-C914-ADADB1ACF879}"/>
          </ac:spMkLst>
        </pc:spChg>
        <pc:spChg chg="mod">
          <ac:chgData name="hanh vu" userId="5a8ad58f99402e55" providerId="LiveId" clId="{26E58B0B-9E64-46AF-9170-79E1CA016031}" dt="2023-06-18T10:49:13.201" v="2482" actId="1038"/>
          <ac:spMkLst>
            <pc:docMk/>
            <pc:sldMk cId="0" sldId="346"/>
            <ac:spMk id="44139" creationId="{7D3D0BB0-1EA9-C6FD-B837-843C78BCE219}"/>
          </ac:spMkLst>
        </pc:spChg>
        <pc:spChg chg="mod">
          <ac:chgData name="hanh vu" userId="5a8ad58f99402e55" providerId="LiveId" clId="{26E58B0B-9E64-46AF-9170-79E1CA016031}" dt="2023-06-18T10:49:13.201" v="2482" actId="1038"/>
          <ac:spMkLst>
            <pc:docMk/>
            <pc:sldMk cId="0" sldId="346"/>
            <ac:spMk id="44140" creationId="{3AEECFC3-7F43-8ECD-5893-C1474454784E}"/>
          </ac:spMkLst>
        </pc:spChg>
        <pc:spChg chg="mod">
          <ac:chgData name="hanh vu" userId="5a8ad58f99402e55" providerId="LiveId" clId="{26E58B0B-9E64-46AF-9170-79E1CA016031}" dt="2023-06-18T10:49:13.201" v="2482" actId="1038"/>
          <ac:spMkLst>
            <pc:docMk/>
            <pc:sldMk cId="0" sldId="346"/>
            <ac:spMk id="44141" creationId="{AB70C175-5783-FBF0-598F-1C04F49D9FA5}"/>
          </ac:spMkLst>
        </pc:spChg>
        <pc:spChg chg="mod">
          <ac:chgData name="hanh vu" userId="5a8ad58f99402e55" providerId="LiveId" clId="{26E58B0B-9E64-46AF-9170-79E1CA016031}" dt="2023-06-18T10:49:13.201" v="2482" actId="1038"/>
          <ac:spMkLst>
            <pc:docMk/>
            <pc:sldMk cId="0" sldId="346"/>
            <ac:spMk id="44144" creationId="{5EEAC447-5FD5-184E-FC99-15CEC33B6C08}"/>
          </ac:spMkLst>
        </pc:spChg>
        <pc:spChg chg="mod">
          <ac:chgData name="hanh vu" userId="5a8ad58f99402e55" providerId="LiveId" clId="{26E58B0B-9E64-46AF-9170-79E1CA016031}" dt="2023-06-18T10:49:13.201" v="2482" actId="1038"/>
          <ac:spMkLst>
            <pc:docMk/>
            <pc:sldMk cId="0" sldId="346"/>
            <ac:spMk id="44145" creationId="{38C1828B-0B62-9B3A-1B3B-4C7A8056056D}"/>
          </ac:spMkLst>
        </pc:spChg>
        <pc:spChg chg="mod">
          <ac:chgData name="hanh vu" userId="5a8ad58f99402e55" providerId="LiveId" clId="{26E58B0B-9E64-46AF-9170-79E1CA016031}" dt="2023-06-18T10:49:13.201" v="2482" actId="1038"/>
          <ac:spMkLst>
            <pc:docMk/>
            <pc:sldMk cId="0" sldId="346"/>
            <ac:spMk id="44146" creationId="{90824E77-CE7E-0BC7-0848-77E54CC3F4B2}"/>
          </ac:spMkLst>
        </pc:spChg>
        <pc:spChg chg="mod">
          <ac:chgData name="hanh vu" userId="5a8ad58f99402e55" providerId="LiveId" clId="{26E58B0B-9E64-46AF-9170-79E1CA016031}" dt="2023-06-18T10:49:13.201" v="2482" actId="1038"/>
          <ac:spMkLst>
            <pc:docMk/>
            <pc:sldMk cId="0" sldId="346"/>
            <ac:spMk id="44147" creationId="{FEA4986C-FB70-6227-93BE-F37CF1BF3BD8}"/>
          </ac:spMkLst>
        </pc:spChg>
        <pc:spChg chg="mod">
          <ac:chgData name="hanh vu" userId="5a8ad58f99402e55" providerId="LiveId" clId="{26E58B0B-9E64-46AF-9170-79E1CA016031}" dt="2023-06-18T10:49:13.201" v="2482" actId="1038"/>
          <ac:spMkLst>
            <pc:docMk/>
            <pc:sldMk cId="0" sldId="346"/>
            <ac:spMk id="44148" creationId="{D87954F2-BD68-7934-BB0B-5A17183EC998}"/>
          </ac:spMkLst>
        </pc:spChg>
        <pc:spChg chg="mod">
          <ac:chgData name="hanh vu" userId="5a8ad58f99402e55" providerId="LiveId" clId="{26E58B0B-9E64-46AF-9170-79E1CA016031}" dt="2023-06-18T10:49:13.201" v="2482" actId="1038"/>
          <ac:spMkLst>
            <pc:docMk/>
            <pc:sldMk cId="0" sldId="346"/>
            <ac:spMk id="44149" creationId="{7091DC17-4AB3-831F-B607-645B5445648B}"/>
          </ac:spMkLst>
        </pc:spChg>
        <pc:spChg chg="mod">
          <ac:chgData name="hanh vu" userId="5a8ad58f99402e55" providerId="LiveId" clId="{26E58B0B-9E64-46AF-9170-79E1CA016031}" dt="2023-06-18T10:49:13.201" v="2482" actId="1038"/>
          <ac:spMkLst>
            <pc:docMk/>
            <pc:sldMk cId="0" sldId="346"/>
            <ac:spMk id="44150" creationId="{CD19D201-CA8A-0CAB-1099-A40BCA5E6343}"/>
          </ac:spMkLst>
        </pc:spChg>
        <pc:spChg chg="mod">
          <ac:chgData name="hanh vu" userId="5a8ad58f99402e55" providerId="LiveId" clId="{26E58B0B-9E64-46AF-9170-79E1CA016031}" dt="2023-06-18T10:49:13.201" v="2482" actId="1038"/>
          <ac:spMkLst>
            <pc:docMk/>
            <pc:sldMk cId="0" sldId="346"/>
            <ac:spMk id="44151" creationId="{6E88711A-21C1-2FBB-742D-58A41CE9ECA1}"/>
          </ac:spMkLst>
        </pc:spChg>
        <pc:spChg chg="mod">
          <ac:chgData name="hanh vu" userId="5a8ad58f99402e55" providerId="LiveId" clId="{26E58B0B-9E64-46AF-9170-79E1CA016031}" dt="2023-06-18T10:49:13.201" v="2482" actId="1038"/>
          <ac:spMkLst>
            <pc:docMk/>
            <pc:sldMk cId="0" sldId="346"/>
            <ac:spMk id="44152" creationId="{1DF1E5CB-5009-E341-0470-8B2A554A2183}"/>
          </ac:spMkLst>
        </pc:spChg>
        <pc:spChg chg="mod">
          <ac:chgData name="hanh vu" userId="5a8ad58f99402e55" providerId="LiveId" clId="{26E58B0B-9E64-46AF-9170-79E1CA016031}" dt="2023-06-18T10:49:13.201" v="2482" actId="1038"/>
          <ac:spMkLst>
            <pc:docMk/>
            <pc:sldMk cId="0" sldId="346"/>
            <ac:spMk id="44153" creationId="{5E29428A-2DAA-1303-BB17-1BF3D5BF2536}"/>
          </ac:spMkLst>
        </pc:spChg>
        <pc:spChg chg="mod">
          <ac:chgData name="hanh vu" userId="5a8ad58f99402e55" providerId="LiveId" clId="{26E58B0B-9E64-46AF-9170-79E1CA016031}" dt="2023-06-18T10:49:13.201" v="2482" actId="1038"/>
          <ac:spMkLst>
            <pc:docMk/>
            <pc:sldMk cId="0" sldId="346"/>
            <ac:spMk id="44156" creationId="{E9432087-C84B-C84E-8BCC-CCA5FC913F77}"/>
          </ac:spMkLst>
        </pc:spChg>
        <pc:spChg chg="mod">
          <ac:chgData name="hanh vu" userId="5a8ad58f99402e55" providerId="LiveId" clId="{26E58B0B-9E64-46AF-9170-79E1CA016031}" dt="2023-06-18T10:49:13.201" v="2482" actId="1038"/>
          <ac:spMkLst>
            <pc:docMk/>
            <pc:sldMk cId="0" sldId="346"/>
            <ac:spMk id="44157" creationId="{E5EFF5C0-82D4-D7E8-C2AD-606A223D54C2}"/>
          </ac:spMkLst>
        </pc:spChg>
        <pc:spChg chg="mod">
          <ac:chgData name="hanh vu" userId="5a8ad58f99402e55" providerId="LiveId" clId="{26E58B0B-9E64-46AF-9170-79E1CA016031}" dt="2023-06-18T10:49:13.201" v="2482" actId="1038"/>
          <ac:spMkLst>
            <pc:docMk/>
            <pc:sldMk cId="0" sldId="346"/>
            <ac:spMk id="44158" creationId="{2799392D-9CFC-2D9B-BB3C-A52F318AE534}"/>
          </ac:spMkLst>
        </pc:spChg>
        <pc:spChg chg="mod">
          <ac:chgData name="hanh vu" userId="5a8ad58f99402e55" providerId="LiveId" clId="{26E58B0B-9E64-46AF-9170-79E1CA016031}" dt="2023-06-18T10:49:13.201" v="2482" actId="1038"/>
          <ac:spMkLst>
            <pc:docMk/>
            <pc:sldMk cId="0" sldId="346"/>
            <ac:spMk id="44159" creationId="{E63CCFA6-3588-9E78-7387-B49A6F7D727D}"/>
          </ac:spMkLst>
        </pc:spChg>
        <pc:spChg chg="mod">
          <ac:chgData name="hanh vu" userId="5a8ad58f99402e55" providerId="LiveId" clId="{26E58B0B-9E64-46AF-9170-79E1CA016031}" dt="2023-06-18T10:49:13.201" v="2482" actId="1038"/>
          <ac:spMkLst>
            <pc:docMk/>
            <pc:sldMk cId="0" sldId="346"/>
            <ac:spMk id="44160" creationId="{F6CC830F-5B72-0084-AC94-64B2F36B0B93}"/>
          </ac:spMkLst>
        </pc:spChg>
        <pc:spChg chg="mod">
          <ac:chgData name="hanh vu" userId="5a8ad58f99402e55" providerId="LiveId" clId="{26E58B0B-9E64-46AF-9170-79E1CA016031}" dt="2023-06-18T10:49:13.201" v="2482" actId="1038"/>
          <ac:spMkLst>
            <pc:docMk/>
            <pc:sldMk cId="0" sldId="346"/>
            <ac:spMk id="44161" creationId="{D7557B8F-7D93-FE06-9E7D-C46A9833E4D8}"/>
          </ac:spMkLst>
        </pc:spChg>
        <pc:spChg chg="mod">
          <ac:chgData name="hanh vu" userId="5a8ad58f99402e55" providerId="LiveId" clId="{26E58B0B-9E64-46AF-9170-79E1CA016031}" dt="2023-06-18T10:49:13.201" v="2482" actId="1038"/>
          <ac:spMkLst>
            <pc:docMk/>
            <pc:sldMk cId="0" sldId="346"/>
            <ac:spMk id="44162" creationId="{F46FD20F-FC8A-38DF-490B-D3532D59D858}"/>
          </ac:spMkLst>
        </pc:spChg>
        <pc:spChg chg="mod">
          <ac:chgData name="hanh vu" userId="5a8ad58f99402e55" providerId="LiveId" clId="{26E58B0B-9E64-46AF-9170-79E1CA016031}" dt="2023-06-18T10:49:13.201" v="2482" actId="1038"/>
          <ac:spMkLst>
            <pc:docMk/>
            <pc:sldMk cId="0" sldId="346"/>
            <ac:spMk id="44163" creationId="{13CC59EC-933D-B0C8-8C77-27649A9FCD90}"/>
          </ac:spMkLst>
        </pc:spChg>
        <pc:spChg chg="mod">
          <ac:chgData name="hanh vu" userId="5a8ad58f99402e55" providerId="LiveId" clId="{26E58B0B-9E64-46AF-9170-79E1CA016031}" dt="2023-06-18T10:49:13.201" v="2482" actId="1038"/>
          <ac:spMkLst>
            <pc:docMk/>
            <pc:sldMk cId="0" sldId="346"/>
            <ac:spMk id="44164" creationId="{5C6EEEC3-4048-A3F0-B773-198675B9018B}"/>
          </ac:spMkLst>
        </pc:spChg>
        <pc:spChg chg="mod">
          <ac:chgData name="hanh vu" userId="5a8ad58f99402e55" providerId="LiveId" clId="{26E58B0B-9E64-46AF-9170-79E1CA016031}" dt="2023-06-18T10:49:13.201" v="2482" actId="1038"/>
          <ac:spMkLst>
            <pc:docMk/>
            <pc:sldMk cId="0" sldId="346"/>
            <ac:spMk id="44165" creationId="{012BE61F-4BCB-DC9C-2EA9-E4916AA0BA1E}"/>
          </ac:spMkLst>
        </pc:spChg>
        <pc:spChg chg="mod">
          <ac:chgData name="hanh vu" userId="5a8ad58f99402e55" providerId="LiveId" clId="{26E58B0B-9E64-46AF-9170-79E1CA016031}" dt="2023-06-18T10:50:35.963" v="2492" actId="165"/>
          <ac:spMkLst>
            <pc:docMk/>
            <pc:sldMk cId="0" sldId="346"/>
            <ac:spMk id="44166" creationId="{F72C56E9-9ACB-00B4-1F4C-690235E402EA}"/>
          </ac:spMkLst>
        </pc:spChg>
        <pc:spChg chg="mod">
          <ac:chgData name="hanh vu" userId="5a8ad58f99402e55" providerId="LiveId" clId="{26E58B0B-9E64-46AF-9170-79E1CA016031}" dt="2023-06-18T10:50:35.963" v="2492" actId="165"/>
          <ac:spMkLst>
            <pc:docMk/>
            <pc:sldMk cId="0" sldId="346"/>
            <ac:spMk id="44167" creationId="{6455E3C9-BF0A-05E6-C064-08E313132E0C}"/>
          </ac:spMkLst>
        </pc:spChg>
        <pc:spChg chg="mod">
          <ac:chgData name="hanh vu" userId="5a8ad58f99402e55" providerId="LiveId" clId="{26E58B0B-9E64-46AF-9170-79E1CA016031}" dt="2023-06-18T10:50:35.963" v="2492" actId="165"/>
          <ac:spMkLst>
            <pc:docMk/>
            <pc:sldMk cId="0" sldId="346"/>
            <ac:spMk id="44168" creationId="{0786BCBA-F802-4A91-240F-5BDDFDDAEE32}"/>
          </ac:spMkLst>
        </pc:spChg>
        <pc:spChg chg="mod">
          <ac:chgData name="hanh vu" userId="5a8ad58f99402e55" providerId="LiveId" clId="{26E58B0B-9E64-46AF-9170-79E1CA016031}" dt="2023-06-18T10:50:35.963" v="2492" actId="165"/>
          <ac:spMkLst>
            <pc:docMk/>
            <pc:sldMk cId="0" sldId="346"/>
            <ac:spMk id="44169" creationId="{DE9EB01B-FB94-7233-E650-F26419A6E67D}"/>
          </ac:spMkLst>
        </pc:spChg>
        <pc:spChg chg="add mod">
          <ac:chgData name="hanh vu" userId="5a8ad58f99402e55" providerId="LiveId" clId="{26E58B0B-9E64-46AF-9170-79E1CA016031}" dt="2023-06-18T11:20:46.248" v="2735" actId="1076"/>
          <ac:spMkLst>
            <pc:docMk/>
            <pc:sldMk cId="0" sldId="346"/>
            <ac:spMk id="44184" creationId="{D1BC45B3-2B37-1B29-33FC-B67E48AA9669}"/>
          </ac:spMkLst>
        </pc:spChg>
        <pc:spChg chg="add mod">
          <ac:chgData name="hanh vu" userId="5a8ad58f99402e55" providerId="LiveId" clId="{26E58B0B-9E64-46AF-9170-79E1CA016031}" dt="2023-06-18T11:08:58.751" v="2710" actId="164"/>
          <ac:spMkLst>
            <pc:docMk/>
            <pc:sldMk cId="0" sldId="346"/>
            <ac:spMk id="44186" creationId="{AEDFB3B1-E1E0-3170-E293-E3754BA809FA}"/>
          </ac:spMkLst>
        </pc:spChg>
        <pc:spChg chg="mod">
          <ac:chgData name="hanh vu" userId="5a8ad58f99402e55" providerId="LiveId" clId="{26E58B0B-9E64-46AF-9170-79E1CA016031}" dt="2023-06-18T11:22:41.708" v="2756" actId="1076"/>
          <ac:spMkLst>
            <pc:docMk/>
            <pc:sldMk cId="0" sldId="346"/>
            <ac:spMk id="44189" creationId="{81EDB39B-4698-6A8F-6D80-98D8C91BBB89}"/>
          </ac:spMkLst>
        </pc:spChg>
        <pc:spChg chg="mod">
          <ac:chgData name="hanh vu" userId="5a8ad58f99402e55" providerId="LiveId" clId="{26E58B0B-9E64-46AF-9170-79E1CA016031}" dt="2023-06-18T11:22:41.708" v="2756" actId="1076"/>
          <ac:spMkLst>
            <pc:docMk/>
            <pc:sldMk cId="0" sldId="346"/>
            <ac:spMk id="44190" creationId="{F111633D-6F36-2131-5C51-2379EB7E3AC3}"/>
          </ac:spMkLst>
        </pc:spChg>
        <pc:spChg chg="add mod">
          <ac:chgData name="hanh vu" userId="5a8ad58f99402e55" providerId="LiveId" clId="{26E58B0B-9E64-46AF-9170-79E1CA016031}" dt="2023-06-18T11:22:31.033" v="2755" actId="1036"/>
          <ac:spMkLst>
            <pc:docMk/>
            <pc:sldMk cId="0" sldId="346"/>
            <ac:spMk id="44191" creationId="{0A3A6528-923C-F5D3-981A-C71AE92AA57F}"/>
          </ac:spMkLst>
        </pc:spChg>
        <pc:spChg chg="mod">
          <ac:chgData name="hanh vu" userId="5a8ad58f99402e55" providerId="LiveId" clId="{26E58B0B-9E64-46AF-9170-79E1CA016031}" dt="2023-06-18T11:24:26.118" v="2768" actId="1037"/>
          <ac:spMkLst>
            <pc:docMk/>
            <pc:sldMk cId="0" sldId="346"/>
            <ac:spMk id="44193" creationId="{F12B3B99-B826-2420-2114-2F8F1A5AFD46}"/>
          </ac:spMkLst>
        </pc:spChg>
        <pc:spChg chg="mod">
          <ac:chgData name="hanh vu" userId="5a8ad58f99402e55" providerId="LiveId" clId="{26E58B0B-9E64-46AF-9170-79E1CA016031}" dt="2023-06-18T11:24:26.118" v="2768" actId="1037"/>
          <ac:spMkLst>
            <pc:docMk/>
            <pc:sldMk cId="0" sldId="346"/>
            <ac:spMk id="44194" creationId="{1AAA6B6A-07D6-765B-3147-94E9E2511649}"/>
          </ac:spMkLst>
        </pc:spChg>
        <pc:grpChg chg="add del mod">
          <ac:chgData name="hanh vu" userId="5a8ad58f99402e55" providerId="LiveId" clId="{26E58B0B-9E64-46AF-9170-79E1CA016031}" dt="2023-06-18T10:49:56.888" v="2487" actId="165"/>
          <ac:grpSpMkLst>
            <pc:docMk/>
            <pc:sldMk cId="0" sldId="346"/>
            <ac:grpSpMk id="2" creationId="{3B2D6FC8-C626-34F8-1E08-8971B11E06D5}"/>
          </ac:grpSpMkLst>
        </pc:grpChg>
        <pc:grpChg chg="del mod topLvl">
          <ac:chgData name="hanh vu" userId="5a8ad58f99402e55" providerId="LiveId" clId="{26E58B0B-9E64-46AF-9170-79E1CA016031}" dt="2023-06-18T10:50:10.386" v="2489" actId="165"/>
          <ac:grpSpMkLst>
            <pc:docMk/>
            <pc:sldMk cId="0" sldId="346"/>
            <ac:grpSpMk id="3" creationId="{985D6E2B-1B91-0A37-9469-8B9280A44A75}"/>
          </ac:grpSpMkLst>
        </pc:grpChg>
        <pc:grpChg chg="mod topLvl">
          <ac:chgData name="hanh vu" userId="5a8ad58f99402e55" providerId="LiveId" clId="{26E58B0B-9E64-46AF-9170-79E1CA016031}" dt="2023-06-18T10:50:10.386" v="2489" actId="165"/>
          <ac:grpSpMkLst>
            <pc:docMk/>
            <pc:sldMk cId="0" sldId="346"/>
            <ac:grpSpMk id="5" creationId="{C93F21A8-6413-D941-BE91-1797FAB1AC8E}"/>
          </ac:grpSpMkLst>
        </pc:grpChg>
        <pc:grpChg chg="del mod topLvl">
          <ac:chgData name="hanh vu" userId="5a8ad58f99402e55" providerId="LiveId" clId="{26E58B0B-9E64-46AF-9170-79E1CA016031}" dt="2023-06-18T10:50:20.547" v="2490" actId="165"/>
          <ac:grpSpMkLst>
            <pc:docMk/>
            <pc:sldMk cId="0" sldId="346"/>
            <ac:grpSpMk id="6" creationId="{30F8BB83-4ADC-170D-D091-EE8EF05D2AE8}"/>
          </ac:grpSpMkLst>
        </pc:grpChg>
        <pc:grpChg chg="del mod topLvl">
          <ac:chgData name="hanh vu" userId="5a8ad58f99402e55" providerId="LiveId" clId="{26E58B0B-9E64-46AF-9170-79E1CA016031}" dt="2023-06-18T10:50:25.535" v="2491" actId="165"/>
          <ac:grpSpMkLst>
            <pc:docMk/>
            <pc:sldMk cId="0" sldId="346"/>
            <ac:grpSpMk id="7" creationId="{323362EB-E253-C0FA-769A-98831B805C70}"/>
          </ac:grpSpMkLst>
        </pc:grpChg>
        <pc:grpChg chg="del mod topLvl">
          <ac:chgData name="hanh vu" userId="5a8ad58f99402e55" providerId="LiveId" clId="{26E58B0B-9E64-46AF-9170-79E1CA016031}" dt="2023-06-18T10:50:25.535" v="2491" actId="165"/>
          <ac:grpSpMkLst>
            <pc:docMk/>
            <pc:sldMk cId="0" sldId="346"/>
            <ac:grpSpMk id="8" creationId="{BDD45B2D-B616-4C67-8FBF-B3FC8E4E6346}"/>
          </ac:grpSpMkLst>
        </pc:grpChg>
        <pc:grpChg chg="del mod topLvl">
          <ac:chgData name="hanh vu" userId="5a8ad58f99402e55" providerId="LiveId" clId="{26E58B0B-9E64-46AF-9170-79E1CA016031}" dt="2023-06-18T10:52:33.593" v="2546" actId="165"/>
          <ac:grpSpMkLst>
            <pc:docMk/>
            <pc:sldMk cId="0" sldId="346"/>
            <ac:grpSpMk id="10" creationId="{50B4CCDE-45CC-6742-5C3A-27A64CD5BD10}"/>
          </ac:grpSpMkLst>
        </pc:grpChg>
        <pc:grpChg chg="mod topLvl">
          <ac:chgData name="hanh vu" userId="5a8ad58f99402e55" providerId="LiveId" clId="{26E58B0B-9E64-46AF-9170-79E1CA016031}" dt="2023-06-18T10:52:51.545" v="2547" actId="1076"/>
          <ac:grpSpMkLst>
            <pc:docMk/>
            <pc:sldMk cId="0" sldId="346"/>
            <ac:grpSpMk id="14" creationId="{9EFEA5FB-9F82-10BB-F76A-CE6BCAF08EF6}"/>
          </ac:grpSpMkLst>
        </pc:grpChg>
        <pc:grpChg chg="mod">
          <ac:chgData name="hanh vu" userId="5a8ad58f99402e55" providerId="LiveId" clId="{26E58B0B-9E64-46AF-9170-79E1CA016031}" dt="2023-06-18T11:06:39.305" v="2704" actId="1076"/>
          <ac:grpSpMkLst>
            <pc:docMk/>
            <pc:sldMk cId="0" sldId="346"/>
            <ac:grpSpMk id="23" creationId="{F987692D-33B6-E841-C67C-48282C85E85C}"/>
          </ac:grpSpMkLst>
        </pc:grpChg>
        <pc:grpChg chg="mod">
          <ac:chgData name="hanh vu" userId="5a8ad58f99402e55" providerId="LiveId" clId="{26E58B0B-9E64-46AF-9170-79E1CA016031}" dt="2023-06-18T10:52:51.545" v="2547" actId="1076"/>
          <ac:grpSpMkLst>
            <pc:docMk/>
            <pc:sldMk cId="0" sldId="346"/>
            <ac:grpSpMk id="24" creationId="{3EE073E0-E848-6E9C-95F2-4F9CECF4E9EF}"/>
          </ac:grpSpMkLst>
        </pc:grpChg>
        <pc:grpChg chg="mod">
          <ac:chgData name="hanh vu" userId="5a8ad58f99402e55" providerId="LiveId" clId="{26E58B0B-9E64-46AF-9170-79E1CA016031}" dt="2023-06-18T11:11:43.593" v="2718" actId="1076"/>
          <ac:grpSpMkLst>
            <pc:docMk/>
            <pc:sldMk cId="0" sldId="346"/>
            <ac:grpSpMk id="25" creationId="{A9E8123D-C5B9-38FF-BD2F-82E1C32CCA78}"/>
          </ac:grpSpMkLst>
        </pc:grpChg>
        <pc:grpChg chg="mod">
          <ac:chgData name="hanh vu" userId="5a8ad58f99402e55" providerId="LiveId" clId="{26E58B0B-9E64-46AF-9170-79E1CA016031}" dt="2023-06-18T10:52:51.545" v="2547" actId="1076"/>
          <ac:grpSpMkLst>
            <pc:docMk/>
            <pc:sldMk cId="0" sldId="346"/>
            <ac:grpSpMk id="26" creationId="{C79A4BAD-6A8B-D3CF-A3C3-77CFB6F4EE29}"/>
          </ac:grpSpMkLst>
        </pc:grpChg>
        <pc:grpChg chg="mod">
          <ac:chgData name="hanh vu" userId="5a8ad58f99402e55" providerId="LiveId" clId="{26E58B0B-9E64-46AF-9170-79E1CA016031}" dt="2023-06-18T10:52:51.545" v="2547" actId="1076"/>
          <ac:grpSpMkLst>
            <pc:docMk/>
            <pc:sldMk cId="0" sldId="346"/>
            <ac:grpSpMk id="27" creationId="{16C31B54-338A-6395-9EDF-77780702B692}"/>
          </ac:grpSpMkLst>
        </pc:grpChg>
        <pc:grpChg chg="mod">
          <ac:chgData name="hanh vu" userId="5a8ad58f99402e55" providerId="LiveId" clId="{26E58B0B-9E64-46AF-9170-79E1CA016031}" dt="2023-06-18T10:52:51.545" v="2547" actId="1076"/>
          <ac:grpSpMkLst>
            <pc:docMk/>
            <pc:sldMk cId="0" sldId="346"/>
            <ac:grpSpMk id="28" creationId="{91FED0AE-21FE-1754-79CF-8F7445031549}"/>
          </ac:grpSpMkLst>
        </pc:grpChg>
        <pc:grpChg chg="mod">
          <ac:chgData name="hanh vu" userId="5a8ad58f99402e55" providerId="LiveId" clId="{26E58B0B-9E64-46AF-9170-79E1CA016031}" dt="2023-06-18T10:52:51.545" v="2547" actId="1076"/>
          <ac:grpSpMkLst>
            <pc:docMk/>
            <pc:sldMk cId="0" sldId="346"/>
            <ac:grpSpMk id="29" creationId="{A42E202F-0DA9-B171-61E5-9F64A8233535}"/>
          </ac:grpSpMkLst>
        </pc:grpChg>
        <pc:grpChg chg="mod">
          <ac:chgData name="hanh vu" userId="5a8ad58f99402e55" providerId="LiveId" clId="{26E58B0B-9E64-46AF-9170-79E1CA016031}" dt="2023-06-18T10:52:51.545" v="2547" actId="1076"/>
          <ac:grpSpMkLst>
            <pc:docMk/>
            <pc:sldMk cId="0" sldId="346"/>
            <ac:grpSpMk id="30" creationId="{F05033EB-865B-B625-005B-1BF6A193EE07}"/>
          </ac:grpSpMkLst>
        </pc:grpChg>
        <pc:grpChg chg="del mod topLvl">
          <ac:chgData name="hanh vu" userId="5a8ad58f99402e55" providerId="LiveId" clId="{26E58B0B-9E64-46AF-9170-79E1CA016031}" dt="2023-06-18T10:50:35.963" v="2492" actId="165"/>
          <ac:grpSpMkLst>
            <pc:docMk/>
            <pc:sldMk cId="0" sldId="346"/>
            <ac:grpSpMk id="43" creationId="{C39DB284-1ACB-C098-2CCF-13E196EA85CE}"/>
          </ac:grpSpMkLst>
        </pc:grpChg>
        <pc:grpChg chg="del mod topLvl">
          <ac:chgData name="hanh vu" userId="5a8ad58f99402e55" providerId="LiveId" clId="{26E58B0B-9E64-46AF-9170-79E1CA016031}" dt="2023-06-18T10:50:44.367" v="2493" actId="165"/>
          <ac:grpSpMkLst>
            <pc:docMk/>
            <pc:sldMk cId="0" sldId="346"/>
            <ac:grpSpMk id="45" creationId="{B026E0D2-8D2B-4E97-50FB-62943B0821E5}"/>
          </ac:grpSpMkLst>
        </pc:grpChg>
        <pc:grpChg chg="mod topLvl">
          <ac:chgData name="hanh vu" userId="5a8ad58f99402e55" providerId="LiveId" clId="{26E58B0B-9E64-46AF-9170-79E1CA016031}" dt="2023-06-18T10:50:35.963" v="2492" actId="165"/>
          <ac:grpSpMkLst>
            <pc:docMk/>
            <pc:sldMk cId="0" sldId="346"/>
            <ac:grpSpMk id="47" creationId="{5C49FD0E-9392-8730-967A-26D924E81DBD}"/>
          </ac:grpSpMkLst>
        </pc:grpChg>
        <pc:grpChg chg="mod">
          <ac:chgData name="hanh vu" userId="5a8ad58f99402e55" providerId="LiveId" clId="{26E58B0B-9E64-46AF-9170-79E1CA016031}" dt="2023-06-18T10:49:13.201" v="2482" actId="1038"/>
          <ac:grpSpMkLst>
            <pc:docMk/>
            <pc:sldMk cId="0" sldId="346"/>
            <ac:grpSpMk id="44036" creationId="{42C3B285-CAE2-BC12-3999-784C24CD6CB5}"/>
          </ac:grpSpMkLst>
        </pc:grpChg>
        <pc:grpChg chg="mod">
          <ac:chgData name="hanh vu" userId="5a8ad58f99402e55" providerId="LiveId" clId="{26E58B0B-9E64-46AF-9170-79E1CA016031}" dt="2023-06-18T10:49:13.201" v="2482" actId="1038"/>
          <ac:grpSpMkLst>
            <pc:docMk/>
            <pc:sldMk cId="0" sldId="346"/>
            <ac:grpSpMk id="44037" creationId="{7815517A-FBBE-ADE5-4DE9-C028AEE3D7EB}"/>
          </ac:grpSpMkLst>
        </pc:grpChg>
        <pc:grpChg chg="mod">
          <ac:chgData name="hanh vu" userId="5a8ad58f99402e55" providerId="LiveId" clId="{26E58B0B-9E64-46AF-9170-79E1CA016031}" dt="2023-06-18T10:49:13.201" v="2482" actId="1038"/>
          <ac:grpSpMkLst>
            <pc:docMk/>
            <pc:sldMk cId="0" sldId="346"/>
            <ac:grpSpMk id="44053" creationId="{F23A36A0-EFB9-3BF4-E2FB-4F85DA8BA6B4}"/>
          </ac:grpSpMkLst>
        </pc:grpChg>
        <pc:grpChg chg="mod">
          <ac:chgData name="hanh vu" userId="5a8ad58f99402e55" providerId="LiveId" clId="{26E58B0B-9E64-46AF-9170-79E1CA016031}" dt="2023-06-18T10:49:13.201" v="2482" actId="1038"/>
          <ac:grpSpMkLst>
            <pc:docMk/>
            <pc:sldMk cId="0" sldId="346"/>
            <ac:grpSpMk id="44059" creationId="{301665E6-6FDB-301C-E729-E870C71600BB}"/>
          </ac:grpSpMkLst>
        </pc:grpChg>
        <pc:grpChg chg="mod">
          <ac:chgData name="hanh vu" userId="5a8ad58f99402e55" providerId="LiveId" clId="{26E58B0B-9E64-46AF-9170-79E1CA016031}" dt="2023-06-18T10:49:13.201" v="2482" actId="1038"/>
          <ac:grpSpMkLst>
            <pc:docMk/>
            <pc:sldMk cId="0" sldId="346"/>
            <ac:grpSpMk id="44064" creationId="{DEF356FC-178E-F95E-0C51-7E6DB6527B95}"/>
          </ac:grpSpMkLst>
        </pc:grpChg>
        <pc:grpChg chg="mod">
          <ac:chgData name="hanh vu" userId="5a8ad58f99402e55" providerId="LiveId" clId="{26E58B0B-9E64-46AF-9170-79E1CA016031}" dt="2023-06-18T11:11:43.593" v="2718" actId="1076"/>
          <ac:grpSpMkLst>
            <pc:docMk/>
            <pc:sldMk cId="0" sldId="346"/>
            <ac:grpSpMk id="44075" creationId="{F7DF6F31-4BB0-5A67-4335-8ACB02E1C7C2}"/>
          </ac:grpSpMkLst>
        </pc:grpChg>
        <pc:grpChg chg="mod">
          <ac:chgData name="hanh vu" userId="5a8ad58f99402e55" providerId="LiveId" clId="{26E58B0B-9E64-46AF-9170-79E1CA016031}" dt="2023-06-18T10:49:13.201" v="2482" actId="1038"/>
          <ac:grpSpMkLst>
            <pc:docMk/>
            <pc:sldMk cId="0" sldId="346"/>
            <ac:grpSpMk id="44087" creationId="{91D48179-ECB1-ACDF-90F5-5B5620EF3936}"/>
          </ac:grpSpMkLst>
        </pc:grpChg>
        <pc:grpChg chg="mod">
          <ac:chgData name="hanh vu" userId="5a8ad58f99402e55" providerId="LiveId" clId="{26E58B0B-9E64-46AF-9170-79E1CA016031}" dt="2023-06-18T10:49:13.201" v="2482" actId="1038"/>
          <ac:grpSpMkLst>
            <pc:docMk/>
            <pc:sldMk cId="0" sldId="346"/>
            <ac:grpSpMk id="44088" creationId="{7F30C379-DF6E-C74B-500D-20EFD624B37D}"/>
          </ac:grpSpMkLst>
        </pc:grpChg>
        <pc:grpChg chg="mod">
          <ac:chgData name="hanh vu" userId="5a8ad58f99402e55" providerId="LiveId" clId="{26E58B0B-9E64-46AF-9170-79E1CA016031}" dt="2023-06-18T10:49:13.201" v="2482" actId="1038"/>
          <ac:grpSpMkLst>
            <pc:docMk/>
            <pc:sldMk cId="0" sldId="346"/>
            <ac:grpSpMk id="44089" creationId="{136E5E8C-B889-C1DE-655E-DA401EDA225D}"/>
          </ac:grpSpMkLst>
        </pc:grpChg>
        <pc:grpChg chg="mod">
          <ac:chgData name="hanh vu" userId="5a8ad58f99402e55" providerId="LiveId" clId="{26E58B0B-9E64-46AF-9170-79E1CA016031}" dt="2023-06-18T10:49:13.201" v="2482" actId="1038"/>
          <ac:grpSpMkLst>
            <pc:docMk/>
            <pc:sldMk cId="0" sldId="346"/>
            <ac:grpSpMk id="44090" creationId="{DFCCADD1-FDF8-513B-81D0-11C6A26FAF1A}"/>
          </ac:grpSpMkLst>
        </pc:grpChg>
        <pc:grpChg chg="mod">
          <ac:chgData name="hanh vu" userId="5a8ad58f99402e55" providerId="LiveId" clId="{26E58B0B-9E64-46AF-9170-79E1CA016031}" dt="2023-06-18T10:49:13.201" v="2482" actId="1038"/>
          <ac:grpSpMkLst>
            <pc:docMk/>
            <pc:sldMk cId="0" sldId="346"/>
            <ac:grpSpMk id="44091" creationId="{952DEF5C-FCD5-2612-95C2-0C6C97F8171E}"/>
          </ac:grpSpMkLst>
        </pc:grpChg>
        <pc:grpChg chg="mod">
          <ac:chgData name="hanh vu" userId="5a8ad58f99402e55" providerId="LiveId" clId="{26E58B0B-9E64-46AF-9170-79E1CA016031}" dt="2023-06-18T10:49:13.201" v="2482" actId="1038"/>
          <ac:grpSpMkLst>
            <pc:docMk/>
            <pc:sldMk cId="0" sldId="346"/>
            <ac:grpSpMk id="44092" creationId="{3EC39302-836D-E510-4D2E-1080410D2410}"/>
          </ac:grpSpMkLst>
        </pc:grpChg>
        <pc:grpChg chg="mod">
          <ac:chgData name="hanh vu" userId="5a8ad58f99402e55" providerId="LiveId" clId="{26E58B0B-9E64-46AF-9170-79E1CA016031}" dt="2023-06-18T10:49:13.201" v="2482" actId="1038"/>
          <ac:grpSpMkLst>
            <pc:docMk/>
            <pc:sldMk cId="0" sldId="346"/>
            <ac:grpSpMk id="44093" creationId="{16595410-C3C7-971E-8C4C-6627840FA3D3}"/>
          </ac:grpSpMkLst>
        </pc:grpChg>
        <pc:grpChg chg="mod">
          <ac:chgData name="hanh vu" userId="5a8ad58f99402e55" providerId="LiveId" clId="{26E58B0B-9E64-46AF-9170-79E1CA016031}" dt="2023-06-18T10:49:13.201" v="2482" actId="1038"/>
          <ac:grpSpMkLst>
            <pc:docMk/>
            <pc:sldMk cId="0" sldId="346"/>
            <ac:grpSpMk id="44104" creationId="{76B5F746-2800-7196-2112-E48C388FD1B4}"/>
          </ac:grpSpMkLst>
        </pc:grpChg>
        <pc:grpChg chg="mod">
          <ac:chgData name="hanh vu" userId="5a8ad58f99402e55" providerId="LiveId" clId="{26E58B0B-9E64-46AF-9170-79E1CA016031}" dt="2023-06-18T10:49:13.201" v="2482" actId="1038"/>
          <ac:grpSpMkLst>
            <pc:docMk/>
            <pc:sldMk cId="0" sldId="346"/>
            <ac:grpSpMk id="44105" creationId="{9F878377-8180-F004-B0F8-348618B3881F}"/>
          </ac:grpSpMkLst>
        </pc:grpChg>
        <pc:grpChg chg="mod">
          <ac:chgData name="hanh vu" userId="5a8ad58f99402e55" providerId="LiveId" clId="{26E58B0B-9E64-46AF-9170-79E1CA016031}" dt="2023-06-18T10:49:13.201" v="2482" actId="1038"/>
          <ac:grpSpMkLst>
            <pc:docMk/>
            <pc:sldMk cId="0" sldId="346"/>
            <ac:grpSpMk id="44116" creationId="{0070205B-236F-A792-ED81-A4A53D719A5B}"/>
          </ac:grpSpMkLst>
        </pc:grpChg>
        <pc:grpChg chg="mod">
          <ac:chgData name="hanh vu" userId="5a8ad58f99402e55" providerId="LiveId" clId="{26E58B0B-9E64-46AF-9170-79E1CA016031}" dt="2023-06-18T10:49:13.201" v="2482" actId="1038"/>
          <ac:grpSpMkLst>
            <pc:docMk/>
            <pc:sldMk cId="0" sldId="346"/>
            <ac:grpSpMk id="44117" creationId="{2B216AF3-C81F-9B20-60D0-22C512527686}"/>
          </ac:grpSpMkLst>
        </pc:grpChg>
        <pc:grpChg chg="mod">
          <ac:chgData name="hanh vu" userId="5a8ad58f99402e55" providerId="LiveId" clId="{26E58B0B-9E64-46AF-9170-79E1CA016031}" dt="2023-06-18T10:49:13.201" v="2482" actId="1038"/>
          <ac:grpSpMkLst>
            <pc:docMk/>
            <pc:sldMk cId="0" sldId="346"/>
            <ac:grpSpMk id="44128" creationId="{271DCBD4-3BF1-6E5F-F6D0-B155BCCA711F}"/>
          </ac:grpSpMkLst>
        </pc:grpChg>
        <pc:grpChg chg="mod">
          <ac:chgData name="hanh vu" userId="5a8ad58f99402e55" providerId="LiveId" clId="{26E58B0B-9E64-46AF-9170-79E1CA016031}" dt="2023-06-18T10:49:13.201" v="2482" actId="1038"/>
          <ac:grpSpMkLst>
            <pc:docMk/>
            <pc:sldMk cId="0" sldId="346"/>
            <ac:grpSpMk id="44129" creationId="{2937C618-AB6C-7D59-0EB5-0B16EDAE03BE}"/>
          </ac:grpSpMkLst>
        </pc:grpChg>
        <pc:grpChg chg="mod">
          <ac:chgData name="hanh vu" userId="5a8ad58f99402e55" providerId="LiveId" clId="{26E58B0B-9E64-46AF-9170-79E1CA016031}" dt="2023-06-18T10:49:13.201" v="2482" actId="1038"/>
          <ac:grpSpMkLst>
            <pc:docMk/>
            <pc:sldMk cId="0" sldId="346"/>
            <ac:grpSpMk id="44130" creationId="{AE7F8A81-EFCB-0294-CEC8-DF0E37B1CC6B}"/>
          </ac:grpSpMkLst>
        </pc:grpChg>
        <pc:grpChg chg="mod">
          <ac:chgData name="hanh vu" userId="5a8ad58f99402e55" providerId="LiveId" clId="{26E58B0B-9E64-46AF-9170-79E1CA016031}" dt="2023-06-18T10:49:13.201" v="2482" actId="1038"/>
          <ac:grpSpMkLst>
            <pc:docMk/>
            <pc:sldMk cId="0" sldId="346"/>
            <ac:grpSpMk id="44131" creationId="{5959E759-17B3-468D-FEE7-DC7824E34159}"/>
          </ac:grpSpMkLst>
        </pc:grpChg>
        <pc:grpChg chg="mod">
          <ac:chgData name="hanh vu" userId="5a8ad58f99402e55" providerId="LiveId" clId="{26E58B0B-9E64-46AF-9170-79E1CA016031}" dt="2023-06-18T10:49:13.201" v="2482" actId="1038"/>
          <ac:grpSpMkLst>
            <pc:docMk/>
            <pc:sldMk cId="0" sldId="346"/>
            <ac:grpSpMk id="44142" creationId="{28CC914F-4091-F4BF-4E34-D9C4F0B581FF}"/>
          </ac:grpSpMkLst>
        </pc:grpChg>
        <pc:grpChg chg="mod">
          <ac:chgData name="hanh vu" userId="5a8ad58f99402e55" providerId="LiveId" clId="{26E58B0B-9E64-46AF-9170-79E1CA016031}" dt="2023-06-18T10:49:13.201" v="2482" actId="1038"/>
          <ac:grpSpMkLst>
            <pc:docMk/>
            <pc:sldMk cId="0" sldId="346"/>
            <ac:grpSpMk id="44143" creationId="{42496442-1C02-BF8A-5553-C92F954129DB}"/>
          </ac:grpSpMkLst>
        </pc:grpChg>
        <pc:grpChg chg="mod">
          <ac:chgData name="hanh vu" userId="5a8ad58f99402e55" providerId="LiveId" clId="{26E58B0B-9E64-46AF-9170-79E1CA016031}" dt="2023-06-18T10:49:13.201" v="2482" actId="1038"/>
          <ac:grpSpMkLst>
            <pc:docMk/>
            <pc:sldMk cId="0" sldId="346"/>
            <ac:grpSpMk id="44154" creationId="{5E957468-5013-77A7-CBAE-206DC18D22FE}"/>
          </ac:grpSpMkLst>
        </pc:grpChg>
        <pc:grpChg chg="mod">
          <ac:chgData name="hanh vu" userId="5a8ad58f99402e55" providerId="LiveId" clId="{26E58B0B-9E64-46AF-9170-79E1CA016031}" dt="2023-06-18T10:49:13.201" v="2482" actId="1038"/>
          <ac:grpSpMkLst>
            <pc:docMk/>
            <pc:sldMk cId="0" sldId="346"/>
            <ac:grpSpMk id="44155" creationId="{A1B8DF03-D943-9DED-C320-3D2A01BCA25D}"/>
          </ac:grpSpMkLst>
        </pc:grpChg>
        <pc:grpChg chg="add del mod">
          <ac:chgData name="hanh vu" userId="5a8ad58f99402e55" providerId="LiveId" clId="{26E58B0B-9E64-46AF-9170-79E1CA016031}" dt="2023-06-18T11:20:22.396" v="2730" actId="478"/>
          <ac:grpSpMkLst>
            <pc:docMk/>
            <pc:sldMk cId="0" sldId="346"/>
            <ac:grpSpMk id="44187" creationId="{6DE942B8-F5F0-6210-19B6-FBBB070ADD64}"/>
          </ac:grpSpMkLst>
        </pc:grpChg>
        <pc:grpChg chg="add mod">
          <ac:chgData name="hanh vu" userId="5a8ad58f99402e55" providerId="LiveId" clId="{26E58B0B-9E64-46AF-9170-79E1CA016031}" dt="2023-06-18T11:22:41.708" v="2756" actId="1076"/>
          <ac:grpSpMkLst>
            <pc:docMk/>
            <pc:sldMk cId="0" sldId="346"/>
            <ac:grpSpMk id="44188" creationId="{095C0D4D-1325-DD70-2496-B344282970A6}"/>
          </ac:grpSpMkLst>
        </pc:grpChg>
        <pc:grpChg chg="add mod">
          <ac:chgData name="hanh vu" userId="5a8ad58f99402e55" providerId="LiveId" clId="{26E58B0B-9E64-46AF-9170-79E1CA016031}" dt="2023-06-18T11:25:07.933" v="2772" actId="171"/>
          <ac:grpSpMkLst>
            <pc:docMk/>
            <pc:sldMk cId="0" sldId="346"/>
            <ac:grpSpMk id="44192" creationId="{09906145-706F-272E-C5E1-F75F2DFE64FF}"/>
          </ac:grpSpMkLst>
        </pc:grpChg>
        <pc:picChg chg="mod">
          <ac:chgData name="hanh vu" userId="5a8ad58f99402e55" providerId="LiveId" clId="{26E58B0B-9E64-46AF-9170-79E1CA016031}" dt="2023-06-18T10:49:13.201" v="2482" actId="1038"/>
          <ac:picMkLst>
            <pc:docMk/>
            <pc:sldMk cId="0" sldId="346"/>
            <ac:picMk id="15672" creationId="{93D426F0-F439-C74C-3750-A80926FF854C}"/>
          </ac:picMkLst>
        </pc:picChg>
        <pc:picChg chg="mod">
          <ac:chgData name="hanh vu" userId="5a8ad58f99402e55" providerId="LiveId" clId="{26E58B0B-9E64-46AF-9170-79E1CA016031}" dt="2023-06-18T10:49:13.201" v="2482" actId="1038"/>
          <ac:picMkLst>
            <pc:docMk/>
            <pc:sldMk cId="0" sldId="346"/>
            <ac:picMk id="44039" creationId="{B1B2EF20-F920-7D2F-6E4F-125CE1C4F25A}"/>
          </ac:picMkLst>
        </pc:picChg>
        <pc:cxnChg chg="mod topLvl">
          <ac:chgData name="hanh vu" userId="5a8ad58f99402e55" providerId="LiveId" clId="{26E58B0B-9E64-46AF-9170-79E1CA016031}" dt="2023-06-18T10:54:26.327" v="2560" actId="1037"/>
          <ac:cxnSpMkLst>
            <pc:docMk/>
            <pc:sldMk cId="0" sldId="346"/>
            <ac:cxnSpMk id="9" creationId="{6A169EBE-B703-1757-E9A0-63E7C2E2793F}"/>
          </ac:cxnSpMkLst>
        </pc:cxnChg>
        <pc:cxnChg chg="mod topLvl">
          <ac:chgData name="hanh vu" userId="5a8ad58f99402e55" providerId="LiveId" clId="{26E58B0B-9E64-46AF-9170-79E1CA016031}" dt="2023-06-18T10:54:26.327" v="2560" actId="1037"/>
          <ac:cxnSpMkLst>
            <pc:docMk/>
            <pc:sldMk cId="0" sldId="346"/>
            <ac:cxnSpMk id="11" creationId="{99D3DF45-51C9-3AFE-E374-91AF105151DD}"/>
          </ac:cxnSpMkLst>
        </pc:cxnChg>
        <pc:cxnChg chg="mod topLvl">
          <ac:chgData name="hanh vu" userId="5a8ad58f99402e55" providerId="LiveId" clId="{26E58B0B-9E64-46AF-9170-79E1CA016031}" dt="2023-06-18T11:08:58.751" v="2710" actId="164"/>
          <ac:cxnSpMkLst>
            <pc:docMk/>
            <pc:sldMk cId="0" sldId="346"/>
            <ac:cxnSpMk id="12" creationId="{F9C1DC4F-B04A-50B6-4A8E-73D072FDE86B}"/>
          </ac:cxnSpMkLst>
        </pc:cxnChg>
        <pc:cxnChg chg="mod topLvl">
          <ac:chgData name="hanh vu" userId="5a8ad58f99402e55" providerId="LiveId" clId="{26E58B0B-9E64-46AF-9170-79E1CA016031}" dt="2023-06-18T11:26:44.356" v="2802" actId="14100"/>
          <ac:cxnSpMkLst>
            <pc:docMk/>
            <pc:sldMk cId="0" sldId="346"/>
            <ac:cxnSpMk id="15" creationId="{E2FFA997-0A07-19EA-3CEE-F593FB18CA69}"/>
          </ac:cxnSpMkLst>
        </pc:cxnChg>
        <pc:cxnChg chg="mod topLvl">
          <ac:chgData name="hanh vu" userId="5a8ad58f99402e55" providerId="LiveId" clId="{26E58B0B-9E64-46AF-9170-79E1CA016031}" dt="2023-06-18T11:26:23.758" v="2798" actId="1038"/>
          <ac:cxnSpMkLst>
            <pc:docMk/>
            <pc:sldMk cId="0" sldId="346"/>
            <ac:cxnSpMk id="18" creationId="{A978E423-A8DC-D61C-A3C2-740FA6D2B450}"/>
          </ac:cxnSpMkLst>
        </pc:cxnChg>
        <pc:cxnChg chg="mod topLvl">
          <ac:chgData name="hanh vu" userId="5a8ad58f99402e55" providerId="LiveId" clId="{26E58B0B-9E64-46AF-9170-79E1CA016031}" dt="2023-06-18T11:26:28.842" v="2799" actId="1037"/>
          <ac:cxnSpMkLst>
            <pc:docMk/>
            <pc:sldMk cId="0" sldId="346"/>
            <ac:cxnSpMk id="19" creationId="{F0D72422-22B5-4A66-D24C-F9244D9F6732}"/>
          </ac:cxnSpMkLst>
        </pc:cxnChg>
        <pc:cxnChg chg="mod topLvl">
          <ac:chgData name="hanh vu" userId="5a8ad58f99402e55" providerId="LiveId" clId="{26E58B0B-9E64-46AF-9170-79E1CA016031}" dt="2023-06-18T11:05:08.376" v="2700" actId="14100"/>
          <ac:cxnSpMkLst>
            <pc:docMk/>
            <pc:sldMk cId="0" sldId="346"/>
            <ac:cxnSpMk id="20" creationId="{CB3179B4-E071-FF08-5B69-2C46B3BE8BCF}"/>
          </ac:cxnSpMkLst>
        </pc:cxnChg>
        <pc:cxnChg chg="mod topLvl">
          <ac:chgData name="hanh vu" userId="5a8ad58f99402e55" providerId="LiveId" clId="{26E58B0B-9E64-46AF-9170-79E1CA016031}" dt="2023-06-18T11:26:08.477" v="2788" actId="1037"/>
          <ac:cxnSpMkLst>
            <pc:docMk/>
            <pc:sldMk cId="0" sldId="346"/>
            <ac:cxnSpMk id="21" creationId="{56FFD7CA-72DB-7ADA-0B6A-147810260006}"/>
          </ac:cxnSpMkLst>
        </pc:cxnChg>
        <pc:cxnChg chg="mod">
          <ac:chgData name="hanh vu" userId="5a8ad58f99402e55" providerId="LiveId" clId="{26E58B0B-9E64-46AF-9170-79E1CA016031}" dt="2023-06-18T10:52:51.545" v="2547" actId="1076"/>
          <ac:cxnSpMkLst>
            <pc:docMk/>
            <pc:sldMk cId="0" sldId="346"/>
            <ac:cxnSpMk id="31" creationId="{94E85B90-D449-4BE5-4884-BB9366CF161B}"/>
          </ac:cxnSpMkLst>
        </pc:cxnChg>
        <pc:cxnChg chg="mod">
          <ac:chgData name="hanh vu" userId="5a8ad58f99402e55" providerId="LiveId" clId="{26E58B0B-9E64-46AF-9170-79E1CA016031}" dt="2023-06-18T10:52:51.545" v="2547" actId="1076"/>
          <ac:cxnSpMkLst>
            <pc:docMk/>
            <pc:sldMk cId="0" sldId="346"/>
            <ac:cxnSpMk id="32" creationId="{E2163966-BAE3-E19F-67AC-749E80CD2D94}"/>
          </ac:cxnSpMkLst>
        </pc:cxnChg>
        <pc:cxnChg chg="mod">
          <ac:chgData name="hanh vu" userId="5a8ad58f99402e55" providerId="LiveId" clId="{26E58B0B-9E64-46AF-9170-79E1CA016031}" dt="2023-06-18T10:52:51.545" v="2547" actId="1076"/>
          <ac:cxnSpMkLst>
            <pc:docMk/>
            <pc:sldMk cId="0" sldId="346"/>
            <ac:cxnSpMk id="33" creationId="{78BDB26C-E62B-48C8-9777-036EA35619B0}"/>
          </ac:cxnSpMkLst>
        </pc:cxnChg>
        <pc:cxnChg chg="mod">
          <ac:chgData name="hanh vu" userId="5a8ad58f99402e55" providerId="LiveId" clId="{26E58B0B-9E64-46AF-9170-79E1CA016031}" dt="2023-06-18T10:52:51.545" v="2547" actId="1076"/>
          <ac:cxnSpMkLst>
            <pc:docMk/>
            <pc:sldMk cId="0" sldId="346"/>
            <ac:cxnSpMk id="34" creationId="{8E31FFE9-18E2-7AD1-C343-637DD2A15ED1}"/>
          </ac:cxnSpMkLst>
        </pc:cxnChg>
        <pc:cxnChg chg="mod">
          <ac:chgData name="hanh vu" userId="5a8ad58f99402e55" providerId="LiveId" clId="{26E58B0B-9E64-46AF-9170-79E1CA016031}" dt="2023-06-18T10:52:51.545" v="2547" actId="1076"/>
          <ac:cxnSpMkLst>
            <pc:docMk/>
            <pc:sldMk cId="0" sldId="346"/>
            <ac:cxnSpMk id="35" creationId="{311DCD48-8A71-8AB4-659C-C9D0A51F2E94}"/>
          </ac:cxnSpMkLst>
        </pc:cxnChg>
        <pc:cxnChg chg="mod">
          <ac:chgData name="hanh vu" userId="5a8ad58f99402e55" providerId="LiveId" clId="{26E58B0B-9E64-46AF-9170-79E1CA016031}" dt="2023-06-18T10:52:51.545" v="2547" actId="1076"/>
          <ac:cxnSpMkLst>
            <pc:docMk/>
            <pc:sldMk cId="0" sldId="346"/>
            <ac:cxnSpMk id="36" creationId="{78A83FE1-8428-570C-C8C4-93A1863EB3C0}"/>
          </ac:cxnSpMkLst>
        </pc:cxnChg>
        <pc:cxnChg chg="mod">
          <ac:chgData name="hanh vu" userId="5a8ad58f99402e55" providerId="LiveId" clId="{26E58B0B-9E64-46AF-9170-79E1CA016031}" dt="2023-06-18T10:52:51.545" v="2547" actId="1076"/>
          <ac:cxnSpMkLst>
            <pc:docMk/>
            <pc:sldMk cId="0" sldId="346"/>
            <ac:cxnSpMk id="37" creationId="{5792EF8D-967C-7C62-A67B-ACDB55A910CD}"/>
          </ac:cxnSpMkLst>
        </pc:cxnChg>
        <pc:cxnChg chg="mod">
          <ac:chgData name="hanh vu" userId="5a8ad58f99402e55" providerId="LiveId" clId="{26E58B0B-9E64-46AF-9170-79E1CA016031}" dt="2023-06-18T10:52:51.545" v="2547" actId="1076"/>
          <ac:cxnSpMkLst>
            <pc:docMk/>
            <pc:sldMk cId="0" sldId="346"/>
            <ac:cxnSpMk id="38" creationId="{A8CF8423-F8D8-4754-2B6E-569DE4143591}"/>
          </ac:cxnSpMkLst>
        </pc:cxnChg>
        <pc:cxnChg chg="mod">
          <ac:chgData name="hanh vu" userId="5a8ad58f99402e55" providerId="LiveId" clId="{26E58B0B-9E64-46AF-9170-79E1CA016031}" dt="2023-06-18T10:52:51.545" v="2547" actId="1076"/>
          <ac:cxnSpMkLst>
            <pc:docMk/>
            <pc:sldMk cId="0" sldId="346"/>
            <ac:cxnSpMk id="39" creationId="{5904D228-5E30-3771-2681-759D3B135C9E}"/>
          </ac:cxnSpMkLst>
        </pc:cxnChg>
        <pc:cxnChg chg="mod">
          <ac:chgData name="hanh vu" userId="5a8ad58f99402e55" providerId="LiveId" clId="{26E58B0B-9E64-46AF-9170-79E1CA016031}" dt="2023-06-18T10:52:51.545" v="2547" actId="1076"/>
          <ac:cxnSpMkLst>
            <pc:docMk/>
            <pc:sldMk cId="0" sldId="346"/>
            <ac:cxnSpMk id="40" creationId="{0AB15455-E60A-79DE-A9E2-441172BB5B6C}"/>
          </ac:cxnSpMkLst>
        </pc:cxnChg>
        <pc:cxnChg chg="mod">
          <ac:chgData name="hanh vu" userId="5a8ad58f99402e55" providerId="LiveId" clId="{26E58B0B-9E64-46AF-9170-79E1CA016031}" dt="2023-06-18T10:52:51.545" v="2547" actId="1076"/>
          <ac:cxnSpMkLst>
            <pc:docMk/>
            <pc:sldMk cId="0" sldId="346"/>
            <ac:cxnSpMk id="41" creationId="{3E77E9D3-87DD-DA0B-13F0-8315D8232B6B}"/>
          </ac:cxnSpMkLst>
        </pc:cxnChg>
        <pc:cxnChg chg="mod">
          <ac:chgData name="hanh vu" userId="5a8ad58f99402e55" providerId="LiveId" clId="{26E58B0B-9E64-46AF-9170-79E1CA016031}" dt="2023-06-18T10:52:51.545" v="2547" actId="1076"/>
          <ac:cxnSpMkLst>
            <pc:docMk/>
            <pc:sldMk cId="0" sldId="346"/>
            <ac:cxnSpMk id="42" creationId="{3E5AEC44-1A8A-D2EB-C110-50D6F4D64A6A}"/>
          </ac:cxnSpMkLst>
        </pc:cxnChg>
        <pc:cxnChg chg="mod topLvl">
          <ac:chgData name="hanh vu" userId="5a8ad58f99402e55" providerId="LiveId" clId="{26E58B0B-9E64-46AF-9170-79E1CA016031}" dt="2023-06-18T10:50:35.963" v="2492" actId="165"/>
          <ac:cxnSpMkLst>
            <pc:docMk/>
            <pc:sldMk cId="0" sldId="346"/>
            <ac:cxnSpMk id="48" creationId="{6410C125-63C7-4DEB-0EF7-320EA227EE9B}"/>
          </ac:cxnSpMkLst>
        </pc:cxnChg>
        <pc:cxnChg chg="mod ord topLvl">
          <ac:chgData name="hanh vu" userId="5a8ad58f99402e55" providerId="LiveId" clId="{26E58B0B-9E64-46AF-9170-79E1CA016031}" dt="2023-06-18T11:25:16.653" v="2774" actId="166"/>
          <ac:cxnSpMkLst>
            <pc:docMk/>
            <pc:sldMk cId="0" sldId="346"/>
            <ac:cxnSpMk id="49" creationId="{72D5E8A6-6CA2-028B-47BA-E5C960DB2214}"/>
          </ac:cxnSpMkLst>
        </pc:cxnChg>
        <pc:cxnChg chg="mod topLvl">
          <ac:chgData name="hanh vu" userId="5a8ad58f99402e55" providerId="LiveId" clId="{26E58B0B-9E64-46AF-9170-79E1CA016031}" dt="2023-06-18T10:50:35.963" v="2492" actId="165"/>
          <ac:cxnSpMkLst>
            <pc:docMk/>
            <pc:sldMk cId="0" sldId="346"/>
            <ac:cxnSpMk id="50" creationId="{BEB42A08-E4E5-E887-89F6-B881FC639434}"/>
          </ac:cxnSpMkLst>
        </pc:cxnChg>
        <pc:cxnChg chg="mod topLvl">
          <ac:chgData name="hanh vu" userId="5a8ad58f99402e55" providerId="LiveId" clId="{26E58B0B-9E64-46AF-9170-79E1CA016031}" dt="2023-06-18T10:50:35.963" v="2492" actId="165"/>
          <ac:cxnSpMkLst>
            <pc:docMk/>
            <pc:sldMk cId="0" sldId="346"/>
            <ac:cxnSpMk id="51" creationId="{6605A6C1-D97E-9789-CA3E-8A6CDD7CD050}"/>
          </ac:cxnSpMkLst>
        </pc:cxnChg>
        <pc:cxnChg chg="mod topLvl">
          <ac:chgData name="hanh vu" userId="5a8ad58f99402e55" providerId="LiveId" clId="{26E58B0B-9E64-46AF-9170-79E1CA016031}" dt="2023-06-18T10:50:35.963" v="2492" actId="165"/>
          <ac:cxnSpMkLst>
            <pc:docMk/>
            <pc:sldMk cId="0" sldId="346"/>
            <ac:cxnSpMk id="52" creationId="{5A62FFEB-262B-6186-61A9-DD3D0E982AB4}"/>
          </ac:cxnSpMkLst>
        </pc:cxnChg>
        <pc:cxnChg chg="del mod topLvl">
          <ac:chgData name="hanh vu" userId="5a8ad58f99402e55" providerId="LiveId" clId="{26E58B0B-9E64-46AF-9170-79E1CA016031}" dt="2023-06-18T11:24:09.362" v="2764" actId="478"/>
          <ac:cxnSpMkLst>
            <pc:docMk/>
            <pc:sldMk cId="0" sldId="346"/>
            <ac:cxnSpMk id="44170" creationId="{47782CF0-5AC4-3E84-9C4D-9F00FD7981DC}"/>
          </ac:cxnSpMkLst>
        </pc:cxnChg>
        <pc:cxnChg chg="mod topLvl">
          <ac:chgData name="hanh vu" userId="5a8ad58f99402e55" providerId="LiveId" clId="{26E58B0B-9E64-46AF-9170-79E1CA016031}" dt="2023-06-18T10:50:44.367" v="2493" actId="165"/>
          <ac:cxnSpMkLst>
            <pc:docMk/>
            <pc:sldMk cId="0" sldId="346"/>
            <ac:cxnSpMk id="44171" creationId="{37662364-6FB1-1451-C67D-6C8E2948226D}"/>
          </ac:cxnSpMkLst>
        </pc:cxnChg>
        <pc:cxnChg chg="mod">
          <ac:chgData name="hanh vu" userId="5a8ad58f99402e55" providerId="LiveId" clId="{26E58B0B-9E64-46AF-9170-79E1CA016031}" dt="2023-06-18T10:50:10.386" v="2489" actId="165"/>
          <ac:cxnSpMkLst>
            <pc:docMk/>
            <pc:sldMk cId="0" sldId="346"/>
            <ac:cxnSpMk id="44172" creationId="{E3A9A6BD-ECF3-2949-31DD-748D68A44C1B}"/>
          </ac:cxnSpMkLst>
        </pc:cxnChg>
        <pc:cxnChg chg="mod">
          <ac:chgData name="hanh vu" userId="5a8ad58f99402e55" providerId="LiveId" clId="{26E58B0B-9E64-46AF-9170-79E1CA016031}" dt="2023-06-18T10:50:10.386" v="2489" actId="165"/>
          <ac:cxnSpMkLst>
            <pc:docMk/>
            <pc:sldMk cId="0" sldId="346"/>
            <ac:cxnSpMk id="44173" creationId="{EE752A48-E60C-C2AD-8FB0-F5B643EE6CDD}"/>
          </ac:cxnSpMkLst>
        </pc:cxnChg>
        <pc:cxnChg chg="add del mod">
          <ac:chgData name="hanh vu" userId="5a8ad58f99402e55" providerId="LiveId" clId="{26E58B0B-9E64-46AF-9170-79E1CA016031}" dt="2023-06-18T11:24:07.724" v="2763" actId="478"/>
          <ac:cxnSpMkLst>
            <pc:docMk/>
            <pc:sldMk cId="0" sldId="346"/>
            <ac:cxnSpMk id="44174" creationId="{6BCE03D5-1DB7-C01C-8A18-D92A0425CCAE}"/>
          </ac:cxnSpMkLst>
        </pc:cxnChg>
        <pc:cxnChg chg="add del mod">
          <ac:chgData name="hanh vu" userId="5a8ad58f99402e55" providerId="LiveId" clId="{26E58B0B-9E64-46AF-9170-79E1CA016031}" dt="2023-06-18T11:04:33.054" v="2698" actId="478"/>
          <ac:cxnSpMkLst>
            <pc:docMk/>
            <pc:sldMk cId="0" sldId="346"/>
            <ac:cxnSpMk id="44178" creationId="{B52F02DC-8895-01CB-8C95-50EB2BD5AC08}"/>
          </ac:cxnSpMkLst>
        </pc:cxnChg>
      </pc:sldChg>
      <pc:sldChg chg="modSp del ord">
        <pc:chgData name="hanh vu" userId="5a8ad58f99402e55" providerId="LiveId" clId="{26E58B0B-9E64-46AF-9170-79E1CA016031}" dt="2023-06-18T09:32:17.437" v="1579" actId="47"/>
        <pc:sldMkLst>
          <pc:docMk/>
          <pc:sldMk cId="0" sldId="347"/>
        </pc:sldMkLst>
        <pc:spChg chg="mod">
          <ac:chgData name="hanh vu" userId="5a8ad58f99402e55" providerId="LiveId" clId="{26E58B0B-9E64-46AF-9170-79E1CA016031}" dt="2023-06-12T08:02:55.190" v="5"/>
          <ac:spMkLst>
            <pc:docMk/>
            <pc:sldMk cId="0" sldId="347"/>
            <ac:spMk id="11" creationId="{A0F6F714-7C8B-F541-41E7-D746C8D73680}"/>
          </ac:spMkLst>
        </pc:spChg>
        <pc:spChg chg="mod">
          <ac:chgData name="hanh vu" userId="5a8ad58f99402e55" providerId="LiveId" clId="{26E58B0B-9E64-46AF-9170-79E1CA016031}" dt="2023-06-12T08:02:55.190" v="5"/>
          <ac:spMkLst>
            <pc:docMk/>
            <pc:sldMk cId="0" sldId="347"/>
            <ac:spMk id="67" creationId="{1EFFACCD-D583-271F-7FA1-906B418B6D43}"/>
          </ac:spMkLst>
        </pc:spChg>
        <pc:spChg chg="mod">
          <ac:chgData name="hanh vu" userId="5a8ad58f99402e55" providerId="LiveId" clId="{26E58B0B-9E64-46AF-9170-79E1CA016031}" dt="2023-06-12T08:02:55.190" v="5"/>
          <ac:spMkLst>
            <pc:docMk/>
            <pc:sldMk cId="0" sldId="347"/>
            <ac:spMk id="94394" creationId="{43323CDF-4C04-3C48-30ED-40F91010EB60}"/>
          </ac:spMkLst>
        </pc:spChg>
        <pc:picChg chg="mod">
          <ac:chgData name="hanh vu" userId="5a8ad58f99402e55" providerId="LiveId" clId="{26E58B0B-9E64-46AF-9170-79E1CA016031}" dt="2023-06-12T08:02:55.190" v="5"/>
          <ac:picMkLst>
            <pc:docMk/>
            <pc:sldMk cId="0" sldId="347"/>
            <ac:picMk id="45061" creationId="{AA03DD23-5624-77A3-FD3F-FB438890336E}"/>
          </ac:picMkLst>
        </pc:picChg>
        <pc:picChg chg="mod">
          <ac:chgData name="hanh vu" userId="5a8ad58f99402e55" providerId="LiveId" clId="{26E58B0B-9E64-46AF-9170-79E1CA016031}" dt="2023-06-12T08:02:55.190" v="5"/>
          <ac:picMkLst>
            <pc:docMk/>
            <pc:sldMk cId="0" sldId="347"/>
            <ac:picMk id="45062" creationId="{DF59FBCA-DDF6-EAEA-8C17-2C6526FBEEF9}"/>
          </ac:picMkLst>
        </pc:picChg>
      </pc:sldChg>
      <pc:sldChg chg="modSp">
        <pc:chgData name="hanh vu" userId="5a8ad58f99402e55" providerId="LiveId" clId="{26E58B0B-9E64-46AF-9170-79E1CA016031}" dt="2023-06-18T09:48:08.727" v="1870" actId="14100"/>
        <pc:sldMkLst>
          <pc:docMk/>
          <pc:sldMk cId="0" sldId="348"/>
        </pc:sldMkLst>
        <pc:spChg chg="mod">
          <ac:chgData name="hanh vu" userId="5a8ad58f99402e55" providerId="LiveId" clId="{26E58B0B-9E64-46AF-9170-79E1CA016031}" dt="2023-06-12T08:02:55.190" v="5"/>
          <ac:spMkLst>
            <pc:docMk/>
            <pc:sldMk cId="0" sldId="348"/>
            <ac:spMk id="252936" creationId="{01A33BD7-B7DF-CAD5-ECE0-135160204EBC}"/>
          </ac:spMkLst>
        </pc:spChg>
        <pc:picChg chg="mod">
          <ac:chgData name="hanh vu" userId="5a8ad58f99402e55" providerId="LiveId" clId="{26E58B0B-9E64-46AF-9170-79E1CA016031}" dt="2023-06-12T08:02:55.190" v="5"/>
          <ac:picMkLst>
            <pc:docMk/>
            <pc:sldMk cId="0" sldId="348"/>
            <ac:picMk id="46082" creationId="{C2085575-E739-194A-7A1C-CE5AFF51E4BC}"/>
          </ac:picMkLst>
        </pc:picChg>
        <pc:picChg chg="mod">
          <ac:chgData name="hanh vu" userId="5a8ad58f99402e55" providerId="LiveId" clId="{26E58B0B-9E64-46AF-9170-79E1CA016031}" dt="2023-06-12T08:02:55.190" v="5"/>
          <ac:picMkLst>
            <pc:docMk/>
            <pc:sldMk cId="0" sldId="348"/>
            <ac:picMk id="46083" creationId="{AC9B0DB1-DDD5-50AF-CCD9-7DA16C8897F4}"/>
          </ac:picMkLst>
        </pc:picChg>
        <pc:picChg chg="mod">
          <ac:chgData name="hanh vu" userId="5a8ad58f99402e55" providerId="LiveId" clId="{26E58B0B-9E64-46AF-9170-79E1CA016031}" dt="2023-06-12T08:02:55.190" v="5"/>
          <ac:picMkLst>
            <pc:docMk/>
            <pc:sldMk cId="0" sldId="348"/>
            <ac:picMk id="46084" creationId="{AC28B76B-4799-6489-A1AB-C5661C45C098}"/>
          </ac:picMkLst>
        </pc:picChg>
        <pc:picChg chg="mod">
          <ac:chgData name="hanh vu" userId="5a8ad58f99402e55" providerId="LiveId" clId="{26E58B0B-9E64-46AF-9170-79E1CA016031}" dt="2023-06-12T08:02:55.190" v="5"/>
          <ac:picMkLst>
            <pc:docMk/>
            <pc:sldMk cId="0" sldId="348"/>
            <ac:picMk id="46085" creationId="{81A84CFB-0AA9-59D1-A95D-F0A82C69CF96}"/>
          </ac:picMkLst>
        </pc:picChg>
        <pc:picChg chg="mod">
          <ac:chgData name="hanh vu" userId="5a8ad58f99402e55" providerId="LiveId" clId="{26E58B0B-9E64-46AF-9170-79E1CA016031}" dt="2023-06-12T08:02:55.190" v="5"/>
          <ac:picMkLst>
            <pc:docMk/>
            <pc:sldMk cId="0" sldId="348"/>
            <ac:picMk id="46087" creationId="{9DBE7A52-8DC8-295A-DD79-1E708029062B}"/>
          </ac:picMkLst>
        </pc:picChg>
        <pc:picChg chg="mod">
          <ac:chgData name="hanh vu" userId="5a8ad58f99402e55" providerId="LiveId" clId="{26E58B0B-9E64-46AF-9170-79E1CA016031}" dt="2023-06-12T08:02:55.190" v="5"/>
          <ac:picMkLst>
            <pc:docMk/>
            <pc:sldMk cId="0" sldId="348"/>
            <ac:picMk id="46088" creationId="{88346280-5B5B-18C0-DCC7-1668BD9F367D}"/>
          </ac:picMkLst>
        </pc:picChg>
        <pc:picChg chg="mod">
          <ac:chgData name="hanh vu" userId="5a8ad58f99402e55" providerId="LiveId" clId="{26E58B0B-9E64-46AF-9170-79E1CA016031}" dt="2023-06-12T08:02:55.190" v="5"/>
          <ac:picMkLst>
            <pc:docMk/>
            <pc:sldMk cId="0" sldId="348"/>
            <ac:picMk id="46089" creationId="{A89A33FD-95F3-B0F3-6D4F-ABA6490CA934}"/>
          </ac:picMkLst>
        </pc:picChg>
        <pc:picChg chg="mod">
          <ac:chgData name="hanh vu" userId="5a8ad58f99402e55" providerId="LiveId" clId="{26E58B0B-9E64-46AF-9170-79E1CA016031}" dt="2023-06-12T08:02:55.190" v="5"/>
          <ac:picMkLst>
            <pc:docMk/>
            <pc:sldMk cId="0" sldId="348"/>
            <ac:picMk id="46091" creationId="{C3C0CC15-F452-1345-50B6-EEC42D93460C}"/>
          </ac:picMkLst>
        </pc:picChg>
        <pc:picChg chg="mod">
          <ac:chgData name="hanh vu" userId="5a8ad58f99402e55" providerId="LiveId" clId="{26E58B0B-9E64-46AF-9170-79E1CA016031}" dt="2023-06-12T08:02:55.190" v="5"/>
          <ac:picMkLst>
            <pc:docMk/>
            <pc:sldMk cId="0" sldId="348"/>
            <ac:picMk id="46092" creationId="{92F22906-C87A-F8EF-8D5E-6F520ADE95AA}"/>
          </ac:picMkLst>
        </pc:picChg>
        <pc:picChg chg="mod">
          <ac:chgData name="hanh vu" userId="5a8ad58f99402e55" providerId="LiveId" clId="{26E58B0B-9E64-46AF-9170-79E1CA016031}" dt="2023-06-18T09:48:04.431" v="1869" actId="14100"/>
          <ac:picMkLst>
            <pc:docMk/>
            <pc:sldMk cId="0" sldId="348"/>
            <ac:picMk id="252941" creationId="{FD3BB252-BDEB-34C5-8D0A-9C454069EEF2}"/>
          </ac:picMkLst>
        </pc:picChg>
        <pc:picChg chg="mod">
          <ac:chgData name="hanh vu" userId="5a8ad58f99402e55" providerId="LiveId" clId="{26E58B0B-9E64-46AF-9170-79E1CA016031}" dt="2023-06-18T09:48:08.727" v="1870" actId="14100"/>
          <ac:picMkLst>
            <pc:docMk/>
            <pc:sldMk cId="0" sldId="348"/>
            <ac:picMk id="252944" creationId="{7AF3FF44-9D4B-C416-984A-32DEE5B6EB63}"/>
          </ac:picMkLst>
        </pc:picChg>
        <pc:picChg chg="mod">
          <ac:chgData name="hanh vu" userId="5a8ad58f99402e55" providerId="LiveId" clId="{26E58B0B-9E64-46AF-9170-79E1CA016031}" dt="2023-06-18T09:47:58.929" v="1868" actId="14100"/>
          <ac:picMkLst>
            <pc:docMk/>
            <pc:sldMk cId="0" sldId="348"/>
            <ac:picMk id="252945" creationId="{B5F032B9-8706-A196-FC20-7C89A000BAB1}"/>
          </ac:picMkLst>
        </pc:picChg>
        <pc:picChg chg="mod">
          <ac:chgData name="hanh vu" userId="5a8ad58f99402e55" providerId="LiveId" clId="{26E58B0B-9E64-46AF-9170-79E1CA016031}" dt="2023-06-18T09:47:55.563" v="1867" actId="14100"/>
          <ac:picMkLst>
            <pc:docMk/>
            <pc:sldMk cId="0" sldId="348"/>
            <ac:picMk id="252946" creationId="{265EF722-E3E4-0E55-B091-F33AC8BEA92D}"/>
          </ac:picMkLst>
        </pc:picChg>
      </pc:sldChg>
      <pc:sldChg chg="modSp">
        <pc:chgData name="hanh vu" userId="5a8ad58f99402e55" providerId="LiveId" clId="{26E58B0B-9E64-46AF-9170-79E1CA016031}" dt="2023-06-18T09:48:22.175" v="1874" actId="14100"/>
        <pc:sldMkLst>
          <pc:docMk/>
          <pc:sldMk cId="0" sldId="349"/>
        </pc:sldMkLst>
        <pc:picChg chg="mod">
          <ac:chgData name="hanh vu" userId="5a8ad58f99402e55" providerId="LiveId" clId="{26E58B0B-9E64-46AF-9170-79E1CA016031}" dt="2023-06-18T09:48:15.246" v="1872" actId="1076"/>
          <ac:picMkLst>
            <pc:docMk/>
            <pc:sldMk cId="0" sldId="349"/>
            <ac:picMk id="47106" creationId="{5A801526-F754-BE9F-0760-7ED71FE6949F}"/>
          </ac:picMkLst>
        </pc:picChg>
        <pc:picChg chg="mod">
          <ac:chgData name="hanh vu" userId="5a8ad58f99402e55" providerId="LiveId" clId="{26E58B0B-9E64-46AF-9170-79E1CA016031}" dt="2023-06-18T09:48:22.175" v="1874" actId="14100"/>
          <ac:picMkLst>
            <pc:docMk/>
            <pc:sldMk cId="0" sldId="349"/>
            <ac:picMk id="47107" creationId="{D69B0030-36B0-2349-1E71-403D08202A36}"/>
          </ac:picMkLst>
        </pc:picChg>
      </pc:sldChg>
      <pc:sldChg chg="modSp">
        <pc:chgData name="hanh vu" userId="5a8ad58f99402e55" providerId="LiveId" clId="{26E58B0B-9E64-46AF-9170-79E1CA016031}" dt="2023-06-12T08:02:55.190" v="5"/>
        <pc:sldMkLst>
          <pc:docMk/>
          <pc:sldMk cId="0" sldId="350"/>
        </pc:sldMkLst>
        <pc:spChg chg="mod">
          <ac:chgData name="hanh vu" userId="5a8ad58f99402e55" providerId="LiveId" clId="{26E58B0B-9E64-46AF-9170-79E1CA016031}" dt="2023-06-12T08:02:55.190" v="5"/>
          <ac:spMkLst>
            <pc:docMk/>
            <pc:sldMk cId="0" sldId="350"/>
            <ac:spMk id="48133" creationId="{ABB4D210-9040-4617-BF7E-6F12FD44C75B}"/>
          </ac:spMkLst>
        </pc:spChg>
        <pc:spChg chg="mod">
          <ac:chgData name="hanh vu" userId="5a8ad58f99402e55" providerId="LiveId" clId="{26E58B0B-9E64-46AF-9170-79E1CA016031}" dt="2023-06-12T08:02:55.190" v="5"/>
          <ac:spMkLst>
            <pc:docMk/>
            <pc:sldMk cId="0" sldId="350"/>
            <ac:spMk id="48135" creationId="{BF084E74-FF84-0E50-6DCB-5BF3E369A1A0}"/>
          </ac:spMkLst>
        </pc:spChg>
        <pc:picChg chg="mod">
          <ac:chgData name="hanh vu" userId="5a8ad58f99402e55" providerId="LiveId" clId="{26E58B0B-9E64-46AF-9170-79E1CA016031}" dt="2023-06-12T08:02:55.190" v="5"/>
          <ac:picMkLst>
            <pc:docMk/>
            <pc:sldMk cId="0" sldId="350"/>
            <ac:picMk id="51202" creationId="{84DC35A8-3973-C54C-1409-D12D1112CBD0}"/>
          </ac:picMkLst>
        </pc:picChg>
        <pc:picChg chg="mod">
          <ac:chgData name="hanh vu" userId="5a8ad58f99402e55" providerId="LiveId" clId="{26E58B0B-9E64-46AF-9170-79E1CA016031}" dt="2023-06-12T08:02:55.190" v="5"/>
          <ac:picMkLst>
            <pc:docMk/>
            <pc:sldMk cId="0" sldId="350"/>
            <ac:picMk id="51203" creationId="{B5EF346E-95DC-F148-E74B-48182D371749}"/>
          </ac:picMkLst>
        </pc:picChg>
        <pc:picChg chg="mod">
          <ac:chgData name="hanh vu" userId="5a8ad58f99402e55" providerId="LiveId" clId="{26E58B0B-9E64-46AF-9170-79E1CA016031}" dt="2023-06-12T08:02:55.190" v="5"/>
          <ac:picMkLst>
            <pc:docMk/>
            <pc:sldMk cId="0" sldId="350"/>
            <ac:picMk id="51204" creationId="{6578C841-3D2B-9CC2-90FD-3896984271D6}"/>
          </ac:picMkLst>
        </pc:picChg>
        <pc:picChg chg="mod">
          <ac:chgData name="hanh vu" userId="5a8ad58f99402e55" providerId="LiveId" clId="{26E58B0B-9E64-46AF-9170-79E1CA016031}" dt="2023-06-12T08:02:55.190" v="5"/>
          <ac:picMkLst>
            <pc:docMk/>
            <pc:sldMk cId="0" sldId="350"/>
            <ac:picMk id="51206" creationId="{39A80A89-D541-05A0-23EF-CD2725017AA4}"/>
          </ac:picMkLst>
        </pc:picChg>
      </pc:sldChg>
      <pc:sldChg chg="modSp">
        <pc:chgData name="hanh vu" userId="5a8ad58f99402e55" providerId="LiveId" clId="{26E58B0B-9E64-46AF-9170-79E1CA016031}" dt="2023-06-12T08:02:55.190" v="5"/>
        <pc:sldMkLst>
          <pc:docMk/>
          <pc:sldMk cId="0" sldId="351"/>
        </pc:sldMkLst>
        <pc:spChg chg="mod">
          <ac:chgData name="hanh vu" userId="5a8ad58f99402e55" providerId="LiveId" clId="{26E58B0B-9E64-46AF-9170-79E1CA016031}" dt="2023-06-12T08:02:55.190" v="5"/>
          <ac:spMkLst>
            <pc:docMk/>
            <pc:sldMk cId="0" sldId="351"/>
            <ac:spMk id="49157" creationId="{A47FCD96-1895-D01A-2115-F8AA4FCCB1C1}"/>
          </ac:spMkLst>
        </pc:spChg>
        <pc:picChg chg="mod">
          <ac:chgData name="hanh vu" userId="5a8ad58f99402e55" providerId="LiveId" clId="{26E58B0B-9E64-46AF-9170-79E1CA016031}" dt="2023-06-12T08:02:55.190" v="5"/>
          <ac:picMkLst>
            <pc:docMk/>
            <pc:sldMk cId="0" sldId="351"/>
            <ac:picMk id="49154" creationId="{0FD3ADAA-F64D-F363-5AC3-4A04F9730F97}"/>
          </ac:picMkLst>
        </pc:picChg>
        <pc:picChg chg="mod">
          <ac:chgData name="hanh vu" userId="5a8ad58f99402e55" providerId="LiveId" clId="{26E58B0B-9E64-46AF-9170-79E1CA016031}" dt="2023-06-12T08:02:55.190" v="5"/>
          <ac:picMkLst>
            <pc:docMk/>
            <pc:sldMk cId="0" sldId="351"/>
            <ac:picMk id="49155" creationId="{BE7511C5-BCB1-D096-DA3D-4C11BF7750FC}"/>
          </ac:picMkLst>
        </pc:picChg>
        <pc:picChg chg="mod">
          <ac:chgData name="hanh vu" userId="5a8ad58f99402e55" providerId="LiveId" clId="{26E58B0B-9E64-46AF-9170-79E1CA016031}" dt="2023-06-12T08:02:55.190" v="5"/>
          <ac:picMkLst>
            <pc:docMk/>
            <pc:sldMk cId="0" sldId="351"/>
            <ac:picMk id="49156" creationId="{C0C327DB-8E0A-EA96-F112-61868FC3C074}"/>
          </ac:picMkLst>
        </pc:picChg>
      </pc:sldChg>
      <pc:sldChg chg="modSp">
        <pc:chgData name="hanh vu" userId="5a8ad58f99402e55" providerId="LiveId" clId="{26E58B0B-9E64-46AF-9170-79E1CA016031}" dt="2023-06-12T08:02:55.190" v="5"/>
        <pc:sldMkLst>
          <pc:docMk/>
          <pc:sldMk cId="0" sldId="352"/>
        </pc:sldMkLst>
        <pc:spChg chg="mod">
          <ac:chgData name="hanh vu" userId="5a8ad58f99402e55" providerId="LiveId" clId="{26E58B0B-9E64-46AF-9170-79E1CA016031}" dt="2023-06-12T08:02:55.190" v="5"/>
          <ac:spMkLst>
            <pc:docMk/>
            <pc:sldMk cId="0" sldId="352"/>
            <ac:spMk id="53252" creationId="{D13BC20D-A1B4-9D2B-6126-19E0DF613CBB}"/>
          </ac:spMkLst>
        </pc:spChg>
        <pc:picChg chg="mod">
          <ac:chgData name="hanh vu" userId="5a8ad58f99402e55" providerId="LiveId" clId="{26E58B0B-9E64-46AF-9170-79E1CA016031}" dt="2023-06-12T08:02:55.190" v="5"/>
          <ac:picMkLst>
            <pc:docMk/>
            <pc:sldMk cId="0" sldId="352"/>
            <ac:picMk id="53250" creationId="{65B06253-AD17-6905-00AC-11FE5B783CBA}"/>
          </ac:picMkLst>
        </pc:picChg>
        <pc:picChg chg="mod">
          <ac:chgData name="hanh vu" userId="5a8ad58f99402e55" providerId="LiveId" clId="{26E58B0B-9E64-46AF-9170-79E1CA016031}" dt="2023-06-12T08:02:55.190" v="5"/>
          <ac:picMkLst>
            <pc:docMk/>
            <pc:sldMk cId="0" sldId="352"/>
            <ac:picMk id="53251" creationId="{83E9C8AE-8EB6-3C61-E5DD-9BA675DFD4B2}"/>
          </ac:picMkLst>
        </pc:picChg>
      </pc:sldChg>
      <pc:sldChg chg="modSp">
        <pc:chgData name="hanh vu" userId="5a8ad58f99402e55" providerId="LiveId" clId="{26E58B0B-9E64-46AF-9170-79E1CA016031}" dt="2023-06-12T08:02:55.190" v="5"/>
        <pc:sldMkLst>
          <pc:docMk/>
          <pc:sldMk cId="0" sldId="353"/>
        </pc:sldMkLst>
        <pc:spChg chg="mod">
          <ac:chgData name="hanh vu" userId="5a8ad58f99402e55" providerId="LiveId" clId="{26E58B0B-9E64-46AF-9170-79E1CA016031}" dt="2023-06-12T08:02:55.190" v="5"/>
          <ac:spMkLst>
            <pc:docMk/>
            <pc:sldMk cId="0" sldId="353"/>
            <ac:spMk id="51208" creationId="{95E7D97A-1769-B164-4B01-D00851060FC6}"/>
          </ac:spMkLst>
        </pc:spChg>
        <pc:spChg chg="mod">
          <ac:chgData name="hanh vu" userId="5a8ad58f99402e55" providerId="LiveId" clId="{26E58B0B-9E64-46AF-9170-79E1CA016031}" dt="2023-06-12T08:02:55.190" v="5"/>
          <ac:spMkLst>
            <pc:docMk/>
            <pc:sldMk cId="0" sldId="353"/>
            <ac:spMk id="51209" creationId="{C8DAFEC5-A6B8-E432-3EF1-9955C298F9C1}"/>
          </ac:spMkLst>
        </pc:spChg>
        <pc:spChg chg="mod">
          <ac:chgData name="hanh vu" userId="5a8ad58f99402e55" providerId="LiveId" clId="{26E58B0B-9E64-46AF-9170-79E1CA016031}" dt="2023-06-12T08:02:55.190" v="5"/>
          <ac:spMkLst>
            <pc:docMk/>
            <pc:sldMk cId="0" sldId="353"/>
            <ac:spMk id="51210" creationId="{9F6AF5B0-B713-C0FC-3C82-93BD5ECFCFDC}"/>
          </ac:spMkLst>
        </pc:spChg>
        <pc:spChg chg="mod">
          <ac:chgData name="hanh vu" userId="5a8ad58f99402e55" providerId="LiveId" clId="{26E58B0B-9E64-46AF-9170-79E1CA016031}" dt="2023-06-12T08:02:55.190" v="5"/>
          <ac:spMkLst>
            <pc:docMk/>
            <pc:sldMk cId="0" sldId="353"/>
            <ac:spMk id="51212" creationId="{EAAC0F00-E864-A53F-7290-5445C1F6C1B9}"/>
          </ac:spMkLst>
        </pc:spChg>
        <pc:spChg chg="mod">
          <ac:chgData name="hanh vu" userId="5a8ad58f99402e55" providerId="LiveId" clId="{26E58B0B-9E64-46AF-9170-79E1CA016031}" dt="2023-06-12T08:02:55.190" v="5"/>
          <ac:spMkLst>
            <pc:docMk/>
            <pc:sldMk cId="0" sldId="353"/>
            <ac:spMk id="51213" creationId="{42539C85-923B-5D3B-BEF2-A3D9B9BDEBB5}"/>
          </ac:spMkLst>
        </pc:spChg>
        <pc:spChg chg="mod">
          <ac:chgData name="hanh vu" userId="5a8ad58f99402e55" providerId="LiveId" clId="{26E58B0B-9E64-46AF-9170-79E1CA016031}" dt="2023-06-12T08:02:55.190" v="5"/>
          <ac:spMkLst>
            <pc:docMk/>
            <pc:sldMk cId="0" sldId="353"/>
            <ac:spMk id="51214" creationId="{271E16AD-C824-FBE8-DD2D-FD537DA66F85}"/>
          </ac:spMkLst>
        </pc:spChg>
        <pc:spChg chg="mod">
          <ac:chgData name="hanh vu" userId="5a8ad58f99402e55" providerId="LiveId" clId="{26E58B0B-9E64-46AF-9170-79E1CA016031}" dt="2023-06-12T08:02:55.190" v="5"/>
          <ac:spMkLst>
            <pc:docMk/>
            <pc:sldMk cId="0" sldId="353"/>
            <ac:spMk id="54274" creationId="{E614B1E3-D8E0-8302-3E64-AE4FA2AC87FC}"/>
          </ac:spMkLst>
        </pc:spChg>
        <pc:grpChg chg="mod">
          <ac:chgData name="hanh vu" userId="5a8ad58f99402e55" providerId="LiveId" clId="{26E58B0B-9E64-46AF-9170-79E1CA016031}" dt="2023-06-12T08:02:55.190" v="5"/>
          <ac:grpSpMkLst>
            <pc:docMk/>
            <pc:sldMk cId="0" sldId="353"/>
            <ac:grpSpMk id="2" creationId="{A25BEC5A-2907-F91C-5523-3F1616C193B2}"/>
          </ac:grpSpMkLst>
        </pc:grpChg>
        <pc:grpChg chg="mod">
          <ac:chgData name="hanh vu" userId="5a8ad58f99402e55" providerId="LiveId" clId="{26E58B0B-9E64-46AF-9170-79E1CA016031}" dt="2023-06-12T08:02:55.190" v="5"/>
          <ac:grpSpMkLst>
            <pc:docMk/>
            <pc:sldMk cId="0" sldId="353"/>
            <ac:grpSpMk id="4" creationId="{B8482009-150B-7AAA-E9A2-CE2F1959DEA3}"/>
          </ac:grpSpMkLst>
        </pc:grpChg>
        <pc:grpChg chg="mod">
          <ac:chgData name="hanh vu" userId="5a8ad58f99402e55" providerId="LiveId" clId="{26E58B0B-9E64-46AF-9170-79E1CA016031}" dt="2023-06-12T08:02:55.190" v="5"/>
          <ac:grpSpMkLst>
            <pc:docMk/>
            <pc:sldMk cId="0" sldId="353"/>
            <ac:grpSpMk id="51207" creationId="{CE615553-3554-2F69-A76E-DFA4538EAD11}"/>
          </ac:grpSpMkLst>
        </pc:grpChg>
        <pc:grpChg chg="mod">
          <ac:chgData name="hanh vu" userId="5a8ad58f99402e55" providerId="LiveId" clId="{26E58B0B-9E64-46AF-9170-79E1CA016031}" dt="2023-06-12T08:02:55.190" v="5"/>
          <ac:grpSpMkLst>
            <pc:docMk/>
            <pc:sldMk cId="0" sldId="353"/>
            <ac:grpSpMk id="51211" creationId="{12DD2BEE-BCDF-8691-781F-74B4D117ECBE}"/>
          </ac:grpSpMkLst>
        </pc:grpChg>
        <pc:picChg chg="mod">
          <ac:chgData name="hanh vu" userId="5a8ad58f99402e55" providerId="LiveId" clId="{26E58B0B-9E64-46AF-9170-79E1CA016031}" dt="2023-06-12T08:02:55.190" v="5"/>
          <ac:picMkLst>
            <pc:docMk/>
            <pc:sldMk cId="0" sldId="353"/>
            <ac:picMk id="54275" creationId="{AA34A00E-EECB-8386-8239-7402BBDF9804}"/>
          </ac:picMkLst>
        </pc:picChg>
        <pc:picChg chg="mod">
          <ac:chgData name="hanh vu" userId="5a8ad58f99402e55" providerId="LiveId" clId="{26E58B0B-9E64-46AF-9170-79E1CA016031}" dt="2023-06-12T08:02:55.190" v="5"/>
          <ac:picMkLst>
            <pc:docMk/>
            <pc:sldMk cId="0" sldId="353"/>
            <ac:picMk id="54276" creationId="{8B7FCAC8-E85E-4A1B-1C82-473719196406}"/>
          </ac:picMkLst>
        </pc:picChg>
      </pc:sldChg>
      <pc:sldChg chg="modSp ord modNotes">
        <pc:chgData name="hanh vu" userId="5a8ad58f99402e55" providerId="LiveId" clId="{26E58B0B-9E64-46AF-9170-79E1CA016031}" dt="2023-06-18T09:52:04.170" v="1901"/>
        <pc:sldMkLst>
          <pc:docMk/>
          <pc:sldMk cId="0" sldId="354"/>
        </pc:sldMkLst>
        <pc:spChg chg="mod">
          <ac:chgData name="hanh vu" userId="5a8ad58f99402e55" providerId="LiveId" clId="{26E58B0B-9E64-46AF-9170-79E1CA016031}" dt="2023-06-12T08:02:55.190" v="5"/>
          <ac:spMkLst>
            <pc:docMk/>
            <pc:sldMk cId="0" sldId="354"/>
            <ac:spMk id="2" creationId="{E7A768E3-C8FD-7EFD-8AD9-EFDE59A02C3F}"/>
          </ac:spMkLst>
        </pc:spChg>
        <pc:spChg chg="mod">
          <ac:chgData name="hanh vu" userId="5a8ad58f99402e55" providerId="LiveId" clId="{26E58B0B-9E64-46AF-9170-79E1CA016031}" dt="2023-06-12T08:02:55.190" v="5"/>
          <ac:spMkLst>
            <pc:docMk/>
            <pc:sldMk cId="0" sldId="354"/>
            <ac:spMk id="10" creationId="{FB1D16C2-5A46-5504-E900-7F89F5B68F7A}"/>
          </ac:spMkLst>
        </pc:spChg>
        <pc:spChg chg="mod">
          <ac:chgData name="hanh vu" userId="5a8ad58f99402e55" providerId="LiveId" clId="{26E58B0B-9E64-46AF-9170-79E1CA016031}" dt="2023-06-12T08:02:55.190" v="5"/>
          <ac:spMkLst>
            <pc:docMk/>
            <pc:sldMk cId="0" sldId="354"/>
            <ac:spMk id="11" creationId="{E808D5CC-F09C-AF93-4D42-AA1536FE77E4}"/>
          </ac:spMkLst>
        </pc:spChg>
        <pc:spChg chg="mod">
          <ac:chgData name="hanh vu" userId="5a8ad58f99402e55" providerId="LiveId" clId="{26E58B0B-9E64-46AF-9170-79E1CA016031}" dt="2023-06-12T08:02:55.190" v="5"/>
          <ac:spMkLst>
            <pc:docMk/>
            <pc:sldMk cId="0" sldId="354"/>
            <ac:spMk id="12" creationId="{B21BBE55-0C95-D541-9640-36FE9F0EE8BF}"/>
          </ac:spMkLst>
        </pc:spChg>
        <pc:spChg chg="mod">
          <ac:chgData name="hanh vu" userId="5a8ad58f99402e55" providerId="LiveId" clId="{26E58B0B-9E64-46AF-9170-79E1CA016031}" dt="2023-06-12T08:02:55.190" v="5"/>
          <ac:spMkLst>
            <pc:docMk/>
            <pc:sldMk cId="0" sldId="354"/>
            <ac:spMk id="13" creationId="{2320DE78-ED5F-D097-E8CA-E954961D7770}"/>
          </ac:spMkLst>
        </pc:spChg>
        <pc:spChg chg="mod">
          <ac:chgData name="hanh vu" userId="5a8ad58f99402e55" providerId="LiveId" clId="{26E58B0B-9E64-46AF-9170-79E1CA016031}" dt="2023-06-12T08:02:55.190" v="5"/>
          <ac:spMkLst>
            <pc:docMk/>
            <pc:sldMk cId="0" sldId="354"/>
            <ac:spMk id="14" creationId="{8903CB88-B720-AF8D-A00F-8D4C4F73B244}"/>
          </ac:spMkLst>
        </pc:spChg>
        <pc:spChg chg="mod">
          <ac:chgData name="hanh vu" userId="5a8ad58f99402e55" providerId="LiveId" clId="{26E58B0B-9E64-46AF-9170-79E1CA016031}" dt="2023-06-12T08:02:55.190" v="5"/>
          <ac:spMkLst>
            <pc:docMk/>
            <pc:sldMk cId="0" sldId="354"/>
            <ac:spMk id="15" creationId="{0A94ABD7-CC6F-F5A6-071E-28B2ED9B457A}"/>
          </ac:spMkLst>
        </pc:spChg>
        <pc:spChg chg="mod">
          <ac:chgData name="hanh vu" userId="5a8ad58f99402e55" providerId="LiveId" clId="{26E58B0B-9E64-46AF-9170-79E1CA016031}" dt="2023-06-12T08:02:55.190" v="5"/>
          <ac:spMkLst>
            <pc:docMk/>
            <pc:sldMk cId="0" sldId="354"/>
            <ac:spMk id="30" creationId="{EB3F5E8D-27BB-4FA2-B06E-14242891E1E6}"/>
          </ac:spMkLst>
        </pc:spChg>
        <pc:spChg chg="mod">
          <ac:chgData name="hanh vu" userId="5a8ad58f99402e55" providerId="LiveId" clId="{26E58B0B-9E64-46AF-9170-79E1CA016031}" dt="2023-06-12T08:02:55.190" v="5"/>
          <ac:spMkLst>
            <pc:docMk/>
            <pc:sldMk cId="0" sldId="354"/>
            <ac:spMk id="24681" creationId="{937A7E07-A72D-B290-7577-ACD07AE3B0A0}"/>
          </ac:spMkLst>
        </pc:spChg>
        <pc:spChg chg="mod">
          <ac:chgData name="hanh vu" userId="5a8ad58f99402e55" providerId="LiveId" clId="{26E58B0B-9E64-46AF-9170-79E1CA016031}" dt="2023-06-12T08:02:55.190" v="5"/>
          <ac:spMkLst>
            <pc:docMk/>
            <pc:sldMk cId="0" sldId="354"/>
            <ac:spMk id="58400" creationId="{42B97DF8-8CE6-1F02-6A22-AC71036F773A}"/>
          </ac:spMkLst>
        </pc:spChg>
        <pc:spChg chg="mod">
          <ac:chgData name="hanh vu" userId="5a8ad58f99402e55" providerId="LiveId" clId="{26E58B0B-9E64-46AF-9170-79E1CA016031}" dt="2023-06-12T08:02:55.190" v="5"/>
          <ac:spMkLst>
            <pc:docMk/>
            <pc:sldMk cId="0" sldId="354"/>
            <ac:spMk id="58407" creationId="{5B9D51E2-572D-CE6A-4F2A-37F1576B245B}"/>
          </ac:spMkLst>
        </pc:spChg>
        <pc:spChg chg="mod">
          <ac:chgData name="hanh vu" userId="5a8ad58f99402e55" providerId="LiveId" clId="{26E58B0B-9E64-46AF-9170-79E1CA016031}" dt="2023-06-12T08:02:55.190" v="5"/>
          <ac:spMkLst>
            <pc:docMk/>
            <pc:sldMk cId="0" sldId="354"/>
            <ac:spMk id="58408" creationId="{29997F02-0398-2015-B78B-E09D980C1BDF}"/>
          </ac:spMkLst>
        </pc:spChg>
        <pc:spChg chg="mod">
          <ac:chgData name="hanh vu" userId="5a8ad58f99402e55" providerId="LiveId" clId="{26E58B0B-9E64-46AF-9170-79E1CA016031}" dt="2023-06-12T08:02:55.190" v="5"/>
          <ac:spMkLst>
            <pc:docMk/>
            <pc:sldMk cId="0" sldId="354"/>
            <ac:spMk id="58409" creationId="{5F3DA7C5-98D8-D69D-DA52-C759EC59FE28}"/>
          </ac:spMkLst>
        </pc:spChg>
        <pc:spChg chg="mod">
          <ac:chgData name="hanh vu" userId="5a8ad58f99402e55" providerId="LiveId" clId="{26E58B0B-9E64-46AF-9170-79E1CA016031}" dt="2023-06-12T08:02:55.190" v="5"/>
          <ac:spMkLst>
            <pc:docMk/>
            <pc:sldMk cId="0" sldId="354"/>
            <ac:spMk id="58410" creationId="{3627FB39-2A8D-B344-047B-0BF7577002F5}"/>
          </ac:spMkLst>
        </pc:spChg>
      </pc:sldChg>
      <pc:sldChg chg="modSp ord">
        <pc:chgData name="hanh vu" userId="5a8ad58f99402e55" providerId="LiveId" clId="{26E58B0B-9E64-46AF-9170-79E1CA016031}" dt="2023-06-18T09:47:39.492" v="1866"/>
        <pc:sldMkLst>
          <pc:docMk/>
          <pc:sldMk cId="0" sldId="355"/>
        </pc:sldMkLst>
        <pc:spChg chg="mod">
          <ac:chgData name="hanh vu" userId="5a8ad58f99402e55" providerId="LiveId" clId="{26E58B0B-9E64-46AF-9170-79E1CA016031}" dt="2023-06-12T08:02:55.190" v="5"/>
          <ac:spMkLst>
            <pc:docMk/>
            <pc:sldMk cId="0" sldId="355"/>
            <ac:spMk id="53250" creationId="{0F7C84E5-CCE8-1DB3-649D-3439134BDBEE}"/>
          </ac:spMkLst>
        </pc:spChg>
        <pc:spChg chg="mod">
          <ac:chgData name="hanh vu" userId="5a8ad58f99402e55" providerId="LiveId" clId="{26E58B0B-9E64-46AF-9170-79E1CA016031}" dt="2023-06-12T08:02:55.190" v="5"/>
          <ac:spMkLst>
            <pc:docMk/>
            <pc:sldMk cId="0" sldId="355"/>
            <ac:spMk id="53251" creationId="{2B5533D7-CF34-65FC-D3B7-C5974C701A30}"/>
          </ac:spMkLst>
        </pc:spChg>
        <pc:spChg chg="mod">
          <ac:chgData name="hanh vu" userId="5a8ad58f99402e55" providerId="LiveId" clId="{26E58B0B-9E64-46AF-9170-79E1CA016031}" dt="2023-06-12T08:02:55.190" v="5"/>
          <ac:spMkLst>
            <pc:docMk/>
            <pc:sldMk cId="0" sldId="355"/>
            <ac:spMk id="53252" creationId="{41F865A2-FBEE-A62F-9EC9-2648C728EE8E}"/>
          </ac:spMkLst>
        </pc:spChg>
        <pc:spChg chg="mod">
          <ac:chgData name="hanh vu" userId="5a8ad58f99402e55" providerId="LiveId" clId="{26E58B0B-9E64-46AF-9170-79E1CA016031}" dt="2023-06-12T08:02:55.190" v="5"/>
          <ac:spMkLst>
            <pc:docMk/>
            <pc:sldMk cId="0" sldId="355"/>
            <ac:spMk id="53253" creationId="{638143A1-4405-2D46-F461-989D5D2B0DB8}"/>
          </ac:spMkLst>
        </pc:spChg>
        <pc:spChg chg="mod">
          <ac:chgData name="hanh vu" userId="5a8ad58f99402e55" providerId="LiveId" clId="{26E58B0B-9E64-46AF-9170-79E1CA016031}" dt="2023-06-12T08:02:55.190" v="5"/>
          <ac:spMkLst>
            <pc:docMk/>
            <pc:sldMk cId="0" sldId="355"/>
            <ac:spMk id="53254" creationId="{17850841-06F7-44F6-5394-EA0077221872}"/>
          </ac:spMkLst>
        </pc:spChg>
        <pc:spChg chg="mod">
          <ac:chgData name="hanh vu" userId="5a8ad58f99402e55" providerId="LiveId" clId="{26E58B0B-9E64-46AF-9170-79E1CA016031}" dt="2023-06-12T08:02:55.190" v="5"/>
          <ac:spMkLst>
            <pc:docMk/>
            <pc:sldMk cId="0" sldId="355"/>
            <ac:spMk id="53260" creationId="{F818C61C-E7D4-DC55-4520-9430CEE5D502}"/>
          </ac:spMkLst>
        </pc:spChg>
        <pc:spChg chg="mod">
          <ac:chgData name="hanh vu" userId="5a8ad58f99402e55" providerId="LiveId" clId="{26E58B0B-9E64-46AF-9170-79E1CA016031}" dt="2023-06-12T08:02:55.190" v="5"/>
          <ac:spMkLst>
            <pc:docMk/>
            <pc:sldMk cId="0" sldId="355"/>
            <ac:spMk id="53261" creationId="{4FF34DD6-02D8-BDD7-EB20-F694434BE677}"/>
          </ac:spMkLst>
        </pc:spChg>
        <pc:spChg chg="mod">
          <ac:chgData name="hanh vu" userId="5a8ad58f99402e55" providerId="LiveId" clId="{26E58B0B-9E64-46AF-9170-79E1CA016031}" dt="2023-06-12T08:02:55.190" v="5"/>
          <ac:spMkLst>
            <pc:docMk/>
            <pc:sldMk cId="0" sldId="355"/>
            <ac:spMk id="53262" creationId="{6D4C9EBE-4156-8A6C-5494-197A0236BDE3}"/>
          </ac:spMkLst>
        </pc:spChg>
        <pc:spChg chg="mod">
          <ac:chgData name="hanh vu" userId="5a8ad58f99402e55" providerId="LiveId" clId="{26E58B0B-9E64-46AF-9170-79E1CA016031}" dt="2023-06-12T08:02:55.190" v="5"/>
          <ac:spMkLst>
            <pc:docMk/>
            <pc:sldMk cId="0" sldId="355"/>
            <ac:spMk id="53263" creationId="{803A970B-417E-FFFA-58DC-10F276327AD8}"/>
          </ac:spMkLst>
        </pc:spChg>
        <pc:spChg chg="mod">
          <ac:chgData name="hanh vu" userId="5a8ad58f99402e55" providerId="LiveId" clId="{26E58B0B-9E64-46AF-9170-79E1CA016031}" dt="2023-06-12T08:02:55.190" v="5"/>
          <ac:spMkLst>
            <pc:docMk/>
            <pc:sldMk cId="0" sldId="355"/>
            <ac:spMk id="53264" creationId="{D1ABEFC8-5411-EB90-710C-E43A0D57992E}"/>
          </ac:spMkLst>
        </pc:spChg>
        <pc:spChg chg="mod">
          <ac:chgData name="hanh vu" userId="5a8ad58f99402e55" providerId="LiveId" clId="{26E58B0B-9E64-46AF-9170-79E1CA016031}" dt="2023-06-12T08:02:55.190" v="5"/>
          <ac:spMkLst>
            <pc:docMk/>
            <pc:sldMk cId="0" sldId="355"/>
            <ac:spMk id="83986" creationId="{189791DD-40B9-C0DE-6A80-171555A0C3CB}"/>
          </ac:spMkLst>
        </pc:spChg>
        <pc:spChg chg="mod">
          <ac:chgData name="hanh vu" userId="5a8ad58f99402e55" providerId="LiveId" clId="{26E58B0B-9E64-46AF-9170-79E1CA016031}" dt="2023-06-12T08:02:55.190" v="5"/>
          <ac:spMkLst>
            <pc:docMk/>
            <pc:sldMk cId="0" sldId="355"/>
            <ac:spMk id="83987" creationId="{BF467212-942B-69B6-200B-11445BA9AEC1}"/>
          </ac:spMkLst>
        </pc:spChg>
        <pc:spChg chg="mod">
          <ac:chgData name="hanh vu" userId="5a8ad58f99402e55" providerId="LiveId" clId="{26E58B0B-9E64-46AF-9170-79E1CA016031}" dt="2023-06-12T08:02:55.190" v="5"/>
          <ac:spMkLst>
            <pc:docMk/>
            <pc:sldMk cId="0" sldId="355"/>
            <ac:spMk id="83988" creationId="{2AE7AA2B-0A97-C14B-1EB3-425F8229341E}"/>
          </ac:spMkLst>
        </pc:spChg>
        <pc:spChg chg="mod">
          <ac:chgData name="hanh vu" userId="5a8ad58f99402e55" providerId="LiveId" clId="{26E58B0B-9E64-46AF-9170-79E1CA016031}" dt="2023-06-12T08:02:55.190" v="5"/>
          <ac:spMkLst>
            <pc:docMk/>
            <pc:sldMk cId="0" sldId="355"/>
            <ac:spMk id="83989" creationId="{5B81795B-556D-D54A-8F73-2D5E3E64551A}"/>
          </ac:spMkLst>
        </pc:spChg>
        <pc:spChg chg="mod">
          <ac:chgData name="hanh vu" userId="5a8ad58f99402e55" providerId="LiveId" clId="{26E58B0B-9E64-46AF-9170-79E1CA016031}" dt="2023-06-12T08:02:55.190" v="5"/>
          <ac:spMkLst>
            <pc:docMk/>
            <pc:sldMk cId="0" sldId="355"/>
            <ac:spMk id="83990" creationId="{1947A168-F9A2-78A7-E37C-1F57213D19F6}"/>
          </ac:spMkLst>
        </pc:spChg>
      </pc:sldChg>
      <pc:sldChg chg="addSp delSp modSp mod modAnim">
        <pc:chgData name="hanh vu" userId="5a8ad58f99402e55" providerId="LiveId" clId="{26E58B0B-9E64-46AF-9170-79E1CA016031}" dt="2023-06-18T10:23:35.444" v="2377"/>
        <pc:sldMkLst>
          <pc:docMk/>
          <pc:sldMk cId="0" sldId="356"/>
        </pc:sldMkLst>
        <pc:spChg chg="add del mod">
          <ac:chgData name="hanh vu" userId="5a8ad58f99402e55" providerId="LiveId" clId="{26E58B0B-9E64-46AF-9170-79E1CA016031}" dt="2023-06-18T09:58:54.362" v="1927" actId="478"/>
          <ac:spMkLst>
            <pc:docMk/>
            <pc:sldMk cId="0" sldId="356"/>
            <ac:spMk id="2" creationId="{E0E21BF8-4D77-365F-3C5F-5D9FC2CECEDB}"/>
          </ac:spMkLst>
        </pc:spChg>
        <pc:spChg chg="add mod">
          <ac:chgData name="hanh vu" userId="5a8ad58f99402e55" providerId="LiveId" clId="{26E58B0B-9E64-46AF-9170-79E1CA016031}" dt="2023-06-18T10:01:16.982" v="2061" actId="14100"/>
          <ac:spMkLst>
            <pc:docMk/>
            <pc:sldMk cId="0" sldId="356"/>
            <ac:spMk id="3" creationId="{4B65A720-2D55-CCCF-1E12-8A3B36E2E355}"/>
          </ac:spMkLst>
        </pc:spChg>
        <pc:spChg chg="add del">
          <ac:chgData name="hanh vu" userId="5a8ad58f99402e55" providerId="LiveId" clId="{26E58B0B-9E64-46AF-9170-79E1CA016031}" dt="2023-06-18T10:02:47.582" v="2066" actId="11529"/>
          <ac:spMkLst>
            <pc:docMk/>
            <pc:sldMk cId="0" sldId="356"/>
            <ac:spMk id="6" creationId="{A8071F7E-46AA-3E1C-8B1E-E3B87D2FEAAB}"/>
          </ac:spMkLst>
        </pc:spChg>
        <pc:spChg chg="add del mod">
          <ac:chgData name="hanh vu" userId="5a8ad58f99402e55" providerId="LiveId" clId="{26E58B0B-9E64-46AF-9170-79E1CA016031}" dt="2023-06-18T10:03:31.654" v="2071" actId="478"/>
          <ac:spMkLst>
            <pc:docMk/>
            <pc:sldMk cId="0" sldId="356"/>
            <ac:spMk id="7" creationId="{47AA90A6-11BA-4E63-6086-B3DF72DFC39C}"/>
          </ac:spMkLst>
        </pc:spChg>
        <pc:spChg chg="add mod">
          <ac:chgData name="hanh vu" userId="5a8ad58f99402e55" providerId="LiveId" clId="{26E58B0B-9E64-46AF-9170-79E1CA016031}" dt="2023-06-18T10:13:50.387" v="2136" actId="14100"/>
          <ac:spMkLst>
            <pc:docMk/>
            <pc:sldMk cId="0" sldId="356"/>
            <ac:spMk id="11" creationId="{4B1B72A6-D76D-CA8E-BE4B-3D47FAEF7009}"/>
          </ac:spMkLst>
        </pc:spChg>
        <pc:spChg chg="add mod">
          <ac:chgData name="hanh vu" userId="5a8ad58f99402e55" providerId="LiveId" clId="{26E58B0B-9E64-46AF-9170-79E1CA016031}" dt="2023-06-18T10:16:42.898" v="2247" actId="207"/>
          <ac:spMkLst>
            <pc:docMk/>
            <pc:sldMk cId="0" sldId="356"/>
            <ac:spMk id="15" creationId="{4F01432A-750E-8FB2-E453-778F0E3254C1}"/>
          </ac:spMkLst>
        </pc:spChg>
        <pc:spChg chg="add mod">
          <ac:chgData name="hanh vu" userId="5a8ad58f99402e55" providerId="LiveId" clId="{26E58B0B-9E64-46AF-9170-79E1CA016031}" dt="2023-06-18T10:19:19.876" v="2348" actId="14100"/>
          <ac:spMkLst>
            <pc:docMk/>
            <pc:sldMk cId="0" sldId="356"/>
            <ac:spMk id="18" creationId="{B5489B00-8A8B-357D-7EF0-6DA49025C09C}"/>
          </ac:spMkLst>
        </pc:spChg>
        <pc:spChg chg="mod">
          <ac:chgData name="hanh vu" userId="5a8ad58f99402e55" providerId="LiveId" clId="{26E58B0B-9E64-46AF-9170-79E1CA016031}" dt="2023-06-12T08:02:55.190" v="5"/>
          <ac:spMkLst>
            <pc:docMk/>
            <pc:sldMk cId="0" sldId="356"/>
            <ac:spMk id="31746" creationId="{59BA8B86-5F0D-1C03-6516-8EA3E506BBDB}"/>
          </ac:spMkLst>
        </pc:spChg>
        <pc:picChg chg="add del mod">
          <ac:chgData name="hanh vu" userId="5a8ad58f99402e55" providerId="LiveId" clId="{26E58B0B-9E64-46AF-9170-79E1CA016031}" dt="2023-06-18T10:12:31.029" v="2082" actId="478"/>
          <ac:picMkLst>
            <pc:docMk/>
            <pc:sldMk cId="0" sldId="356"/>
            <ac:picMk id="8" creationId="{84B00B4D-4674-0C24-7D38-C2F6EAB5C545}"/>
          </ac:picMkLst>
        </pc:picChg>
        <pc:picChg chg="add mod ord">
          <ac:chgData name="hanh vu" userId="5a8ad58f99402e55" providerId="LiveId" clId="{26E58B0B-9E64-46AF-9170-79E1CA016031}" dt="2023-06-18T10:19:39.207" v="2365" actId="1038"/>
          <ac:picMkLst>
            <pc:docMk/>
            <pc:sldMk cId="0" sldId="356"/>
            <ac:picMk id="10" creationId="{40089E2A-0F7B-E9EF-EBE2-F25B276C91EA}"/>
          </ac:picMkLst>
        </pc:picChg>
        <pc:picChg chg="add del mod">
          <ac:chgData name="hanh vu" userId="5a8ad58f99402e55" providerId="LiveId" clId="{26E58B0B-9E64-46AF-9170-79E1CA016031}" dt="2023-06-18T10:15:21.482" v="2139" actId="478"/>
          <ac:picMkLst>
            <pc:docMk/>
            <pc:sldMk cId="0" sldId="356"/>
            <ac:picMk id="12" creationId="{6C951B40-D60C-635F-9956-62962A188E39}"/>
          </ac:picMkLst>
        </pc:picChg>
        <pc:picChg chg="add mod ord">
          <ac:chgData name="hanh vu" userId="5a8ad58f99402e55" providerId="LiveId" clId="{26E58B0B-9E64-46AF-9170-79E1CA016031}" dt="2023-06-18T10:19:54.596" v="2367" actId="171"/>
          <ac:picMkLst>
            <pc:docMk/>
            <pc:sldMk cId="0" sldId="356"/>
            <ac:picMk id="14" creationId="{43405C49-5C84-E03C-1FCA-3981CF8120EE}"/>
          </ac:picMkLst>
        </pc:picChg>
        <pc:picChg chg="add mod ord">
          <ac:chgData name="hanh vu" userId="5a8ad58f99402e55" providerId="LiveId" clId="{26E58B0B-9E64-46AF-9170-79E1CA016031}" dt="2023-06-18T10:20:09.484" v="2369" actId="166"/>
          <ac:picMkLst>
            <pc:docMk/>
            <pc:sldMk cId="0" sldId="356"/>
            <ac:picMk id="17" creationId="{862009B6-9646-26E7-C31A-6442C1B42C57}"/>
          </ac:picMkLst>
        </pc:picChg>
        <pc:picChg chg="mod">
          <ac:chgData name="hanh vu" userId="5a8ad58f99402e55" providerId="LiveId" clId="{26E58B0B-9E64-46AF-9170-79E1CA016031}" dt="2023-06-18T09:53:42.806" v="1911" actId="14100"/>
          <ac:picMkLst>
            <pc:docMk/>
            <pc:sldMk cId="0" sldId="356"/>
            <ac:picMk id="47178" creationId="{7936F326-8D1E-ACB4-1C73-BBBD27093FCE}"/>
          </ac:picMkLst>
        </pc:picChg>
        <pc:picChg chg="mod">
          <ac:chgData name="hanh vu" userId="5a8ad58f99402e55" providerId="LiveId" clId="{26E58B0B-9E64-46AF-9170-79E1CA016031}" dt="2023-06-12T08:02:55.190" v="5"/>
          <ac:picMkLst>
            <pc:docMk/>
            <pc:sldMk cId="0" sldId="356"/>
            <ac:picMk id="47179" creationId="{3FF8EAD4-B668-7233-76E4-59A4AB1D29AD}"/>
          </ac:picMkLst>
        </pc:picChg>
        <pc:picChg chg="mod">
          <ac:chgData name="hanh vu" userId="5a8ad58f99402e55" providerId="LiveId" clId="{26E58B0B-9E64-46AF-9170-79E1CA016031}" dt="2023-06-18T09:53:43.634" v="1912" actId="14100"/>
          <ac:picMkLst>
            <pc:docMk/>
            <pc:sldMk cId="0" sldId="356"/>
            <ac:picMk id="47180" creationId="{28272CDB-36D7-1CBF-4753-7118BDC8655C}"/>
          </ac:picMkLst>
        </pc:picChg>
        <pc:picChg chg="mod">
          <ac:chgData name="hanh vu" userId="5a8ad58f99402e55" providerId="LiveId" clId="{26E58B0B-9E64-46AF-9170-79E1CA016031}" dt="2023-06-18T09:53:41.725" v="1910" actId="14100"/>
          <ac:picMkLst>
            <pc:docMk/>
            <pc:sldMk cId="0" sldId="356"/>
            <ac:picMk id="47181" creationId="{8F1722C7-FC6E-AB4C-BC8D-9215A5A5BCE3}"/>
          </ac:picMkLst>
        </pc:picChg>
        <pc:picChg chg="mod">
          <ac:chgData name="hanh vu" userId="5a8ad58f99402e55" providerId="LiveId" clId="{26E58B0B-9E64-46AF-9170-79E1CA016031}" dt="2023-06-12T08:02:55.190" v="5"/>
          <ac:picMkLst>
            <pc:docMk/>
            <pc:sldMk cId="0" sldId="356"/>
            <ac:picMk id="47182" creationId="{34710EF7-D849-D457-2413-D508C436F5EF}"/>
          </ac:picMkLst>
        </pc:picChg>
        <pc:picChg chg="mod">
          <ac:chgData name="hanh vu" userId="5a8ad58f99402e55" providerId="LiveId" clId="{26E58B0B-9E64-46AF-9170-79E1CA016031}" dt="2023-06-12T08:02:55.190" v="5"/>
          <ac:picMkLst>
            <pc:docMk/>
            <pc:sldMk cId="0" sldId="356"/>
            <ac:picMk id="47183" creationId="{C2D95104-43B2-57D6-5CD1-03753198DCCB}"/>
          </ac:picMkLst>
        </pc:picChg>
        <pc:picChg chg="mod">
          <ac:chgData name="hanh vu" userId="5a8ad58f99402e55" providerId="LiveId" clId="{26E58B0B-9E64-46AF-9170-79E1CA016031}" dt="2023-06-12T08:02:55.190" v="5"/>
          <ac:picMkLst>
            <pc:docMk/>
            <pc:sldMk cId="0" sldId="356"/>
            <ac:picMk id="47184" creationId="{8AA9521F-0F98-C695-FBBF-37F0212431D2}"/>
          </ac:picMkLst>
        </pc:picChg>
        <pc:picChg chg="mod">
          <ac:chgData name="hanh vu" userId="5a8ad58f99402e55" providerId="LiveId" clId="{26E58B0B-9E64-46AF-9170-79E1CA016031}" dt="2023-06-12T08:02:55.190" v="5"/>
          <ac:picMkLst>
            <pc:docMk/>
            <pc:sldMk cId="0" sldId="356"/>
            <ac:picMk id="47185" creationId="{DD800AA8-4A04-8C93-84F8-B3A3B68BA618}"/>
          </ac:picMkLst>
        </pc:picChg>
        <pc:picChg chg="mod">
          <ac:chgData name="hanh vu" userId="5a8ad58f99402e55" providerId="LiveId" clId="{26E58B0B-9E64-46AF-9170-79E1CA016031}" dt="2023-06-12T08:02:55.190" v="5"/>
          <ac:picMkLst>
            <pc:docMk/>
            <pc:sldMk cId="0" sldId="356"/>
            <ac:picMk id="47186" creationId="{D5E31B4A-3783-492D-3660-8A3B2EED8272}"/>
          </ac:picMkLst>
        </pc:picChg>
        <pc:picChg chg="mod">
          <ac:chgData name="hanh vu" userId="5a8ad58f99402e55" providerId="LiveId" clId="{26E58B0B-9E64-46AF-9170-79E1CA016031}" dt="2023-06-12T08:02:55.190" v="5"/>
          <ac:picMkLst>
            <pc:docMk/>
            <pc:sldMk cId="0" sldId="356"/>
            <ac:picMk id="47187" creationId="{1AA72506-07EC-9680-4CE6-0E25A0634F9A}"/>
          </ac:picMkLst>
        </pc:picChg>
        <pc:picChg chg="mod">
          <ac:chgData name="hanh vu" userId="5a8ad58f99402e55" providerId="LiveId" clId="{26E58B0B-9E64-46AF-9170-79E1CA016031}" dt="2023-06-12T08:02:55.190" v="5"/>
          <ac:picMkLst>
            <pc:docMk/>
            <pc:sldMk cId="0" sldId="356"/>
            <ac:picMk id="47188" creationId="{D3EEB247-5201-061B-6288-6F26640C2E13}"/>
          </ac:picMkLst>
        </pc:picChg>
        <pc:picChg chg="mod">
          <ac:chgData name="hanh vu" userId="5a8ad58f99402e55" providerId="LiveId" clId="{26E58B0B-9E64-46AF-9170-79E1CA016031}" dt="2023-06-12T08:02:55.190" v="5"/>
          <ac:picMkLst>
            <pc:docMk/>
            <pc:sldMk cId="0" sldId="356"/>
            <ac:picMk id="47189" creationId="{EEEBA032-E6B3-2ABE-C222-D14A664A44A5}"/>
          </ac:picMkLst>
        </pc:picChg>
        <pc:picChg chg="mod">
          <ac:chgData name="hanh vu" userId="5a8ad58f99402e55" providerId="LiveId" clId="{26E58B0B-9E64-46AF-9170-79E1CA016031}" dt="2023-06-12T08:02:55.190" v="5"/>
          <ac:picMkLst>
            <pc:docMk/>
            <pc:sldMk cId="0" sldId="356"/>
            <ac:picMk id="47190" creationId="{666EEA64-2D5A-2F36-9D47-2D704F58CDAB}"/>
          </ac:picMkLst>
        </pc:picChg>
        <pc:picChg chg="mod">
          <ac:chgData name="hanh vu" userId="5a8ad58f99402e55" providerId="LiveId" clId="{26E58B0B-9E64-46AF-9170-79E1CA016031}" dt="2023-06-12T08:02:55.190" v="5"/>
          <ac:picMkLst>
            <pc:docMk/>
            <pc:sldMk cId="0" sldId="356"/>
            <ac:picMk id="47191" creationId="{56E14500-5EAC-89DB-73F0-061BB52815C8}"/>
          </ac:picMkLst>
        </pc:picChg>
        <pc:picChg chg="mod">
          <ac:chgData name="hanh vu" userId="5a8ad58f99402e55" providerId="LiveId" clId="{26E58B0B-9E64-46AF-9170-79E1CA016031}" dt="2023-06-12T08:02:55.190" v="5"/>
          <ac:picMkLst>
            <pc:docMk/>
            <pc:sldMk cId="0" sldId="356"/>
            <ac:picMk id="47192" creationId="{DF38D3E7-4C58-39EA-E0F1-051BBB44A979}"/>
          </ac:picMkLst>
        </pc:picChg>
        <pc:picChg chg="mod">
          <ac:chgData name="hanh vu" userId="5a8ad58f99402e55" providerId="LiveId" clId="{26E58B0B-9E64-46AF-9170-79E1CA016031}" dt="2023-06-12T08:02:55.190" v="5"/>
          <ac:picMkLst>
            <pc:docMk/>
            <pc:sldMk cId="0" sldId="356"/>
            <ac:picMk id="47193" creationId="{821728D3-AAA2-9A8A-9011-00D484D8E011}"/>
          </ac:picMkLst>
        </pc:picChg>
        <pc:picChg chg="mod">
          <ac:chgData name="hanh vu" userId="5a8ad58f99402e55" providerId="LiveId" clId="{26E58B0B-9E64-46AF-9170-79E1CA016031}" dt="2023-06-12T08:02:55.190" v="5"/>
          <ac:picMkLst>
            <pc:docMk/>
            <pc:sldMk cId="0" sldId="356"/>
            <ac:picMk id="47194" creationId="{7B0867A6-9C3A-EFB4-D825-3B48D8C835B6}"/>
          </ac:picMkLst>
        </pc:picChg>
        <pc:picChg chg="del mod">
          <ac:chgData name="hanh vu" userId="5a8ad58f99402e55" providerId="LiveId" clId="{26E58B0B-9E64-46AF-9170-79E1CA016031}" dt="2023-06-18T09:57:41.174" v="1916" actId="478"/>
          <ac:picMkLst>
            <pc:docMk/>
            <pc:sldMk cId="0" sldId="356"/>
            <ac:picMk id="47195" creationId="{987B67E2-33A9-F3CE-B0CA-585E7281B6F1}"/>
          </ac:picMkLst>
        </pc:picChg>
        <pc:picChg chg="mod">
          <ac:chgData name="hanh vu" userId="5a8ad58f99402e55" providerId="LiveId" clId="{26E58B0B-9E64-46AF-9170-79E1CA016031}" dt="2023-06-12T08:02:55.190" v="5"/>
          <ac:picMkLst>
            <pc:docMk/>
            <pc:sldMk cId="0" sldId="356"/>
            <ac:picMk id="47196" creationId="{0044DE3A-E4DC-9431-72C1-244A9A3F9C2F}"/>
          </ac:picMkLst>
        </pc:picChg>
        <pc:picChg chg="mod">
          <ac:chgData name="hanh vu" userId="5a8ad58f99402e55" providerId="LiveId" clId="{26E58B0B-9E64-46AF-9170-79E1CA016031}" dt="2023-06-12T08:02:55.190" v="5"/>
          <ac:picMkLst>
            <pc:docMk/>
            <pc:sldMk cId="0" sldId="356"/>
            <ac:picMk id="47197" creationId="{1347B380-3E47-688C-C6ED-FB442155045F}"/>
          </ac:picMkLst>
        </pc:picChg>
        <pc:picChg chg="mod">
          <ac:chgData name="hanh vu" userId="5a8ad58f99402e55" providerId="LiveId" clId="{26E58B0B-9E64-46AF-9170-79E1CA016031}" dt="2023-06-12T08:02:55.190" v="5"/>
          <ac:picMkLst>
            <pc:docMk/>
            <pc:sldMk cId="0" sldId="356"/>
            <ac:picMk id="47198" creationId="{0D98928A-FF1A-270B-5A4A-DCFC3263D504}"/>
          </ac:picMkLst>
        </pc:picChg>
        <pc:picChg chg="mod">
          <ac:chgData name="hanh vu" userId="5a8ad58f99402e55" providerId="LiveId" clId="{26E58B0B-9E64-46AF-9170-79E1CA016031}" dt="2023-06-12T08:02:55.190" v="5"/>
          <ac:picMkLst>
            <pc:docMk/>
            <pc:sldMk cId="0" sldId="356"/>
            <ac:picMk id="47199" creationId="{5DB091DF-85DB-7C4F-450D-59AA7B033772}"/>
          </ac:picMkLst>
        </pc:picChg>
        <pc:picChg chg="mod">
          <ac:chgData name="hanh vu" userId="5a8ad58f99402e55" providerId="LiveId" clId="{26E58B0B-9E64-46AF-9170-79E1CA016031}" dt="2023-06-12T08:02:55.190" v="5"/>
          <ac:picMkLst>
            <pc:docMk/>
            <pc:sldMk cId="0" sldId="356"/>
            <ac:picMk id="47200" creationId="{CAD5367F-CD85-F095-A39B-044E8C45B56B}"/>
          </ac:picMkLst>
        </pc:picChg>
        <pc:picChg chg="mod">
          <ac:chgData name="hanh vu" userId="5a8ad58f99402e55" providerId="LiveId" clId="{26E58B0B-9E64-46AF-9170-79E1CA016031}" dt="2023-06-12T08:02:55.190" v="5"/>
          <ac:picMkLst>
            <pc:docMk/>
            <pc:sldMk cId="0" sldId="356"/>
            <ac:picMk id="47201" creationId="{9003B613-F419-9D03-4BB9-B5AEEB55C3AF}"/>
          </ac:picMkLst>
        </pc:picChg>
        <pc:picChg chg="mod">
          <ac:chgData name="hanh vu" userId="5a8ad58f99402e55" providerId="LiveId" clId="{26E58B0B-9E64-46AF-9170-79E1CA016031}" dt="2023-06-12T08:02:55.190" v="5"/>
          <ac:picMkLst>
            <pc:docMk/>
            <pc:sldMk cId="0" sldId="356"/>
            <ac:picMk id="47202" creationId="{14827379-5A4D-FA13-166C-3100006FE267}"/>
          </ac:picMkLst>
        </pc:picChg>
        <pc:picChg chg="mod">
          <ac:chgData name="hanh vu" userId="5a8ad58f99402e55" providerId="LiveId" clId="{26E58B0B-9E64-46AF-9170-79E1CA016031}" dt="2023-06-12T08:03:53.643" v="6" actId="1076"/>
          <ac:picMkLst>
            <pc:docMk/>
            <pc:sldMk cId="0" sldId="356"/>
            <ac:picMk id="47203" creationId="{88F2659A-B18A-7DB9-D2A1-355664FBC0B7}"/>
          </ac:picMkLst>
        </pc:picChg>
        <pc:cxnChg chg="add del">
          <ac:chgData name="hanh vu" userId="5a8ad58f99402e55" providerId="LiveId" clId="{26E58B0B-9E64-46AF-9170-79E1CA016031}" dt="2023-06-18T10:02:48.523" v="2067" actId="11529"/>
          <ac:cxnSpMkLst>
            <pc:docMk/>
            <pc:sldMk cId="0" sldId="356"/>
            <ac:cxnSpMk id="5" creationId="{3ABF9241-A844-1B1F-D695-8D72D3F9BC85}"/>
          </ac:cxnSpMkLst>
        </pc:cxnChg>
      </pc:sldChg>
      <pc:sldChg chg="modSp mod">
        <pc:chgData name="hanh vu" userId="5a8ad58f99402e55" providerId="LiveId" clId="{26E58B0B-9E64-46AF-9170-79E1CA016031}" dt="2023-06-18T10:25:30.165" v="2447" actId="14100"/>
        <pc:sldMkLst>
          <pc:docMk/>
          <pc:sldMk cId="0" sldId="357"/>
        </pc:sldMkLst>
        <pc:spChg chg="mod">
          <ac:chgData name="hanh vu" userId="5a8ad58f99402e55" providerId="LiveId" clId="{26E58B0B-9E64-46AF-9170-79E1CA016031}" dt="2023-06-12T08:02:55.190" v="5"/>
          <ac:spMkLst>
            <pc:docMk/>
            <pc:sldMk cId="0" sldId="357"/>
            <ac:spMk id="55298" creationId="{00B73866-B404-6714-DC16-F53A64D89822}"/>
          </ac:spMkLst>
        </pc:spChg>
        <pc:spChg chg="mod">
          <ac:chgData name="hanh vu" userId="5a8ad58f99402e55" providerId="LiveId" clId="{26E58B0B-9E64-46AF-9170-79E1CA016031}" dt="2023-06-18T10:25:30.165" v="2447" actId="14100"/>
          <ac:spMkLst>
            <pc:docMk/>
            <pc:sldMk cId="0" sldId="357"/>
            <ac:spMk id="55299" creationId="{9C6DC9E8-2895-DB2B-A818-BCA3FA4228F3}"/>
          </ac:spMkLst>
        </pc:spChg>
      </pc:sldChg>
      <pc:sldChg chg="addSp delSp modSp add mod modAnim">
        <pc:chgData name="hanh vu" userId="5a8ad58f99402e55" providerId="LiveId" clId="{26E58B0B-9E64-46AF-9170-79E1CA016031}" dt="2023-06-17T02:59:05.663" v="507"/>
        <pc:sldMkLst>
          <pc:docMk/>
          <pc:sldMk cId="714212531" sldId="358"/>
        </pc:sldMkLst>
        <pc:spChg chg="add del mod">
          <ac:chgData name="hanh vu" userId="5a8ad58f99402e55" providerId="LiveId" clId="{26E58B0B-9E64-46AF-9170-79E1CA016031}" dt="2023-06-12T09:04:12.891" v="344" actId="478"/>
          <ac:spMkLst>
            <pc:docMk/>
            <pc:sldMk cId="714212531" sldId="358"/>
            <ac:spMk id="2" creationId="{30F89164-F6ED-1391-7A67-762800740F93}"/>
          </ac:spMkLst>
        </pc:spChg>
        <pc:spChg chg="add mod">
          <ac:chgData name="hanh vu" userId="5a8ad58f99402e55" providerId="LiveId" clId="{26E58B0B-9E64-46AF-9170-79E1CA016031}" dt="2023-06-17T02:31:58.622" v="412" actId="14100"/>
          <ac:spMkLst>
            <pc:docMk/>
            <pc:sldMk cId="714212531" sldId="358"/>
            <ac:spMk id="3" creationId="{FE284615-3AE0-B805-D84B-D887C6A00B86}"/>
          </ac:spMkLst>
        </pc:spChg>
        <pc:spChg chg="del mod topLvl">
          <ac:chgData name="hanh vu" userId="5a8ad58f99402e55" providerId="LiveId" clId="{26E58B0B-9E64-46AF-9170-79E1CA016031}" dt="2023-06-17T02:30:06.361" v="393" actId="478"/>
          <ac:spMkLst>
            <pc:docMk/>
            <pc:sldMk cId="714212531" sldId="358"/>
            <ac:spMk id="5" creationId="{0E4BCDDF-DD49-8FF3-CD90-BCACFBA3164E}"/>
          </ac:spMkLst>
        </pc:spChg>
        <pc:spChg chg="del mod topLvl">
          <ac:chgData name="hanh vu" userId="5a8ad58f99402e55" providerId="LiveId" clId="{26E58B0B-9E64-46AF-9170-79E1CA016031}" dt="2023-06-17T02:30:06.361" v="393" actId="478"/>
          <ac:spMkLst>
            <pc:docMk/>
            <pc:sldMk cId="714212531" sldId="358"/>
            <ac:spMk id="6" creationId="{72FADBB0-650D-C3E7-5E71-25B37D76F297}"/>
          </ac:spMkLst>
        </pc:spChg>
        <pc:spChg chg="del mod topLvl">
          <ac:chgData name="hanh vu" userId="5a8ad58f99402e55" providerId="LiveId" clId="{26E58B0B-9E64-46AF-9170-79E1CA016031}" dt="2023-06-17T02:29:57.917" v="391" actId="478"/>
          <ac:spMkLst>
            <pc:docMk/>
            <pc:sldMk cId="714212531" sldId="358"/>
            <ac:spMk id="7" creationId="{0D200DEA-94A3-75BD-BF3E-49CDCDA9C4E1}"/>
          </ac:spMkLst>
        </pc:spChg>
        <pc:spChg chg="del mod topLvl">
          <ac:chgData name="hanh vu" userId="5a8ad58f99402e55" providerId="LiveId" clId="{26E58B0B-9E64-46AF-9170-79E1CA016031}" dt="2023-06-17T02:30:06.361" v="393" actId="478"/>
          <ac:spMkLst>
            <pc:docMk/>
            <pc:sldMk cId="714212531" sldId="358"/>
            <ac:spMk id="8" creationId="{6AF89039-1915-56E0-F196-96081E62C65D}"/>
          </ac:spMkLst>
        </pc:spChg>
        <pc:spChg chg="del mod topLvl">
          <ac:chgData name="hanh vu" userId="5a8ad58f99402e55" providerId="LiveId" clId="{26E58B0B-9E64-46AF-9170-79E1CA016031}" dt="2023-06-17T02:30:08.014" v="394" actId="478"/>
          <ac:spMkLst>
            <pc:docMk/>
            <pc:sldMk cId="714212531" sldId="358"/>
            <ac:spMk id="9" creationId="{AFE9EF43-8B55-FBEC-987E-C7DC129FD9CD}"/>
          </ac:spMkLst>
        </pc:spChg>
        <pc:spChg chg="del mod topLvl">
          <ac:chgData name="hanh vu" userId="5a8ad58f99402e55" providerId="LiveId" clId="{26E58B0B-9E64-46AF-9170-79E1CA016031}" dt="2023-06-17T02:29:57.185" v="390" actId="478"/>
          <ac:spMkLst>
            <pc:docMk/>
            <pc:sldMk cId="714212531" sldId="358"/>
            <ac:spMk id="10" creationId="{F1C1FDA1-19D7-160B-0034-97C2A64F02C8}"/>
          </ac:spMkLst>
        </pc:spChg>
        <pc:spChg chg="del mod topLvl">
          <ac:chgData name="hanh vu" userId="5a8ad58f99402e55" providerId="LiveId" clId="{26E58B0B-9E64-46AF-9170-79E1CA016031}" dt="2023-06-17T02:30:06.361" v="393" actId="478"/>
          <ac:spMkLst>
            <pc:docMk/>
            <pc:sldMk cId="714212531" sldId="358"/>
            <ac:spMk id="12" creationId="{32CA7269-1E28-517B-1090-07C89B38F221}"/>
          </ac:spMkLst>
        </pc:spChg>
        <pc:spChg chg="del mod topLvl">
          <ac:chgData name="hanh vu" userId="5a8ad58f99402e55" providerId="LiveId" clId="{26E58B0B-9E64-46AF-9170-79E1CA016031}" dt="2023-06-17T02:30:06.361" v="393" actId="478"/>
          <ac:spMkLst>
            <pc:docMk/>
            <pc:sldMk cId="714212531" sldId="358"/>
            <ac:spMk id="13" creationId="{C3859BF3-96C7-BC3C-92C9-BBFB03029886}"/>
          </ac:spMkLst>
        </pc:spChg>
        <pc:spChg chg="del mod topLvl">
          <ac:chgData name="hanh vu" userId="5a8ad58f99402e55" providerId="LiveId" clId="{26E58B0B-9E64-46AF-9170-79E1CA016031}" dt="2023-06-17T02:30:06.361" v="393" actId="478"/>
          <ac:spMkLst>
            <pc:docMk/>
            <pc:sldMk cId="714212531" sldId="358"/>
            <ac:spMk id="14" creationId="{AD8356CE-111F-A6DC-647E-5CDD986FDC3C}"/>
          </ac:spMkLst>
        </pc:spChg>
        <pc:spChg chg="del mod topLvl">
          <ac:chgData name="hanh vu" userId="5a8ad58f99402e55" providerId="LiveId" clId="{26E58B0B-9E64-46AF-9170-79E1CA016031}" dt="2023-06-17T02:29:59.537" v="392" actId="478"/>
          <ac:spMkLst>
            <pc:docMk/>
            <pc:sldMk cId="714212531" sldId="358"/>
            <ac:spMk id="16" creationId="{E4C6609B-2D5E-AD07-B1E9-B6CC2CDA17D6}"/>
          </ac:spMkLst>
        </pc:spChg>
        <pc:spChg chg="del mod topLvl">
          <ac:chgData name="hanh vu" userId="5a8ad58f99402e55" providerId="LiveId" clId="{26E58B0B-9E64-46AF-9170-79E1CA016031}" dt="2023-06-17T02:29:56.349" v="389" actId="478"/>
          <ac:spMkLst>
            <pc:docMk/>
            <pc:sldMk cId="714212531" sldId="358"/>
            <ac:spMk id="17" creationId="{A04B0DB3-6788-6F65-48FF-5A8A800DF160}"/>
          </ac:spMkLst>
        </pc:spChg>
        <pc:spChg chg="del mod topLvl">
          <ac:chgData name="hanh vu" userId="5a8ad58f99402e55" providerId="LiveId" clId="{26E58B0B-9E64-46AF-9170-79E1CA016031}" dt="2023-06-17T02:30:06.361" v="393" actId="478"/>
          <ac:spMkLst>
            <pc:docMk/>
            <pc:sldMk cId="714212531" sldId="358"/>
            <ac:spMk id="18" creationId="{00D2ED05-30CB-7083-EB14-00139FD449B9}"/>
          </ac:spMkLst>
        </pc:spChg>
        <pc:spChg chg="del mod topLvl">
          <ac:chgData name="hanh vu" userId="5a8ad58f99402e55" providerId="LiveId" clId="{26E58B0B-9E64-46AF-9170-79E1CA016031}" dt="2023-06-17T02:30:06.361" v="393" actId="478"/>
          <ac:spMkLst>
            <pc:docMk/>
            <pc:sldMk cId="714212531" sldId="358"/>
            <ac:spMk id="19" creationId="{7311E5A5-5CF6-400A-1BEF-2CB0697A51DE}"/>
          </ac:spMkLst>
        </pc:spChg>
        <pc:spChg chg="del mod topLvl">
          <ac:chgData name="hanh vu" userId="5a8ad58f99402e55" providerId="LiveId" clId="{26E58B0B-9E64-46AF-9170-79E1CA016031}" dt="2023-06-17T02:30:06.361" v="393" actId="478"/>
          <ac:spMkLst>
            <pc:docMk/>
            <pc:sldMk cId="714212531" sldId="358"/>
            <ac:spMk id="20" creationId="{CC5F5DB3-55BA-04F8-6F54-1673AF905EFE}"/>
          </ac:spMkLst>
        </pc:spChg>
        <pc:spChg chg="add del mod">
          <ac:chgData name="hanh vu" userId="5a8ad58f99402e55" providerId="LiveId" clId="{26E58B0B-9E64-46AF-9170-79E1CA016031}" dt="2023-06-17T02:31:40.636" v="408" actId="478"/>
          <ac:spMkLst>
            <pc:docMk/>
            <pc:sldMk cId="714212531" sldId="358"/>
            <ac:spMk id="21" creationId="{DFC1934F-C5CB-82A9-42F6-866FC8786506}"/>
          </ac:spMkLst>
        </pc:spChg>
        <pc:spChg chg="mod">
          <ac:chgData name="hanh vu" userId="5a8ad58f99402e55" providerId="LiveId" clId="{26E58B0B-9E64-46AF-9170-79E1CA016031}" dt="2023-06-12T09:06:10.006" v="362" actId="1076"/>
          <ac:spMkLst>
            <pc:docMk/>
            <pc:sldMk cId="714212531" sldId="358"/>
            <ac:spMk id="19458" creationId="{6B364415-0F51-EC28-B7A9-8A93C3D6A2EB}"/>
          </ac:spMkLst>
        </pc:spChg>
        <pc:spChg chg="del">
          <ac:chgData name="hanh vu" userId="5a8ad58f99402e55" providerId="LiveId" clId="{26E58B0B-9E64-46AF-9170-79E1CA016031}" dt="2023-06-12T09:05:14.692" v="355" actId="478"/>
          <ac:spMkLst>
            <pc:docMk/>
            <pc:sldMk cId="714212531" sldId="358"/>
            <ac:spMk id="85009" creationId="{F9D827CA-59EE-C71A-21C7-C86358B853D9}"/>
          </ac:spMkLst>
        </pc:spChg>
        <pc:spChg chg="del mod">
          <ac:chgData name="hanh vu" userId="5a8ad58f99402e55" providerId="LiveId" clId="{26E58B0B-9E64-46AF-9170-79E1CA016031}" dt="2023-06-12T09:05:12.723" v="354" actId="478"/>
          <ac:spMkLst>
            <pc:docMk/>
            <pc:sldMk cId="714212531" sldId="358"/>
            <ac:spMk id="85012" creationId="{6E49832F-6FFF-6E3A-C8EA-7304C52438CF}"/>
          </ac:spMkLst>
        </pc:spChg>
        <pc:spChg chg="del">
          <ac:chgData name="hanh vu" userId="5a8ad58f99402e55" providerId="LiveId" clId="{26E58B0B-9E64-46AF-9170-79E1CA016031}" dt="2023-06-12T09:05:09.575" v="352" actId="478"/>
          <ac:spMkLst>
            <pc:docMk/>
            <pc:sldMk cId="714212531" sldId="358"/>
            <ac:spMk id="85013" creationId="{72181C00-A596-D42D-565B-AED4B855DE12}"/>
          </ac:spMkLst>
        </pc:spChg>
        <pc:spChg chg="del">
          <ac:chgData name="hanh vu" userId="5a8ad58f99402e55" providerId="LiveId" clId="{26E58B0B-9E64-46AF-9170-79E1CA016031}" dt="2023-06-12T09:05:17.242" v="356" actId="478"/>
          <ac:spMkLst>
            <pc:docMk/>
            <pc:sldMk cId="714212531" sldId="358"/>
            <ac:spMk id="85014" creationId="{D0246EAD-8350-C75F-CCAC-1BD099B32D0A}"/>
          </ac:spMkLst>
        </pc:spChg>
        <pc:grpChg chg="add del mod">
          <ac:chgData name="hanh vu" userId="5a8ad58f99402e55" providerId="LiveId" clId="{26E58B0B-9E64-46AF-9170-79E1CA016031}" dt="2023-06-12T09:09:17.853" v="379" actId="165"/>
          <ac:grpSpMkLst>
            <pc:docMk/>
            <pc:sldMk cId="714212531" sldId="358"/>
            <ac:grpSpMk id="3" creationId="{259C2467-A4B4-E28E-F053-480F1784E35B}"/>
          </ac:grpSpMkLst>
        </pc:grpChg>
        <pc:grpChg chg="del mod topLvl">
          <ac:chgData name="hanh vu" userId="5a8ad58f99402e55" providerId="LiveId" clId="{26E58B0B-9E64-46AF-9170-79E1CA016031}" dt="2023-06-12T09:09:55.940" v="382" actId="165"/>
          <ac:grpSpMkLst>
            <pc:docMk/>
            <pc:sldMk cId="714212531" sldId="358"/>
            <ac:grpSpMk id="11" creationId="{BDCAF16B-6090-96AF-A2BE-99400A10A2B7}"/>
          </ac:grpSpMkLst>
        </pc:grpChg>
        <pc:picChg chg="del mod topLvl">
          <ac:chgData name="hanh vu" userId="5a8ad58f99402e55" providerId="LiveId" clId="{26E58B0B-9E64-46AF-9170-79E1CA016031}" dt="2023-06-17T02:30:06.361" v="393" actId="478"/>
          <ac:picMkLst>
            <pc:docMk/>
            <pc:sldMk cId="714212531" sldId="358"/>
            <ac:picMk id="4" creationId="{AD7D31F6-E460-3043-D54F-8EF0C026E401}"/>
          </ac:picMkLst>
        </pc:picChg>
        <pc:picChg chg="add mod">
          <ac:chgData name="hanh vu" userId="5a8ad58f99402e55" providerId="LiveId" clId="{26E58B0B-9E64-46AF-9170-79E1CA016031}" dt="2023-06-17T02:32:13.974" v="416" actId="14100"/>
          <ac:picMkLst>
            <pc:docMk/>
            <pc:sldMk cId="714212531" sldId="358"/>
            <ac:picMk id="22" creationId="{8EF01E5C-7E9E-0D1B-01F2-1CA81ADE0892}"/>
          </ac:picMkLst>
        </pc:picChg>
        <pc:picChg chg="add del mod">
          <ac:chgData name="hanh vu" userId="5a8ad58f99402e55" providerId="LiveId" clId="{26E58B0B-9E64-46AF-9170-79E1CA016031}" dt="2023-06-12T09:07:44.424" v="372" actId="22"/>
          <ac:picMkLst>
            <pc:docMk/>
            <pc:sldMk cId="714212531" sldId="358"/>
            <ac:picMk id="22" creationId="{961CA090-0C91-C02C-E694-E808B8F8A668}"/>
          </ac:picMkLst>
        </pc:picChg>
        <pc:picChg chg="del">
          <ac:chgData name="hanh vu" userId="5a8ad58f99402e55" providerId="LiveId" clId="{26E58B0B-9E64-46AF-9170-79E1CA016031}" dt="2023-06-12T09:04:09.771" v="343" actId="478"/>
          <ac:picMkLst>
            <pc:docMk/>
            <pc:sldMk cId="714212531" sldId="358"/>
            <ac:picMk id="19460" creationId="{B8B6F870-4C2D-4342-3F2F-1185DB942D95}"/>
          </ac:picMkLst>
        </pc:picChg>
      </pc:sldChg>
      <pc:sldChg chg="addSp modSp add del modAnim">
        <pc:chgData name="hanh vu" userId="5a8ad58f99402e55" providerId="LiveId" clId="{26E58B0B-9E64-46AF-9170-79E1CA016031}" dt="2023-06-17T02:47:12.862" v="497" actId="47"/>
        <pc:sldMkLst>
          <pc:docMk/>
          <pc:sldMk cId="2038701129" sldId="359"/>
        </pc:sldMkLst>
        <pc:spChg chg="mod">
          <ac:chgData name="hanh vu" userId="5a8ad58f99402e55" providerId="LiveId" clId="{26E58B0B-9E64-46AF-9170-79E1CA016031}" dt="2023-06-12T09:08:20.572" v="375" actId="14100"/>
          <ac:spMkLst>
            <pc:docMk/>
            <pc:sldMk cId="2038701129" sldId="359"/>
            <ac:spMk id="27652" creationId="{9684BD8E-52B2-31F8-9C40-92C52E71E9BE}"/>
          </ac:spMkLst>
        </pc:spChg>
        <pc:spChg chg="mod">
          <ac:chgData name="hanh vu" userId="5a8ad58f99402e55" providerId="LiveId" clId="{26E58B0B-9E64-46AF-9170-79E1CA016031}" dt="2023-06-12T09:08:20.572" v="375" actId="14100"/>
          <ac:spMkLst>
            <pc:docMk/>
            <pc:sldMk cId="2038701129" sldId="359"/>
            <ac:spMk id="27653" creationId="{168F3F74-80EC-87C9-4771-22EE827A649F}"/>
          </ac:spMkLst>
        </pc:spChg>
        <pc:spChg chg="mod">
          <ac:chgData name="hanh vu" userId="5a8ad58f99402e55" providerId="LiveId" clId="{26E58B0B-9E64-46AF-9170-79E1CA016031}" dt="2023-06-12T09:08:20.572" v="375" actId="14100"/>
          <ac:spMkLst>
            <pc:docMk/>
            <pc:sldMk cId="2038701129" sldId="359"/>
            <ac:spMk id="27654" creationId="{FAE34EEC-0B3B-D99F-6C4C-5DC98A12E350}"/>
          </ac:spMkLst>
        </pc:spChg>
        <pc:spChg chg="mod">
          <ac:chgData name="hanh vu" userId="5a8ad58f99402e55" providerId="LiveId" clId="{26E58B0B-9E64-46AF-9170-79E1CA016031}" dt="2023-06-12T09:08:20.572" v="375" actId="14100"/>
          <ac:spMkLst>
            <pc:docMk/>
            <pc:sldMk cId="2038701129" sldId="359"/>
            <ac:spMk id="27655" creationId="{640D69DD-942B-D63F-B021-6048DADADCE1}"/>
          </ac:spMkLst>
        </pc:spChg>
        <pc:spChg chg="mod">
          <ac:chgData name="hanh vu" userId="5a8ad58f99402e55" providerId="LiveId" clId="{26E58B0B-9E64-46AF-9170-79E1CA016031}" dt="2023-06-12T09:08:20.572" v="375" actId="14100"/>
          <ac:spMkLst>
            <pc:docMk/>
            <pc:sldMk cId="2038701129" sldId="359"/>
            <ac:spMk id="27656" creationId="{91094DCA-F0BB-5A13-3241-82F336DFEDA0}"/>
          </ac:spMkLst>
        </pc:spChg>
        <pc:spChg chg="mod">
          <ac:chgData name="hanh vu" userId="5a8ad58f99402e55" providerId="LiveId" clId="{26E58B0B-9E64-46AF-9170-79E1CA016031}" dt="2023-06-12T09:08:20.572" v="375" actId="14100"/>
          <ac:spMkLst>
            <pc:docMk/>
            <pc:sldMk cId="2038701129" sldId="359"/>
            <ac:spMk id="27657" creationId="{4CD83E33-2A3F-B7A4-B473-56892214CE6C}"/>
          </ac:spMkLst>
        </pc:spChg>
        <pc:spChg chg="mod">
          <ac:chgData name="hanh vu" userId="5a8ad58f99402e55" providerId="LiveId" clId="{26E58B0B-9E64-46AF-9170-79E1CA016031}" dt="2023-06-12T09:08:20.572" v="375" actId="14100"/>
          <ac:spMkLst>
            <pc:docMk/>
            <pc:sldMk cId="2038701129" sldId="359"/>
            <ac:spMk id="27658" creationId="{A9F15AFA-A6B8-56CB-AFFF-16BE4FC24962}"/>
          </ac:spMkLst>
        </pc:spChg>
        <pc:spChg chg="mod">
          <ac:chgData name="hanh vu" userId="5a8ad58f99402e55" providerId="LiveId" clId="{26E58B0B-9E64-46AF-9170-79E1CA016031}" dt="2023-06-12T09:08:20.572" v="375" actId="14100"/>
          <ac:spMkLst>
            <pc:docMk/>
            <pc:sldMk cId="2038701129" sldId="359"/>
            <ac:spMk id="27659" creationId="{39EECE7C-D73A-DB11-BF5A-96233A4BF40E}"/>
          </ac:spMkLst>
        </pc:spChg>
        <pc:spChg chg="mod">
          <ac:chgData name="hanh vu" userId="5a8ad58f99402e55" providerId="LiveId" clId="{26E58B0B-9E64-46AF-9170-79E1CA016031}" dt="2023-06-12T09:08:20.572" v="375" actId="14100"/>
          <ac:spMkLst>
            <pc:docMk/>
            <pc:sldMk cId="2038701129" sldId="359"/>
            <ac:spMk id="27660" creationId="{09FAF4FB-DF1D-F05A-24E7-C993FA9C5D55}"/>
          </ac:spMkLst>
        </pc:spChg>
        <pc:spChg chg="mod">
          <ac:chgData name="hanh vu" userId="5a8ad58f99402e55" providerId="LiveId" clId="{26E58B0B-9E64-46AF-9170-79E1CA016031}" dt="2023-06-12T09:08:20.572" v="375" actId="14100"/>
          <ac:spMkLst>
            <pc:docMk/>
            <pc:sldMk cId="2038701129" sldId="359"/>
            <ac:spMk id="27661" creationId="{C8168EF2-8897-A6A3-0D6F-E7E2DAE1DDE1}"/>
          </ac:spMkLst>
        </pc:spChg>
        <pc:spChg chg="mod">
          <ac:chgData name="hanh vu" userId="5a8ad58f99402e55" providerId="LiveId" clId="{26E58B0B-9E64-46AF-9170-79E1CA016031}" dt="2023-06-12T09:08:20.572" v="375" actId="14100"/>
          <ac:spMkLst>
            <pc:docMk/>
            <pc:sldMk cId="2038701129" sldId="359"/>
            <ac:spMk id="27662" creationId="{C23DB424-F43D-D15B-CD92-B26930BA4E32}"/>
          </ac:spMkLst>
        </pc:spChg>
        <pc:spChg chg="mod">
          <ac:chgData name="hanh vu" userId="5a8ad58f99402e55" providerId="LiveId" clId="{26E58B0B-9E64-46AF-9170-79E1CA016031}" dt="2023-06-12T09:08:20.572" v="375" actId="14100"/>
          <ac:spMkLst>
            <pc:docMk/>
            <pc:sldMk cId="2038701129" sldId="359"/>
            <ac:spMk id="114741" creationId="{844E2A63-3B42-18D0-C31C-42125437ECCD}"/>
          </ac:spMkLst>
        </pc:spChg>
        <pc:spChg chg="mod">
          <ac:chgData name="hanh vu" userId="5a8ad58f99402e55" providerId="LiveId" clId="{26E58B0B-9E64-46AF-9170-79E1CA016031}" dt="2023-06-12T09:08:20.572" v="375" actId="14100"/>
          <ac:spMkLst>
            <pc:docMk/>
            <pc:sldMk cId="2038701129" sldId="359"/>
            <ac:spMk id="114742" creationId="{C2E4709E-287F-E70B-5FAB-4723424C9D30}"/>
          </ac:spMkLst>
        </pc:spChg>
        <pc:spChg chg="mod">
          <ac:chgData name="hanh vu" userId="5a8ad58f99402e55" providerId="LiveId" clId="{26E58B0B-9E64-46AF-9170-79E1CA016031}" dt="2023-06-12T09:08:20.572" v="375" actId="14100"/>
          <ac:spMkLst>
            <pc:docMk/>
            <pc:sldMk cId="2038701129" sldId="359"/>
            <ac:spMk id="114744" creationId="{84CE40B6-4877-DD18-3D05-79DA42D0A270}"/>
          </ac:spMkLst>
        </pc:spChg>
        <pc:spChg chg="mod">
          <ac:chgData name="hanh vu" userId="5a8ad58f99402e55" providerId="LiveId" clId="{26E58B0B-9E64-46AF-9170-79E1CA016031}" dt="2023-06-17T02:44:52.770" v="492" actId="1076"/>
          <ac:spMkLst>
            <pc:docMk/>
            <pc:sldMk cId="2038701129" sldId="359"/>
            <ac:spMk id="114745" creationId="{DEBC661C-5BCE-F0DC-1457-2EC3CA1867DE}"/>
          </ac:spMkLst>
        </pc:spChg>
        <pc:grpChg chg="add mod">
          <ac:chgData name="hanh vu" userId="5a8ad58f99402e55" providerId="LiveId" clId="{26E58B0B-9E64-46AF-9170-79E1CA016031}" dt="2023-06-12T09:08:20.572" v="375" actId="14100"/>
          <ac:grpSpMkLst>
            <pc:docMk/>
            <pc:sldMk cId="2038701129" sldId="359"/>
            <ac:grpSpMk id="2" creationId="{993BA16A-DE22-621C-A4A3-0667309E49E9}"/>
          </ac:grpSpMkLst>
        </pc:grpChg>
        <pc:grpChg chg="add mod">
          <ac:chgData name="hanh vu" userId="5a8ad58f99402e55" providerId="LiveId" clId="{26E58B0B-9E64-46AF-9170-79E1CA016031}" dt="2023-06-12T09:08:20.572" v="375" actId="14100"/>
          <ac:grpSpMkLst>
            <pc:docMk/>
            <pc:sldMk cId="2038701129" sldId="359"/>
            <ac:grpSpMk id="3" creationId="{AA944335-8531-4B14-7762-148FE6357AC5}"/>
          </ac:grpSpMkLst>
        </pc:grpChg>
        <pc:picChg chg="mod">
          <ac:chgData name="hanh vu" userId="5a8ad58f99402e55" providerId="LiveId" clId="{26E58B0B-9E64-46AF-9170-79E1CA016031}" dt="2023-06-12T09:08:20.572" v="375" actId="14100"/>
          <ac:picMkLst>
            <pc:docMk/>
            <pc:sldMk cId="2038701129" sldId="359"/>
            <ac:picMk id="27651" creationId="{D90596D1-18D6-2E5B-CD0A-C261E17916B5}"/>
          </ac:picMkLst>
        </pc:picChg>
      </pc:sldChg>
      <pc:sldChg chg="addSp delSp modSp add mod modAnim">
        <pc:chgData name="hanh vu" userId="5a8ad58f99402e55" providerId="LiveId" clId="{26E58B0B-9E64-46AF-9170-79E1CA016031}" dt="2023-06-17T02:59:01.251" v="506"/>
        <pc:sldMkLst>
          <pc:docMk/>
          <pc:sldMk cId="2680066991" sldId="360"/>
        </pc:sldMkLst>
        <pc:spChg chg="del">
          <ac:chgData name="hanh vu" userId="5a8ad58f99402e55" providerId="LiveId" clId="{26E58B0B-9E64-46AF-9170-79E1CA016031}" dt="2023-06-17T02:32:27.902" v="419" actId="478"/>
          <ac:spMkLst>
            <pc:docMk/>
            <pc:sldMk cId="2680066991" sldId="360"/>
            <ac:spMk id="3" creationId="{FE284615-3AE0-B805-D84B-D887C6A00B86}"/>
          </ac:spMkLst>
        </pc:spChg>
        <pc:spChg chg="add mod">
          <ac:chgData name="hanh vu" userId="5a8ad58f99402e55" providerId="LiveId" clId="{26E58B0B-9E64-46AF-9170-79E1CA016031}" dt="2023-06-17T02:34:06.196" v="428" actId="14100"/>
          <ac:spMkLst>
            <pc:docMk/>
            <pc:sldMk cId="2680066991" sldId="360"/>
            <ac:spMk id="4" creationId="{7EE0F97A-8001-2BFF-F544-9ECF0D236BBB}"/>
          </ac:spMkLst>
        </pc:spChg>
        <pc:picChg chg="add mod">
          <ac:chgData name="hanh vu" userId="5a8ad58f99402e55" providerId="LiveId" clId="{26E58B0B-9E64-46AF-9170-79E1CA016031}" dt="2023-06-17T02:33:52.651" v="425" actId="14100"/>
          <ac:picMkLst>
            <pc:docMk/>
            <pc:sldMk cId="2680066991" sldId="360"/>
            <ac:picMk id="5" creationId="{0F1E8756-FB0B-6712-7D19-0B9AB9D39A73}"/>
          </ac:picMkLst>
        </pc:picChg>
        <pc:picChg chg="del">
          <ac:chgData name="hanh vu" userId="5a8ad58f99402e55" providerId="LiveId" clId="{26E58B0B-9E64-46AF-9170-79E1CA016031}" dt="2023-06-17T02:32:24.977" v="418" actId="478"/>
          <ac:picMkLst>
            <pc:docMk/>
            <pc:sldMk cId="2680066991" sldId="360"/>
            <ac:picMk id="22" creationId="{8EF01E5C-7E9E-0D1B-01F2-1CA81ADE0892}"/>
          </ac:picMkLst>
        </pc:picChg>
      </pc:sldChg>
      <pc:sldChg chg="addSp delSp modSp add mod modAnim">
        <pc:chgData name="hanh vu" userId="5a8ad58f99402e55" providerId="LiveId" clId="{26E58B0B-9E64-46AF-9170-79E1CA016031}" dt="2023-06-17T03:20:02.226" v="1107" actId="1076"/>
        <pc:sldMkLst>
          <pc:docMk/>
          <pc:sldMk cId="3872285349" sldId="361"/>
        </pc:sldMkLst>
        <pc:spChg chg="del">
          <ac:chgData name="hanh vu" userId="5a8ad58f99402e55" providerId="LiveId" clId="{26E58B0B-9E64-46AF-9170-79E1CA016031}" dt="2023-06-17T02:36:19.790" v="430" actId="478"/>
          <ac:spMkLst>
            <pc:docMk/>
            <pc:sldMk cId="3872285349" sldId="361"/>
            <ac:spMk id="4" creationId="{7EE0F97A-8001-2BFF-F544-9ECF0D236BBB}"/>
          </ac:spMkLst>
        </pc:spChg>
        <pc:spChg chg="mod">
          <ac:chgData name="hanh vu" userId="5a8ad58f99402e55" providerId="LiveId" clId="{26E58B0B-9E64-46AF-9170-79E1CA016031}" dt="2023-06-17T02:37:49.648" v="434" actId="1076"/>
          <ac:spMkLst>
            <pc:docMk/>
            <pc:sldMk cId="3872285349" sldId="361"/>
            <ac:spMk id="6" creationId="{FFE8CF80-506D-3FFA-F887-C1587070FCBD}"/>
          </ac:spMkLst>
        </pc:spChg>
        <pc:spChg chg="mod">
          <ac:chgData name="hanh vu" userId="5a8ad58f99402e55" providerId="LiveId" clId="{26E58B0B-9E64-46AF-9170-79E1CA016031}" dt="2023-06-17T02:37:49.648" v="434" actId="1076"/>
          <ac:spMkLst>
            <pc:docMk/>
            <pc:sldMk cId="3872285349" sldId="361"/>
            <ac:spMk id="7" creationId="{0DB2ACA5-A2F0-2BB9-23ED-812AE2528DF7}"/>
          </ac:spMkLst>
        </pc:spChg>
        <pc:spChg chg="mod">
          <ac:chgData name="hanh vu" userId="5a8ad58f99402e55" providerId="LiveId" clId="{26E58B0B-9E64-46AF-9170-79E1CA016031}" dt="2023-06-17T02:37:49.648" v="434" actId="1076"/>
          <ac:spMkLst>
            <pc:docMk/>
            <pc:sldMk cId="3872285349" sldId="361"/>
            <ac:spMk id="8" creationId="{68CB828D-06A6-AA4D-DD6B-D1FF0660F9CF}"/>
          </ac:spMkLst>
        </pc:spChg>
        <pc:spChg chg="mod">
          <ac:chgData name="hanh vu" userId="5a8ad58f99402e55" providerId="LiveId" clId="{26E58B0B-9E64-46AF-9170-79E1CA016031}" dt="2023-06-17T02:37:49.648" v="434" actId="1076"/>
          <ac:spMkLst>
            <pc:docMk/>
            <pc:sldMk cId="3872285349" sldId="361"/>
            <ac:spMk id="9" creationId="{CEBDA8FC-243B-AFF2-5ACC-C7ECC6A6CEDF}"/>
          </ac:spMkLst>
        </pc:spChg>
        <pc:spChg chg="mod">
          <ac:chgData name="hanh vu" userId="5a8ad58f99402e55" providerId="LiveId" clId="{26E58B0B-9E64-46AF-9170-79E1CA016031}" dt="2023-06-17T02:37:49.648" v="434" actId="1076"/>
          <ac:spMkLst>
            <pc:docMk/>
            <pc:sldMk cId="3872285349" sldId="361"/>
            <ac:spMk id="10" creationId="{1F4FD0B1-1FAB-A59A-74B7-23906D087B56}"/>
          </ac:spMkLst>
        </pc:spChg>
        <pc:spChg chg="mod">
          <ac:chgData name="hanh vu" userId="5a8ad58f99402e55" providerId="LiveId" clId="{26E58B0B-9E64-46AF-9170-79E1CA016031}" dt="2023-06-17T02:37:49.648" v="434" actId="1076"/>
          <ac:spMkLst>
            <pc:docMk/>
            <pc:sldMk cId="3872285349" sldId="361"/>
            <ac:spMk id="11" creationId="{9DBB1110-0B48-5AA2-4B12-0CC2F98AA3A8}"/>
          </ac:spMkLst>
        </pc:spChg>
        <pc:spChg chg="mod">
          <ac:chgData name="hanh vu" userId="5a8ad58f99402e55" providerId="LiveId" clId="{26E58B0B-9E64-46AF-9170-79E1CA016031}" dt="2023-06-17T02:37:49.648" v="434" actId="1076"/>
          <ac:spMkLst>
            <pc:docMk/>
            <pc:sldMk cId="3872285349" sldId="361"/>
            <ac:spMk id="13" creationId="{59ED00B1-2409-96D9-E196-59D95813D25F}"/>
          </ac:spMkLst>
        </pc:spChg>
        <pc:spChg chg="mod">
          <ac:chgData name="hanh vu" userId="5a8ad58f99402e55" providerId="LiveId" clId="{26E58B0B-9E64-46AF-9170-79E1CA016031}" dt="2023-06-17T02:37:49.648" v="434" actId="1076"/>
          <ac:spMkLst>
            <pc:docMk/>
            <pc:sldMk cId="3872285349" sldId="361"/>
            <ac:spMk id="14" creationId="{0A2B719E-4B5D-13FC-5F57-1E15F4D30E07}"/>
          </ac:spMkLst>
        </pc:spChg>
        <pc:spChg chg="mod">
          <ac:chgData name="hanh vu" userId="5a8ad58f99402e55" providerId="LiveId" clId="{26E58B0B-9E64-46AF-9170-79E1CA016031}" dt="2023-06-17T02:37:49.648" v="434" actId="1076"/>
          <ac:spMkLst>
            <pc:docMk/>
            <pc:sldMk cId="3872285349" sldId="361"/>
            <ac:spMk id="16" creationId="{FFA1D4C2-B84D-3221-82D1-233397E769AE}"/>
          </ac:spMkLst>
        </pc:spChg>
        <pc:spChg chg="mod">
          <ac:chgData name="hanh vu" userId="5a8ad58f99402e55" providerId="LiveId" clId="{26E58B0B-9E64-46AF-9170-79E1CA016031}" dt="2023-06-17T02:37:49.648" v="434" actId="1076"/>
          <ac:spMkLst>
            <pc:docMk/>
            <pc:sldMk cId="3872285349" sldId="361"/>
            <ac:spMk id="17" creationId="{D4EFF597-DBEB-C77E-5ED5-E8B590493963}"/>
          </ac:spMkLst>
        </pc:spChg>
        <pc:spChg chg="mod">
          <ac:chgData name="hanh vu" userId="5a8ad58f99402e55" providerId="LiveId" clId="{26E58B0B-9E64-46AF-9170-79E1CA016031}" dt="2023-06-17T02:37:49.648" v="434" actId="1076"/>
          <ac:spMkLst>
            <pc:docMk/>
            <pc:sldMk cId="3872285349" sldId="361"/>
            <ac:spMk id="18" creationId="{05643316-5AA5-242B-63D9-7222F81F5089}"/>
          </ac:spMkLst>
        </pc:spChg>
        <pc:spChg chg="mod">
          <ac:chgData name="hanh vu" userId="5a8ad58f99402e55" providerId="LiveId" clId="{26E58B0B-9E64-46AF-9170-79E1CA016031}" dt="2023-06-17T02:37:49.648" v="434" actId="1076"/>
          <ac:spMkLst>
            <pc:docMk/>
            <pc:sldMk cId="3872285349" sldId="361"/>
            <ac:spMk id="19" creationId="{29218BD5-2690-6E55-9D53-2AA9F3A0DDFB}"/>
          </ac:spMkLst>
        </pc:spChg>
        <pc:spChg chg="mod">
          <ac:chgData name="hanh vu" userId="5a8ad58f99402e55" providerId="LiveId" clId="{26E58B0B-9E64-46AF-9170-79E1CA016031}" dt="2023-06-17T02:37:49.648" v="434" actId="1076"/>
          <ac:spMkLst>
            <pc:docMk/>
            <pc:sldMk cId="3872285349" sldId="361"/>
            <ac:spMk id="20" creationId="{776EAEED-857E-F325-CC63-CC4486C5E8BC}"/>
          </ac:spMkLst>
        </pc:spChg>
        <pc:spChg chg="mod">
          <ac:chgData name="hanh vu" userId="5a8ad58f99402e55" providerId="LiveId" clId="{26E58B0B-9E64-46AF-9170-79E1CA016031}" dt="2023-06-17T02:37:49.648" v="434" actId="1076"/>
          <ac:spMkLst>
            <pc:docMk/>
            <pc:sldMk cId="3872285349" sldId="361"/>
            <ac:spMk id="21" creationId="{4EBC09EC-FB29-3EA8-951D-9311552A2A14}"/>
          </ac:spMkLst>
        </pc:spChg>
        <pc:spChg chg="mod topLvl">
          <ac:chgData name="hanh vu" userId="5a8ad58f99402e55" providerId="LiveId" clId="{26E58B0B-9E64-46AF-9170-79E1CA016031}" dt="2023-06-17T02:40:11.888" v="461" actId="165"/>
          <ac:spMkLst>
            <pc:docMk/>
            <pc:sldMk cId="3872285349" sldId="361"/>
            <ac:spMk id="24" creationId="{3DDE7A7E-D6A1-7E2E-A0DD-EAA85FDC1734}"/>
          </ac:spMkLst>
        </pc:spChg>
        <pc:spChg chg="mod topLvl">
          <ac:chgData name="hanh vu" userId="5a8ad58f99402e55" providerId="LiveId" clId="{26E58B0B-9E64-46AF-9170-79E1CA016031}" dt="2023-06-17T02:40:11.888" v="461" actId="165"/>
          <ac:spMkLst>
            <pc:docMk/>
            <pc:sldMk cId="3872285349" sldId="361"/>
            <ac:spMk id="25" creationId="{E9B08074-798A-F6B3-A781-0B0CF49EB7A7}"/>
          </ac:spMkLst>
        </pc:spChg>
        <pc:spChg chg="mod topLvl">
          <ac:chgData name="hanh vu" userId="5a8ad58f99402e55" providerId="LiveId" clId="{26E58B0B-9E64-46AF-9170-79E1CA016031}" dt="2023-06-17T02:40:11.888" v="461" actId="165"/>
          <ac:spMkLst>
            <pc:docMk/>
            <pc:sldMk cId="3872285349" sldId="361"/>
            <ac:spMk id="26" creationId="{7C6574E2-9B5B-251E-5242-0D66C0CBDD1D}"/>
          </ac:spMkLst>
        </pc:spChg>
        <pc:spChg chg="mod topLvl">
          <ac:chgData name="hanh vu" userId="5a8ad58f99402e55" providerId="LiveId" clId="{26E58B0B-9E64-46AF-9170-79E1CA016031}" dt="2023-06-17T02:40:11.888" v="461" actId="165"/>
          <ac:spMkLst>
            <pc:docMk/>
            <pc:sldMk cId="3872285349" sldId="361"/>
            <ac:spMk id="27" creationId="{8605DC56-6D14-4F0E-ACF0-A606056E8FE7}"/>
          </ac:spMkLst>
        </pc:spChg>
        <pc:spChg chg="mod topLvl">
          <ac:chgData name="hanh vu" userId="5a8ad58f99402e55" providerId="LiveId" clId="{26E58B0B-9E64-46AF-9170-79E1CA016031}" dt="2023-06-17T02:40:11.888" v="461" actId="165"/>
          <ac:spMkLst>
            <pc:docMk/>
            <pc:sldMk cId="3872285349" sldId="361"/>
            <ac:spMk id="28" creationId="{D24353A1-18D4-11FE-8009-209625DDC8BE}"/>
          </ac:spMkLst>
        </pc:spChg>
        <pc:spChg chg="mod topLvl">
          <ac:chgData name="hanh vu" userId="5a8ad58f99402e55" providerId="LiveId" clId="{26E58B0B-9E64-46AF-9170-79E1CA016031}" dt="2023-06-17T02:40:11.888" v="461" actId="165"/>
          <ac:spMkLst>
            <pc:docMk/>
            <pc:sldMk cId="3872285349" sldId="361"/>
            <ac:spMk id="29" creationId="{5AAD716E-7654-4BB9-6E82-E76C17B0B3B6}"/>
          </ac:spMkLst>
        </pc:spChg>
        <pc:spChg chg="mod topLvl">
          <ac:chgData name="hanh vu" userId="5a8ad58f99402e55" providerId="LiveId" clId="{26E58B0B-9E64-46AF-9170-79E1CA016031}" dt="2023-06-17T02:41:55.368" v="477" actId="14100"/>
          <ac:spMkLst>
            <pc:docMk/>
            <pc:sldMk cId="3872285349" sldId="361"/>
            <ac:spMk id="31" creationId="{0E880D67-9FF3-3B10-7061-3D94AA92C67E}"/>
          </ac:spMkLst>
        </pc:spChg>
        <pc:spChg chg="mod topLvl">
          <ac:chgData name="hanh vu" userId="5a8ad58f99402e55" providerId="LiveId" clId="{26E58B0B-9E64-46AF-9170-79E1CA016031}" dt="2023-06-17T02:40:27.258" v="462" actId="165"/>
          <ac:spMkLst>
            <pc:docMk/>
            <pc:sldMk cId="3872285349" sldId="361"/>
            <ac:spMk id="32" creationId="{2465BCAE-83DF-A2A6-2F28-522E16C632E4}"/>
          </ac:spMkLst>
        </pc:spChg>
        <pc:spChg chg="mod topLvl">
          <ac:chgData name="hanh vu" userId="5a8ad58f99402e55" providerId="LiveId" clId="{26E58B0B-9E64-46AF-9170-79E1CA016031}" dt="2023-06-17T02:40:27.258" v="462" actId="165"/>
          <ac:spMkLst>
            <pc:docMk/>
            <pc:sldMk cId="3872285349" sldId="361"/>
            <ac:spMk id="33" creationId="{D56A55A7-D6A7-08DF-674C-DA8E88EAC852}"/>
          </ac:spMkLst>
        </pc:spChg>
        <pc:spChg chg="mod topLvl">
          <ac:chgData name="hanh vu" userId="5a8ad58f99402e55" providerId="LiveId" clId="{26E58B0B-9E64-46AF-9170-79E1CA016031}" dt="2023-06-17T02:40:27.258" v="462" actId="165"/>
          <ac:spMkLst>
            <pc:docMk/>
            <pc:sldMk cId="3872285349" sldId="361"/>
            <ac:spMk id="34" creationId="{546C63B3-D199-C7D3-C7BE-B0F4F8084DFE}"/>
          </ac:spMkLst>
        </pc:spChg>
        <pc:spChg chg="mod topLvl">
          <ac:chgData name="hanh vu" userId="5a8ad58f99402e55" providerId="LiveId" clId="{26E58B0B-9E64-46AF-9170-79E1CA016031}" dt="2023-06-17T02:40:27.258" v="462" actId="165"/>
          <ac:spMkLst>
            <pc:docMk/>
            <pc:sldMk cId="3872285349" sldId="361"/>
            <ac:spMk id="35" creationId="{F4981DBF-C68B-0D8A-0014-AFF2DF2C59D5}"/>
          </ac:spMkLst>
        </pc:spChg>
        <pc:spChg chg="mod topLvl">
          <ac:chgData name="hanh vu" userId="5a8ad58f99402e55" providerId="LiveId" clId="{26E58B0B-9E64-46AF-9170-79E1CA016031}" dt="2023-06-17T02:40:27.258" v="462" actId="165"/>
          <ac:spMkLst>
            <pc:docMk/>
            <pc:sldMk cId="3872285349" sldId="361"/>
            <ac:spMk id="36" creationId="{519F6D7F-287B-637D-4769-55C0C19353E7}"/>
          </ac:spMkLst>
        </pc:spChg>
        <pc:spChg chg="mod topLvl">
          <ac:chgData name="hanh vu" userId="5a8ad58f99402e55" providerId="LiveId" clId="{26E58B0B-9E64-46AF-9170-79E1CA016031}" dt="2023-06-17T02:40:27.258" v="462" actId="165"/>
          <ac:spMkLst>
            <pc:docMk/>
            <pc:sldMk cId="3872285349" sldId="361"/>
            <ac:spMk id="37" creationId="{3D54EC24-EE36-5558-E9B8-2B4949A3FE05}"/>
          </ac:spMkLst>
        </pc:spChg>
        <pc:spChg chg="mod topLvl">
          <ac:chgData name="hanh vu" userId="5a8ad58f99402e55" providerId="LiveId" clId="{26E58B0B-9E64-46AF-9170-79E1CA016031}" dt="2023-06-17T02:40:27.258" v="462" actId="165"/>
          <ac:spMkLst>
            <pc:docMk/>
            <pc:sldMk cId="3872285349" sldId="361"/>
            <ac:spMk id="38" creationId="{333B7B44-8BE3-32F6-048C-66BF7101FC67}"/>
          </ac:spMkLst>
        </pc:spChg>
        <pc:spChg chg="add mod">
          <ac:chgData name="hanh vu" userId="5a8ad58f99402e55" providerId="LiveId" clId="{26E58B0B-9E64-46AF-9170-79E1CA016031}" dt="2023-06-17T02:41:06.020" v="469" actId="14100"/>
          <ac:spMkLst>
            <pc:docMk/>
            <pc:sldMk cId="3872285349" sldId="361"/>
            <ac:spMk id="39" creationId="{1148BFE7-D656-3EFB-7984-50D0F15758E1}"/>
          </ac:spMkLst>
        </pc:spChg>
        <pc:spChg chg="add mod">
          <ac:chgData name="hanh vu" userId="5a8ad58f99402e55" providerId="LiveId" clId="{26E58B0B-9E64-46AF-9170-79E1CA016031}" dt="2023-06-17T03:20:01.276" v="1106" actId="20577"/>
          <ac:spMkLst>
            <pc:docMk/>
            <pc:sldMk cId="3872285349" sldId="361"/>
            <ac:spMk id="41" creationId="{8AE93D9F-14B2-47C4-AB6F-9C4E2243F5A2}"/>
          </ac:spMkLst>
        </pc:spChg>
        <pc:spChg chg="add mod">
          <ac:chgData name="hanh vu" userId="5a8ad58f99402e55" providerId="LiveId" clId="{26E58B0B-9E64-46AF-9170-79E1CA016031}" dt="2023-06-17T03:20:02.226" v="1107" actId="1076"/>
          <ac:spMkLst>
            <pc:docMk/>
            <pc:sldMk cId="3872285349" sldId="361"/>
            <ac:spMk id="44" creationId="{EB7301A6-BD6D-826A-3EC0-0751C64FBD40}"/>
          </ac:spMkLst>
        </pc:spChg>
        <pc:grpChg chg="add del mod">
          <ac:chgData name="hanh vu" userId="5a8ad58f99402e55" providerId="LiveId" clId="{26E58B0B-9E64-46AF-9170-79E1CA016031}" dt="2023-06-17T02:37:51.378" v="435"/>
          <ac:grpSpMkLst>
            <pc:docMk/>
            <pc:sldMk cId="3872285349" sldId="361"/>
            <ac:grpSpMk id="2" creationId="{156CCDC1-9DD6-1318-EEFD-5FC05D33F607}"/>
          </ac:grpSpMkLst>
        </pc:grpChg>
        <pc:grpChg chg="mod">
          <ac:chgData name="hanh vu" userId="5a8ad58f99402e55" providerId="LiveId" clId="{26E58B0B-9E64-46AF-9170-79E1CA016031}" dt="2023-06-17T02:37:49.648" v="434" actId="1076"/>
          <ac:grpSpMkLst>
            <pc:docMk/>
            <pc:sldMk cId="3872285349" sldId="361"/>
            <ac:grpSpMk id="12" creationId="{9E0D422A-CAB3-DBC8-6B1A-533C8DE910C8}"/>
          </ac:grpSpMkLst>
        </pc:grpChg>
        <pc:grpChg chg="add del mod">
          <ac:chgData name="hanh vu" userId="5a8ad58f99402e55" providerId="LiveId" clId="{26E58B0B-9E64-46AF-9170-79E1CA016031}" dt="2023-06-17T02:40:11.888" v="461" actId="165"/>
          <ac:grpSpMkLst>
            <pc:docMk/>
            <pc:sldMk cId="3872285349" sldId="361"/>
            <ac:grpSpMk id="22" creationId="{58CB8BF6-7EAB-625C-D441-F366E1559786}"/>
          </ac:grpSpMkLst>
        </pc:grpChg>
        <pc:grpChg chg="del mod topLvl">
          <ac:chgData name="hanh vu" userId="5a8ad58f99402e55" providerId="LiveId" clId="{26E58B0B-9E64-46AF-9170-79E1CA016031}" dt="2023-06-17T02:40:27.258" v="462" actId="165"/>
          <ac:grpSpMkLst>
            <pc:docMk/>
            <pc:sldMk cId="3872285349" sldId="361"/>
            <ac:grpSpMk id="30" creationId="{6D228CEE-91E1-3D3C-4B04-DBA50A8563E8}"/>
          </ac:grpSpMkLst>
        </pc:grpChg>
        <pc:picChg chg="mod">
          <ac:chgData name="hanh vu" userId="5a8ad58f99402e55" providerId="LiveId" clId="{26E58B0B-9E64-46AF-9170-79E1CA016031}" dt="2023-06-17T02:37:49.648" v="434" actId="1076"/>
          <ac:picMkLst>
            <pc:docMk/>
            <pc:sldMk cId="3872285349" sldId="361"/>
            <ac:picMk id="3" creationId="{37DEE929-F87E-1FD6-D0C4-012D3C3A23F6}"/>
          </ac:picMkLst>
        </pc:picChg>
        <pc:picChg chg="del">
          <ac:chgData name="hanh vu" userId="5a8ad58f99402e55" providerId="LiveId" clId="{26E58B0B-9E64-46AF-9170-79E1CA016031}" dt="2023-06-17T02:36:24.878" v="431" actId="478"/>
          <ac:picMkLst>
            <pc:docMk/>
            <pc:sldMk cId="3872285349" sldId="361"/>
            <ac:picMk id="5" creationId="{0F1E8756-FB0B-6712-7D19-0B9AB9D39A73}"/>
          </ac:picMkLst>
        </pc:picChg>
        <pc:picChg chg="mod topLvl">
          <ac:chgData name="hanh vu" userId="5a8ad58f99402e55" providerId="LiveId" clId="{26E58B0B-9E64-46AF-9170-79E1CA016031}" dt="2023-06-17T02:40:11.888" v="461" actId="165"/>
          <ac:picMkLst>
            <pc:docMk/>
            <pc:sldMk cId="3872285349" sldId="361"/>
            <ac:picMk id="23" creationId="{1A618F6C-072B-5D28-776F-23757491A3CF}"/>
          </ac:picMkLst>
        </pc:picChg>
        <pc:picChg chg="add mod">
          <ac:chgData name="hanh vu" userId="5a8ad58f99402e55" providerId="LiveId" clId="{26E58B0B-9E64-46AF-9170-79E1CA016031}" dt="2023-06-17T02:44:34.382" v="491" actId="1076"/>
          <ac:picMkLst>
            <pc:docMk/>
            <pc:sldMk cId="3872285349" sldId="361"/>
            <ac:picMk id="43" creationId="{49ED8DA6-A466-2591-D3B0-709D69C12483}"/>
          </ac:picMkLst>
        </pc:picChg>
      </pc:sldChg>
      <pc:sldChg chg="addSp delSp modSp add mod delAnim modAnim">
        <pc:chgData name="hanh vu" userId="5a8ad58f99402e55" providerId="LiveId" clId="{26E58B0B-9E64-46AF-9170-79E1CA016031}" dt="2023-06-17T03:06:23.657" v="605"/>
        <pc:sldMkLst>
          <pc:docMk/>
          <pc:sldMk cId="1825159155" sldId="362"/>
        </pc:sldMkLst>
        <pc:spChg chg="add mod">
          <ac:chgData name="hanh vu" userId="5a8ad58f99402e55" providerId="LiveId" clId="{26E58B0B-9E64-46AF-9170-79E1CA016031}" dt="2023-06-17T03:01:30.459" v="558" actId="14100"/>
          <ac:spMkLst>
            <pc:docMk/>
            <pc:sldMk cId="1825159155" sldId="362"/>
            <ac:spMk id="3" creationId="{60A3F40B-D1FC-C1DE-1A4A-BE3AA077CB46}"/>
          </ac:spMkLst>
        </pc:spChg>
        <pc:spChg chg="add mod">
          <ac:chgData name="hanh vu" userId="5a8ad58f99402e55" providerId="LiveId" clId="{26E58B0B-9E64-46AF-9170-79E1CA016031}" dt="2023-06-17T03:01:39.659" v="560" actId="14100"/>
          <ac:spMkLst>
            <pc:docMk/>
            <pc:sldMk cId="1825159155" sldId="362"/>
            <ac:spMk id="6" creationId="{5613A03A-3379-D3BD-AE86-632EC9A3F5F6}"/>
          </ac:spMkLst>
        </pc:spChg>
        <pc:spChg chg="del mod">
          <ac:chgData name="hanh vu" userId="5a8ad58f99402e55" providerId="LiveId" clId="{26E58B0B-9E64-46AF-9170-79E1CA016031}" dt="2023-06-17T02:58:43.356" v="504" actId="478"/>
          <ac:spMkLst>
            <pc:docMk/>
            <pc:sldMk cId="1825159155" sldId="362"/>
            <ac:spMk id="24" creationId="{3DDE7A7E-D6A1-7E2E-A0DD-EAA85FDC1734}"/>
          </ac:spMkLst>
        </pc:spChg>
        <pc:spChg chg="del">
          <ac:chgData name="hanh vu" userId="5a8ad58f99402e55" providerId="LiveId" clId="{26E58B0B-9E64-46AF-9170-79E1CA016031}" dt="2023-06-17T02:58:39.314" v="500" actId="478"/>
          <ac:spMkLst>
            <pc:docMk/>
            <pc:sldMk cId="1825159155" sldId="362"/>
            <ac:spMk id="25" creationId="{E9B08074-798A-F6B3-A781-0B0CF49EB7A7}"/>
          </ac:spMkLst>
        </pc:spChg>
        <pc:spChg chg="del">
          <ac:chgData name="hanh vu" userId="5a8ad58f99402e55" providerId="LiveId" clId="{26E58B0B-9E64-46AF-9170-79E1CA016031}" dt="2023-06-17T02:58:39.314" v="500" actId="478"/>
          <ac:spMkLst>
            <pc:docMk/>
            <pc:sldMk cId="1825159155" sldId="362"/>
            <ac:spMk id="26" creationId="{7C6574E2-9B5B-251E-5242-0D66C0CBDD1D}"/>
          </ac:spMkLst>
        </pc:spChg>
        <pc:spChg chg="del">
          <ac:chgData name="hanh vu" userId="5a8ad58f99402e55" providerId="LiveId" clId="{26E58B0B-9E64-46AF-9170-79E1CA016031}" dt="2023-06-17T02:58:39.314" v="500" actId="478"/>
          <ac:spMkLst>
            <pc:docMk/>
            <pc:sldMk cId="1825159155" sldId="362"/>
            <ac:spMk id="27" creationId="{8605DC56-6D14-4F0E-ACF0-A606056E8FE7}"/>
          </ac:spMkLst>
        </pc:spChg>
        <pc:spChg chg="del">
          <ac:chgData name="hanh vu" userId="5a8ad58f99402e55" providerId="LiveId" clId="{26E58B0B-9E64-46AF-9170-79E1CA016031}" dt="2023-06-17T02:58:39.314" v="500" actId="478"/>
          <ac:spMkLst>
            <pc:docMk/>
            <pc:sldMk cId="1825159155" sldId="362"/>
            <ac:spMk id="28" creationId="{D24353A1-18D4-11FE-8009-209625DDC8BE}"/>
          </ac:spMkLst>
        </pc:spChg>
        <pc:spChg chg="del">
          <ac:chgData name="hanh vu" userId="5a8ad58f99402e55" providerId="LiveId" clId="{26E58B0B-9E64-46AF-9170-79E1CA016031}" dt="2023-06-17T02:58:39.314" v="500" actId="478"/>
          <ac:spMkLst>
            <pc:docMk/>
            <pc:sldMk cId="1825159155" sldId="362"/>
            <ac:spMk id="29" creationId="{5AAD716E-7654-4BB9-6E82-E76C17B0B3B6}"/>
          </ac:spMkLst>
        </pc:spChg>
        <pc:spChg chg="del">
          <ac:chgData name="hanh vu" userId="5a8ad58f99402e55" providerId="LiveId" clId="{26E58B0B-9E64-46AF-9170-79E1CA016031}" dt="2023-06-17T02:58:39.314" v="500" actId="478"/>
          <ac:spMkLst>
            <pc:docMk/>
            <pc:sldMk cId="1825159155" sldId="362"/>
            <ac:spMk id="31" creationId="{0E880D67-9FF3-3B10-7061-3D94AA92C67E}"/>
          </ac:spMkLst>
        </pc:spChg>
        <pc:spChg chg="del">
          <ac:chgData name="hanh vu" userId="5a8ad58f99402e55" providerId="LiveId" clId="{26E58B0B-9E64-46AF-9170-79E1CA016031}" dt="2023-06-17T02:58:39.314" v="500" actId="478"/>
          <ac:spMkLst>
            <pc:docMk/>
            <pc:sldMk cId="1825159155" sldId="362"/>
            <ac:spMk id="32" creationId="{2465BCAE-83DF-A2A6-2F28-522E16C632E4}"/>
          </ac:spMkLst>
        </pc:spChg>
        <pc:spChg chg="del">
          <ac:chgData name="hanh vu" userId="5a8ad58f99402e55" providerId="LiveId" clId="{26E58B0B-9E64-46AF-9170-79E1CA016031}" dt="2023-06-17T02:58:39.314" v="500" actId="478"/>
          <ac:spMkLst>
            <pc:docMk/>
            <pc:sldMk cId="1825159155" sldId="362"/>
            <ac:spMk id="33" creationId="{D56A55A7-D6A7-08DF-674C-DA8E88EAC852}"/>
          </ac:spMkLst>
        </pc:spChg>
        <pc:spChg chg="del">
          <ac:chgData name="hanh vu" userId="5a8ad58f99402e55" providerId="LiveId" clId="{26E58B0B-9E64-46AF-9170-79E1CA016031}" dt="2023-06-17T02:58:39.314" v="500" actId="478"/>
          <ac:spMkLst>
            <pc:docMk/>
            <pc:sldMk cId="1825159155" sldId="362"/>
            <ac:spMk id="34" creationId="{546C63B3-D199-C7D3-C7BE-B0F4F8084DFE}"/>
          </ac:spMkLst>
        </pc:spChg>
        <pc:spChg chg="del">
          <ac:chgData name="hanh vu" userId="5a8ad58f99402e55" providerId="LiveId" clId="{26E58B0B-9E64-46AF-9170-79E1CA016031}" dt="2023-06-17T02:58:39.314" v="500" actId="478"/>
          <ac:spMkLst>
            <pc:docMk/>
            <pc:sldMk cId="1825159155" sldId="362"/>
            <ac:spMk id="35" creationId="{F4981DBF-C68B-0D8A-0014-AFF2DF2C59D5}"/>
          </ac:spMkLst>
        </pc:spChg>
        <pc:spChg chg="del">
          <ac:chgData name="hanh vu" userId="5a8ad58f99402e55" providerId="LiveId" clId="{26E58B0B-9E64-46AF-9170-79E1CA016031}" dt="2023-06-17T02:58:39.314" v="500" actId="478"/>
          <ac:spMkLst>
            <pc:docMk/>
            <pc:sldMk cId="1825159155" sldId="362"/>
            <ac:spMk id="36" creationId="{519F6D7F-287B-637D-4769-55C0C19353E7}"/>
          </ac:spMkLst>
        </pc:spChg>
        <pc:spChg chg="del">
          <ac:chgData name="hanh vu" userId="5a8ad58f99402e55" providerId="LiveId" clId="{26E58B0B-9E64-46AF-9170-79E1CA016031}" dt="2023-06-17T02:58:39.314" v="500" actId="478"/>
          <ac:spMkLst>
            <pc:docMk/>
            <pc:sldMk cId="1825159155" sldId="362"/>
            <ac:spMk id="37" creationId="{3D54EC24-EE36-5558-E9B8-2B4949A3FE05}"/>
          </ac:spMkLst>
        </pc:spChg>
        <pc:spChg chg="del">
          <ac:chgData name="hanh vu" userId="5a8ad58f99402e55" providerId="LiveId" clId="{26E58B0B-9E64-46AF-9170-79E1CA016031}" dt="2023-06-17T02:58:39.314" v="500" actId="478"/>
          <ac:spMkLst>
            <pc:docMk/>
            <pc:sldMk cId="1825159155" sldId="362"/>
            <ac:spMk id="38" creationId="{333B7B44-8BE3-32F6-048C-66BF7101FC67}"/>
          </ac:spMkLst>
        </pc:spChg>
        <pc:spChg chg="del">
          <ac:chgData name="hanh vu" userId="5a8ad58f99402e55" providerId="LiveId" clId="{26E58B0B-9E64-46AF-9170-79E1CA016031}" dt="2023-06-17T02:58:39.314" v="500" actId="478"/>
          <ac:spMkLst>
            <pc:docMk/>
            <pc:sldMk cId="1825159155" sldId="362"/>
            <ac:spMk id="39" creationId="{1148BFE7-D656-3EFB-7984-50D0F15758E1}"/>
          </ac:spMkLst>
        </pc:spChg>
        <pc:spChg chg="del">
          <ac:chgData name="hanh vu" userId="5a8ad58f99402e55" providerId="LiveId" clId="{26E58B0B-9E64-46AF-9170-79E1CA016031}" dt="2023-06-17T02:58:32.463" v="499" actId="478"/>
          <ac:spMkLst>
            <pc:docMk/>
            <pc:sldMk cId="1825159155" sldId="362"/>
            <ac:spMk id="41" creationId="{8AE93D9F-14B2-47C4-AB6F-9C4E2243F5A2}"/>
          </ac:spMkLst>
        </pc:spChg>
        <pc:spChg chg="del mod">
          <ac:chgData name="hanh vu" userId="5a8ad58f99402e55" providerId="LiveId" clId="{26E58B0B-9E64-46AF-9170-79E1CA016031}" dt="2023-06-17T02:58:41.460" v="502" actId="478"/>
          <ac:spMkLst>
            <pc:docMk/>
            <pc:sldMk cId="1825159155" sldId="362"/>
            <ac:spMk id="44" creationId="{EB7301A6-BD6D-826A-3EC0-0751C64FBD40}"/>
          </ac:spMkLst>
        </pc:spChg>
        <pc:spChg chg="mod">
          <ac:chgData name="hanh vu" userId="5a8ad58f99402e55" providerId="LiveId" clId="{26E58B0B-9E64-46AF-9170-79E1CA016031}" dt="2023-06-17T02:59:49.172" v="545" actId="14100"/>
          <ac:spMkLst>
            <pc:docMk/>
            <pc:sldMk cId="1825159155" sldId="362"/>
            <ac:spMk id="19458" creationId="{6B364415-0F51-EC28-B7A9-8A93C3D6A2EB}"/>
          </ac:spMkLst>
        </pc:spChg>
        <pc:picChg chg="add mod">
          <ac:chgData name="hanh vu" userId="5a8ad58f99402e55" providerId="LiveId" clId="{26E58B0B-9E64-46AF-9170-79E1CA016031}" dt="2023-06-17T03:01:08.090" v="556" actId="14100"/>
          <ac:picMkLst>
            <pc:docMk/>
            <pc:sldMk cId="1825159155" sldId="362"/>
            <ac:picMk id="4" creationId="{DA2B9AE8-4A02-7B7D-3064-AA0FD60FA876}"/>
          </ac:picMkLst>
        </pc:picChg>
        <pc:picChg chg="del">
          <ac:chgData name="hanh vu" userId="5a8ad58f99402e55" providerId="LiveId" clId="{26E58B0B-9E64-46AF-9170-79E1CA016031}" dt="2023-06-17T02:58:39.314" v="500" actId="478"/>
          <ac:picMkLst>
            <pc:docMk/>
            <pc:sldMk cId="1825159155" sldId="362"/>
            <ac:picMk id="23" creationId="{1A618F6C-072B-5D28-776F-23757491A3CF}"/>
          </ac:picMkLst>
        </pc:picChg>
        <pc:picChg chg="del">
          <ac:chgData name="hanh vu" userId="5a8ad58f99402e55" providerId="LiveId" clId="{26E58B0B-9E64-46AF-9170-79E1CA016031}" dt="2023-06-17T02:58:39.314" v="500" actId="478"/>
          <ac:picMkLst>
            <pc:docMk/>
            <pc:sldMk cId="1825159155" sldId="362"/>
            <ac:picMk id="43" creationId="{49ED8DA6-A466-2591-D3B0-709D69C12483}"/>
          </ac:picMkLst>
        </pc:picChg>
      </pc:sldChg>
      <pc:sldChg chg="addSp delSp modSp add mod delAnim modAnim">
        <pc:chgData name="hanh vu" userId="5a8ad58f99402e55" providerId="LiveId" clId="{26E58B0B-9E64-46AF-9170-79E1CA016031}" dt="2023-06-17T03:19:19.559" v="1103" actId="22"/>
        <pc:sldMkLst>
          <pc:docMk/>
          <pc:sldMk cId="3757737206" sldId="363"/>
        </pc:sldMkLst>
        <pc:spChg chg="del">
          <ac:chgData name="hanh vu" userId="5a8ad58f99402e55" providerId="LiveId" clId="{26E58B0B-9E64-46AF-9170-79E1CA016031}" dt="2023-06-17T03:02:25.250" v="565" actId="478"/>
          <ac:spMkLst>
            <pc:docMk/>
            <pc:sldMk cId="3757737206" sldId="363"/>
            <ac:spMk id="3" creationId="{60A3F40B-D1FC-C1DE-1A4A-BE3AA077CB46}"/>
          </ac:spMkLst>
        </pc:spChg>
        <pc:spChg chg="add mod">
          <ac:chgData name="hanh vu" userId="5a8ad58f99402e55" providerId="LiveId" clId="{26E58B0B-9E64-46AF-9170-79E1CA016031}" dt="2023-06-17T03:17:09.106" v="944" actId="20577"/>
          <ac:spMkLst>
            <pc:docMk/>
            <pc:sldMk cId="3757737206" sldId="363"/>
            <ac:spMk id="5" creationId="{B4FCB5F6-2007-0C06-9501-C6BACC7B598D}"/>
          </ac:spMkLst>
        </pc:spChg>
        <pc:spChg chg="del">
          <ac:chgData name="hanh vu" userId="5a8ad58f99402e55" providerId="LiveId" clId="{26E58B0B-9E64-46AF-9170-79E1CA016031}" dt="2023-06-17T03:02:27.136" v="566" actId="478"/>
          <ac:spMkLst>
            <pc:docMk/>
            <pc:sldMk cId="3757737206" sldId="363"/>
            <ac:spMk id="6" creationId="{5613A03A-3379-D3BD-AE86-632EC9A3F5F6}"/>
          </ac:spMkLst>
        </pc:spChg>
        <pc:spChg chg="add del">
          <ac:chgData name="hanh vu" userId="5a8ad58f99402e55" providerId="LiveId" clId="{26E58B0B-9E64-46AF-9170-79E1CA016031}" dt="2023-06-17T03:19:19.559" v="1103" actId="22"/>
          <ac:spMkLst>
            <pc:docMk/>
            <pc:sldMk cId="3757737206" sldId="363"/>
            <ac:spMk id="8" creationId="{7CA23887-4782-D101-DB7F-617D384A0F51}"/>
          </ac:spMkLst>
        </pc:spChg>
      </pc:sldChg>
      <pc:sldChg chg="addSp delSp modSp add mod delAnim modAnim">
        <pc:chgData name="hanh vu" userId="5a8ad58f99402e55" providerId="LiveId" clId="{26E58B0B-9E64-46AF-9170-79E1CA016031}" dt="2023-06-17T03:14:24.678" v="759" actId="20577"/>
        <pc:sldMkLst>
          <pc:docMk/>
          <pc:sldMk cId="3702549195" sldId="364"/>
        </pc:sldMkLst>
        <pc:spChg chg="add mod">
          <ac:chgData name="hanh vu" userId="5a8ad58f99402e55" providerId="LiveId" clId="{26E58B0B-9E64-46AF-9170-79E1CA016031}" dt="2023-06-17T03:04:25.385" v="582"/>
          <ac:spMkLst>
            <pc:docMk/>
            <pc:sldMk cId="3702549195" sldId="364"/>
            <ac:spMk id="3" creationId="{B31430FF-834A-CC45-5E80-9EBA58387FD9}"/>
          </ac:spMkLst>
        </pc:spChg>
        <pc:spChg chg="del">
          <ac:chgData name="hanh vu" userId="5a8ad58f99402e55" providerId="LiveId" clId="{26E58B0B-9E64-46AF-9170-79E1CA016031}" dt="2023-06-17T03:03:53.852" v="575" actId="478"/>
          <ac:spMkLst>
            <pc:docMk/>
            <pc:sldMk cId="3702549195" sldId="364"/>
            <ac:spMk id="5" creationId="{B4FCB5F6-2007-0C06-9501-C6BACC7B598D}"/>
          </ac:spMkLst>
        </pc:spChg>
        <pc:spChg chg="add mod">
          <ac:chgData name="hanh vu" userId="5a8ad58f99402e55" providerId="LiveId" clId="{26E58B0B-9E64-46AF-9170-79E1CA016031}" dt="2023-06-17T03:05:41.577" v="595" actId="14100"/>
          <ac:spMkLst>
            <pc:docMk/>
            <pc:sldMk cId="3702549195" sldId="364"/>
            <ac:spMk id="7" creationId="{E4260999-CD91-6CDA-C3B6-95047C92F57C}"/>
          </ac:spMkLst>
        </pc:spChg>
        <pc:spChg chg="mod">
          <ac:chgData name="hanh vu" userId="5a8ad58f99402e55" providerId="LiveId" clId="{26E58B0B-9E64-46AF-9170-79E1CA016031}" dt="2023-06-17T03:14:24.678" v="759" actId="20577"/>
          <ac:spMkLst>
            <pc:docMk/>
            <pc:sldMk cId="3702549195" sldId="364"/>
            <ac:spMk id="19458" creationId="{6B364415-0F51-EC28-B7A9-8A93C3D6A2EB}"/>
          </ac:spMkLst>
        </pc:spChg>
        <pc:picChg chg="del">
          <ac:chgData name="hanh vu" userId="5a8ad58f99402e55" providerId="LiveId" clId="{26E58B0B-9E64-46AF-9170-79E1CA016031}" dt="2023-06-17T03:03:55.126" v="576" actId="478"/>
          <ac:picMkLst>
            <pc:docMk/>
            <pc:sldMk cId="3702549195" sldId="364"/>
            <ac:picMk id="4" creationId="{DA2B9AE8-4A02-7B7D-3064-AA0FD60FA876}"/>
          </ac:picMkLst>
        </pc:picChg>
        <pc:picChg chg="add mod">
          <ac:chgData name="hanh vu" userId="5a8ad58f99402e55" providerId="LiveId" clId="{26E58B0B-9E64-46AF-9170-79E1CA016031}" dt="2023-06-17T03:06:00.661" v="601" actId="14100"/>
          <ac:picMkLst>
            <pc:docMk/>
            <pc:sldMk cId="3702549195" sldId="364"/>
            <ac:picMk id="8" creationId="{30AD520B-892F-5BBD-79DE-2FFE8F89A668}"/>
          </ac:picMkLst>
        </pc:picChg>
      </pc:sldChg>
      <pc:sldChg chg="addSp delSp modSp add mod delAnim modAnim">
        <pc:chgData name="hanh vu" userId="5a8ad58f99402e55" providerId="LiveId" clId="{26E58B0B-9E64-46AF-9170-79E1CA016031}" dt="2023-06-17T03:49:58.607" v="1426" actId="20577"/>
        <pc:sldMkLst>
          <pc:docMk/>
          <pc:sldMk cId="3848917575" sldId="365"/>
        </pc:sldMkLst>
        <pc:spChg chg="add mod">
          <ac:chgData name="hanh vu" userId="5a8ad58f99402e55" providerId="LiveId" clId="{26E58B0B-9E64-46AF-9170-79E1CA016031}" dt="2023-06-17T03:16:04.061" v="782" actId="1038"/>
          <ac:spMkLst>
            <pc:docMk/>
            <pc:sldMk cId="3848917575" sldId="365"/>
            <ac:spMk id="2" creationId="{CF6BFEFC-8271-A4C8-5A39-954423713FD1}"/>
          </ac:spMkLst>
        </pc:spChg>
        <pc:spChg chg="del">
          <ac:chgData name="hanh vu" userId="5a8ad58f99402e55" providerId="LiveId" clId="{26E58B0B-9E64-46AF-9170-79E1CA016031}" dt="2023-06-17T03:08:00.466" v="608" actId="478"/>
          <ac:spMkLst>
            <pc:docMk/>
            <pc:sldMk cId="3848917575" sldId="365"/>
            <ac:spMk id="3" creationId="{B31430FF-834A-CC45-5E80-9EBA58387FD9}"/>
          </ac:spMkLst>
        </pc:spChg>
        <pc:spChg chg="add mod">
          <ac:chgData name="hanh vu" userId="5a8ad58f99402e55" providerId="LiveId" clId="{26E58B0B-9E64-46AF-9170-79E1CA016031}" dt="2023-06-17T03:16:04.061" v="782" actId="1038"/>
          <ac:spMkLst>
            <pc:docMk/>
            <pc:sldMk cId="3848917575" sldId="365"/>
            <ac:spMk id="4" creationId="{866565F2-E7B9-C3DE-8DC0-0236246ACE1E}"/>
          </ac:spMkLst>
        </pc:spChg>
        <pc:spChg chg="add mod">
          <ac:chgData name="hanh vu" userId="5a8ad58f99402e55" providerId="LiveId" clId="{26E58B0B-9E64-46AF-9170-79E1CA016031}" dt="2023-06-17T03:15:50.371" v="770" actId="1076"/>
          <ac:spMkLst>
            <pc:docMk/>
            <pc:sldMk cId="3848917575" sldId="365"/>
            <ac:spMk id="5" creationId="{614CF04E-233C-3053-4228-FA45C298E5EA}"/>
          </ac:spMkLst>
        </pc:spChg>
        <pc:spChg chg="add mod">
          <ac:chgData name="hanh vu" userId="5a8ad58f99402e55" providerId="LiveId" clId="{26E58B0B-9E64-46AF-9170-79E1CA016031}" dt="2023-06-17T03:15:29.646" v="767" actId="14100"/>
          <ac:spMkLst>
            <pc:docMk/>
            <pc:sldMk cId="3848917575" sldId="365"/>
            <ac:spMk id="6" creationId="{E66B780C-BD20-65BF-E29E-84731F4785B7}"/>
          </ac:spMkLst>
        </pc:spChg>
        <pc:spChg chg="del">
          <ac:chgData name="hanh vu" userId="5a8ad58f99402e55" providerId="LiveId" clId="{26E58B0B-9E64-46AF-9170-79E1CA016031}" dt="2023-06-17T03:07:58.717" v="607" actId="478"/>
          <ac:spMkLst>
            <pc:docMk/>
            <pc:sldMk cId="3848917575" sldId="365"/>
            <ac:spMk id="7" creationId="{E4260999-CD91-6CDA-C3B6-95047C92F57C}"/>
          </ac:spMkLst>
        </pc:spChg>
        <pc:spChg chg="mod">
          <ac:chgData name="hanh vu" userId="5a8ad58f99402e55" providerId="LiveId" clId="{26E58B0B-9E64-46AF-9170-79E1CA016031}" dt="2023-06-17T03:16:04.061" v="782" actId="1038"/>
          <ac:spMkLst>
            <pc:docMk/>
            <pc:sldMk cId="3848917575" sldId="365"/>
            <ac:spMk id="10" creationId="{09CB6847-1710-FF93-8624-0ACDE66FB91A}"/>
          </ac:spMkLst>
        </pc:spChg>
        <pc:spChg chg="mod">
          <ac:chgData name="hanh vu" userId="5a8ad58f99402e55" providerId="LiveId" clId="{26E58B0B-9E64-46AF-9170-79E1CA016031}" dt="2023-06-17T03:16:04.061" v="782" actId="1038"/>
          <ac:spMkLst>
            <pc:docMk/>
            <pc:sldMk cId="3848917575" sldId="365"/>
            <ac:spMk id="11" creationId="{DC5D1D18-3AE7-E080-2754-53E9D490466E}"/>
          </ac:spMkLst>
        </pc:spChg>
        <pc:spChg chg="mod">
          <ac:chgData name="hanh vu" userId="5a8ad58f99402e55" providerId="LiveId" clId="{26E58B0B-9E64-46AF-9170-79E1CA016031}" dt="2023-06-17T03:16:04.061" v="782" actId="1038"/>
          <ac:spMkLst>
            <pc:docMk/>
            <pc:sldMk cId="3848917575" sldId="365"/>
            <ac:spMk id="12" creationId="{0DEEE6B4-177E-C5C7-5261-BA17C84B87F1}"/>
          </ac:spMkLst>
        </pc:spChg>
        <pc:spChg chg="mod">
          <ac:chgData name="hanh vu" userId="5a8ad58f99402e55" providerId="LiveId" clId="{26E58B0B-9E64-46AF-9170-79E1CA016031}" dt="2023-06-17T03:16:04.061" v="782" actId="1038"/>
          <ac:spMkLst>
            <pc:docMk/>
            <pc:sldMk cId="3848917575" sldId="365"/>
            <ac:spMk id="13" creationId="{8084C13F-FD2D-F17D-72F4-0265CFC07619}"/>
          </ac:spMkLst>
        </pc:spChg>
        <pc:spChg chg="mod">
          <ac:chgData name="hanh vu" userId="5a8ad58f99402e55" providerId="LiveId" clId="{26E58B0B-9E64-46AF-9170-79E1CA016031}" dt="2023-06-17T03:16:04.061" v="782" actId="1038"/>
          <ac:spMkLst>
            <pc:docMk/>
            <pc:sldMk cId="3848917575" sldId="365"/>
            <ac:spMk id="14" creationId="{83491C8B-FDE9-2FC9-1D1A-320DAB559BE0}"/>
          </ac:spMkLst>
        </pc:spChg>
        <pc:spChg chg="mod">
          <ac:chgData name="hanh vu" userId="5a8ad58f99402e55" providerId="LiveId" clId="{26E58B0B-9E64-46AF-9170-79E1CA016031}" dt="2023-06-17T03:16:04.061" v="782" actId="1038"/>
          <ac:spMkLst>
            <pc:docMk/>
            <pc:sldMk cId="3848917575" sldId="365"/>
            <ac:spMk id="16" creationId="{590A569A-96E7-2F7D-E0B1-AF07D3D2412B}"/>
          </ac:spMkLst>
        </pc:spChg>
        <pc:spChg chg="mod">
          <ac:chgData name="hanh vu" userId="5a8ad58f99402e55" providerId="LiveId" clId="{26E58B0B-9E64-46AF-9170-79E1CA016031}" dt="2023-06-17T03:16:04.061" v="782" actId="1038"/>
          <ac:spMkLst>
            <pc:docMk/>
            <pc:sldMk cId="3848917575" sldId="365"/>
            <ac:spMk id="17" creationId="{FFDCE9FB-6A95-E391-6959-296C856D0603}"/>
          </ac:spMkLst>
        </pc:spChg>
        <pc:spChg chg="mod">
          <ac:chgData name="hanh vu" userId="5a8ad58f99402e55" providerId="LiveId" clId="{26E58B0B-9E64-46AF-9170-79E1CA016031}" dt="2023-06-17T03:16:04.061" v="782" actId="1038"/>
          <ac:spMkLst>
            <pc:docMk/>
            <pc:sldMk cId="3848917575" sldId="365"/>
            <ac:spMk id="18" creationId="{5AC18F17-35BC-F2D7-1A22-5358524AC5B3}"/>
          </ac:spMkLst>
        </pc:spChg>
        <pc:spChg chg="mod">
          <ac:chgData name="hanh vu" userId="5a8ad58f99402e55" providerId="LiveId" clId="{26E58B0B-9E64-46AF-9170-79E1CA016031}" dt="2023-06-17T03:16:04.061" v="782" actId="1038"/>
          <ac:spMkLst>
            <pc:docMk/>
            <pc:sldMk cId="3848917575" sldId="365"/>
            <ac:spMk id="19" creationId="{DCC51EF9-43E7-FE4F-6E1D-797689E49BFD}"/>
          </ac:spMkLst>
        </pc:spChg>
        <pc:spChg chg="mod">
          <ac:chgData name="hanh vu" userId="5a8ad58f99402e55" providerId="LiveId" clId="{26E58B0B-9E64-46AF-9170-79E1CA016031}" dt="2023-06-17T03:16:04.061" v="782" actId="1038"/>
          <ac:spMkLst>
            <pc:docMk/>
            <pc:sldMk cId="3848917575" sldId="365"/>
            <ac:spMk id="21" creationId="{6709E000-C51F-ABCF-3FE7-935C01C3FA08}"/>
          </ac:spMkLst>
        </pc:spChg>
        <pc:spChg chg="mod">
          <ac:chgData name="hanh vu" userId="5a8ad58f99402e55" providerId="LiveId" clId="{26E58B0B-9E64-46AF-9170-79E1CA016031}" dt="2023-06-17T03:16:04.061" v="782" actId="1038"/>
          <ac:spMkLst>
            <pc:docMk/>
            <pc:sldMk cId="3848917575" sldId="365"/>
            <ac:spMk id="22" creationId="{B31E4553-44F9-1AA7-527C-B2F161250251}"/>
          </ac:spMkLst>
        </pc:spChg>
        <pc:spChg chg="mod">
          <ac:chgData name="hanh vu" userId="5a8ad58f99402e55" providerId="LiveId" clId="{26E58B0B-9E64-46AF-9170-79E1CA016031}" dt="2023-06-17T03:16:04.061" v="782" actId="1038"/>
          <ac:spMkLst>
            <pc:docMk/>
            <pc:sldMk cId="3848917575" sldId="365"/>
            <ac:spMk id="23" creationId="{1FC12D32-179E-E693-EA02-0B981CF14F3B}"/>
          </ac:spMkLst>
        </pc:spChg>
        <pc:spChg chg="mod">
          <ac:chgData name="hanh vu" userId="5a8ad58f99402e55" providerId="LiveId" clId="{26E58B0B-9E64-46AF-9170-79E1CA016031}" dt="2023-06-17T03:16:04.061" v="782" actId="1038"/>
          <ac:spMkLst>
            <pc:docMk/>
            <pc:sldMk cId="3848917575" sldId="365"/>
            <ac:spMk id="24" creationId="{1D985A38-6769-04AA-E7EB-178FDA3AD635}"/>
          </ac:spMkLst>
        </pc:spChg>
        <pc:spChg chg="mod">
          <ac:chgData name="hanh vu" userId="5a8ad58f99402e55" providerId="LiveId" clId="{26E58B0B-9E64-46AF-9170-79E1CA016031}" dt="2023-06-17T03:16:04.061" v="782" actId="1038"/>
          <ac:spMkLst>
            <pc:docMk/>
            <pc:sldMk cId="3848917575" sldId="365"/>
            <ac:spMk id="25" creationId="{65C2353D-EB01-22A4-7679-A63244E8C010}"/>
          </ac:spMkLst>
        </pc:spChg>
        <pc:spChg chg="mod">
          <ac:chgData name="hanh vu" userId="5a8ad58f99402e55" providerId="LiveId" clId="{26E58B0B-9E64-46AF-9170-79E1CA016031}" dt="2023-06-17T03:16:04.061" v="782" actId="1038"/>
          <ac:spMkLst>
            <pc:docMk/>
            <pc:sldMk cId="3848917575" sldId="365"/>
            <ac:spMk id="26" creationId="{5874E3DC-0177-5713-996D-7A17C5393329}"/>
          </ac:spMkLst>
        </pc:spChg>
        <pc:spChg chg="mod">
          <ac:chgData name="hanh vu" userId="5a8ad58f99402e55" providerId="LiveId" clId="{26E58B0B-9E64-46AF-9170-79E1CA016031}" dt="2023-06-17T03:16:04.061" v="782" actId="1038"/>
          <ac:spMkLst>
            <pc:docMk/>
            <pc:sldMk cId="3848917575" sldId="365"/>
            <ac:spMk id="27" creationId="{4A11750F-741B-F72C-EF09-5E8EB113338B}"/>
          </ac:spMkLst>
        </pc:spChg>
        <pc:spChg chg="mod">
          <ac:chgData name="hanh vu" userId="5a8ad58f99402e55" providerId="LiveId" clId="{26E58B0B-9E64-46AF-9170-79E1CA016031}" dt="2023-06-17T03:16:04.061" v="782" actId="1038"/>
          <ac:spMkLst>
            <pc:docMk/>
            <pc:sldMk cId="3848917575" sldId="365"/>
            <ac:spMk id="28" creationId="{DC665236-E28C-6DF4-63B5-6361199350BE}"/>
          </ac:spMkLst>
        </pc:spChg>
        <pc:spChg chg="mod">
          <ac:chgData name="hanh vu" userId="5a8ad58f99402e55" providerId="LiveId" clId="{26E58B0B-9E64-46AF-9170-79E1CA016031}" dt="2023-06-17T03:16:04.061" v="782" actId="1038"/>
          <ac:spMkLst>
            <pc:docMk/>
            <pc:sldMk cId="3848917575" sldId="365"/>
            <ac:spMk id="29" creationId="{B2FB115E-6A0A-45FB-005A-7FBB5A54A6C0}"/>
          </ac:spMkLst>
        </pc:spChg>
        <pc:spChg chg="mod">
          <ac:chgData name="hanh vu" userId="5a8ad58f99402e55" providerId="LiveId" clId="{26E58B0B-9E64-46AF-9170-79E1CA016031}" dt="2023-06-17T03:16:04.061" v="782" actId="1038"/>
          <ac:spMkLst>
            <pc:docMk/>
            <pc:sldMk cId="3848917575" sldId="365"/>
            <ac:spMk id="30" creationId="{54665C22-875E-2E19-0E8A-4418C313FC43}"/>
          </ac:spMkLst>
        </pc:spChg>
        <pc:spChg chg="mod">
          <ac:chgData name="hanh vu" userId="5a8ad58f99402e55" providerId="LiveId" clId="{26E58B0B-9E64-46AF-9170-79E1CA016031}" dt="2023-06-17T03:16:04.061" v="782" actId="1038"/>
          <ac:spMkLst>
            <pc:docMk/>
            <pc:sldMk cId="3848917575" sldId="365"/>
            <ac:spMk id="31" creationId="{9B6F537A-53D9-BB23-C893-7FB9EEEDDD50}"/>
          </ac:spMkLst>
        </pc:spChg>
        <pc:spChg chg="mod">
          <ac:chgData name="hanh vu" userId="5a8ad58f99402e55" providerId="LiveId" clId="{26E58B0B-9E64-46AF-9170-79E1CA016031}" dt="2023-06-17T03:16:04.061" v="782" actId="1038"/>
          <ac:spMkLst>
            <pc:docMk/>
            <pc:sldMk cId="3848917575" sldId="365"/>
            <ac:spMk id="32" creationId="{951C6296-11A2-B3A9-06DE-117AA85D4AA5}"/>
          </ac:spMkLst>
        </pc:spChg>
        <pc:spChg chg="mod">
          <ac:chgData name="hanh vu" userId="5a8ad58f99402e55" providerId="LiveId" clId="{26E58B0B-9E64-46AF-9170-79E1CA016031}" dt="2023-06-17T03:16:04.061" v="782" actId="1038"/>
          <ac:spMkLst>
            <pc:docMk/>
            <pc:sldMk cId="3848917575" sldId="365"/>
            <ac:spMk id="33" creationId="{5D1FCE29-B4B8-87FD-6CBA-6A4A71E1C80D}"/>
          </ac:spMkLst>
        </pc:spChg>
        <pc:spChg chg="add mod">
          <ac:chgData name="hanh vu" userId="5a8ad58f99402e55" providerId="LiveId" clId="{26E58B0B-9E64-46AF-9170-79E1CA016031}" dt="2023-06-17T03:16:04.061" v="782" actId="1038"/>
          <ac:spMkLst>
            <pc:docMk/>
            <pc:sldMk cId="3848917575" sldId="365"/>
            <ac:spMk id="34" creationId="{BE8F9ABF-4153-0690-ADD5-75472BCDB4AC}"/>
          </ac:spMkLst>
        </pc:spChg>
        <pc:spChg chg="add mod">
          <ac:chgData name="hanh vu" userId="5a8ad58f99402e55" providerId="LiveId" clId="{26E58B0B-9E64-46AF-9170-79E1CA016031}" dt="2023-06-17T03:16:04.061" v="782" actId="1038"/>
          <ac:spMkLst>
            <pc:docMk/>
            <pc:sldMk cId="3848917575" sldId="365"/>
            <ac:spMk id="35" creationId="{79462689-4D40-3419-48B0-D5A0A3045DF0}"/>
          </ac:spMkLst>
        </pc:spChg>
        <pc:spChg chg="add mod">
          <ac:chgData name="hanh vu" userId="5a8ad58f99402e55" providerId="LiveId" clId="{26E58B0B-9E64-46AF-9170-79E1CA016031}" dt="2023-06-17T03:16:04.061" v="782" actId="1038"/>
          <ac:spMkLst>
            <pc:docMk/>
            <pc:sldMk cId="3848917575" sldId="365"/>
            <ac:spMk id="36" creationId="{614D7BD8-8ACF-214F-D3A7-0F76E5CD5209}"/>
          </ac:spMkLst>
        </pc:spChg>
        <pc:spChg chg="add mod">
          <ac:chgData name="hanh vu" userId="5a8ad58f99402e55" providerId="LiveId" clId="{26E58B0B-9E64-46AF-9170-79E1CA016031}" dt="2023-06-17T03:16:04.061" v="782" actId="1038"/>
          <ac:spMkLst>
            <pc:docMk/>
            <pc:sldMk cId="3848917575" sldId="365"/>
            <ac:spMk id="37" creationId="{EEA29245-E064-380E-2479-366900228ECB}"/>
          </ac:spMkLst>
        </pc:spChg>
        <pc:spChg chg="add mod">
          <ac:chgData name="hanh vu" userId="5a8ad58f99402e55" providerId="LiveId" clId="{26E58B0B-9E64-46AF-9170-79E1CA016031}" dt="2023-06-17T03:16:04.061" v="782" actId="1038"/>
          <ac:spMkLst>
            <pc:docMk/>
            <pc:sldMk cId="3848917575" sldId="365"/>
            <ac:spMk id="38" creationId="{A5D82480-AA55-6F02-A469-8DCDF9FE7C5A}"/>
          </ac:spMkLst>
        </pc:spChg>
        <pc:spChg chg="mod">
          <ac:chgData name="hanh vu" userId="5a8ad58f99402e55" providerId="LiveId" clId="{26E58B0B-9E64-46AF-9170-79E1CA016031}" dt="2023-06-17T03:16:04.061" v="782" actId="1038"/>
          <ac:spMkLst>
            <pc:docMk/>
            <pc:sldMk cId="3848917575" sldId="365"/>
            <ac:spMk id="40" creationId="{5B6C33A8-5EAE-4F07-F978-B0C50D3843F6}"/>
          </ac:spMkLst>
        </pc:spChg>
        <pc:spChg chg="mod">
          <ac:chgData name="hanh vu" userId="5a8ad58f99402e55" providerId="LiveId" clId="{26E58B0B-9E64-46AF-9170-79E1CA016031}" dt="2023-06-17T03:16:04.061" v="782" actId="1038"/>
          <ac:spMkLst>
            <pc:docMk/>
            <pc:sldMk cId="3848917575" sldId="365"/>
            <ac:spMk id="41" creationId="{B126C63D-9861-0A7D-7E88-AB3A3E55E6FF}"/>
          </ac:spMkLst>
        </pc:spChg>
        <pc:spChg chg="add mod">
          <ac:chgData name="hanh vu" userId="5a8ad58f99402e55" providerId="LiveId" clId="{26E58B0B-9E64-46AF-9170-79E1CA016031}" dt="2023-06-17T03:16:04.061" v="782" actId="1038"/>
          <ac:spMkLst>
            <pc:docMk/>
            <pc:sldMk cId="3848917575" sldId="365"/>
            <ac:spMk id="42" creationId="{999460EC-ACFD-00A1-5E82-5B9B1AEAD2D0}"/>
          </ac:spMkLst>
        </pc:spChg>
        <pc:spChg chg="add mod">
          <ac:chgData name="hanh vu" userId="5a8ad58f99402e55" providerId="LiveId" clId="{26E58B0B-9E64-46AF-9170-79E1CA016031}" dt="2023-06-17T03:16:04.061" v="782" actId="1038"/>
          <ac:spMkLst>
            <pc:docMk/>
            <pc:sldMk cId="3848917575" sldId="365"/>
            <ac:spMk id="43" creationId="{A3581A45-183E-6E2D-78BD-319002EB26CA}"/>
          </ac:spMkLst>
        </pc:spChg>
        <pc:spChg chg="add mod">
          <ac:chgData name="hanh vu" userId="5a8ad58f99402e55" providerId="LiveId" clId="{26E58B0B-9E64-46AF-9170-79E1CA016031}" dt="2023-06-17T03:16:04.061" v="782" actId="1038"/>
          <ac:spMkLst>
            <pc:docMk/>
            <pc:sldMk cId="3848917575" sldId="365"/>
            <ac:spMk id="44" creationId="{7751E145-CE12-9E0A-962A-2CD38F85AB7F}"/>
          </ac:spMkLst>
        </pc:spChg>
        <pc:spChg chg="add mod">
          <ac:chgData name="hanh vu" userId="5a8ad58f99402e55" providerId="LiveId" clId="{26E58B0B-9E64-46AF-9170-79E1CA016031}" dt="2023-06-17T03:16:04.061" v="782" actId="1038"/>
          <ac:spMkLst>
            <pc:docMk/>
            <pc:sldMk cId="3848917575" sldId="365"/>
            <ac:spMk id="45" creationId="{E2E5B05C-172C-D068-0D86-7517DA5133D7}"/>
          </ac:spMkLst>
        </pc:spChg>
        <pc:spChg chg="add mod">
          <ac:chgData name="hanh vu" userId="5a8ad58f99402e55" providerId="LiveId" clId="{26E58B0B-9E64-46AF-9170-79E1CA016031}" dt="2023-06-17T03:16:04.061" v="782" actId="1038"/>
          <ac:spMkLst>
            <pc:docMk/>
            <pc:sldMk cId="3848917575" sldId="365"/>
            <ac:spMk id="46" creationId="{D4849406-AACF-0E9E-7FEB-C73B4F10B9B5}"/>
          </ac:spMkLst>
        </pc:spChg>
        <pc:spChg chg="mod">
          <ac:chgData name="hanh vu" userId="5a8ad58f99402e55" providerId="LiveId" clId="{26E58B0B-9E64-46AF-9170-79E1CA016031}" dt="2023-06-17T03:16:04.061" v="782" actId="1038"/>
          <ac:spMkLst>
            <pc:docMk/>
            <pc:sldMk cId="3848917575" sldId="365"/>
            <ac:spMk id="48" creationId="{562E1942-9C74-4F34-1AA2-55CF9AAB7181}"/>
          </ac:spMkLst>
        </pc:spChg>
        <pc:spChg chg="mod">
          <ac:chgData name="hanh vu" userId="5a8ad58f99402e55" providerId="LiveId" clId="{26E58B0B-9E64-46AF-9170-79E1CA016031}" dt="2023-06-17T03:16:04.061" v="782" actId="1038"/>
          <ac:spMkLst>
            <pc:docMk/>
            <pc:sldMk cId="3848917575" sldId="365"/>
            <ac:spMk id="49" creationId="{BD5D237A-8EA4-1A47-8AEE-B0762E9463A4}"/>
          </ac:spMkLst>
        </pc:spChg>
        <pc:spChg chg="mod">
          <ac:chgData name="hanh vu" userId="5a8ad58f99402e55" providerId="LiveId" clId="{26E58B0B-9E64-46AF-9170-79E1CA016031}" dt="2023-06-17T03:16:04.061" v="782" actId="1038"/>
          <ac:spMkLst>
            <pc:docMk/>
            <pc:sldMk cId="3848917575" sldId="365"/>
            <ac:spMk id="50" creationId="{D1B78F10-1207-4F36-1B00-4AEAC056DDE3}"/>
          </ac:spMkLst>
        </pc:spChg>
        <pc:spChg chg="add mod">
          <ac:chgData name="hanh vu" userId="5a8ad58f99402e55" providerId="LiveId" clId="{26E58B0B-9E64-46AF-9170-79E1CA016031}" dt="2023-06-17T03:16:04.061" v="782" actId="1038"/>
          <ac:spMkLst>
            <pc:docMk/>
            <pc:sldMk cId="3848917575" sldId="365"/>
            <ac:spMk id="51" creationId="{6FFA2A75-35DF-9A9C-E172-AF4AC4450926}"/>
          </ac:spMkLst>
        </pc:spChg>
        <pc:spChg chg="add mod">
          <ac:chgData name="hanh vu" userId="5a8ad58f99402e55" providerId="LiveId" clId="{26E58B0B-9E64-46AF-9170-79E1CA016031}" dt="2023-06-17T03:16:04.061" v="782" actId="1038"/>
          <ac:spMkLst>
            <pc:docMk/>
            <pc:sldMk cId="3848917575" sldId="365"/>
            <ac:spMk id="52" creationId="{EBF3C04C-6534-0976-59E2-267D17C6C986}"/>
          </ac:spMkLst>
        </pc:spChg>
        <pc:spChg chg="add mod">
          <ac:chgData name="hanh vu" userId="5a8ad58f99402e55" providerId="LiveId" clId="{26E58B0B-9E64-46AF-9170-79E1CA016031}" dt="2023-06-17T03:16:04.061" v="782" actId="1038"/>
          <ac:spMkLst>
            <pc:docMk/>
            <pc:sldMk cId="3848917575" sldId="365"/>
            <ac:spMk id="53" creationId="{2FE37F70-EEA8-0A34-5407-93900F5C5310}"/>
          </ac:spMkLst>
        </pc:spChg>
        <pc:spChg chg="add mod">
          <ac:chgData name="hanh vu" userId="5a8ad58f99402e55" providerId="LiveId" clId="{26E58B0B-9E64-46AF-9170-79E1CA016031}" dt="2023-06-17T03:16:04.061" v="782" actId="1038"/>
          <ac:spMkLst>
            <pc:docMk/>
            <pc:sldMk cId="3848917575" sldId="365"/>
            <ac:spMk id="54" creationId="{9ECFE2B0-1C62-9A69-6B11-4399C146A196}"/>
          </ac:spMkLst>
        </pc:spChg>
        <pc:spChg chg="add mod">
          <ac:chgData name="hanh vu" userId="5a8ad58f99402e55" providerId="LiveId" clId="{26E58B0B-9E64-46AF-9170-79E1CA016031}" dt="2023-06-17T03:16:04.061" v="782" actId="1038"/>
          <ac:spMkLst>
            <pc:docMk/>
            <pc:sldMk cId="3848917575" sldId="365"/>
            <ac:spMk id="55" creationId="{B2F287D5-BBDE-A1C5-B73B-C337D5887038}"/>
          </ac:spMkLst>
        </pc:spChg>
        <pc:spChg chg="add mod">
          <ac:chgData name="hanh vu" userId="5a8ad58f99402e55" providerId="LiveId" clId="{26E58B0B-9E64-46AF-9170-79E1CA016031}" dt="2023-06-17T03:16:04.061" v="782" actId="1038"/>
          <ac:spMkLst>
            <pc:docMk/>
            <pc:sldMk cId="3848917575" sldId="365"/>
            <ac:spMk id="56" creationId="{7E9D1ED7-D90F-3971-95B3-36D4750284D5}"/>
          </ac:spMkLst>
        </pc:spChg>
        <pc:spChg chg="add mod">
          <ac:chgData name="hanh vu" userId="5a8ad58f99402e55" providerId="LiveId" clId="{26E58B0B-9E64-46AF-9170-79E1CA016031}" dt="2023-06-17T03:16:04.061" v="782" actId="1038"/>
          <ac:spMkLst>
            <pc:docMk/>
            <pc:sldMk cId="3848917575" sldId="365"/>
            <ac:spMk id="57" creationId="{4E5299C4-48D5-B268-0EC1-6F16432EFE92}"/>
          </ac:spMkLst>
        </pc:spChg>
        <pc:spChg chg="add mod">
          <ac:chgData name="hanh vu" userId="5a8ad58f99402e55" providerId="LiveId" clId="{26E58B0B-9E64-46AF-9170-79E1CA016031}" dt="2023-06-17T03:16:04.061" v="782" actId="1038"/>
          <ac:spMkLst>
            <pc:docMk/>
            <pc:sldMk cId="3848917575" sldId="365"/>
            <ac:spMk id="58" creationId="{35426946-1A41-9D91-7358-0F2832E2CBE1}"/>
          </ac:spMkLst>
        </pc:spChg>
        <pc:spChg chg="add mod">
          <ac:chgData name="hanh vu" userId="5a8ad58f99402e55" providerId="LiveId" clId="{26E58B0B-9E64-46AF-9170-79E1CA016031}" dt="2023-06-17T03:16:04.061" v="782" actId="1038"/>
          <ac:spMkLst>
            <pc:docMk/>
            <pc:sldMk cId="3848917575" sldId="365"/>
            <ac:spMk id="59" creationId="{AAA8EC57-FC59-ECF5-4F70-14784A751BFB}"/>
          </ac:spMkLst>
        </pc:spChg>
        <pc:spChg chg="add mod">
          <ac:chgData name="hanh vu" userId="5a8ad58f99402e55" providerId="LiveId" clId="{26E58B0B-9E64-46AF-9170-79E1CA016031}" dt="2023-06-17T03:16:04.061" v="782" actId="1038"/>
          <ac:spMkLst>
            <pc:docMk/>
            <pc:sldMk cId="3848917575" sldId="365"/>
            <ac:spMk id="60" creationId="{94CA5254-E416-D1A2-527A-08F579E2B8E2}"/>
          </ac:spMkLst>
        </pc:spChg>
        <pc:spChg chg="add mod">
          <ac:chgData name="hanh vu" userId="5a8ad58f99402e55" providerId="LiveId" clId="{26E58B0B-9E64-46AF-9170-79E1CA016031}" dt="2023-06-17T03:16:04.061" v="782" actId="1038"/>
          <ac:spMkLst>
            <pc:docMk/>
            <pc:sldMk cId="3848917575" sldId="365"/>
            <ac:spMk id="61" creationId="{1F81C4FE-E2BE-F6E4-0C13-57F6F47603B2}"/>
          </ac:spMkLst>
        </pc:spChg>
        <pc:spChg chg="add mod">
          <ac:chgData name="hanh vu" userId="5a8ad58f99402e55" providerId="LiveId" clId="{26E58B0B-9E64-46AF-9170-79E1CA016031}" dt="2023-06-17T03:16:04.061" v="782" actId="1038"/>
          <ac:spMkLst>
            <pc:docMk/>
            <pc:sldMk cId="3848917575" sldId="365"/>
            <ac:spMk id="62" creationId="{8D9D635B-1C37-EE5E-2DB4-B09591CBDBB6}"/>
          </ac:spMkLst>
        </pc:spChg>
        <pc:spChg chg="add mod">
          <ac:chgData name="hanh vu" userId="5a8ad58f99402e55" providerId="LiveId" clId="{26E58B0B-9E64-46AF-9170-79E1CA016031}" dt="2023-06-17T03:16:04.061" v="782" actId="1038"/>
          <ac:spMkLst>
            <pc:docMk/>
            <pc:sldMk cId="3848917575" sldId="365"/>
            <ac:spMk id="63" creationId="{F6A67CF2-11B9-CA71-8729-8E6247FD5C3A}"/>
          </ac:spMkLst>
        </pc:spChg>
        <pc:spChg chg="add mod">
          <ac:chgData name="hanh vu" userId="5a8ad58f99402e55" providerId="LiveId" clId="{26E58B0B-9E64-46AF-9170-79E1CA016031}" dt="2023-06-17T03:16:04.061" v="782" actId="1038"/>
          <ac:spMkLst>
            <pc:docMk/>
            <pc:sldMk cId="3848917575" sldId="365"/>
            <ac:spMk id="19456" creationId="{A849B0FA-3ADC-B6B8-206A-AD51203DA997}"/>
          </ac:spMkLst>
        </pc:spChg>
        <pc:spChg chg="add mod">
          <ac:chgData name="hanh vu" userId="5a8ad58f99402e55" providerId="LiveId" clId="{26E58B0B-9E64-46AF-9170-79E1CA016031}" dt="2023-06-17T03:16:04.061" v="782" actId="1038"/>
          <ac:spMkLst>
            <pc:docMk/>
            <pc:sldMk cId="3848917575" sldId="365"/>
            <ac:spMk id="19457" creationId="{AC06EC22-D356-CE5A-6265-66778DB8F9AF}"/>
          </ac:spMkLst>
        </pc:spChg>
        <pc:spChg chg="mod">
          <ac:chgData name="hanh vu" userId="5a8ad58f99402e55" providerId="LiveId" clId="{26E58B0B-9E64-46AF-9170-79E1CA016031}" dt="2023-06-17T03:49:58.607" v="1426" actId="20577"/>
          <ac:spMkLst>
            <pc:docMk/>
            <pc:sldMk cId="3848917575" sldId="365"/>
            <ac:spMk id="19458" creationId="{6B364415-0F51-EC28-B7A9-8A93C3D6A2EB}"/>
          </ac:spMkLst>
        </pc:spChg>
        <pc:spChg chg="mod">
          <ac:chgData name="hanh vu" userId="5a8ad58f99402e55" providerId="LiveId" clId="{26E58B0B-9E64-46AF-9170-79E1CA016031}" dt="2023-06-17T03:16:04.061" v="782" actId="1038"/>
          <ac:spMkLst>
            <pc:docMk/>
            <pc:sldMk cId="3848917575" sldId="365"/>
            <ac:spMk id="19460" creationId="{F337115D-EF23-A3B9-8CBD-06827CC4274C}"/>
          </ac:spMkLst>
        </pc:spChg>
        <pc:spChg chg="mod">
          <ac:chgData name="hanh vu" userId="5a8ad58f99402e55" providerId="LiveId" clId="{26E58B0B-9E64-46AF-9170-79E1CA016031}" dt="2023-06-17T03:16:04.061" v="782" actId="1038"/>
          <ac:spMkLst>
            <pc:docMk/>
            <pc:sldMk cId="3848917575" sldId="365"/>
            <ac:spMk id="19461" creationId="{0E660522-EC36-0AE4-A7FF-78A49F0DC3F2}"/>
          </ac:spMkLst>
        </pc:spChg>
        <pc:spChg chg="mod">
          <ac:chgData name="hanh vu" userId="5a8ad58f99402e55" providerId="LiveId" clId="{26E58B0B-9E64-46AF-9170-79E1CA016031}" dt="2023-06-17T03:16:04.061" v="782" actId="1038"/>
          <ac:spMkLst>
            <pc:docMk/>
            <pc:sldMk cId="3848917575" sldId="365"/>
            <ac:spMk id="19462" creationId="{EB67790E-467E-7851-DCB1-69A07CD90E6A}"/>
          </ac:spMkLst>
        </pc:spChg>
        <pc:spChg chg="mod">
          <ac:chgData name="hanh vu" userId="5a8ad58f99402e55" providerId="LiveId" clId="{26E58B0B-9E64-46AF-9170-79E1CA016031}" dt="2023-06-17T03:16:04.061" v="782" actId="1038"/>
          <ac:spMkLst>
            <pc:docMk/>
            <pc:sldMk cId="3848917575" sldId="365"/>
            <ac:spMk id="19463" creationId="{51C053B7-3854-F2D2-7FC3-949162B74F27}"/>
          </ac:spMkLst>
        </pc:spChg>
        <pc:spChg chg="mod">
          <ac:chgData name="hanh vu" userId="5a8ad58f99402e55" providerId="LiveId" clId="{26E58B0B-9E64-46AF-9170-79E1CA016031}" dt="2023-06-17T03:16:04.061" v="782" actId="1038"/>
          <ac:spMkLst>
            <pc:docMk/>
            <pc:sldMk cId="3848917575" sldId="365"/>
            <ac:spMk id="19464" creationId="{67F5EF56-AA94-16A1-6AA7-EC8BB7B056EA}"/>
          </ac:spMkLst>
        </pc:spChg>
        <pc:spChg chg="add mod">
          <ac:chgData name="hanh vu" userId="5a8ad58f99402e55" providerId="LiveId" clId="{26E58B0B-9E64-46AF-9170-79E1CA016031}" dt="2023-06-17T03:16:04.061" v="782" actId="1038"/>
          <ac:spMkLst>
            <pc:docMk/>
            <pc:sldMk cId="3848917575" sldId="365"/>
            <ac:spMk id="19465" creationId="{ACC52EA9-5DC6-168C-1B20-9A9D36B7550F}"/>
          </ac:spMkLst>
        </pc:spChg>
        <pc:spChg chg="add mod">
          <ac:chgData name="hanh vu" userId="5a8ad58f99402e55" providerId="LiveId" clId="{26E58B0B-9E64-46AF-9170-79E1CA016031}" dt="2023-06-17T03:16:04.061" v="782" actId="1038"/>
          <ac:spMkLst>
            <pc:docMk/>
            <pc:sldMk cId="3848917575" sldId="365"/>
            <ac:spMk id="19466" creationId="{B5FEDBCB-5239-C34A-0D5B-7D07BD10EE89}"/>
          </ac:spMkLst>
        </pc:spChg>
        <pc:spChg chg="add mod">
          <ac:chgData name="hanh vu" userId="5a8ad58f99402e55" providerId="LiveId" clId="{26E58B0B-9E64-46AF-9170-79E1CA016031}" dt="2023-06-17T03:16:04.061" v="782" actId="1038"/>
          <ac:spMkLst>
            <pc:docMk/>
            <pc:sldMk cId="3848917575" sldId="365"/>
            <ac:spMk id="19467" creationId="{A1FB4310-E3B7-172A-4254-853481CDD016}"/>
          </ac:spMkLst>
        </pc:spChg>
        <pc:spChg chg="add mod">
          <ac:chgData name="hanh vu" userId="5a8ad58f99402e55" providerId="LiveId" clId="{26E58B0B-9E64-46AF-9170-79E1CA016031}" dt="2023-06-17T03:16:04.061" v="782" actId="1038"/>
          <ac:spMkLst>
            <pc:docMk/>
            <pc:sldMk cId="3848917575" sldId="365"/>
            <ac:spMk id="19468" creationId="{0B2A50BB-5EDC-2830-2607-C98A76DE8451}"/>
          </ac:spMkLst>
        </pc:spChg>
        <pc:spChg chg="add mod">
          <ac:chgData name="hanh vu" userId="5a8ad58f99402e55" providerId="LiveId" clId="{26E58B0B-9E64-46AF-9170-79E1CA016031}" dt="2023-06-17T03:16:04.061" v="782" actId="1038"/>
          <ac:spMkLst>
            <pc:docMk/>
            <pc:sldMk cId="3848917575" sldId="365"/>
            <ac:spMk id="19469" creationId="{6815C739-3512-E371-72EA-45D9D1D2376F}"/>
          </ac:spMkLst>
        </pc:spChg>
        <pc:spChg chg="add mod">
          <ac:chgData name="hanh vu" userId="5a8ad58f99402e55" providerId="LiveId" clId="{26E58B0B-9E64-46AF-9170-79E1CA016031}" dt="2023-06-17T03:16:04.061" v="782" actId="1038"/>
          <ac:spMkLst>
            <pc:docMk/>
            <pc:sldMk cId="3848917575" sldId="365"/>
            <ac:spMk id="19470" creationId="{606BE10D-1F1F-6322-2434-541E79727399}"/>
          </ac:spMkLst>
        </pc:spChg>
        <pc:spChg chg="add mod">
          <ac:chgData name="hanh vu" userId="5a8ad58f99402e55" providerId="LiveId" clId="{26E58B0B-9E64-46AF-9170-79E1CA016031}" dt="2023-06-17T03:16:04.061" v="782" actId="1038"/>
          <ac:spMkLst>
            <pc:docMk/>
            <pc:sldMk cId="3848917575" sldId="365"/>
            <ac:spMk id="19471" creationId="{28453150-1B10-F52B-95A7-649E8C5B9839}"/>
          </ac:spMkLst>
        </pc:spChg>
        <pc:spChg chg="add mod">
          <ac:chgData name="hanh vu" userId="5a8ad58f99402e55" providerId="LiveId" clId="{26E58B0B-9E64-46AF-9170-79E1CA016031}" dt="2023-06-17T03:16:04.061" v="782" actId="1038"/>
          <ac:spMkLst>
            <pc:docMk/>
            <pc:sldMk cId="3848917575" sldId="365"/>
            <ac:spMk id="19472" creationId="{07E3A6A7-736A-7A3D-4ED9-E427B6B3C86E}"/>
          </ac:spMkLst>
        </pc:spChg>
        <pc:spChg chg="add mod">
          <ac:chgData name="hanh vu" userId="5a8ad58f99402e55" providerId="LiveId" clId="{26E58B0B-9E64-46AF-9170-79E1CA016031}" dt="2023-06-17T03:16:04.061" v="782" actId="1038"/>
          <ac:spMkLst>
            <pc:docMk/>
            <pc:sldMk cId="3848917575" sldId="365"/>
            <ac:spMk id="19473" creationId="{8A07981A-FD0B-B7EA-8760-F1871A90CDFE}"/>
          </ac:spMkLst>
        </pc:spChg>
        <pc:spChg chg="add mod">
          <ac:chgData name="hanh vu" userId="5a8ad58f99402e55" providerId="LiveId" clId="{26E58B0B-9E64-46AF-9170-79E1CA016031}" dt="2023-06-17T03:16:04.061" v="782" actId="1038"/>
          <ac:spMkLst>
            <pc:docMk/>
            <pc:sldMk cId="3848917575" sldId="365"/>
            <ac:spMk id="19474" creationId="{7BB559EF-B064-E3C8-90E5-C485AEF52FD7}"/>
          </ac:spMkLst>
        </pc:spChg>
        <pc:spChg chg="add mod">
          <ac:chgData name="hanh vu" userId="5a8ad58f99402e55" providerId="LiveId" clId="{26E58B0B-9E64-46AF-9170-79E1CA016031}" dt="2023-06-17T03:16:04.061" v="782" actId="1038"/>
          <ac:spMkLst>
            <pc:docMk/>
            <pc:sldMk cId="3848917575" sldId="365"/>
            <ac:spMk id="19475" creationId="{5DCDEAE3-C556-E07B-851B-33749F6AA413}"/>
          </ac:spMkLst>
        </pc:spChg>
        <pc:spChg chg="add mod">
          <ac:chgData name="hanh vu" userId="5a8ad58f99402e55" providerId="LiveId" clId="{26E58B0B-9E64-46AF-9170-79E1CA016031}" dt="2023-06-17T03:16:04.061" v="782" actId="1038"/>
          <ac:spMkLst>
            <pc:docMk/>
            <pc:sldMk cId="3848917575" sldId="365"/>
            <ac:spMk id="19476" creationId="{70BE9C60-EC6D-CB30-B62A-168337964E1B}"/>
          </ac:spMkLst>
        </pc:spChg>
        <pc:spChg chg="add mod">
          <ac:chgData name="hanh vu" userId="5a8ad58f99402e55" providerId="LiveId" clId="{26E58B0B-9E64-46AF-9170-79E1CA016031}" dt="2023-06-17T03:16:04.061" v="782" actId="1038"/>
          <ac:spMkLst>
            <pc:docMk/>
            <pc:sldMk cId="3848917575" sldId="365"/>
            <ac:spMk id="19477" creationId="{ECBCDEC6-89C6-73BF-4E0A-8EECB25563ED}"/>
          </ac:spMkLst>
        </pc:spChg>
        <pc:spChg chg="mod">
          <ac:chgData name="hanh vu" userId="5a8ad58f99402e55" providerId="LiveId" clId="{26E58B0B-9E64-46AF-9170-79E1CA016031}" dt="2023-06-17T03:08:35.564" v="647" actId="1035"/>
          <ac:spMkLst>
            <pc:docMk/>
            <pc:sldMk cId="3848917575" sldId="365"/>
            <ac:spMk id="19479" creationId="{6EC19C6C-85A1-A4DE-4F8F-B311541A03E1}"/>
          </ac:spMkLst>
        </pc:spChg>
        <pc:spChg chg="mod">
          <ac:chgData name="hanh vu" userId="5a8ad58f99402e55" providerId="LiveId" clId="{26E58B0B-9E64-46AF-9170-79E1CA016031}" dt="2023-06-17T03:08:35.564" v="647" actId="1035"/>
          <ac:spMkLst>
            <pc:docMk/>
            <pc:sldMk cId="3848917575" sldId="365"/>
            <ac:spMk id="19480" creationId="{833F0C02-917A-2A44-A916-ADECFEB571B9}"/>
          </ac:spMkLst>
        </pc:spChg>
        <pc:spChg chg="add mod">
          <ac:chgData name="hanh vu" userId="5a8ad58f99402e55" providerId="LiveId" clId="{26E58B0B-9E64-46AF-9170-79E1CA016031}" dt="2023-06-17T03:16:04.061" v="782" actId="1038"/>
          <ac:spMkLst>
            <pc:docMk/>
            <pc:sldMk cId="3848917575" sldId="365"/>
            <ac:spMk id="19481" creationId="{11A6BDA1-413F-9BE9-F39B-2A1E6122B151}"/>
          </ac:spMkLst>
        </pc:spChg>
        <pc:spChg chg="add mod">
          <ac:chgData name="hanh vu" userId="5a8ad58f99402e55" providerId="LiveId" clId="{26E58B0B-9E64-46AF-9170-79E1CA016031}" dt="2023-06-17T03:16:04.061" v="782" actId="1038"/>
          <ac:spMkLst>
            <pc:docMk/>
            <pc:sldMk cId="3848917575" sldId="365"/>
            <ac:spMk id="19482" creationId="{BA5362BB-DEA2-D591-4535-B411677673CE}"/>
          </ac:spMkLst>
        </pc:spChg>
        <pc:spChg chg="add mod">
          <ac:chgData name="hanh vu" userId="5a8ad58f99402e55" providerId="LiveId" clId="{26E58B0B-9E64-46AF-9170-79E1CA016031}" dt="2023-06-17T03:09:07.587" v="651" actId="14100"/>
          <ac:spMkLst>
            <pc:docMk/>
            <pc:sldMk cId="3848917575" sldId="365"/>
            <ac:spMk id="19483" creationId="{6618330C-90BD-B6F3-6865-733A6DEC46CE}"/>
          </ac:spMkLst>
        </pc:spChg>
        <pc:spChg chg="add del mod">
          <ac:chgData name="hanh vu" userId="5a8ad58f99402e55" providerId="LiveId" clId="{26E58B0B-9E64-46AF-9170-79E1CA016031}" dt="2023-06-17T03:14:33.143" v="760" actId="478"/>
          <ac:spMkLst>
            <pc:docMk/>
            <pc:sldMk cId="3848917575" sldId="365"/>
            <ac:spMk id="19489" creationId="{16E49BC3-8A2F-29BF-A31E-4970CB4991FD}"/>
          </ac:spMkLst>
        </pc:spChg>
        <pc:spChg chg="add mod">
          <ac:chgData name="hanh vu" userId="5a8ad58f99402e55" providerId="LiveId" clId="{26E58B0B-9E64-46AF-9170-79E1CA016031}" dt="2023-06-17T03:12:39.576" v="696" actId="20577"/>
          <ac:spMkLst>
            <pc:docMk/>
            <pc:sldMk cId="3848917575" sldId="365"/>
            <ac:spMk id="19492" creationId="{20061932-608F-266F-DB2F-F83937FE7D75}"/>
          </ac:spMkLst>
        </pc:spChg>
        <pc:spChg chg="add mod">
          <ac:chgData name="hanh vu" userId="5a8ad58f99402e55" providerId="LiveId" clId="{26E58B0B-9E64-46AF-9170-79E1CA016031}" dt="2023-06-17T03:13:06.064" v="714" actId="20577"/>
          <ac:spMkLst>
            <pc:docMk/>
            <pc:sldMk cId="3848917575" sldId="365"/>
            <ac:spMk id="19495" creationId="{FE448D13-DF3B-0017-9469-2C29997CDEB4}"/>
          </ac:spMkLst>
        </pc:spChg>
        <pc:spChg chg="add mod">
          <ac:chgData name="hanh vu" userId="5a8ad58f99402e55" providerId="LiveId" clId="{26E58B0B-9E64-46AF-9170-79E1CA016031}" dt="2023-06-17T03:16:16.063" v="783" actId="14100"/>
          <ac:spMkLst>
            <pc:docMk/>
            <pc:sldMk cId="3848917575" sldId="365"/>
            <ac:spMk id="19497" creationId="{C024B361-9023-D3DC-8C01-193C09430490}"/>
          </ac:spMkLst>
        </pc:spChg>
        <pc:grpChg chg="add mod">
          <ac:chgData name="hanh vu" userId="5a8ad58f99402e55" providerId="LiveId" clId="{26E58B0B-9E64-46AF-9170-79E1CA016031}" dt="2023-06-17T03:16:04.061" v="782" actId="1038"/>
          <ac:grpSpMkLst>
            <pc:docMk/>
            <pc:sldMk cId="3848917575" sldId="365"/>
            <ac:grpSpMk id="9" creationId="{B984213F-928D-13D9-2A02-8EB239EF0317}"/>
          </ac:grpSpMkLst>
        </pc:grpChg>
        <pc:grpChg chg="mod">
          <ac:chgData name="hanh vu" userId="5a8ad58f99402e55" providerId="LiveId" clId="{26E58B0B-9E64-46AF-9170-79E1CA016031}" dt="2023-06-17T03:16:04.061" v="782" actId="1038"/>
          <ac:grpSpMkLst>
            <pc:docMk/>
            <pc:sldMk cId="3848917575" sldId="365"/>
            <ac:grpSpMk id="20" creationId="{D78BC809-C4C6-AFA8-A04B-3597462E7759}"/>
          </ac:grpSpMkLst>
        </pc:grpChg>
        <pc:grpChg chg="add mod">
          <ac:chgData name="hanh vu" userId="5a8ad58f99402e55" providerId="LiveId" clId="{26E58B0B-9E64-46AF-9170-79E1CA016031}" dt="2023-06-17T03:16:04.061" v="782" actId="1038"/>
          <ac:grpSpMkLst>
            <pc:docMk/>
            <pc:sldMk cId="3848917575" sldId="365"/>
            <ac:grpSpMk id="39" creationId="{63FF4603-6F27-CA5B-C92D-CDE0B740BD61}"/>
          </ac:grpSpMkLst>
        </pc:grpChg>
        <pc:grpChg chg="add mod">
          <ac:chgData name="hanh vu" userId="5a8ad58f99402e55" providerId="LiveId" clId="{26E58B0B-9E64-46AF-9170-79E1CA016031}" dt="2023-06-17T03:16:04.061" v="782" actId="1038"/>
          <ac:grpSpMkLst>
            <pc:docMk/>
            <pc:sldMk cId="3848917575" sldId="365"/>
            <ac:grpSpMk id="47" creationId="{E59FC6F5-CC01-E64E-6C54-32B22B243E65}"/>
          </ac:grpSpMkLst>
        </pc:grpChg>
        <pc:grpChg chg="add mod">
          <ac:chgData name="hanh vu" userId="5a8ad58f99402e55" providerId="LiveId" clId="{26E58B0B-9E64-46AF-9170-79E1CA016031}" dt="2023-06-17T03:16:04.061" v="782" actId="1038"/>
          <ac:grpSpMkLst>
            <pc:docMk/>
            <pc:sldMk cId="3848917575" sldId="365"/>
            <ac:grpSpMk id="19459" creationId="{2CDE52E7-27A8-9A85-5638-F48B18AF064A}"/>
          </ac:grpSpMkLst>
        </pc:grpChg>
        <pc:grpChg chg="add del mod">
          <ac:chgData name="hanh vu" userId="5a8ad58f99402e55" providerId="LiveId" clId="{26E58B0B-9E64-46AF-9170-79E1CA016031}" dt="2023-06-17T03:10:21.635" v="673" actId="478"/>
          <ac:grpSpMkLst>
            <pc:docMk/>
            <pc:sldMk cId="3848917575" sldId="365"/>
            <ac:grpSpMk id="19478" creationId="{EFA78EC5-5D78-8520-4110-2A53AB14BF49}"/>
          </ac:grpSpMkLst>
        </pc:grpChg>
        <pc:picChg chg="del">
          <ac:chgData name="hanh vu" userId="5a8ad58f99402e55" providerId="LiveId" clId="{26E58B0B-9E64-46AF-9170-79E1CA016031}" dt="2023-06-17T03:08:01.549" v="609" actId="478"/>
          <ac:picMkLst>
            <pc:docMk/>
            <pc:sldMk cId="3848917575" sldId="365"/>
            <ac:picMk id="8" creationId="{30AD520B-892F-5BBD-79DE-2FFE8F89A668}"/>
          </ac:picMkLst>
        </pc:picChg>
        <pc:cxnChg chg="add del">
          <ac:chgData name="hanh vu" userId="5a8ad58f99402e55" providerId="LiveId" clId="{26E58B0B-9E64-46AF-9170-79E1CA016031}" dt="2023-06-17T03:10:41.693" v="675" actId="478"/>
          <ac:cxnSpMkLst>
            <pc:docMk/>
            <pc:sldMk cId="3848917575" sldId="365"/>
            <ac:cxnSpMk id="19485" creationId="{4503CB41-40B4-5F2E-AB2D-BD583A28B30F}"/>
          </ac:cxnSpMkLst>
        </pc:cxnChg>
        <pc:cxnChg chg="add mod">
          <ac:chgData name="hanh vu" userId="5a8ad58f99402e55" providerId="LiveId" clId="{26E58B0B-9E64-46AF-9170-79E1CA016031}" dt="2023-06-17T03:16:04.061" v="782" actId="1038"/>
          <ac:cxnSpMkLst>
            <pc:docMk/>
            <pc:sldMk cId="3848917575" sldId="365"/>
            <ac:cxnSpMk id="19487" creationId="{1FA1AF4E-C249-D3F3-BEA5-73B3077CDBE3}"/>
          </ac:cxnSpMkLst>
        </pc:cxnChg>
        <pc:cxnChg chg="add mod">
          <ac:chgData name="hanh vu" userId="5a8ad58f99402e55" providerId="LiveId" clId="{26E58B0B-9E64-46AF-9170-79E1CA016031}" dt="2023-06-17T03:16:04.061" v="782" actId="1038"/>
          <ac:cxnSpMkLst>
            <pc:docMk/>
            <pc:sldMk cId="3848917575" sldId="365"/>
            <ac:cxnSpMk id="19490" creationId="{9C73F9CD-E7C2-069A-4B35-43BA91250D3F}"/>
          </ac:cxnSpMkLst>
        </pc:cxnChg>
        <pc:cxnChg chg="add mod">
          <ac:chgData name="hanh vu" userId="5a8ad58f99402e55" providerId="LiveId" clId="{26E58B0B-9E64-46AF-9170-79E1CA016031}" dt="2023-06-17T03:16:04.061" v="782" actId="1038"/>
          <ac:cxnSpMkLst>
            <pc:docMk/>
            <pc:sldMk cId="3848917575" sldId="365"/>
            <ac:cxnSpMk id="19493" creationId="{EC276A6C-83C9-1ABC-7D8B-5E30B78225F7}"/>
          </ac:cxnSpMkLst>
        </pc:cxnChg>
      </pc:sldChg>
      <pc:sldChg chg="add del">
        <pc:chgData name="hanh vu" userId="5a8ad58f99402e55" providerId="LiveId" clId="{26E58B0B-9E64-46AF-9170-79E1CA016031}" dt="2023-06-17T03:34:52.125" v="1379" actId="47"/>
        <pc:sldMkLst>
          <pc:docMk/>
          <pc:sldMk cId="1671602776" sldId="366"/>
        </pc:sldMkLst>
      </pc:sldChg>
      <pc:sldChg chg="modSp add mod modAnim">
        <pc:chgData name="hanh vu" userId="5a8ad58f99402e55" providerId="LiveId" clId="{26E58B0B-9E64-46AF-9170-79E1CA016031}" dt="2023-06-17T03:34:16.825" v="1378"/>
        <pc:sldMkLst>
          <pc:docMk/>
          <pc:sldMk cId="699816181" sldId="367"/>
        </pc:sldMkLst>
        <pc:spChg chg="mod">
          <ac:chgData name="hanh vu" userId="5a8ad58f99402e55" providerId="LiveId" clId="{26E58B0B-9E64-46AF-9170-79E1CA016031}" dt="2023-06-17T03:22:59.262" v="1338" actId="6549"/>
          <ac:spMkLst>
            <pc:docMk/>
            <pc:sldMk cId="699816181" sldId="367"/>
            <ac:spMk id="21541" creationId="{08D0B5EA-B990-75B8-BFFB-5A798E8AF678}"/>
          </ac:spMkLst>
        </pc:spChg>
        <pc:spChg chg="mod">
          <ac:chgData name="hanh vu" userId="5a8ad58f99402e55" providerId="LiveId" clId="{26E58B0B-9E64-46AF-9170-79E1CA016031}" dt="2023-06-17T03:30:13.317" v="1360" actId="1076"/>
          <ac:spMkLst>
            <pc:docMk/>
            <pc:sldMk cId="699816181" sldId="367"/>
            <ac:spMk id="21549" creationId="{8E7C9393-A281-023E-BC1A-70F6BCDF521D}"/>
          </ac:spMkLst>
        </pc:spChg>
        <pc:spChg chg="mod">
          <ac:chgData name="hanh vu" userId="5a8ad58f99402e55" providerId="LiveId" clId="{26E58B0B-9E64-46AF-9170-79E1CA016031}" dt="2023-06-17T03:30:13.317" v="1360" actId="1076"/>
          <ac:spMkLst>
            <pc:docMk/>
            <pc:sldMk cId="699816181" sldId="367"/>
            <ac:spMk id="21550" creationId="{D8E632B4-723A-E301-898D-2DDC886E1CD6}"/>
          </ac:spMkLst>
        </pc:spChg>
        <pc:grpChg chg="mod">
          <ac:chgData name="hanh vu" userId="5a8ad58f99402e55" providerId="LiveId" clId="{26E58B0B-9E64-46AF-9170-79E1CA016031}" dt="2023-06-17T03:30:13.317" v="1360" actId="1076"/>
          <ac:grpSpMkLst>
            <pc:docMk/>
            <pc:sldMk cId="699816181" sldId="367"/>
            <ac:grpSpMk id="96283" creationId="{91F3321A-2658-F80E-D300-CF121CC608F7}"/>
          </ac:grpSpMkLst>
        </pc:grpChg>
      </pc:sldChg>
      <pc:sldChg chg="addSp delSp modSp add mod modAnim">
        <pc:chgData name="hanh vu" userId="5a8ad58f99402e55" providerId="LiveId" clId="{26E58B0B-9E64-46AF-9170-79E1CA016031}" dt="2023-06-18T09:33:33.348" v="1607" actId="20577"/>
        <pc:sldMkLst>
          <pc:docMk/>
          <pc:sldMk cId="2706681596" sldId="368"/>
        </pc:sldMkLst>
        <pc:spChg chg="del">
          <ac:chgData name="hanh vu" userId="5a8ad58f99402e55" providerId="LiveId" clId="{26E58B0B-9E64-46AF-9170-79E1CA016031}" dt="2023-06-17T03:55:22.011" v="1433" actId="478"/>
          <ac:spMkLst>
            <pc:docMk/>
            <pc:sldMk cId="2706681596" sldId="368"/>
            <ac:spMk id="2" creationId="{CF6BFEFC-8271-A4C8-5A39-954423713FD1}"/>
          </ac:spMkLst>
        </pc:spChg>
        <pc:spChg chg="add mod">
          <ac:chgData name="hanh vu" userId="5a8ad58f99402e55" providerId="LiveId" clId="{26E58B0B-9E64-46AF-9170-79E1CA016031}" dt="2023-06-18T09:30:22.256" v="1570" actId="20577"/>
          <ac:spMkLst>
            <pc:docMk/>
            <pc:sldMk cId="2706681596" sldId="368"/>
            <ac:spMk id="3" creationId="{0BA07F11-65D9-BC33-2ACC-C4B25830DCD0}"/>
          </ac:spMkLst>
        </pc:spChg>
        <pc:spChg chg="del">
          <ac:chgData name="hanh vu" userId="5a8ad58f99402e55" providerId="LiveId" clId="{26E58B0B-9E64-46AF-9170-79E1CA016031}" dt="2023-06-17T03:55:22.011" v="1433" actId="478"/>
          <ac:spMkLst>
            <pc:docMk/>
            <pc:sldMk cId="2706681596" sldId="368"/>
            <ac:spMk id="4" creationId="{866565F2-E7B9-C3DE-8DC0-0236246ACE1E}"/>
          </ac:spMkLst>
        </pc:spChg>
        <pc:spChg chg="add mod">
          <ac:chgData name="hanh vu" userId="5a8ad58f99402e55" providerId="LiveId" clId="{26E58B0B-9E64-46AF-9170-79E1CA016031}" dt="2023-06-18T09:29:56.462" v="1542" actId="207"/>
          <ac:spMkLst>
            <pc:docMk/>
            <pc:sldMk cId="2706681596" sldId="368"/>
            <ac:spMk id="5" creationId="{14F8FBC3-A55F-3D66-F777-610280BBFA96}"/>
          </ac:spMkLst>
        </pc:spChg>
        <pc:spChg chg="del">
          <ac:chgData name="hanh vu" userId="5a8ad58f99402e55" providerId="LiveId" clId="{26E58B0B-9E64-46AF-9170-79E1CA016031}" dt="2023-06-17T03:55:36.730" v="1446" actId="478"/>
          <ac:spMkLst>
            <pc:docMk/>
            <pc:sldMk cId="2706681596" sldId="368"/>
            <ac:spMk id="5" creationId="{614CF04E-233C-3053-4228-FA45C298E5EA}"/>
          </ac:spMkLst>
        </pc:spChg>
        <pc:spChg chg="del">
          <ac:chgData name="hanh vu" userId="5a8ad58f99402e55" providerId="LiveId" clId="{26E58B0B-9E64-46AF-9170-79E1CA016031}" dt="2023-06-17T03:55:05.871" v="1428" actId="478"/>
          <ac:spMkLst>
            <pc:docMk/>
            <pc:sldMk cId="2706681596" sldId="368"/>
            <ac:spMk id="6" creationId="{E66B780C-BD20-65BF-E29E-84731F4785B7}"/>
          </ac:spMkLst>
        </pc:spChg>
        <pc:spChg chg="add mod">
          <ac:chgData name="hanh vu" userId="5a8ad58f99402e55" providerId="LiveId" clId="{26E58B0B-9E64-46AF-9170-79E1CA016031}" dt="2023-06-18T09:29:24.369" v="1534" actId="1076"/>
          <ac:spMkLst>
            <pc:docMk/>
            <pc:sldMk cId="2706681596" sldId="368"/>
            <ac:spMk id="7" creationId="{E4DB0F4E-061F-C759-3FF9-117BC8EA3CA5}"/>
          </ac:spMkLst>
        </pc:spChg>
        <pc:spChg chg="add mod">
          <ac:chgData name="hanh vu" userId="5a8ad58f99402e55" providerId="LiveId" clId="{26E58B0B-9E64-46AF-9170-79E1CA016031}" dt="2023-06-18T09:33:33.348" v="1607" actId="20577"/>
          <ac:spMkLst>
            <pc:docMk/>
            <pc:sldMk cId="2706681596" sldId="368"/>
            <ac:spMk id="9" creationId="{FB412152-ABC8-B674-DFD1-48BA3A7BCF11}"/>
          </ac:spMkLst>
        </pc:spChg>
        <pc:spChg chg="del">
          <ac:chgData name="hanh vu" userId="5a8ad58f99402e55" providerId="LiveId" clId="{26E58B0B-9E64-46AF-9170-79E1CA016031}" dt="2023-06-17T03:55:35.380" v="1445" actId="478"/>
          <ac:spMkLst>
            <pc:docMk/>
            <pc:sldMk cId="2706681596" sldId="368"/>
            <ac:spMk id="34" creationId="{BE8F9ABF-4153-0690-ADD5-75472BCDB4AC}"/>
          </ac:spMkLst>
        </pc:spChg>
        <pc:spChg chg="del">
          <ac:chgData name="hanh vu" userId="5a8ad58f99402e55" providerId="LiveId" clId="{26E58B0B-9E64-46AF-9170-79E1CA016031}" dt="2023-06-17T03:55:30.408" v="1440" actId="478"/>
          <ac:spMkLst>
            <pc:docMk/>
            <pc:sldMk cId="2706681596" sldId="368"/>
            <ac:spMk id="35" creationId="{79462689-4D40-3419-48B0-D5A0A3045DF0}"/>
          </ac:spMkLst>
        </pc:spChg>
        <pc:spChg chg="del">
          <ac:chgData name="hanh vu" userId="5a8ad58f99402e55" providerId="LiveId" clId="{26E58B0B-9E64-46AF-9170-79E1CA016031}" dt="2023-06-17T03:55:28.684" v="1438" actId="478"/>
          <ac:spMkLst>
            <pc:docMk/>
            <pc:sldMk cId="2706681596" sldId="368"/>
            <ac:spMk id="36" creationId="{614D7BD8-8ACF-214F-D3A7-0F76E5CD5209}"/>
          </ac:spMkLst>
        </pc:spChg>
        <pc:spChg chg="del">
          <ac:chgData name="hanh vu" userId="5a8ad58f99402e55" providerId="LiveId" clId="{26E58B0B-9E64-46AF-9170-79E1CA016031}" dt="2023-06-17T03:55:33.680" v="1443" actId="478"/>
          <ac:spMkLst>
            <pc:docMk/>
            <pc:sldMk cId="2706681596" sldId="368"/>
            <ac:spMk id="37" creationId="{EEA29245-E064-380E-2479-366900228ECB}"/>
          </ac:spMkLst>
        </pc:spChg>
        <pc:spChg chg="del">
          <ac:chgData name="hanh vu" userId="5a8ad58f99402e55" providerId="LiveId" clId="{26E58B0B-9E64-46AF-9170-79E1CA016031}" dt="2023-06-17T03:55:31.870" v="1441" actId="478"/>
          <ac:spMkLst>
            <pc:docMk/>
            <pc:sldMk cId="2706681596" sldId="368"/>
            <ac:spMk id="38" creationId="{A5D82480-AA55-6F02-A469-8DCDF9FE7C5A}"/>
          </ac:spMkLst>
        </pc:spChg>
        <pc:spChg chg="del">
          <ac:chgData name="hanh vu" userId="5a8ad58f99402e55" providerId="LiveId" clId="{26E58B0B-9E64-46AF-9170-79E1CA016031}" dt="2023-06-17T03:55:32.788" v="1442" actId="478"/>
          <ac:spMkLst>
            <pc:docMk/>
            <pc:sldMk cId="2706681596" sldId="368"/>
            <ac:spMk id="42" creationId="{999460EC-ACFD-00A1-5E82-5B9B1AEAD2D0}"/>
          </ac:spMkLst>
        </pc:spChg>
        <pc:spChg chg="del">
          <ac:chgData name="hanh vu" userId="5a8ad58f99402e55" providerId="LiveId" clId="{26E58B0B-9E64-46AF-9170-79E1CA016031}" dt="2023-06-17T03:55:29.775" v="1439" actId="478"/>
          <ac:spMkLst>
            <pc:docMk/>
            <pc:sldMk cId="2706681596" sldId="368"/>
            <ac:spMk id="43" creationId="{A3581A45-183E-6E2D-78BD-319002EB26CA}"/>
          </ac:spMkLst>
        </pc:spChg>
        <pc:spChg chg="del">
          <ac:chgData name="hanh vu" userId="5a8ad58f99402e55" providerId="LiveId" clId="{26E58B0B-9E64-46AF-9170-79E1CA016031}" dt="2023-06-17T03:55:24.949" v="1434" actId="478"/>
          <ac:spMkLst>
            <pc:docMk/>
            <pc:sldMk cId="2706681596" sldId="368"/>
            <ac:spMk id="44" creationId="{7751E145-CE12-9E0A-962A-2CD38F85AB7F}"/>
          </ac:spMkLst>
        </pc:spChg>
        <pc:spChg chg="del">
          <ac:chgData name="hanh vu" userId="5a8ad58f99402e55" providerId="LiveId" clId="{26E58B0B-9E64-46AF-9170-79E1CA016031}" dt="2023-06-17T03:55:24.949" v="1434" actId="478"/>
          <ac:spMkLst>
            <pc:docMk/>
            <pc:sldMk cId="2706681596" sldId="368"/>
            <ac:spMk id="45" creationId="{E2E5B05C-172C-D068-0D86-7517DA5133D7}"/>
          </ac:spMkLst>
        </pc:spChg>
        <pc:spChg chg="del">
          <ac:chgData name="hanh vu" userId="5a8ad58f99402e55" providerId="LiveId" clId="{26E58B0B-9E64-46AF-9170-79E1CA016031}" dt="2023-06-17T03:55:24.949" v="1434" actId="478"/>
          <ac:spMkLst>
            <pc:docMk/>
            <pc:sldMk cId="2706681596" sldId="368"/>
            <ac:spMk id="46" creationId="{D4849406-AACF-0E9E-7FEB-C73B4F10B9B5}"/>
          </ac:spMkLst>
        </pc:spChg>
        <pc:spChg chg="del">
          <ac:chgData name="hanh vu" userId="5a8ad58f99402e55" providerId="LiveId" clId="{26E58B0B-9E64-46AF-9170-79E1CA016031}" dt="2023-06-17T03:55:22.011" v="1433" actId="478"/>
          <ac:spMkLst>
            <pc:docMk/>
            <pc:sldMk cId="2706681596" sldId="368"/>
            <ac:spMk id="51" creationId="{6FFA2A75-35DF-9A9C-E172-AF4AC4450926}"/>
          </ac:spMkLst>
        </pc:spChg>
        <pc:spChg chg="del">
          <ac:chgData name="hanh vu" userId="5a8ad58f99402e55" providerId="LiveId" clId="{26E58B0B-9E64-46AF-9170-79E1CA016031}" dt="2023-06-17T03:55:22.011" v="1433" actId="478"/>
          <ac:spMkLst>
            <pc:docMk/>
            <pc:sldMk cId="2706681596" sldId="368"/>
            <ac:spMk id="52" creationId="{EBF3C04C-6534-0976-59E2-267D17C6C986}"/>
          </ac:spMkLst>
        </pc:spChg>
        <pc:spChg chg="del">
          <ac:chgData name="hanh vu" userId="5a8ad58f99402e55" providerId="LiveId" clId="{26E58B0B-9E64-46AF-9170-79E1CA016031}" dt="2023-06-17T03:55:22.011" v="1433" actId="478"/>
          <ac:spMkLst>
            <pc:docMk/>
            <pc:sldMk cId="2706681596" sldId="368"/>
            <ac:spMk id="53" creationId="{2FE37F70-EEA8-0A34-5407-93900F5C5310}"/>
          </ac:spMkLst>
        </pc:spChg>
        <pc:spChg chg="del">
          <ac:chgData name="hanh vu" userId="5a8ad58f99402e55" providerId="LiveId" clId="{26E58B0B-9E64-46AF-9170-79E1CA016031}" dt="2023-06-17T03:55:22.011" v="1433" actId="478"/>
          <ac:spMkLst>
            <pc:docMk/>
            <pc:sldMk cId="2706681596" sldId="368"/>
            <ac:spMk id="54" creationId="{9ECFE2B0-1C62-9A69-6B11-4399C146A196}"/>
          </ac:spMkLst>
        </pc:spChg>
        <pc:spChg chg="del">
          <ac:chgData name="hanh vu" userId="5a8ad58f99402e55" providerId="LiveId" clId="{26E58B0B-9E64-46AF-9170-79E1CA016031}" dt="2023-06-17T03:55:22.011" v="1433" actId="478"/>
          <ac:spMkLst>
            <pc:docMk/>
            <pc:sldMk cId="2706681596" sldId="368"/>
            <ac:spMk id="55" creationId="{B2F287D5-BBDE-A1C5-B73B-C337D5887038}"/>
          </ac:spMkLst>
        </pc:spChg>
        <pc:spChg chg="del">
          <ac:chgData name="hanh vu" userId="5a8ad58f99402e55" providerId="LiveId" clId="{26E58B0B-9E64-46AF-9170-79E1CA016031}" dt="2023-06-17T03:55:22.011" v="1433" actId="478"/>
          <ac:spMkLst>
            <pc:docMk/>
            <pc:sldMk cId="2706681596" sldId="368"/>
            <ac:spMk id="56" creationId="{7E9D1ED7-D90F-3971-95B3-36D4750284D5}"/>
          </ac:spMkLst>
        </pc:spChg>
        <pc:spChg chg="del">
          <ac:chgData name="hanh vu" userId="5a8ad58f99402e55" providerId="LiveId" clId="{26E58B0B-9E64-46AF-9170-79E1CA016031}" dt="2023-06-17T03:55:22.011" v="1433" actId="478"/>
          <ac:spMkLst>
            <pc:docMk/>
            <pc:sldMk cId="2706681596" sldId="368"/>
            <ac:spMk id="57" creationId="{4E5299C4-48D5-B268-0EC1-6F16432EFE92}"/>
          </ac:spMkLst>
        </pc:spChg>
        <pc:spChg chg="del">
          <ac:chgData name="hanh vu" userId="5a8ad58f99402e55" providerId="LiveId" clId="{26E58B0B-9E64-46AF-9170-79E1CA016031}" dt="2023-06-17T03:55:22.011" v="1433" actId="478"/>
          <ac:spMkLst>
            <pc:docMk/>
            <pc:sldMk cId="2706681596" sldId="368"/>
            <ac:spMk id="58" creationId="{35426946-1A41-9D91-7358-0F2832E2CBE1}"/>
          </ac:spMkLst>
        </pc:spChg>
        <pc:spChg chg="del">
          <ac:chgData name="hanh vu" userId="5a8ad58f99402e55" providerId="LiveId" clId="{26E58B0B-9E64-46AF-9170-79E1CA016031}" dt="2023-06-17T03:55:22.011" v="1433" actId="478"/>
          <ac:spMkLst>
            <pc:docMk/>
            <pc:sldMk cId="2706681596" sldId="368"/>
            <ac:spMk id="59" creationId="{AAA8EC57-FC59-ECF5-4F70-14784A751BFB}"/>
          </ac:spMkLst>
        </pc:spChg>
        <pc:spChg chg="del">
          <ac:chgData name="hanh vu" userId="5a8ad58f99402e55" providerId="LiveId" clId="{26E58B0B-9E64-46AF-9170-79E1CA016031}" dt="2023-06-17T03:55:22.011" v="1433" actId="478"/>
          <ac:spMkLst>
            <pc:docMk/>
            <pc:sldMk cId="2706681596" sldId="368"/>
            <ac:spMk id="60" creationId="{94CA5254-E416-D1A2-527A-08F579E2B8E2}"/>
          </ac:spMkLst>
        </pc:spChg>
        <pc:spChg chg="del">
          <ac:chgData name="hanh vu" userId="5a8ad58f99402e55" providerId="LiveId" clId="{26E58B0B-9E64-46AF-9170-79E1CA016031}" dt="2023-06-17T03:55:22.011" v="1433" actId="478"/>
          <ac:spMkLst>
            <pc:docMk/>
            <pc:sldMk cId="2706681596" sldId="368"/>
            <ac:spMk id="61" creationId="{1F81C4FE-E2BE-F6E4-0C13-57F6F47603B2}"/>
          </ac:spMkLst>
        </pc:spChg>
        <pc:spChg chg="del">
          <ac:chgData name="hanh vu" userId="5a8ad58f99402e55" providerId="LiveId" clId="{26E58B0B-9E64-46AF-9170-79E1CA016031}" dt="2023-06-17T03:55:22.011" v="1433" actId="478"/>
          <ac:spMkLst>
            <pc:docMk/>
            <pc:sldMk cId="2706681596" sldId="368"/>
            <ac:spMk id="62" creationId="{8D9D635B-1C37-EE5E-2DB4-B09591CBDBB6}"/>
          </ac:spMkLst>
        </pc:spChg>
        <pc:spChg chg="del">
          <ac:chgData name="hanh vu" userId="5a8ad58f99402e55" providerId="LiveId" clId="{26E58B0B-9E64-46AF-9170-79E1CA016031}" dt="2023-06-17T03:55:22.011" v="1433" actId="478"/>
          <ac:spMkLst>
            <pc:docMk/>
            <pc:sldMk cId="2706681596" sldId="368"/>
            <ac:spMk id="63" creationId="{F6A67CF2-11B9-CA71-8729-8E6247FD5C3A}"/>
          </ac:spMkLst>
        </pc:spChg>
        <pc:spChg chg="del">
          <ac:chgData name="hanh vu" userId="5a8ad58f99402e55" providerId="LiveId" clId="{26E58B0B-9E64-46AF-9170-79E1CA016031}" dt="2023-06-17T03:55:22.011" v="1433" actId="478"/>
          <ac:spMkLst>
            <pc:docMk/>
            <pc:sldMk cId="2706681596" sldId="368"/>
            <ac:spMk id="19456" creationId="{A849B0FA-3ADC-B6B8-206A-AD51203DA997}"/>
          </ac:spMkLst>
        </pc:spChg>
        <pc:spChg chg="del">
          <ac:chgData name="hanh vu" userId="5a8ad58f99402e55" providerId="LiveId" clId="{26E58B0B-9E64-46AF-9170-79E1CA016031}" dt="2023-06-17T03:55:22.011" v="1433" actId="478"/>
          <ac:spMkLst>
            <pc:docMk/>
            <pc:sldMk cId="2706681596" sldId="368"/>
            <ac:spMk id="19457" creationId="{AC06EC22-D356-CE5A-6265-66778DB8F9AF}"/>
          </ac:spMkLst>
        </pc:spChg>
        <pc:spChg chg="mod">
          <ac:chgData name="hanh vu" userId="5a8ad58f99402e55" providerId="LiveId" clId="{26E58B0B-9E64-46AF-9170-79E1CA016031}" dt="2023-06-17T03:58:57.606" v="1479" actId="20577"/>
          <ac:spMkLst>
            <pc:docMk/>
            <pc:sldMk cId="2706681596" sldId="368"/>
            <ac:spMk id="19458" creationId="{6B364415-0F51-EC28-B7A9-8A93C3D6A2EB}"/>
          </ac:spMkLst>
        </pc:spChg>
        <pc:spChg chg="del">
          <ac:chgData name="hanh vu" userId="5a8ad58f99402e55" providerId="LiveId" clId="{26E58B0B-9E64-46AF-9170-79E1CA016031}" dt="2023-06-17T03:55:22.011" v="1433" actId="478"/>
          <ac:spMkLst>
            <pc:docMk/>
            <pc:sldMk cId="2706681596" sldId="368"/>
            <ac:spMk id="19465" creationId="{ACC52EA9-5DC6-168C-1B20-9A9D36B7550F}"/>
          </ac:spMkLst>
        </pc:spChg>
        <pc:spChg chg="del">
          <ac:chgData name="hanh vu" userId="5a8ad58f99402e55" providerId="LiveId" clId="{26E58B0B-9E64-46AF-9170-79E1CA016031}" dt="2023-06-17T03:55:22.011" v="1433" actId="478"/>
          <ac:spMkLst>
            <pc:docMk/>
            <pc:sldMk cId="2706681596" sldId="368"/>
            <ac:spMk id="19466" creationId="{B5FEDBCB-5239-C34A-0D5B-7D07BD10EE89}"/>
          </ac:spMkLst>
        </pc:spChg>
        <pc:spChg chg="del">
          <ac:chgData name="hanh vu" userId="5a8ad58f99402e55" providerId="LiveId" clId="{26E58B0B-9E64-46AF-9170-79E1CA016031}" dt="2023-06-17T03:55:22.011" v="1433" actId="478"/>
          <ac:spMkLst>
            <pc:docMk/>
            <pc:sldMk cId="2706681596" sldId="368"/>
            <ac:spMk id="19467" creationId="{A1FB4310-E3B7-172A-4254-853481CDD016}"/>
          </ac:spMkLst>
        </pc:spChg>
        <pc:spChg chg="del">
          <ac:chgData name="hanh vu" userId="5a8ad58f99402e55" providerId="LiveId" clId="{26E58B0B-9E64-46AF-9170-79E1CA016031}" dt="2023-06-17T03:55:22.011" v="1433" actId="478"/>
          <ac:spMkLst>
            <pc:docMk/>
            <pc:sldMk cId="2706681596" sldId="368"/>
            <ac:spMk id="19468" creationId="{0B2A50BB-5EDC-2830-2607-C98A76DE8451}"/>
          </ac:spMkLst>
        </pc:spChg>
        <pc:spChg chg="del">
          <ac:chgData name="hanh vu" userId="5a8ad58f99402e55" providerId="LiveId" clId="{26E58B0B-9E64-46AF-9170-79E1CA016031}" dt="2023-06-17T03:55:34.522" v="1444" actId="478"/>
          <ac:spMkLst>
            <pc:docMk/>
            <pc:sldMk cId="2706681596" sldId="368"/>
            <ac:spMk id="19469" creationId="{6815C739-3512-E371-72EA-45D9D1D2376F}"/>
          </ac:spMkLst>
        </pc:spChg>
        <pc:spChg chg="del">
          <ac:chgData name="hanh vu" userId="5a8ad58f99402e55" providerId="LiveId" clId="{26E58B0B-9E64-46AF-9170-79E1CA016031}" dt="2023-06-17T03:55:24.949" v="1434" actId="478"/>
          <ac:spMkLst>
            <pc:docMk/>
            <pc:sldMk cId="2706681596" sldId="368"/>
            <ac:spMk id="19470" creationId="{606BE10D-1F1F-6322-2434-541E79727399}"/>
          </ac:spMkLst>
        </pc:spChg>
        <pc:spChg chg="del">
          <ac:chgData name="hanh vu" userId="5a8ad58f99402e55" providerId="LiveId" clId="{26E58B0B-9E64-46AF-9170-79E1CA016031}" dt="2023-06-17T03:55:24.949" v="1434" actId="478"/>
          <ac:spMkLst>
            <pc:docMk/>
            <pc:sldMk cId="2706681596" sldId="368"/>
            <ac:spMk id="19471" creationId="{28453150-1B10-F52B-95A7-649E8C5B9839}"/>
          </ac:spMkLst>
        </pc:spChg>
        <pc:spChg chg="del">
          <ac:chgData name="hanh vu" userId="5a8ad58f99402e55" providerId="LiveId" clId="{26E58B0B-9E64-46AF-9170-79E1CA016031}" dt="2023-06-17T03:55:22.011" v="1433" actId="478"/>
          <ac:spMkLst>
            <pc:docMk/>
            <pc:sldMk cId="2706681596" sldId="368"/>
            <ac:spMk id="19472" creationId="{07E3A6A7-736A-7A3D-4ED9-E427B6B3C86E}"/>
          </ac:spMkLst>
        </pc:spChg>
        <pc:spChg chg="del">
          <ac:chgData name="hanh vu" userId="5a8ad58f99402e55" providerId="LiveId" clId="{26E58B0B-9E64-46AF-9170-79E1CA016031}" dt="2023-06-17T03:55:22.011" v="1433" actId="478"/>
          <ac:spMkLst>
            <pc:docMk/>
            <pc:sldMk cId="2706681596" sldId="368"/>
            <ac:spMk id="19473" creationId="{8A07981A-FD0B-B7EA-8760-F1871A90CDFE}"/>
          </ac:spMkLst>
        </pc:spChg>
        <pc:spChg chg="del">
          <ac:chgData name="hanh vu" userId="5a8ad58f99402e55" providerId="LiveId" clId="{26E58B0B-9E64-46AF-9170-79E1CA016031}" dt="2023-06-17T03:55:26.010" v="1435" actId="478"/>
          <ac:spMkLst>
            <pc:docMk/>
            <pc:sldMk cId="2706681596" sldId="368"/>
            <ac:spMk id="19474" creationId="{7BB559EF-B064-E3C8-90E5-C485AEF52FD7}"/>
          </ac:spMkLst>
        </pc:spChg>
        <pc:spChg chg="del">
          <ac:chgData name="hanh vu" userId="5a8ad58f99402e55" providerId="LiveId" clId="{26E58B0B-9E64-46AF-9170-79E1CA016031}" dt="2023-06-17T03:55:24.949" v="1434" actId="478"/>
          <ac:spMkLst>
            <pc:docMk/>
            <pc:sldMk cId="2706681596" sldId="368"/>
            <ac:spMk id="19475" creationId="{5DCDEAE3-C556-E07B-851B-33749F6AA413}"/>
          </ac:spMkLst>
        </pc:spChg>
        <pc:spChg chg="del">
          <ac:chgData name="hanh vu" userId="5a8ad58f99402e55" providerId="LiveId" clId="{26E58B0B-9E64-46AF-9170-79E1CA016031}" dt="2023-06-17T03:55:22.011" v="1433" actId="478"/>
          <ac:spMkLst>
            <pc:docMk/>
            <pc:sldMk cId="2706681596" sldId="368"/>
            <ac:spMk id="19476" creationId="{70BE9C60-EC6D-CB30-B62A-168337964E1B}"/>
          </ac:spMkLst>
        </pc:spChg>
        <pc:spChg chg="del">
          <ac:chgData name="hanh vu" userId="5a8ad58f99402e55" providerId="LiveId" clId="{26E58B0B-9E64-46AF-9170-79E1CA016031}" dt="2023-06-17T03:55:42.071" v="1449" actId="478"/>
          <ac:spMkLst>
            <pc:docMk/>
            <pc:sldMk cId="2706681596" sldId="368"/>
            <ac:spMk id="19477" creationId="{ECBCDEC6-89C6-73BF-4E0A-8EECB25563ED}"/>
          </ac:spMkLst>
        </pc:spChg>
        <pc:spChg chg="del">
          <ac:chgData name="hanh vu" userId="5a8ad58f99402e55" providerId="LiveId" clId="{26E58B0B-9E64-46AF-9170-79E1CA016031}" dt="2023-06-17T03:55:24.949" v="1434" actId="478"/>
          <ac:spMkLst>
            <pc:docMk/>
            <pc:sldMk cId="2706681596" sldId="368"/>
            <ac:spMk id="19481" creationId="{11A6BDA1-413F-9BE9-F39B-2A1E6122B151}"/>
          </ac:spMkLst>
        </pc:spChg>
        <pc:spChg chg="del">
          <ac:chgData name="hanh vu" userId="5a8ad58f99402e55" providerId="LiveId" clId="{26E58B0B-9E64-46AF-9170-79E1CA016031}" dt="2023-06-17T03:55:22.011" v="1433" actId="478"/>
          <ac:spMkLst>
            <pc:docMk/>
            <pc:sldMk cId="2706681596" sldId="368"/>
            <ac:spMk id="19482" creationId="{BA5362BB-DEA2-D591-4535-B411677673CE}"/>
          </ac:spMkLst>
        </pc:spChg>
        <pc:spChg chg="del">
          <ac:chgData name="hanh vu" userId="5a8ad58f99402e55" providerId="LiveId" clId="{26E58B0B-9E64-46AF-9170-79E1CA016031}" dt="2023-06-17T03:55:40.421" v="1448" actId="478"/>
          <ac:spMkLst>
            <pc:docMk/>
            <pc:sldMk cId="2706681596" sldId="368"/>
            <ac:spMk id="19483" creationId="{6618330C-90BD-B6F3-6865-733A6DEC46CE}"/>
          </ac:spMkLst>
        </pc:spChg>
        <pc:spChg chg="del mod">
          <ac:chgData name="hanh vu" userId="5a8ad58f99402e55" providerId="LiveId" clId="{26E58B0B-9E64-46AF-9170-79E1CA016031}" dt="2023-06-17T03:55:07.974" v="1430" actId="478"/>
          <ac:spMkLst>
            <pc:docMk/>
            <pc:sldMk cId="2706681596" sldId="368"/>
            <ac:spMk id="19492" creationId="{20061932-608F-266F-DB2F-F83937FE7D75}"/>
          </ac:spMkLst>
        </pc:spChg>
        <pc:spChg chg="del">
          <ac:chgData name="hanh vu" userId="5a8ad58f99402e55" providerId="LiveId" clId="{26E58B0B-9E64-46AF-9170-79E1CA016031}" dt="2023-06-17T03:55:38.801" v="1447" actId="478"/>
          <ac:spMkLst>
            <pc:docMk/>
            <pc:sldMk cId="2706681596" sldId="368"/>
            <ac:spMk id="19495" creationId="{FE448D13-DF3B-0017-9469-2C29997CDEB4}"/>
          </ac:spMkLst>
        </pc:spChg>
        <pc:spChg chg="del">
          <ac:chgData name="hanh vu" userId="5a8ad58f99402e55" providerId="LiveId" clId="{26E58B0B-9E64-46AF-9170-79E1CA016031}" dt="2023-06-17T03:55:14.151" v="1431" actId="478"/>
          <ac:spMkLst>
            <pc:docMk/>
            <pc:sldMk cId="2706681596" sldId="368"/>
            <ac:spMk id="19497" creationId="{C024B361-9023-D3DC-8C01-193C09430490}"/>
          </ac:spMkLst>
        </pc:spChg>
        <pc:grpChg chg="del">
          <ac:chgData name="hanh vu" userId="5a8ad58f99402e55" providerId="LiveId" clId="{26E58B0B-9E64-46AF-9170-79E1CA016031}" dt="2023-06-17T03:55:27.345" v="1436" actId="478"/>
          <ac:grpSpMkLst>
            <pc:docMk/>
            <pc:sldMk cId="2706681596" sldId="368"/>
            <ac:grpSpMk id="9" creationId="{B984213F-928D-13D9-2A02-8EB239EF0317}"/>
          </ac:grpSpMkLst>
        </pc:grpChg>
        <pc:grpChg chg="del">
          <ac:chgData name="hanh vu" userId="5a8ad58f99402e55" providerId="LiveId" clId="{26E58B0B-9E64-46AF-9170-79E1CA016031}" dt="2023-06-17T03:55:28.008" v="1437" actId="478"/>
          <ac:grpSpMkLst>
            <pc:docMk/>
            <pc:sldMk cId="2706681596" sldId="368"/>
            <ac:grpSpMk id="39" creationId="{63FF4603-6F27-CA5B-C92D-CDE0B740BD61}"/>
          </ac:grpSpMkLst>
        </pc:grpChg>
        <pc:grpChg chg="del">
          <ac:chgData name="hanh vu" userId="5a8ad58f99402e55" providerId="LiveId" clId="{26E58B0B-9E64-46AF-9170-79E1CA016031}" dt="2023-06-17T03:55:24.949" v="1434" actId="478"/>
          <ac:grpSpMkLst>
            <pc:docMk/>
            <pc:sldMk cId="2706681596" sldId="368"/>
            <ac:grpSpMk id="47" creationId="{E59FC6F5-CC01-E64E-6C54-32B22B243E65}"/>
          </ac:grpSpMkLst>
        </pc:grpChg>
        <pc:grpChg chg="del">
          <ac:chgData name="hanh vu" userId="5a8ad58f99402e55" providerId="LiveId" clId="{26E58B0B-9E64-46AF-9170-79E1CA016031}" dt="2023-06-17T03:55:22.011" v="1433" actId="478"/>
          <ac:grpSpMkLst>
            <pc:docMk/>
            <pc:sldMk cId="2706681596" sldId="368"/>
            <ac:grpSpMk id="19459" creationId="{2CDE52E7-27A8-9A85-5638-F48B18AF064A}"/>
          </ac:grpSpMkLst>
        </pc:grpChg>
        <pc:picChg chg="add mod">
          <ac:chgData name="hanh vu" userId="5a8ad58f99402e55" providerId="LiveId" clId="{26E58B0B-9E64-46AF-9170-79E1CA016031}" dt="2023-06-18T09:29:12.705" v="1533" actId="1076"/>
          <ac:picMkLst>
            <pc:docMk/>
            <pc:sldMk cId="2706681596" sldId="368"/>
            <ac:picMk id="2" creationId="{8596AFF1-9A44-3CDF-0A5D-37C40738B22C}"/>
          </ac:picMkLst>
        </pc:picChg>
        <pc:picChg chg="add mod">
          <ac:chgData name="hanh vu" userId="5a8ad58f99402e55" providerId="LiveId" clId="{26E58B0B-9E64-46AF-9170-79E1CA016031}" dt="2023-06-18T09:29:12.705" v="1533" actId="1076"/>
          <ac:picMkLst>
            <pc:docMk/>
            <pc:sldMk cId="2706681596" sldId="368"/>
            <ac:picMk id="4" creationId="{FA28B4F1-3F01-34BF-1FA1-DC0F0D58B372}"/>
          </ac:picMkLst>
        </pc:picChg>
        <pc:picChg chg="add mod">
          <ac:chgData name="hanh vu" userId="5a8ad58f99402e55" providerId="LiveId" clId="{26E58B0B-9E64-46AF-9170-79E1CA016031}" dt="2023-06-18T09:31:58.211" v="1578" actId="14100"/>
          <ac:picMkLst>
            <pc:docMk/>
            <pc:sldMk cId="2706681596" sldId="368"/>
            <ac:picMk id="8" creationId="{12F433BB-A645-0E84-1887-95F259CC9CE0}"/>
          </ac:picMkLst>
        </pc:picChg>
        <pc:picChg chg="add mod">
          <ac:chgData name="hanh vu" userId="5a8ad58f99402e55" providerId="LiveId" clId="{26E58B0B-9E64-46AF-9170-79E1CA016031}" dt="2023-06-18T09:31:54.926" v="1577" actId="14100"/>
          <ac:picMkLst>
            <pc:docMk/>
            <pc:sldMk cId="2706681596" sldId="368"/>
            <ac:picMk id="19478" creationId="{55DB8301-8D50-293E-6404-E42E742191FD}"/>
          </ac:picMkLst>
        </pc:picChg>
        <pc:cxnChg chg="del">
          <ac:chgData name="hanh vu" userId="5a8ad58f99402e55" providerId="LiveId" clId="{26E58B0B-9E64-46AF-9170-79E1CA016031}" dt="2023-06-17T03:55:24.949" v="1434" actId="478"/>
          <ac:cxnSpMkLst>
            <pc:docMk/>
            <pc:sldMk cId="2706681596" sldId="368"/>
            <ac:cxnSpMk id="19487" creationId="{1FA1AF4E-C249-D3F3-BEA5-73B3077CDBE3}"/>
          </ac:cxnSpMkLst>
        </pc:cxnChg>
        <pc:cxnChg chg="del">
          <ac:chgData name="hanh vu" userId="5a8ad58f99402e55" providerId="LiveId" clId="{26E58B0B-9E64-46AF-9170-79E1CA016031}" dt="2023-06-17T03:55:43.345" v="1450" actId="478"/>
          <ac:cxnSpMkLst>
            <pc:docMk/>
            <pc:sldMk cId="2706681596" sldId="368"/>
            <ac:cxnSpMk id="19490" creationId="{9C73F9CD-E7C2-069A-4B35-43BA91250D3F}"/>
          </ac:cxnSpMkLst>
        </pc:cxnChg>
        <pc:cxnChg chg="del">
          <ac:chgData name="hanh vu" userId="5a8ad58f99402e55" providerId="LiveId" clId="{26E58B0B-9E64-46AF-9170-79E1CA016031}" dt="2023-06-17T03:55:22.011" v="1433" actId="478"/>
          <ac:cxnSpMkLst>
            <pc:docMk/>
            <pc:sldMk cId="2706681596" sldId="368"/>
            <ac:cxnSpMk id="19493" creationId="{EC276A6C-83C9-1ABC-7D8B-5E30B78225F7}"/>
          </ac:cxnSpMkLst>
        </pc:cxnChg>
      </pc:sldChg>
      <pc:sldChg chg="add del">
        <pc:chgData name="hanh vu" userId="5a8ad58f99402e55" providerId="LiveId" clId="{26E58B0B-9E64-46AF-9170-79E1CA016031}" dt="2023-06-18T09:45:07.965" v="1860" actId="47"/>
        <pc:sldMkLst>
          <pc:docMk/>
          <pc:sldMk cId="1651196922" sldId="369"/>
        </pc:sldMkLst>
      </pc:sldChg>
      <pc:sldChg chg="modSp add mod">
        <pc:chgData name="hanh vu" userId="5a8ad58f99402e55" providerId="LiveId" clId="{26E58B0B-9E64-46AF-9170-79E1CA016031}" dt="2023-06-18T09:44:45.890" v="1859" actId="2062"/>
        <pc:sldMkLst>
          <pc:docMk/>
          <pc:sldMk cId="352666735" sldId="370"/>
        </pc:sldMkLst>
        <pc:spChg chg="mod">
          <ac:chgData name="hanh vu" userId="5a8ad58f99402e55" providerId="LiveId" clId="{26E58B0B-9E64-46AF-9170-79E1CA016031}" dt="2023-06-18T09:44:03.421" v="1855" actId="6549"/>
          <ac:spMkLst>
            <pc:docMk/>
            <pc:sldMk cId="352666735" sldId="370"/>
            <ac:spMk id="7" creationId="{4E9D81E0-A768-1842-66E3-F269292FF2CD}"/>
          </ac:spMkLst>
        </pc:spChg>
        <pc:graphicFrameChg chg="mod modGraphic">
          <ac:chgData name="hanh vu" userId="5a8ad58f99402e55" providerId="LiveId" clId="{26E58B0B-9E64-46AF-9170-79E1CA016031}" dt="2023-06-18T09:44:45.890" v="1859" actId="2062"/>
          <ac:graphicFrameMkLst>
            <pc:docMk/>
            <pc:sldMk cId="352666735" sldId="370"/>
            <ac:graphicFrameMk id="5" creationId="{FB5140DA-6604-78A0-DC42-958A80B4235F}"/>
          </ac:graphicFrameMkLst>
        </pc:graphicFrameChg>
      </pc:sldChg>
      <pc:sldChg chg="addSp delSp modSp new mod">
        <pc:chgData name="hanh vu" userId="5a8ad58f99402e55" providerId="LiveId" clId="{26E58B0B-9E64-46AF-9170-79E1CA016031}" dt="2023-06-18T09:49:50.889" v="1889" actId="14100"/>
        <pc:sldMkLst>
          <pc:docMk/>
          <pc:sldMk cId="4076825820" sldId="371"/>
        </pc:sldMkLst>
        <pc:spChg chg="del">
          <ac:chgData name="hanh vu" userId="5a8ad58f99402e55" providerId="LiveId" clId="{26E58B0B-9E64-46AF-9170-79E1CA016031}" dt="2023-06-18T09:48:51.489" v="1876" actId="478"/>
          <ac:spMkLst>
            <pc:docMk/>
            <pc:sldMk cId="4076825820" sldId="371"/>
            <ac:spMk id="2" creationId="{5B2C5420-7D38-5942-317B-F341F9DDF321}"/>
          </ac:spMkLst>
        </pc:spChg>
        <pc:spChg chg="del">
          <ac:chgData name="hanh vu" userId="5a8ad58f99402e55" providerId="LiveId" clId="{26E58B0B-9E64-46AF-9170-79E1CA016031}" dt="2023-06-18T09:48:54.233" v="1877" actId="478"/>
          <ac:spMkLst>
            <pc:docMk/>
            <pc:sldMk cId="4076825820" sldId="371"/>
            <ac:spMk id="3" creationId="{D9FD4327-41C7-D2F1-4A03-8E0CE5E3E8DE}"/>
          </ac:spMkLst>
        </pc:spChg>
        <pc:spChg chg="add mod">
          <ac:chgData name="hanh vu" userId="5a8ad58f99402e55" providerId="LiveId" clId="{26E58B0B-9E64-46AF-9170-79E1CA016031}" dt="2023-06-18T09:49:40.554" v="1887" actId="255"/>
          <ac:spMkLst>
            <pc:docMk/>
            <pc:sldMk cId="4076825820" sldId="371"/>
            <ac:spMk id="5" creationId="{F797F8FD-726F-2994-C590-C527F1B92E93}"/>
          </ac:spMkLst>
        </pc:spChg>
        <pc:graphicFrameChg chg="add mod modGraphic">
          <ac:chgData name="hanh vu" userId="5a8ad58f99402e55" providerId="LiveId" clId="{26E58B0B-9E64-46AF-9170-79E1CA016031}" dt="2023-06-18T09:49:50.889" v="1889" actId="14100"/>
          <ac:graphicFrameMkLst>
            <pc:docMk/>
            <pc:sldMk cId="4076825820" sldId="371"/>
            <ac:graphicFrameMk id="4" creationId="{D8C41537-04F3-742C-0EB5-FA5C5908C078}"/>
          </ac:graphicFrameMkLst>
        </pc:graphicFrameChg>
      </pc:sldChg>
      <pc:sldChg chg="modSp add mod ord">
        <pc:chgData name="hanh vu" userId="5a8ad58f99402e55" providerId="LiveId" clId="{26E58B0B-9E64-46AF-9170-79E1CA016031}" dt="2023-06-18T09:51:34.223" v="1899" actId="2165"/>
        <pc:sldMkLst>
          <pc:docMk/>
          <pc:sldMk cId="1818732395" sldId="372"/>
        </pc:sldMkLst>
        <pc:graphicFrameChg chg="mod modGraphic">
          <ac:chgData name="hanh vu" userId="5a8ad58f99402e55" providerId="LiveId" clId="{26E58B0B-9E64-46AF-9170-79E1CA016031}" dt="2023-06-18T09:51:34.223" v="1899" actId="2165"/>
          <ac:graphicFrameMkLst>
            <pc:docMk/>
            <pc:sldMk cId="1818732395" sldId="372"/>
            <ac:graphicFrameMk id="4" creationId="{D8C41537-04F3-742C-0EB5-FA5C5908C078}"/>
          </ac:graphicFrameMkLst>
        </pc:graphicFrameChg>
      </pc:sldChg>
      <pc:sldChg chg="delSp add mod ord modTransition delAnim">
        <pc:chgData name="hanh vu" userId="5a8ad58f99402e55" providerId="LiveId" clId="{26E58B0B-9E64-46AF-9170-79E1CA016031}" dt="2023-06-20T05:05:59.485" v="2814"/>
        <pc:sldMkLst>
          <pc:docMk/>
          <pc:sldMk cId="611651677" sldId="373"/>
        </pc:sldMkLst>
        <pc:picChg chg="del">
          <ac:chgData name="hanh vu" userId="5a8ad58f99402e55" providerId="LiveId" clId="{26E58B0B-9E64-46AF-9170-79E1CA016031}" dt="2023-06-20T05:05:32.729" v="2809" actId="478"/>
          <ac:picMkLst>
            <pc:docMk/>
            <pc:sldMk cId="611651677" sldId="373"/>
            <ac:picMk id="2" creationId="{AADA5671-C5D4-E764-7040-A6A750073F71}"/>
          </ac:picMkLst>
        </pc:picChg>
      </pc:sldChg>
      <pc:sldMasterChg chg="modSp modSldLayout">
        <pc:chgData name="hanh vu" userId="5a8ad58f99402e55" providerId="LiveId" clId="{26E58B0B-9E64-46AF-9170-79E1CA016031}" dt="2023-06-12T08:02:55.190" v="5"/>
        <pc:sldMasterMkLst>
          <pc:docMk/>
          <pc:sldMasterMk cId="0" sldId="2147483648"/>
        </pc:sldMasterMkLst>
        <pc:spChg chg="mod">
          <ac:chgData name="hanh vu" userId="5a8ad58f99402e55" providerId="LiveId" clId="{26E58B0B-9E64-46AF-9170-79E1CA016031}" dt="2023-06-12T08:02:55.190" v="5"/>
          <ac:spMkLst>
            <pc:docMk/>
            <pc:sldMasterMk cId="0" sldId="2147483648"/>
            <ac:spMk id="1026" creationId="{CE991536-4FEC-C778-9756-BB50FFB8ADED}"/>
          </ac:spMkLst>
        </pc:spChg>
        <pc:spChg chg="mod">
          <ac:chgData name="hanh vu" userId="5a8ad58f99402e55" providerId="LiveId" clId="{26E58B0B-9E64-46AF-9170-79E1CA016031}" dt="2023-06-12T08:02:55.190" v="5"/>
          <ac:spMkLst>
            <pc:docMk/>
            <pc:sldMasterMk cId="0" sldId="2147483648"/>
            <ac:spMk id="1027" creationId="{76497488-D24F-CF45-23F0-94FB1EA05F6F}"/>
          </ac:spMkLst>
        </pc:spChg>
        <pc:spChg chg="mod">
          <ac:chgData name="hanh vu" userId="5a8ad58f99402e55" providerId="LiveId" clId="{26E58B0B-9E64-46AF-9170-79E1CA016031}" dt="2023-06-12T08:02:55.190" v="5"/>
          <ac:spMkLst>
            <pc:docMk/>
            <pc:sldMasterMk cId="0" sldId="2147483648"/>
            <ac:spMk id="1028" creationId="{5DC41B2C-CE21-6BDE-D0E6-8EA55057F284}"/>
          </ac:spMkLst>
        </pc:spChg>
        <pc:spChg chg="mod">
          <ac:chgData name="hanh vu" userId="5a8ad58f99402e55" providerId="LiveId" clId="{26E58B0B-9E64-46AF-9170-79E1CA016031}" dt="2023-06-12T08:02:55.190" v="5"/>
          <ac:spMkLst>
            <pc:docMk/>
            <pc:sldMasterMk cId="0" sldId="2147483648"/>
            <ac:spMk id="1029" creationId="{0F17288D-A0BB-55DF-08EA-1EDE41EC3D2B}"/>
          </ac:spMkLst>
        </pc:spChg>
        <pc:spChg chg="mod">
          <ac:chgData name="hanh vu" userId="5a8ad58f99402e55" providerId="LiveId" clId="{26E58B0B-9E64-46AF-9170-79E1CA016031}" dt="2023-06-12T08:02:55.190" v="5"/>
          <ac:spMkLst>
            <pc:docMk/>
            <pc:sldMasterMk cId="0" sldId="2147483648"/>
            <ac:spMk id="1030" creationId="{84DAAD03-1B66-6914-40F6-5CE8C82F7C40}"/>
          </ac:spMkLst>
        </pc:spChg>
        <pc:sldLayoutChg chg="modSp">
          <pc:chgData name="hanh vu" userId="5a8ad58f99402e55" providerId="LiveId" clId="{26E58B0B-9E64-46AF-9170-79E1CA016031}" dt="2023-06-12T08:02:55.190" v="5"/>
          <pc:sldLayoutMkLst>
            <pc:docMk/>
            <pc:sldMasterMk cId="0" sldId="2147483648"/>
            <pc:sldLayoutMk cId="1452747671" sldId="2147483686"/>
          </pc:sldLayoutMkLst>
          <pc:spChg chg="mod">
            <ac:chgData name="hanh vu" userId="5a8ad58f99402e55" providerId="LiveId" clId="{26E58B0B-9E64-46AF-9170-79E1CA016031}" dt="2023-06-12T08:02:55.190" v="5"/>
            <ac:spMkLst>
              <pc:docMk/>
              <pc:sldMasterMk cId="0" sldId="2147483648"/>
              <pc:sldLayoutMk cId="1452747671" sldId="2147483686"/>
              <ac:spMk id="2" creationId="{00000000-0000-0000-0000-000000000000}"/>
            </ac:spMkLst>
          </pc:spChg>
          <pc:spChg chg="mod">
            <ac:chgData name="hanh vu" userId="5a8ad58f99402e55" providerId="LiveId" clId="{26E58B0B-9E64-46AF-9170-79E1CA016031}" dt="2023-06-12T08:02:55.190" v="5"/>
            <ac:spMkLst>
              <pc:docMk/>
              <pc:sldMasterMk cId="0" sldId="2147483648"/>
              <pc:sldLayoutMk cId="1452747671" sldId="2147483686"/>
              <ac:spMk id="3" creationId="{00000000-0000-0000-0000-000000000000}"/>
            </ac:spMkLst>
          </pc:spChg>
        </pc:sldLayoutChg>
        <pc:sldLayoutChg chg="modSp">
          <pc:chgData name="hanh vu" userId="5a8ad58f99402e55" providerId="LiveId" clId="{26E58B0B-9E64-46AF-9170-79E1CA016031}" dt="2023-06-12T08:02:55.190" v="5"/>
          <pc:sldLayoutMkLst>
            <pc:docMk/>
            <pc:sldMasterMk cId="0" sldId="2147483648"/>
            <pc:sldLayoutMk cId="355885071" sldId="2147483688"/>
          </pc:sldLayoutMkLst>
          <pc:spChg chg="mod">
            <ac:chgData name="hanh vu" userId="5a8ad58f99402e55" providerId="LiveId" clId="{26E58B0B-9E64-46AF-9170-79E1CA016031}" dt="2023-06-12T08:02:55.190" v="5"/>
            <ac:spMkLst>
              <pc:docMk/>
              <pc:sldMasterMk cId="0" sldId="2147483648"/>
              <pc:sldLayoutMk cId="355885071" sldId="2147483688"/>
              <ac:spMk id="2" creationId="{00000000-0000-0000-0000-000000000000}"/>
            </ac:spMkLst>
          </pc:spChg>
          <pc:spChg chg="mod">
            <ac:chgData name="hanh vu" userId="5a8ad58f99402e55" providerId="LiveId" clId="{26E58B0B-9E64-46AF-9170-79E1CA016031}" dt="2023-06-12T08:02:55.190" v="5"/>
            <ac:spMkLst>
              <pc:docMk/>
              <pc:sldMasterMk cId="0" sldId="2147483648"/>
              <pc:sldLayoutMk cId="355885071" sldId="2147483688"/>
              <ac:spMk id="3" creationId="{00000000-0000-0000-0000-000000000000}"/>
            </ac:spMkLst>
          </pc:spChg>
        </pc:sldLayoutChg>
        <pc:sldLayoutChg chg="modSp">
          <pc:chgData name="hanh vu" userId="5a8ad58f99402e55" providerId="LiveId" clId="{26E58B0B-9E64-46AF-9170-79E1CA016031}" dt="2023-06-12T08:02:55.190" v="5"/>
          <pc:sldLayoutMkLst>
            <pc:docMk/>
            <pc:sldMasterMk cId="0" sldId="2147483648"/>
            <pc:sldLayoutMk cId="1841291743" sldId="2147483689"/>
          </pc:sldLayoutMkLst>
          <pc:spChg chg="mod">
            <ac:chgData name="hanh vu" userId="5a8ad58f99402e55" providerId="LiveId" clId="{26E58B0B-9E64-46AF-9170-79E1CA016031}" dt="2023-06-12T08:02:55.190" v="5"/>
            <ac:spMkLst>
              <pc:docMk/>
              <pc:sldMasterMk cId="0" sldId="2147483648"/>
              <pc:sldLayoutMk cId="1841291743" sldId="2147483689"/>
              <ac:spMk id="3" creationId="{00000000-0000-0000-0000-000000000000}"/>
            </ac:spMkLst>
          </pc:spChg>
          <pc:spChg chg="mod">
            <ac:chgData name="hanh vu" userId="5a8ad58f99402e55" providerId="LiveId" clId="{26E58B0B-9E64-46AF-9170-79E1CA016031}" dt="2023-06-12T08:02:55.190" v="5"/>
            <ac:spMkLst>
              <pc:docMk/>
              <pc:sldMasterMk cId="0" sldId="2147483648"/>
              <pc:sldLayoutMk cId="1841291743" sldId="2147483689"/>
              <ac:spMk id="4" creationId="{00000000-0000-0000-0000-000000000000}"/>
            </ac:spMkLst>
          </pc:spChg>
        </pc:sldLayoutChg>
        <pc:sldLayoutChg chg="modSp">
          <pc:chgData name="hanh vu" userId="5a8ad58f99402e55" providerId="LiveId" clId="{26E58B0B-9E64-46AF-9170-79E1CA016031}" dt="2023-06-12T08:02:55.190" v="5"/>
          <pc:sldLayoutMkLst>
            <pc:docMk/>
            <pc:sldMasterMk cId="0" sldId="2147483648"/>
            <pc:sldLayoutMk cId="4076016159" sldId="2147483690"/>
          </pc:sldLayoutMkLst>
          <pc:spChg chg="mod">
            <ac:chgData name="hanh vu" userId="5a8ad58f99402e55" providerId="LiveId" clId="{26E58B0B-9E64-46AF-9170-79E1CA016031}" dt="2023-06-12T08:02:55.190" v="5"/>
            <ac:spMkLst>
              <pc:docMk/>
              <pc:sldMasterMk cId="0" sldId="2147483648"/>
              <pc:sldLayoutMk cId="4076016159" sldId="2147483690"/>
              <ac:spMk id="3" creationId="{00000000-0000-0000-0000-000000000000}"/>
            </ac:spMkLst>
          </pc:spChg>
          <pc:spChg chg="mod">
            <ac:chgData name="hanh vu" userId="5a8ad58f99402e55" providerId="LiveId" clId="{26E58B0B-9E64-46AF-9170-79E1CA016031}" dt="2023-06-12T08:02:55.190" v="5"/>
            <ac:spMkLst>
              <pc:docMk/>
              <pc:sldMasterMk cId="0" sldId="2147483648"/>
              <pc:sldLayoutMk cId="4076016159" sldId="2147483690"/>
              <ac:spMk id="4" creationId="{00000000-0000-0000-0000-000000000000}"/>
            </ac:spMkLst>
          </pc:spChg>
          <pc:spChg chg="mod">
            <ac:chgData name="hanh vu" userId="5a8ad58f99402e55" providerId="LiveId" clId="{26E58B0B-9E64-46AF-9170-79E1CA016031}" dt="2023-06-12T08:02:55.190" v="5"/>
            <ac:spMkLst>
              <pc:docMk/>
              <pc:sldMasterMk cId="0" sldId="2147483648"/>
              <pc:sldLayoutMk cId="4076016159" sldId="2147483690"/>
              <ac:spMk id="5" creationId="{00000000-0000-0000-0000-000000000000}"/>
            </ac:spMkLst>
          </pc:spChg>
          <pc:spChg chg="mod">
            <ac:chgData name="hanh vu" userId="5a8ad58f99402e55" providerId="LiveId" clId="{26E58B0B-9E64-46AF-9170-79E1CA016031}" dt="2023-06-12T08:02:55.190" v="5"/>
            <ac:spMkLst>
              <pc:docMk/>
              <pc:sldMasterMk cId="0" sldId="2147483648"/>
              <pc:sldLayoutMk cId="4076016159" sldId="2147483690"/>
              <ac:spMk id="6" creationId="{00000000-0000-0000-0000-000000000000}"/>
            </ac:spMkLst>
          </pc:spChg>
        </pc:sldLayoutChg>
        <pc:sldLayoutChg chg="modSp">
          <pc:chgData name="hanh vu" userId="5a8ad58f99402e55" providerId="LiveId" clId="{26E58B0B-9E64-46AF-9170-79E1CA016031}" dt="2023-06-12T08:02:55.190" v="5"/>
          <pc:sldLayoutMkLst>
            <pc:docMk/>
            <pc:sldMasterMk cId="0" sldId="2147483648"/>
            <pc:sldLayoutMk cId="1678285309" sldId="2147483693"/>
          </pc:sldLayoutMkLst>
          <pc:spChg chg="mod">
            <ac:chgData name="hanh vu" userId="5a8ad58f99402e55" providerId="LiveId" clId="{26E58B0B-9E64-46AF-9170-79E1CA016031}" dt="2023-06-12T08:02:55.190" v="5"/>
            <ac:spMkLst>
              <pc:docMk/>
              <pc:sldMasterMk cId="0" sldId="2147483648"/>
              <pc:sldLayoutMk cId="1678285309" sldId="2147483693"/>
              <ac:spMk id="2" creationId="{00000000-0000-0000-0000-000000000000}"/>
            </ac:spMkLst>
          </pc:spChg>
          <pc:spChg chg="mod">
            <ac:chgData name="hanh vu" userId="5a8ad58f99402e55" providerId="LiveId" clId="{26E58B0B-9E64-46AF-9170-79E1CA016031}" dt="2023-06-12T08:02:55.190" v="5"/>
            <ac:spMkLst>
              <pc:docMk/>
              <pc:sldMasterMk cId="0" sldId="2147483648"/>
              <pc:sldLayoutMk cId="1678285309" sldId="2147483693"/>
              <ac:spMk id="3" creationId="{00000000-0000-0000-0000-000000000000}"/>
            </ac:spMkLst>
          </pc:spChg>
          <pc:spChg chg="mod">
            <ac:chgData name="hanh vu" userId="5a8ad58f99402e55" providerId="LiveId" clId="{26E58B0B-9E64-46AF-9170-79E1CA016031}" dt="2023-06-12T08:02:55.190" v="5"/>
            <ac:spMkLst>
              <pc:docMk/>
              <pc:sldMasterMk cId="0" sldId="2147483648"/>
              <pc:sldLayoutMk cId="1678285309" sldId="2147483693"/>
              <ac:spMk id="4" creationId="{00000000-0000-0000-0000-000000000000}"/>
            </ac:spMkLst>
          </pc:spChg>
        </pc:sldLayoutChg>
        <pc:sldLayoutChg chg="modSp">
          <pc:chgData name="hanh vu" userId="5a8ad58f99402e55" providerId="LiveId" clId="{26E58B0B-9E64-46AF-9170-79E1CA016031}" dt="2023-06-12T08:02:55.190" v="5"/>
          <pc:sldLayoutMkLst>
            <pc:docMk/>
            <pc:sldMasterMk cId="0" sldId="2147483648"/>
            <pc:sldLayoutMk cId="1618612505" sldId="2147483694"/>
          </pc:sldLayoutMkLst>
          <pc:spChg chg="mod">
            <ac:chgData name="hanh vu" userId="5a8ad58f99402e55" providerId="LiveId" clId="{26E58B0B-9E64-46AF-9170-79E1CA016031}" dt="2023-06-12T08:02:55.190" v="5"/>
            <ac:spMkLst>
              <pc:docMk/>
              <pc:sldMasterMk cId="0" sldId="2147483648"/>
              <pc:sldLayoutMk cId="1618612505" sldId="2147483694"/>
              <ac:spMk id="2" creationId="{00000000-0000-0000-0000-000000000000}"/>
            </ac:spMkLst>
          </pc:spChg>
          <pc:spChg chg="mod">
            <ac:chgData name="hanh vu" userId="5a8ad58f99402e55" providerId="LiveId" clId="{26E58B0B-9E64-46AF-9170-79E1CA016031}" dt="2023-06-12T08:02:55.190" v="5"/>
            <ac:spMkLst>
              <pc:docMk/>
              <pc:sldMasterMk cId="0" sldId="2147483648"/>
              <pc:sldLayoutMk cId="1618612505" sldId="2147483694"/>
              <ac:spMk id="3" creationId="{00000000-0000-0000-0000-000000000000}"/>
            </ac:spMkLst>
          </pc:spChg>
          <pc:spChg chg="mod">
            <ac:chgData name="hanh vu" userId="5a8ad58f99402e55" providerId="LiveId" clId="{26E58B0B-9E64-46AF-9170-79E1CA016031}" dt="2023-06-12T08:02:55.190" v="5"/>
            <ac:spMkLst>
              <pc:docMk/>
              <pc:sldMasterMk cId="0" sldId="2147483648"/>
              <pc:sldLayoutMk cId="1618612505" sldId="2147483694"/>
              <ac:spMk id="4" creationId="{00000000-0000-0000-0000-000000000000}"/>
            </ac:spMkLst>
          </pc:spChg>
        </pc:sldLayoutChg>
        <pc:sldLayoutChg chg="modSp">
          <pc:chgData name="hanh vu" userId="5a8ad58f99402e55" providerId="LiveId" clId="{26E58B0B-9E64-46AF-9170-79E1CA016031}" dt="2023-06-12T08:02:55.190" v="5"/>
          <pc:sldLayoutMkLst>
            <pc:docMk/>
            <pc:sldMasterMk cId="0" sldId="2147483648"/>
            <pc:sldLayoutMk cId="4029992971" sldId="2147483696"/>
          </pc:sldLayoutMkLst>
          <pc:spChg chg="mod">
            <ac:chgData name="hanh vu" userId="5a8ad58f99402e55" providerId="LiveId" clId="{26E58B0B-9E64-46AF-9170-79E1CA016031}" dt="2023-06-12T08:02:55.190" v="5"/>
            <ac:spMkLst>
              <pc:docMk/>
              <pc:sldMasterMk cId="0" sldId="2147483648"/>
              <pc:sldLayoutMk cId="4029992971" sldId="2147483696"/>
              <ac:spMk id="2" creationId="{00000000-0000-0000-0000-000000000000}"/>
            </ac:spMkLst>
          </pc:spChg>
          <pc:spChg chg="mod">
            <ac:chgData name="hanh vu" userId="5a8ad58f99402e55" providerId="LiveId" clId="{26E58B0B-9E64-46AF-9170-79E1CA016031}" dt="2023-06-12T08:02:55.190" v="5"/>
            <ac:spMkLst>
              <pc:docMk/>
              <pc:sldMasterMk cId="0" sldId="2147483648"/>
              <pc:sldLayoutMk cId="4029992971" sldId="2147483696"/>
              <ac:spMk id="3" creationId="{00000000-0000-0000-0000-000000000000}"/>
            </ac:spMkLst>
          </pc:spChg>
        </pc:sldLayoutChg>
        <pc:sldLayoutChg chg="modSp">
          <pc:chgData name="hanh vu" userId="5a8ad58f99402e55" providerId="LiveId" clId="{26E58B0B-9E64-46AF-9170-79E1CA016031}" dt="2023-06-12T08:02:55.190" v="5"/>
          <pc:sldLayoutMkLst>
            <pc:docMk/>
            <pc:sldMasterMk cId="0" sldId="2147483648"/>
            <pc:sldLayoutMk cId="1617687515" sldId="2147483697"/>
          </pc:sldLayoutMkLst>
          <pc:spChg chg="mod">
            <ac:chgData name="hanh vu" userId="5a8ad58f99402e55" providerId="LiveId" clId="{26E58B0B-9E64-46AF-9170-79E1CA016031}" dt="2023-06-12T08:02:55.190" v="5"/>
            <ac:spMkLst>
              <pc:docMk/>
              <pc:sldMasterMk cId="0" sldId="2147483648"/>
              <pc:sldLayoutMk cId="1617687515" sldId="2147483697"/>
              <ac:spMk id="2" creationId="{00000000-0000-0000-0000-000000000000}"/>
            </ac:spMkLst>
          </pc:spChg>
        </pc:sldLayoutChg>
      </pc:sldMasterChg>
      <pc:sldMasterChg chg="modSp delSldLayout modSldLayout">
        <pc:chgData name="hanh vu" userId="5a8ad58f99402e55" providerId="LiveId" clId="{26E58B0B-9E64-46AF-9170-79E1CA016031}" dt="2023-06-18T09:32:20.583" v="1580" actId="47"/>
        <pc:sldMasterMkLst>
          <pc:docMk/>
          <pc:sldMasterMk cId="0" sldId="2147483661"/>
        </pc:sldMasterMkLst>
        <pc:spChg chg="mod">
          <ac:chgData name="hanh vu" userId="5a8ad58f99402e55" providerId="LiveId" clId="{26E58B0B-9E64-46AF-9170-79E1CA016031}" dt="2023-06-12T08:02:55.190" v="5"/>
          <ac:spMkLst>
            <pc:docMk/>
            <pc:sldMasterMk cId="0" sldId="2147483661"/>
            <ac:spMk id="2050" creationId="{1D57A34E-1597-D99D-9004-BF6F14D84E6F}"/>
          </ac:spMkLst>
        </pc:spChg>
        <pc:spChg chg="mod">
          <ac:chgData name="hanh vu" userId="5a8ad58f99402e55" providerId="LiveId" clId="{26E58B0B-9E64-46AF-9170-79E1CA016031}" dt="2023-06-12T08:02:55.190" v="5"/>
          <ac:spMkLst>
            <pc:docMk/>
            <pc:sldMasterMk cId="0" sldId="2147483661"/>
            <ac:spMk id="2051" creationId="{E4ADCC94-708F-1F60-2C54-3C91790FEA10}"/>
          </ac:spMkLst>
        </pc:spChg>
        <pc:spChg chg="mod">
          <ac:chgData name="hanh vu" userId="5a8ad58f99402e55" providerId="LiveId" clId="{26E58B0B-9E64-46AF-9170-79E1CA016031}" dt="2023-06-12T08:02:55.190" v="5"/>
          <ac:spMkLst>
            <pc:docMk/>
            <pc:sldMasterMk cId="0" sldId="2147483661"/>
            <ac:spMk id="86020" creationId="{9E528134-89DD-02D3-46F7-25A7EDEB9358}"/>
          </ac:spMkLst>
        </pc:spChg>
        <pc:spChg chg="mod">
          <ac:chgData name="hanh vu" userId="5a8ad58f99402e55" providerId="LiveId" clId="{26E58B0B-9E64-46AF-9170-79E1CA016031}" dt="2023-06-12T08:02:55.190" v="5"/>
          <ac:spMkLst>
            <pc:docMk/>
            <pc:sldMasterMk cId="0" sldId="2147483661"/>
            <ac:spMk id="86021" creationId="{D578D81D-7D4C-234F-5865-F614347BBD19}"/>
          </ac:spMkLst>
        </pc:spChg>
        <pc:spChg chg="mod">
          <ac:chgData name="hanh vu" userId="5a8ad58f99402e55" providerId="LiveId" clId="{26E58B0B-9E64-46AF-9170-79E1CA016031}" dt="2023-06-12T08:02:55.190" v="5"/>
          <ac:spMkLst>
            <pc:docMk/>
            <pc:sldMasterMk cId="0" sldId="2147483661"/>
            <ac:spMk id="86022" creationId="{399EBA1C-DEED-A865-0B13-DE0715399232}"/>
          </ac:spMkLst>
        </pc:spChg>
        <pc:sldLayoutChg chg="modSp">
          <pc:chgData name="hanh vu" userId="5a8ad58f99402e55" providerId="LiveId" clId="{26E58B0B-9E64-46AF-9170-79E1CA016031}" dt="2023-06-12T08:02:55.190" v="5"/>
          <pc:sldLayoutMkLst>
            <pc:docMk/>
            <pc:sldMasterMk cId="0" sldId="2147483661"/>
            <pc:sldLayoutMk cId="1002501366" sldId="2147483698"/>
          </pc:sldLayoutMkLst>
          <pc:spChg chg="mod">
            <ac:chgData name="hanh vu" userId="5a8ad58f99402e55" providerId="LiveId" clId="{26E58B0B-9E64-46AF-9170-79E1CA016031}" dt="2023-06-12T08:02:55.190" v="5"/>
            <ac:spMkLst>
              <pc:docMk/>
              <pc:sldMasterMk cId="0" sldId="2147483661"/>
              <pc:sldLayoutMk cId="1002501366" sldId="2147483698"/>
              <ac:spMk id="2" creationId="{00000000-0000-0000-0000-000000000000}"/>
            </ac:spMkLst>
          </pc:spChg>
          <pc:spChg chg="mod">
            <ac:chgData name="hanh vu" userId="5a8ad58f99402e55" providerId="LiveId" clId="{26E58B0B-9E64-46AF-9170-79E1CA016031}" dt="2023-06-12T08:02:55.190" v="5"/>
            <ac:spMkLst>
              <pc:docMk/>
              <pc:sldMasterMk cId="0" sldId="2147483661"/>
              <pc:sldLayoutMk cId="1002501366" sldId="2147483698"/>
              <ac:spMk id="3" creationId="{00000000-0000-0000-0000-000000000000}"/>
            </ac:spMkLst>
          </pc:spChg>
        </pc:sldLayoutChg>
        <pc:sldLayoutChg chg="modSp">
          <pc:chgData name="hanh vu" userId="5a8ad58f99402e55" providerId="LiveId" clId="{26E58B0B-9E64-46AF-9170-79E1CA016031}" dt="2023-06-12T08:02:55.190" v="5"/>
          <pc:sldLayoutMkLst>
            <pc:docMk/>
            <pc:sldMasterMk cId="0" sldId="2147483661"/>
            <pc:sldLayoutMk cId="3477802099" sldId="2147483700"/>
          </pc:sldLayoutMkLst>
          <pc:spChg chg="mod">
            <ac:chgData name="hanh vu" userId="5a8ad58f99402e55" providerId="LiveId" clId="{26E58B0B-9E64-46AF-9170-79E1CA016031}" dt="2023-06-12T08:02:55.190" v="5"/>
            <ac:spMkLst>
              <pc:docMk/>
              <pc:sldMasterMk cId="0" sldId="2147483661"/>
              <pc:sldLayoutMk cId="3477802099" sldId="2147483700"/>
              <ac:spMk id="2" creationId="{00000000-0000-0000-0000-000000000000}"/>
            </ac:spMkLst>
          </pc:spChg>
          <pc:spChg chg="mod">
            <ac:chgData name="hanh vu" userId="5a8ad58f99402e55" providerId="LiveId" clId="{26E58B0B-9E64-46AF-9170-79E1CA016031}" dt="2023-06-12T08:02:55.190" v="5"/>
            <ac:spMkLst>
              <pc:docMk/>
              <pc:sldMasterMk cId="0" sldId="2147483661"/>
              <pc:sldLayoutMk cId="3477802099" sldId="2147483700"/>
              <ac:spMk id="3" creationId="{00000000-0000-0000-0000-000000000000}"/>
            </ac:spMkLst>
          </pc:spChg>
        </pc:sldLayoutChg>
        <pc:sldLayoutChg chg="modSp">
          <pc:chgData name="hanh vu" userId="5a8ad58f99402e55" providerId="LiveId" clId="{26E58B0B-9E64-46AF-9170-79E1CA016031}" dt="2023-06-12T08:02:55.190" v="5"/>
          <pc:sldLayoutMkLst>
            <pc:docMk/>
            <pc:sldMasterMk cId="0" sldId="2147483661"/>
            <pc:sldLayoutMk cId="15566876" sldId="2147483701"/>
          </pc:sldLayoutMkLst>
          <pc:spChg chg="mod">
            <ac:chgData name="hanh vu" userId="5a8ad58f99402e55" providerId="LiveId" clId="{26E58B0B-9E64-46AF-9170-79E1CA016031}" dt="2023-06-12T08:02:55.190" v="5"/>
            <ac:spMkLst>
              <pc:docMk/>
              <pc:sldMasterMk cId="0" sldId="2147483661"/>
              <pc:sldLayoutMk cId="15566876" sldId="2147483701"/>
              <ac:spMk id="3" creationId="{00000000-0000-0000-0000-000000000000}"/>
            </ac:spMkLst>
          </pc:spChg>
          <pc:spChg chg="mod">
            <ac:chgData name="hanh vu" userId="5a8ad58f99402e55" providerId="LiveId" clId="{26E58B0B-9E64-46AF-9170-79E1CA016031}" dt="2023-06-12T08:02:55.190" v="5"/>
            <ac:spMkLst>
              <pc:docMk/>
              <pc:sldMasterMk cId="0" sldId="2147483661"/>
              <pc:sldLayoutMk cId="15566876" sldId="2147483701"/>
              <ac:spMk id="4" creationId="{00000000-0000-0000-0000-000000000000}"/>
            </ac:spMkLst>
          </pc:spChg>
        </pc:sldLayoutChg>
        <pc:sldLayoutChg chg="modSp">
          <pc:chgData name="hanh vu" userId="5a8ad58f99402e55" providerId="LiveId" clId="{26E58B0B-9E64-46AF-9170-79E1CA016031}" dt="2023-06-12T08:02:55.190" v="5"/>
          <pc:sldLayoutMkLst>
            <pc:docMk/>
            <pc:sldMasterMk cId="0" sldId="2147483661"/>
            <pc:sldLayoutMk cId="3674282863" sldId="2147483702"/>
          </pc:sldLayoutMkLst>
          <pc:spChg chg="mod">
            <ac:chgData name="hanh vu" userId="5a8ad58f99402e55" providerId="LiveId" clId="{26E58B0B-9E64-46AF-9170-79E1CA016031}" dt="2023-06-12T08:02:55.190" v="5"/>
            <ac:spMkLst>
              <pc:docMk/>
              <pc:sldMasterMk cId="0" sldId="2147483661"/>
              <pc:sldLayoutMk cId="3674282863" sldId="2147483702"/>
              <ac:spMk id="3" creationId="{00000000-0000-0000-0000-000000000000}"/>
            </ac:spMkLst>
          </pc:spChg>
          <pc:spChg chg="mod">
            <ac:chgData name="hanh vu" userId="5a8ad58f99402e55" providerId="LiveId" clId="{26E58B0B-9E64-46AF-9170-79E1CA016031}" dt="2023-06-12T08:02:55.190" v="5"/>
            <ac:spMkLst>
              <pc:docMk/>
              <pc:sldMasterMk cId="0" sldId="2147483661"/>
              <pc:sldLayoutMk cId="3674282863" sldId="2147483702"/>
              <ac:spMk id="4" creationId="{00000000-0000-0000-0000-000000000000}"/>
            </ac:spMkLst>
          </pc:spChg>
          <pc:spChg chg="mod">
            <ac:chgData name="hanh vu" userId="5a8ad58f99402e55" providerId="LiveId" clId="{26E58B0B-9E64-46AF-9170-79E1CA016031}" dt="2023-06-12T08:02:55.190" v="5"/>
            <ac:spMkLst>
              <pc:docMk/>
              <pc:sldMasterMk cId="0" sldId="2147483661"/>
              <pc:sldLayoutMk cId="3674282863" sldId="2147483702"/>
              <ac:spMk id="5" creationId="{00000000-0000-0000-0000-000000000000}"/>
            </ac:spMkLst>
          </pc:spChg>
          <pc:spChg chg="mod">
            <ac:chgData name="hanh vu" userId="5a8ad58f99402e55" providerId="LiveId" clId="{26E58B0B-9E64-46AF-9170-79E1CA016031}" dt="2023-06-12T08:02:55.190" v="5"/>
            <ac:spMkLst>
              <pc:docMk/>
              <pc:sldMasterMk cId="0" sldId="2147483661"/>
              <pc:sldLayoutMk cId="3674282863" sldId="2147483702"/>
              <ac:spMk id="6" creationId="{00000000-0000-0000-0000-000000000000}"/>
            </ac:spMkLst>
          </pc:spChg>
        </pc:sldLayoutChg>
        <pc:sldLayoutChg chg="modSp">
          <pc:chgData name="hanh vu" userId="5a8ad58f99402e55" providerId="LiveId" clId="{26E58B0B-9E64-46AF-9170-79E1CA016031}" dt="2023-06-12T08:02:55.190" v="5"/>
          <pc:sldLayoutMkLst>
            <pc:docMk/>
            <pc:sldMasterMk cId="0" sldId="2147483661"/>
            <pc:sldLayoutMk cId="1896967985" sldId="2147483705"/>
          </pc:sldLayoutMkLst>
          <pc:spChg chg="mod">
            <ac:chgData name="hanh vu" userId="5a8ad58f99402e55" providerId="LiveId" clId="{26E58B0B-9E64-46AF-9170-79E1CA016031}" dt="2023-06-12T08:02:55.190" v="5"/>
            <ac:spMkLst>
              <pc:docMk/>
              <pc:sldMasterMk cId="0" sldId="2147483661"/>
              <pc:sldLayoutMk cId="1896967985" sldId="2147483705"/>
              <ac:spMk id="2" creationId="{00000000-0000-0000-0000-000000000000}"/>
            </ac:spMkLst>
          </pc:spChg>
          <pc:spChg chg="mod">
            <ac:chgData name="hanh vu" userId="5a8ad58f99402e55" providerId="LiveId" clId="{26E58B0B-9E64-46AF-9170-79E1CA016031}" dt="2023-06-12T08:02:55.190" v="5"/>
            <ac:spMkLst>
              <pc:docMk/>
              <pc:sldMasterMk cId="0" sldId="2147483661"/>
              <pc:sldLayoutMk cId="1896967985" sldId="2147483705"/>
              <ac:spMk id="3" creationId="{00000000-0000-0000-0000-000000000000}"/>
            </ac:spMkLst>
          </pc:spChg>
          <pc:spChg chg="mod">
            <ac:chgData name="hanh vu" userId="5a8ad58f99402e55" providerId="LiveId" clId="{26E58B0B-9E64-46AF-9170-79E1CA016031}" dt="2023-06-12T08:02:55.190" v="5"/>
            <ac:spMkLst>
              <pc:docMk/>
              <pc:sldMasterMk cId="0" sldId="2147483661"/>
              <pc:sldLayoutMk cId="1896967985" sldId="2147483705"/>
              <ac:spMk id="4" creationId="{00000000-0000-0000-0000-000000000000}"/>
            </ac:spMkLst>
          </pc:spChg>
        </pc:sldLayoutChg>
        <pc:sldLayoutChg chg="modSp">
          <pc:chgData name="hanh vu" userId="5a8ad58f99402e55" providerId="LiveId" clId="{26E58B0B-9E64-46AF-9170-79E1CA016031}" dt="2023-06-12T08:02:55.190" v="5"/>
          <pc:sldLayoutMkLst>
            <pc:docMk/>
            <pc:sldMasterMk cId="0" sldId="2147483661"/>
            <pc:sldLayoutMk cId="3815019778" sldId="2147483706"/>
          </pc:sldLayoutMkLst>
          <pc:spChg chg="mod">
            <ac:chgData name="hanh vu" userId="5a8ad58f99402e55" providerId="LiveId" clId="{26E58B0B-9E64-46AF-9170-79E1CA016031}" dt="2023-06-12T08:02:55.190" v="5"/>
            <ac:spMkLst>
              <pc:docMk/>
              <pc:sldMasterMk cId="0" sldId="2147483661"/>
              <pc:sldLayoutMk cId="3815019778" sldId="2147483706"/>
              <ac:spMk id="2" creationId="{00000000-0000-0000-0000-000000000000}"/>
            </ac:spMkLst>
          </pc:spChg>
          <pc:spChg chg="mod">
            <ac:chgData name="hanh vu" userId="5a8ad58f99402e55" providerId="LiveId" clId="{26E58B0B-9E64-46AF-9170-79E1CA016031}" dt="2023-06-12T08:02:55.190" v="5"/>
            <ac:spMkLst>
              <pc:docMk/>
              <pc:sldMasterMk cId="0" sldId="2147483661"/>
              <pc:sldLayoutMk cId="3815019778" sldId="2147483706"/>
              <ac:spMk id="3" creationId="{00000000-0000-0000-0000-000000000000}"/>
            </ac:spMkLst>
          </pc:spChg>
          <pc:spChg chg="mod">
            <ac:chgData name="hanh vu" userId="5a8ad58f99402e55" providerId="LiveId" clId="{26E58B0B-9E64-46AF-9170-79E1CA016031}" dt="2023-06-12T08:02:55.190" v="5"/>
            <ac:spMkLst>
              <pc:docMk/>
              <pc:sldMasterMk cId="0" sldId="2147483661"/>
              <pc:sldLayoutMk cId="3815019778" sldId="2147483706"/>
              <ac:spMk id="4" creationId="{00000000-0000-0000-0000-000000000000}"/>
            </ac:spMkLst>
          </pc:spChg>
        </pc:sldLayoutChg>
        <pc:sldLayoutChg chg="modSp">
          <pc:chgData name="hanh vu" userId="5a8ad58f99402e55" providerId="LiveId" clId="{26E58B0B-9E64-46AF-9170-79E1CA016031}" dt="2023-06-12T08:02:55.190" v="5"/>
          <pc:sldLayoutMkLst>
            <pc:docMk/>
            <pc:sldMasterMk cId="0" sldId="2147483661"/>
            <pc:sldLayoutMk cId="1706793896" sldId="2147483708"/>
          </pc:sldLayoutMkLst>
          <pc:spChg chg="mod">
            <ac:chgData name="hanh vu" userId="5a8ad58f99402e55" providerId="LiveId" clId="{26E58B0B-9E64-46AF-9170-79E1CA016031}" dt="2023-06-12T08:02:55.190" v="5"/>
            <ac:spMkLst>
              <pc:docMk/>
              <pc:sldMasterMk cId="0" sldId="2147483661"/>
              <pc:sldLayoutMk cId="1706793896" sldId="2147483708"/>
              <ac:spMk id="2" creationId="{00000000-0000-0000-0000-000000000000}"/>
            </ac:spMkLst>
          </pc:spChg>
          <pc:spChg chg="mod">
            <ac:chgData name="hanh vu" userId="5a8ad58f99402e55" providerId="LiveId" clId="{26E58B0B-9E64-46AF-9170-79E1CA016031}" dt="2023-06-12T08:02:55.190" v="5"/>
            <ac:spMkLst>
              <pc:docMk/>
              <pc:sldMasterMk cId="0" sldId="2147483661"/>
              <pc:sldLayoutMk cId="1706793896" sldId="2147483708"/>
              <ac:spMk id="3" creationId="{00000000-0000-0000-0000-000000000000}"/>
            </ac:spMkLst>
          </pc:spChg>
        </pc:sldLayoutChg>
        <pc:sldLayoutChg chg="modSp del">
          <pc:chgData name="hanh vu" userId="5a8ad58f99402e55" providerId="LiveId" clId="{26E58B0B-9E64-46AF-9170-79E1CA016031}" dt="2023-06-18T09:32:20.583" v="1580" actId="47"/>
          <pc:sldLayoutMkLst>
            <pc:docMk/>
            <pc:sldMasterMk cId="0" sldId="2147483661"/>
            <pc:sldLayoutMk cId="714266503" sldId="2147483709"/>
          </pc:sldLayoutMkLst>
          <pc:spChg chg="mod">
            <ac:chgData name="hanh vu" userId="5a8ad58f99402e55" providerId="LiveId" clId="{26E58B0B-9E64-46AF-9170-79E1CA016031}" dt="2023-06-12T08:02:55.190" v="5"/>
            <ac:spMkLst>
              <pc:docMk/>
              <pc:sldMasterMk cId="0" sldId="2147483661"/>
              <pc:sldLayoutMk cId="714266503" sldId="2147483709"/>
              <ac:spMk id="2" creationId="{00000000-0000-0000-0000-000000000000}"/>
            </ac:spMkLst>
          </pc:spChg>
        </pc:sldLayoutChg>
      </pc:sldMasterChg>
      <pc:sldMasterChg chg="delSldLayout">
        <pc:chgData name="hanh vu" userId="5a8ad58f99402e55" providerId="LiveId" clId="{26E58B0B-9E64-46AF-9170-79E1CA016031}" dt="2023-06-18T09:45:07.965" v="1860" actId="47"/>
        <pc:sldMasterMkLst>
          <pc:docMk/>
          <pc:sldMasterMk cId="2679054450" sldId="2147483730"/>
        </pc:sldMasterMkLst>
        <pc:sldLayoutChg chg="del">
          <pc:chgData name="hanh vu" userId="5a8ad58f99402e55" providerId="LiveId" clId="{26E58B0B-9E64-46AF-9170-79E1CA016031}" dt="2023-06-18T09:45:07.965" v="1860" actId="47"/>
          <pc:sldLayoutMkLst>
            <pc:docMk/>
            <pc:sldMasterMk cId="2679054450" sldId="2147483730"/>
            <pc:sldLayoutMk cId="3144140661" sldId="214748374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4EDF5DA-21D5-ABB6-B9C8-21400DD831E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id="{5C5C295A-7B4D-D18A-B4C7-F914FE5E21C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6324" name="Rectangle 4">
            <a:extLst>
              <a:ext uri="{FF2B5EF4-FFF2-40B4-BE49-F238E27FC236}">
                <a16:creationId xmlns:a16="http://schemas.microsoft.com/office/drawing/2014/main" id="{CCFFBEDC-21C6-1B48-6176-7F7AA576F1CD}"/>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82C6CB27-3E7D-7FA8-E879-1BFFEB00F5C0}"/>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827B10B7-5081-ADA0-867A-F3654BF503B3}"/>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a:extLst>
              <a:ext uri="{FF2B5EF4-FFF2-40B4-BE49-F238E27FC236}">
                <a16:creationId xmlns:a16="http://schemas.microsoft.com/office/drawing/2014/main" id="{CD3DBF14-8E9F-0706-6AA8-596B7C803ED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538F7565-50FB-47FE-90F1-736CBB780517}" type="slidenum">
              <a:rPr lang="en-US" altLang="vi-VN"/>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FDCF976C-C681-273F-C66F-8FD4030DDCD2}"/>
              </a:ext>
            </a:extLst>
          </p:cNvPr>
          <p:cNvSpPr>
            <a:spLocks noGrp="1" noChangeArrowheads="1"/>
          </p:cNvSpPr>
          <p:nvPr>
            <p:ph type="sldNum" sz="quarter" idx="5"/>
          </p:nvPr>
        </p:nvSpPr>
        <p:spPr>
          <a:noFill/>
        </p:spPr>
        <p:txBody>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fld id="{26EE2A59-4263-47F4-AA86-0CA174F011BF}" type="slidenum">
              <a:rPr lang="en-US" altLang="vi-VN" sz="1200">
                <a:latin typeface="Arial" panose="020B0604020202020204" pitchFamily="34" charset="0"/>
              </a:rPr>
              <a:pPr eaLnBrk="1" hangingPunct="1"/>
              <a:t>1</a:t>
            </a:fld>
            <a:endParaRPr lang="en-US" altLang="vi-VN" sz="1200">
              <a:latin typeface="Arial" panose="020B0604020202020204" pitchFamily="34" charset="0"/>
            </a:endParaRPr>
          </a:p>
        </p:txBody>
      </p:sp>
      <p:sp>
        <p:nvSpPr>
          <p:cNvPr id="59395" name="Rectangle 2">
            <a:extLst>
              <a:ext uri="{FF2B5EF4-FFF2-40B4-BE49-F238E27FC236}">
                <a16:creationId xmlns:a16="http://schemas.microsoft.com/office/drawing/2014/main" id="{222D7741-9FB7-4C0E-7033-3E26459308C0}"/>
              </a:ext>
            </a:extLst>
          </p:cNvPr>
          <p:cNvSpPr>
            <a:spLocks noGrp="1" noRot="1" noChangeAspect="1" noChangeArrowheads="1" noTextEdit="1"/>
          </p:cNvSpPr>
          <p:nvPr>
            <p:ph type="sldImg"/>
          </p:nvPr>
        </p:nvSpPr>
        <p:spPr>
          <a:xfrm>
            <a:off x="381000" y="685800"/>
            <a:ext cx="6096000" cy="3429000"/>
          </a:xfrm>
          <a:ln/>
        </p:spPr>
      </p:sp>
      <p:sp>
        <p:nvSpPr>
          <p:cNvPr id="59396" name="Rectangle 3">
            <a:extLst>
              <a:ext uri="{FF2B5EF4-FFF2-40B4-BE49-F238E27FC236}">
                <a16:creationId xmlns:a16="http://schemas.microsoft.com/office/drawing/2014/main" id="{7D5EBA4C-BA03-2ADD-4B03-2A32C25D288F}"/>
              </a:ext>
            </a:extLst>
          </p:cNvPr>
          <p:cNvSpPr>
            <a:spLocks noGrp="1" noChangeArrowheads="1"/>
          </p:cNvSpPr>
          <p:nvPr>
            <p:ph type="body" idx="1"/>
          </p:nvPr>
        </p:nvSpPr>
        <p:spPr>
          <a:noFill/>
        </p:spPr>
        <p:txBody>
          <a:bodyPr/>
          <a:lstStyle/>
          <a:p>
            <a:pPr eaLnBrk="1" hangingPunct="1"/>
            <a:r>
              <a:rPr lang="en-US" altLang="vi-VN">
                <a:latin typeface="Arial" panose="020B0604020202020204" pitchFamily="34" charset="0"/>
              </a:rPr>
              <a:t>Giới thiệu bài</a:t>
            </a:r>
          </a:p>
        </p:txBody>
      </p:sp>
    </p:spTree>
    <p:extLst>
      <p:ext uri="{BB962C8B-B14F-4D97-AF65-F5344CB8AC3E}">
        <p14:creationId xmlns:p14="http://schemas.microsoft.com/office/powerpoint/2010/main" val="2320602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FDCF976C-C681-273F-C66F-8FD4030DDCD2}"/>
              </a:ext>
            </a:extLst>
          </p:cNvPr>
          <p:cNvSpPr>
            <a:spLocks noGrp="1" noChangeArrowheads="1"/>
          </p:cNvSpPr>
          <p:nvPr>
            <p:ph type="sldNum" sz="quarter" idx="5"/>
          </p:nvPr>
        </p:nvSpPr>
        <p:spPr>
          <a:noFill/>
        </p:spPr>
        <p:txBody>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fld id="{26EE2A59-4263-47F4-AA86-0CA174F011BF}" type="slidenum">
              <a:rPr lang="en-US" altLang="vi-VN" sz="1200">
                <a:latin typeface="Arial" panose="020B0604020202020204" pitchFamily="34" charset="0"/>
              </a:rPr>
              <a:pPr eaLnBrk="1" hangingPunct="1"/>
              <a:t>2</a:t>
            </a:fld>
            <a:endParaRPr lang="en-US" altLang="vi-VN" sz="1200">
              <a:latin typeface="Arial" panose="020B0604020202020204" pitchFamily="34" charset="0"/>
            </a:endParaRPr>
          </a:p>
        </p:txBody>
      </p:sp>
      <p:sp>
        <p:nvSpPr>
          <p:cNvPr id="59395" name="Rectangle 2">
            <a:extLst>
              <a:ext uri="{FF2B5EF4-FFF2-40B4-BE49-F238E27FC236}">
                <a16:creationId xmlns:a16="http://schemas.microsoft.com/office/drawing/2014/main" id="{222D7741-9FB7-4C0E-7033-3E26459308C0}"/>
              </a:ext>
            </a:extLst>
          </p:cNvPr>
          <p:cNvSpPr>
            <a:spLocks noGrp="1" noRot="1" noChangeAspect="1" noChangeArrowheads="1" noTextEdit="1"/>
          </p:cNvSpPr>
          <p:nvPr>
            <p:ph type="sldImg"/>
          </p:nvPr>
        </p:nvSpPr>
        <p:spPr>
          <a:xfrm>
            <a:off x="381000" y="685800"/>
            <a:ext cx="6096000" cy="3429000"/>
          </a:xfrm>
          <a:ln/>
        </p:spPr>
      </p:sp>
      <p:sp>
        <p:nvSpPr>
          <p:cNvPr id="59396" name="Rectangle 3">
            <a:extLst>
              <a:ext uri="{FF2B5EF4-FFF2-40B4-BE49-F238E27FC236}">
                <a16:creationId xmlns:a16="http://schemas.microsoft.com/office/drawing/2014/main" id="{7D5EBA4C-BA03-2ADD-4B03-2A32C25D288F}"/>
              </a:ext>
            </a:extLst>
          </p:cNvPr>
          <p:cNvSpPr>
            <a:spLocks noGrp="1" noChangeArrowheads="1"/>
          </p:cNvSpPr>
          <p:nvPr>
            <p:ph type="body" idx="1"/>
          </p:nvPr>
        </p:nvSpPr>
        <p:spPr>
          <a:noFill/>
        </p:spPr>
        <p:txBody>
          <a:bodyPr/>
          <a:lstStyle/>
          <a:p>
            <a:pPr eaLnBrk="1" hangingPunct="1"/>
            <a:r>
              <a:rPr lang="en-US" altLang="vi-VN">
                <a:latin typeface="Arial" panose="020B0604020202020204" pitchFamily="34" charset="0"/>
              </a:rPr>
              <a:t>Giới thiệu bài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C0F9973B-48BC-DC31-5B69-002D1421653F}"/>
              </a:ext>
            </a:extLst>
          </p:cNvPr>
          <p:cNvSpPr>
            <a:spLocks noGrp="1" noChangeArrowheads="1"/>
          </p:cNvSpPr>
          <p:nvPr>
            <p:ph type="sldNum" sz="quarter" idx="5"/>
          </p:nvPr>
        </p:nvSpPr>
        <p:spPr>
          <a:noFill/>
        </p:spPr>
        <p:txBody>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fld id="{C966BF55-7520-40F7-886E-3D3F65034661}" type="slidenum">
              <a:rPr lang="en-US" altLang="vi-VN" sz="1200">
                <a:latin typeface="Arial" panose="020B0604020202020204" pitchFamily="34" charset="0"/>
              </a:rPr>
              <a:pPr eaLnBrk="1" hangingPunct="1"/>
              <a:t>12</a:t>
            </a:fld>
            <a:endParaRPr lang="en-US" altLang="vi-VN" sz="1200">
              <a:latin typeface="Arial" panose="020B0604020202020204" pitchFamily="34" charset="0"/>
            </a:endParaRPr>
          </a:p>
        </p:txBody>
      </p:sp>
      <p:sp>
        <p:nvSpPr>
          <p:cNvPr id="58371" name="Rectangle 2">
            <a:extLst>
              <a:ext uri="{FF2B5EF4-FFF2-40B4-BE49-F238E27FC236}">
                <a16:creationId xmlns:a16="http://schemas.microsoft.com/office/drawing/2014/main" id="{C83C3AE9-017E-5CE3-6458-38FEFD320864}"/>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3B2E83F9-155F-B104-6D20-75E9305FDE35}"/>
              </a:ext>
            </a:extLst>
          </p:cNvPr>
          <p:cNvSpPr>
            <a:spLocks noGrp="1" noChangeArrowheads="1"/>
          </p:cNvSpPr>
          <p:nvPr>
            <p:ph type="body" idx="1"/>
          </p:nvPr>
        </p:nvSpPr>
        <p:spPr>
          <a:noFill/>
        </p:spPr>
        <p:txBody>
          <a:bodyPr/>
          <a:lstStyle/>
          <a:p>
            <a:pPr eaLnBrk="1" hangingPunct="1"/>
            <a:r>
              <a:rPr lang="en-US" altLang="vi-VN">
                <a:latin typeface="Arial" panose="020B0604020202020204" pitchFamily="34" charset="0"/>
              </a:rPr>
              <a:t>Kiểm tra bài cũ</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2D0C6E8-D88C-A759-C33A-606BC01B3848}"/>
              </a:ext>
            </a:extLst>
          </p:cNvPr>
          <p:cNvSpPr>
            <a:spLocks noGrp="1" noRot="1" noChangeAspect="1" noChangeArrowheads="1" noTextEdit="1"/>
          </p:cNvSpPr>
          <p:nvPr>
            <p:ph type="sldImg"/>
          </p:nvPr>
        </p:nvSpPr>
        <p:spPr>
          <a:xfrm>
            <a:off x="381000" y="685800"/>
            <a:ext cx="6096000" cy="3429000"/>
          </a:xfrm>
          <a:ln/>
        </p:spPr>
      </p:sp>
      <p:sp>
        <p:nvSpPr>
          <p:cNvPr id="60419" name="Rectangle 3">
            <a:extLst>
              <a:ext uri="{FF2B5EF4-FFF2-40B4-BE49-F238E27FC236}">
                <a16:creationId xmlns:a16="http://schemas.microsoft.com/office/drawing/2014/main" id="{8DB30A4D-F71C-19F6-2894-AEE0EDCAEC4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CE34AC7-9179-2BBD-84ED-A927B259E0DC}"/>
              </a:ext>
            </a:extLst>
          </p:cNvPr>
          <p:cNvSpPr>
            <a:spLocks noGrp="1" noRot="1" noChangeAspect="1" noChangeArrowheads="1" noTextEdit="1"/>
          </p:cNvSpPr>
          <p:nvPr>
            <p:ph type="sldImg"/>
          </p:nvPr>
        </p:nvSpPr>
        <p:spPr>
          <a:xfrm>
            <a:off x="381000" y="685800"/>
            <a:ext cx="6096000" cy="3429000"/>
          </a:xfrm>
          <a:ln/>
        </p:spPr>
      </p:sp>
      <p:sp>
        <p:nvSpPr>
          <p:cNvPr id="61443" name="Rectangle 3">
            <a:extLst>
              <a:ext uri="{FF2B5EF4-FFF2-40B4-BE49-F238E27FC236}">
                <a16:creationId xmlns:a16="http://schemas.microsoft.com/office/drawing/2014/main" id="{3B422B65-F202-FA90-7D98-4CC7633AD9CE}"/>
              </a:ext>
            </a:extLst>
          </p:cNvPr>
          <p:cNvSpPr>
            <a:spLocks noGrp="1" noChangeArrowheads="1"/>
          </p:cNvSpPr>
          <p:nvPr>
            <p:ph type="body" idx="1"/>
          </p:nvPr>
        </p:nvSpPr>
        <p:spPr>
          <a:xfrm>
            <a:off x="914400" y="4343400"/>
            <a:ext cx="50292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5FAAB64-078B-BA38-6F90-97F635F315E6}"/>
              </a:ext>
            </a:extLst>
          </p:cNvPr>
          <p:cNvSpPr>
            <a:spLocks noGrp="1" noChangeArrowheads="1"/>
          </p:cNvSpPr>
          <p:nvPr>
            <p:ph type="dt" sz="half" idx="10"/>
          </p:nvPr>
        </p:nvSpPr>
        <p:spPr/>
        <p:txBody>
          <a:bodyPr/>
          <a:lstStyle>
            <a:lvl1pPr>
              <a:defRPr/>
            </a:lvl1pPr>
          </a:lstStyle>
          <a:p>
            <a:pPr>
              <a:defRPr/>
            </a:pPr>
            <a:fld id="{A0AFF868-AE93-42B3-8877-193C93BCA555}" type="datetimeFigureOut">
              <a:rPr lang="en-US"/>
              <a:pPr>
                <a:defRPr/>
              </a:pPr>
              <a:t>6/20/2023</a:t>
            </a:fld>
            <a:endParaRPr lang="en-US"/>
          </a:p>
        </p:txBody>
      </p:sp>
      <p:sp>
        <p:nvSpPr>
          <p:cNvPr id="5" name="Rectangle 5">
            <a:extLst>
              <a:ext uri="{FF2B5EF4-FFF2-40B4-BE49-F238E27FC236}">
                <a16:creationId xmlns:a16="http://schemas.microsoft.com/office/drawing/2014/main" id="{32646816-9E4A-21D8-D065-F20344D25048}"/>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5B61D99-7AFC-A7E9-24B7-32C042014EA7}"/>
              </a:ext>
            </a:extLst>
          </p:cNvPr>
          <p:cNvSpPr>
            <a:spLocks noGrp="1" noChangeArrowheads="1"/>
          </p:cNvSpPr>
          <p:nvPr>
            <p:ph type="sldNum" sz="quarter" idx="12"/>
          </p:nvPr>
        </p:nvSpPr>
        <p:spPr/>
        <p:txBody>
          <a:bodyPr/>
          <a:lstStyle>
            <a:lvl1pPr>
              <a:defRPr>
                <a:latin typeface="VNI-Cooper" pitchFamily="2" charset="0"/>
              </a:defRPr>
            </a:lvl1pPr>
          </a:lstStyle>
          <a:p>
            <a:fld id="{6A9B67D5-D9FB-4495-BEC1-919B397ABBDB}" type="slidenum">
              <a:rPr lang="en-US" altLang="vi-VN"/>
              <a:pPr/>
              <a:t>‹#›</a:t>
            </a:fld>
            <a:endParaRPr lang="en-US" altLang="vi-VN"/>
          </a:p>
        </p:txBody>
      </p:sp>
    </p:spTree>
    <p:extLst>
      <p:ext uri="{BB962C8B-B14F-4D97-AF65-F5344CB8AC3E}">
        <p14:creationId xmlns:p14="http://schemas.microsoft.com/office/powerpoint/2010/main" val="1002501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CC66105-02C4-B20B-5112-DE48C9CE3925}"/>
              </a:ext>
            </a:extLst>
          </p:cNvPr>
          <p:cNvSpPr>
            <a:spLocks noGrp="1" noChangeArrowheads="1"/>
          </p:cNvSpPr>
          <p:nvPr>
            <p:ph type="dt" sz="half" idx="10"/>
          </p:nvPr>
        </p:nvSpPr>
        <p:spPr/>
        <p:txBody>
          <a:bodyPr/>
          <a:lstStyle>
            <a:lvl1pPr>
              <a:defRPr/>
            </a:lvl1pPr>
          </a:lstStyle>
          <a:p>
            <a:pPr>
              <a:defRPr/>
            </a:pPr>
            <a:fld id="{015E1125-F9D5-4778-A0D8-D193C5663CD3}" type="datetimeFigureOut">
              <a:rPr lang="en-US"/>
              <a:pPr>
                <a:defRPr/>
              </a:pPr>
              <a:t>6/20/2023</a:t>
            </a:fld>
            <a:endParaRPr lang="en-US"/>
          </a:p>
        </p:txBody>
      </p:sp>
      <p:sp>
        <p:nvSpPr>
          <p:cNvPr id="5" name="Rectangle 5">
            <a:extLst>
              <a:ext uri="{FF2B5EF4-FFF2-40B4-BE49-F238E27FC236}">
                <a16:creationId xmlns:a16="http://schemas.microsoft.com/office/drawing/2014/main" id="{A4D6F3FA-8A9C-BBD9-2B95-40581CE23958}"/>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719552C-95FC-934E-D4E3-9CD070ACD8E6}"/>
              </a:ext>
            </a:extLst>
          </p:cNvPr>
          <p:cNvSpPr>
            <a:spLocks noGrp="1" noChangeArrowheads="1"/>
          </p:cNvSpPr>
          <p:nvPr>
            <p:ph type="sldNum" sz="quarter" idx="12"/>
          </p:nvPr>
        </p:nvSpPr>
        <p:spPr/>
        <p:txBody>
          <a:bodyPr/>
          <a:lstStyle>
            <a:lvl1pPr>
              <a:defRPr>
                <a:latin typeface="VNI-Cooper" pitchFamily="2" charset="0"/>
              </a:defRPr>
            </a:lvl1pPr>
          </a:lstStyle>
          <a:p>
            <a:fld id="{8C7ED6D9-5816-410E-9EF7-2E7C0274007F}" type="slidenum">
              <a:rPr lang="en-US" altLang="vi-VN"/>
              <a:pPr/>
              <a:t>‹#›</a:t>
            </a:fld>
            <a:endParaRPr lang="en-US" altLang="vi-VN"/>
          </a:p>
        </p:txBody>
      </p:sp>
    </p:spTree>
    <p:extLst>
      <p:ext uri="{BB962C8B-B14F-4D97-AF65-F5344CB8AC3E}">
        <p14:creationId xmlns:p14="http://schemas.microsoft.com/office/powerpoint/2010/main" val="3208651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2CAB07D-6B53-802F-ED52-2E7007768BBF}"/>
              </a:ext>
            </a:extLst>
          </p:cNvPr>
          <p:cNvSpPr>
            <a:spLocks noGrp="1" noChangeArrowheads="1"/>
          </p:cNvSpPr>
          <p:nvPr>
            <p:ph type="dt" sz="half" idx="10"/>
          </p:nvPr>
        </p:nvSpPr>
        <p:spPr/>
        <p:txBody>
          <a:bodyPr/>
          <a:lstStyle>
            <a:lvl1pPr>
              <a:defRPr/>
            </a:lvl1pPr>
          </a:lstStyle>
          <a:p>
            <a:pPr>
              <a:defRPr/>
            </a:pPr>
            <a:fld id="{A500B59E-FE7E-42C8-8F3C-6574C8EB8038}" type="datetimeFigureOut">
              <a:rPr lang="en-US"/>
              <a:pPr>
                <a:defRPr/>
              </a:pPr>
              <a:t>6/20/2023</a:t>
            </a:fld>
            <a:endParaRPr lang="en-US"/>
          </a:p>
        </p:txBody>
      </p:sp>
      <p:sp>
        <p:nvSpPr>
          <p:cNvPr id="5" name="Rectangle 5">
            <a:extLst>
              <a:ext uri="{FF2B5EF4-FFF2-40B4-BE49-F238E27FC236}">
                <a16:creationId xmlns:a16="http://schemas.microsoft.com/office/drawing/2014/main" id="{B0E5DB04-3F49-2B28-F3AB-D46FFF18E3B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1313A4-B0B0-A9AA-9E26-65640546E976}"/>
              </a:ext>
            </a:extLst>
          </p:cNvPr>
          <p:cNvSpPr>
            <a:spLocks noGrp="1" noChangeArrowheads="1"/>
          </p:cNvSpPr>
          <p:nvPr>
            <p:ph type="sldNum" sz="quarter" idx="12"/>
          </p:nvPr>
        </p:nvSpPr>
        <p:spPr/>
        <p:txBody>
          <a:bodyPr/>
          <a:lstStyle>
            <a:lvl1pPr>
              <a:defRPr>
                <a:latin typeface="VNI-Cooper" pitchFamily="2" charset="0"/>
              </a:defRPr>
            </a:lvl1pPr>
          </a:lstStyle>
          <a:p>
            <a:fld id="{6F425737-8187-4116-93A3-C78B76BE16FE}" type="slidenum">
              <a:rPr lang="en-US" altLang="vi-VN"/>
              <a:pPr/>
              <a:t>‹#›</a:t>
            </a:fld>
            <a:endParaRPr lang="en-US" altLang="vi-VN"/>
          </a:p>
        </p:txBody>
      </p:sp>
    </p:spTree>
    <p:extLst>
      <p:ext uri="{BB962C8B-B14F-4D97-AF65-F5344CB8AC3E}">
        <p14:creationId xmlns:p14="http://schemas.microsoft.com/office/powerpoint/2010/main" val="1706793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5D98C80-4615-4553-8EF3-2B043AC47CDC}" type="slidenum">
              <a:rPr lang="en-US" altLang="vi-VN" smtClean="0"/>
              <a:pPr/>
              <a:t>‹#›</a:t>
            </a:fld>
            <a:endParaRPr lang="en-US" altLang="vi-VN"/>
          </a:p>
        </p:txBody>
      </p:sp>
    </p:spTree>
    <p:extLst>
      <p:ext uri="{BB962C8B-B14F-4D97-AF65-F5344CB8AC3E}">
        <p14:creationId xmlns:p14="http://schemas.microsoft.com/office/powerpoint/2010/main" val="815707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4840A4D-09BB-4A29-B3F1-701DBECB21CC}" type="slidenum">
              <a:rPr lang="en-US" altLang="vi-VN" smtClean="0"/>
              <a:pPr/>
              <a:t>‹#›</a:t>
            </a:fld>
            <a:endParaRPr lang="en-US" altLang="vi-VN"/>
          </a:p>
        </p:txBody>
      </p:sp>
    </p:spTree>
    <p:extLst>
      <p:ext uri="{BB962C8B-B14F-4D97-AF65-F5344CB8AC3E}">
        <p14:creationId xmlns:p14="http://schemas.microsoft.com/office/powerpoint/2010/main" val="1719794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C35587B-FE97-492A-9AA1-23135EDDAADB}" type="slidenum">
              <a:rPr lang="en-US" altLang="vi-VN" smtClean="0"/>
              <a:pPr/>
              <a:t>‹#›</a:t>
            </a:fld>
            <a:endParaRPr lang="en-US" altLang="vi-VN"/>
          </a:p>
        </p:txBody>
      </p:sp>
    </p:spTree>
    <p:extLst>
      <p:ext uri="{BB962C8B-B14F-4D97-AF65-F5344CB8AC3E}">
        <p14:creationId xmlns:p14="http://schemas.microsoft.com/office/powerpoint/2010/main" val="961685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7BC1F7B-9824-4F7A-B17D-03C172E93A20}" type="slidenum">
              <a:rPr lang="en-US" altLang="vi-VN" smtClean="0"/>
              <a:pPr/>
              <a:t>‹#›</a:t>
            </a:fld>
            <a:endParaRPr lang="en-US" altLang="vi-VN"/>
          </a:p>
        </p:txBody>
      </p:sp>
    </p:spTree>
    <p:extLst>
      <p:ext uri="{BB962C8B-B14F-4D97-AF65-F5344CB8AC3E}">
        <p14:creationId xmlns:p14="http://schemas.microsoft.com/office/powerpoint/2010/main" val="2099923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0B9E105-4754-48DE-8297-16C4DFD9A394}" type="slidenum">
              <a:rPr lang="en-US" altLang="vi-VN" smtClean="0"/>
              <a:pPr/>
              <a:t>‹#›</a:t>
            </a:fld>
            <a:endParaRPr lang="en-US" altLang="vi-VN"/>
          </a:p>
        </p:txBody>
      </p:sp>
    </p:spTree>
    <p:extLst>
      <p:ext uri="{BB962C8B-B14F-4D97-AF65-F5344CB8AC3E}">
        <p14:creationId xmlns:p14="http://schemas.microsoft.com/office/powerpoint/2010/main" val="2363395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A6147E4B-63D3-461D-9098-15BE00336090}" type="slidenum">
              <a:rPr lang="en-US" altLang="vi-VN" smtClean="0"/>
              <a:pPr/>
              <a:t>‹#›</a:t>
            </a:fld>
            <a:endParaRPr lang="en-US" altLang="vi-VN"/>
          </a:p>
        </p:txBody>
      </p:sp>
    </p:spTree>
    <p:extLst>
      <p:ext uri="{BB962C8B-B14F-4D97-AF65-F5344CB8AC3E}">
        <p14:creationId xmlns:p14="http://schemas.microsoft.com/office/powerpoint/2010/main" val="402070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345AD167-87B3-4079-BD88-1F9476D6C382}" type="slidenum">
              <a:rPr lang="en-US" altLang="vi-VN" smtClean="0"/>
              <a:pPr/>
              <a:t>‹#›</a:t>
            </a:fld>
            <a:endParaRPr lang="en-US" altLang="vi-VN"/>
          </a:p>
        </p:txBody>
      </p:sp>
    </p:spTree>
    <p:extLst>
      <p:ext uri="{BB962C8B-B14F-4D97-AF65-F5344CB8AC3E}">
        <p14:creationId xmlns:p14="http://schemas.microsoft.com/office/powerpoint/2010/main" val="726625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6B26F2C-F236-4EAE-AE33-3F1C84270C37}" type="slidenum">
              <a:rPr lang="en-US" altLang="vi-VN" smtClean="0"/>
              <a:pPr/>
              <a:t>‹#›</a:t>
            </a:fld>
            <a:endParaRPr lang="en-US" altLang="vi-VN"/>
          </a:p>
        </p:txBody>
      </p:sp>
    </p:spTree>
    <p:extLst>
      <p:ext uri="{BB962C8B-B14F-4D97-AF65-F5344CB8AC3E}">
        <p14:creationId xmlns:p14="http://schemas.microsoft.com/office/powerpoint/2010/main" val="60456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2233707-7EDB-1215-A822-F7E5754F3B3D}"/>
              </a:ext>
            </a:extLst>
          </p:cNvPr>
          <p:cNvSpPr>
            <a:spLocks noGrp="1" noChangeArrowheads="1"/>
          </p:cNvSpPr>
          <p:nvPr>
            <p:ph type="dt" sz="half" idx="10"/>
          </p:nvPr>
        </p:nvSpPr>
        <p:spPr/>
        <p:txBody>
          <a:bodyPr/>
          <a:lstStyle>
            <a:lvl1pPr>
              <a:defRPr/>
            </a:lvl1pPr>
          </a:lstStyle>
          <a:p>
            <a:pPr>
              <a:defRPr/>
            </a:pPr>
            <a:fld id="{56C6A82C-90C2-465F-995A-3C2E987E9967}" type="datetimeFigureOut">
              <a:rPr lang="en-US"/>
              <a:pPr>
                <a:defRPr/>
              </a:pPr>
              <a:t>6/20/2023</a:t>
            </a:fld>
            <a:endParaRPr lang="en-US"/>
          </a:p>
        </p:txBody>
      </p:sp>
      <p:sp>
        <p:nvSpPr>
          <p:cNvPr id="5" name="Rectangle 5">
            <a:extLst>
              <a:ext uri="{FF2B5EF4-FFF2-40B4-BE49-F238E27FC236}">
                <a16:creationId xmlns:a16="http://schemas.microsoft.com/office/drawing/2014/main" id="{ED96BAF8-4EBE-A23D-E834-3DA5776EDBC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C2CF863-731E-07A3-2C7F-F58050E18D60}"/>
              </a:ext>
            </a:extLst>
          </p:cNvPr>
          <p:cNvSpPr>
            <a:spLocks noGrp="1" noChangeArrowheads="1"/>
          </p:cNvSpPr>
          <p:nvPr>
            <p:ph type="sldNum" sz="quarter" idx="12"/>
          </p:nvPr>
        </p:nvSpPr>
        <p:spPr/>
        <p:txBody>
          <a:bodyPr/>
          <a:lstStyle>
            <a:lvl1pPr>
              <a:defRPr>
                <a:latin typeface="VNI-Cooper" pitchFamily="2" charset="0"/>
              </a:defRPr>
            </a:lvl1pPr>
          </a:lstStyle>
          <a:p>
            <a:fld id="{67C3CA34-BC4E-42D0-A4D9-2EE47CAF7A94}" type="slidenum">
              <a:rPr lang="en-US" altLang="vi-VN"/>
              <a:pPr/>
              <a:t>‹#›</a:t>
            </a:fld>
            <a:endParaRPr lang="en-US" altLang="vi-VN"/>
          </a:p>
        </p:txBody>
      </p:sp>
    </p:spTree>
    <p:extLst>
      <p:ext uri="{BB962C8B-B14F-4D97-AF65-F5344CB8AC3E}">
        <p14:creationId xmlns:p14="http://schemas.microsoft.com/office/powerpoint/2010/main" val="2339719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34B75B6-E762-4223-90A2-76D24E929ECD}" type="slidenum">
              <a:rPr lang="en-US" altLang="vi-VN" smtClean="0"/>
              <a:pPr/>
              <a:t>‹#›</a:t>
            </a:fld>
            <a:endParaRPr lang="en-US" altLang="vi-VN"/>
          </a:p>
        </p:txBody>
      </p:sp>
      <p:sp>
        <p:nvSpPr>
          <p:cNvPr id="5" name="Date Placeholder 4"/>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1050771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03F1D94-7182-47EE-97D3-4196259ABA55}" type="slidenum">
              <a:rPr lang="en-US" altLang="vi-VN" smtClean="0"/>
              <a:pPr/>
              <a:t>‹#›</a:t>
            </a:fld>
            <a:endParaRPr lang="en-US" altLang="vi-VN"/>
          </a:p>
        </p:txBody>
      </p:sp>
    </p:spTree>
    <p:extLst>
      <p:ext uri="{BB962C8B-B14F-4D97-AF65-F5344CB8AC3E}">
        <p14:creationId xmlns:p14="http://schemas.microsoft.com/office/powerpoint/2010/main" val="3694730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03F1D94-7182-47EE-97D3-4196259ABA55}" type="slidenum">
              <a:rPr lang="en-US" altLang="vi-VN" smtClean="0"/>
              <a:pPr/>
              <a:t>‹#›</a:t>
            </a:fld>
            <a:endParaRPr lang="en-US" altLang="vi-V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38241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03F1D94-7182-47EE-97D3-4196259ABA55}" type="slidenum">
              <a:rPr lang="en-US" altLang="vi-VN" smtClean="0"/>
              <a:pPr/>
              <a:t>‹#›</a:t>
            </a:fld>
            <a:endParaRPr lang="en-US" altLang="vi-VN"/>
          </a:p>
        </p:txBody>
      </p:sp>
    </p:spTree>
    <p:extLst>
      <p:ext uri="{BB962C8B-B14F-4D97-AF65-F5344CB8AC3E}">
        <p14:creationId xmlns:p14="http://schemas.microsoft.com/office/powerpoint/2010/main" val="3908602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03F1D94-7182-47EE-97D3-4196259ABA55}" type="slidenum">
              <a:rPr lang="en-US" altLang="vi-VN" smtClean="0"/>
              <a:pPr/>
              <a:t>‹#›</a:t>
            </a:fld>
            <a:endParaRPr lang="en-US" altLang="vi-V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20738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03F1D94-7182-47EE-97D3-4196259ABA55}" type="slidenum">
              <a:rPr lang="en-US" altLang="vi-VN" smtClean="0"/>
              <a:pPr/>
              <a:t>‹#›</a:t>
            </a:fld>
            <a:endParaRPr lang="en-US" altLang="vi-VN"/>
          </a:p>
        </p:txBody>
      </p:sp>
    </p:spTree>
    <p:extLst>
      <p:ext uri="{BB962C8B-B14F-4D97-AF65-F5344CB8AC3E}">
        <p14:creationId xmlns:p14="http://schemas.microsoft.com/office/powerpoint/2010/main" val="968922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26B903C-5E95-49A8-9EFE-9B15E3F2CB0B}" type="slidenum">
              <a:rPr lang="en-US" altLang="vi-VN" smtClean="0"/>
              <a:pPr/>
              <a:t>‹#›</a:t>
            </a:fld>
            <a:endParaRPr lang="en-US" altLang="vi-VN"/>
          </a:p>
        </p:txBody>
      </p:sp>
    </p:spTree>
    <p:extLst>
      <p:ext uri="{BB962C8B-B14F-4D97-AF65-F5344CB8AC3E}">
        <p14:creationId xmlns:p14="http://schemas.microsoft.com/office/powerpoint/2010/main" val="3964959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4D46E53-D0EE-4A12-9C53-DECD5530F900}" type="slidenum">
              <a:rPr lang="en-US" altLang="vi-VN" smtClean="0"/>
              <a:pPr/>
              <a:t>‹#›</a:t>
            </a:fld>
            <a:endParaRPr lang="en-US" altLang="vi-VN"/>
          </a:p>
        </p:txBody>
      </p:sp>
    </p:spTree>
    <p:extLst>
      <p:ext uri="{BB962C8B-B14F-4D97-AF65-F5344CB8AC3E}">
        <p14:creationId xmlns:p14="http://schemas.microsoft.com/office/powerpoint/2010/main" val="897260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256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840AB93-2C24-C65E-034A-DA60BEB0693A}"/>
              </a:ext>
            </a:extLst>
          </p:cNvPr>
          <p:cNvSpPr>
            <a:spLocks noGrp="1" noChangeArrowheads="1"/>
          </p:cNvSpPr>
          <p:nvPr>
            <p:ph type="dt" sz="half" idx="10"/>
          </p:nvPr>
        </p:nvSpPr>
        <p:spPr/>
        <p:txBody>
          <a:bodyPr/>
          <a:lstStyle>
            <a:lvl1pPr>
              <a:defRPr/>
            </a:lvl1pPr>
          </a:lstStyle>
          <a:p>
            <a:pPr>
              <a:defRPr/>
            </a:pPr>
            <a:fld id="{3ED4C605-4EA0-4B13-A135-35EA0042FD59}" type="datetimeFigureOut">
              <a:rPr lang="en-US"/>
              <a:pPr>
                <a:defRPr/>
              </a:pPr>
              <a:t>6/20/2023</a:t>
            </a:fld>
            <a:endParaRPr lang="en-US"/>
          </a:p>
        </p:txBody>
      </p:sp>
      <p:sp>
        <p:nvSpPr>
          <p:cNvPr id="5" name="Rectangle 5">
            <a:extLst>
              <a:ext uri="{FF2B5EF4-FFF2-40B4-BE49-F238E27FC236}">
                <a16:creationId xmlns:a16="http://schemas.microsoft.com/office/drawing/2014/main" id="{5F472036-8F73-0E46-1C38-54578F59151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8768278-0238-388F-CC76-C89DD06F52DE}"/>
              </a:ext>
            </a:extLst>
          </p:cNvPr>
          <p:cNvSpPr>
            <a:spLocks noGrp="1" noChangeArrowheads="1"/>
          </p:cNvSpPr>
          <p:nvPr>
            <p:ph type="sldNum" sz="quarter" idx="12"/>
          </p:nvPr>
        </p:nvSpPr>
        <p:spPr/>
        <p:txBody>
          <a:bodyPr/>
          <a:lstStyle>
            <a:lvl1pPr>
              <a:defRPr>
                <a:latin typeface="VNI-Cooper" pitchFamily="2" charset="0"/>
              </a:defRPr>
            </a:lvl1pPr>
          </a:lstStyle>
          <a:p>
            <a:fld id="{A4E9854D-3C6D-4E87-911A-3D09D5277ABB}" type="slidenum">
              <a:rPr lang="en-US" altLang="vi-VN"/>
              <a:pPr/>
              <a:t>‹#›</a:t>
            </a:fld>
            <a:endParaRPr lang="en-US" altLang="vi-VN"/>
          </a:p>
        </p:txBody>
      </p:sp>
    </p:spTree>
    <p:extLst>
      <p:ext uri="{BB962C8B-B14F-4D97-AF65-F5344CB8AC3E}">
        <p14:creationId xmlns:p14="http://schemas.microsoft.com/office/powerpoint/2010/main" val="347780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1CDD54-0E20-5E2F-993E-A995B9336EB4}"/>
              </a:ext>
            </a:extLst>
          </p:cNvPr>
          <p:cNvSpPr>
            <a:spLocks noGrp="1" noChangeArrowheads="1"/>
          </p:cNvSpPr>
          <p:nvPr>
            <p:ph type="dt" sz="half" idx="10"/>
          </p:nvPr>
        </p:nvSpPr>
        <p:spPr/>
        <p:txBody>
          <a:bodyPr/>
          <a:lstStyle>
            <a:lvl1pPr>
              <a:defRPr/>
            </a:lvl1pPr>
          </a:lstStyle>
          <a:p>
            <a:pPr>
              <a:defRPr/>
            </a:pPr>
            <a:fld id="{3EF7B675-0110-46FD-ACC0-6D38EF50CF5C}" type="datetimeFigureOut">
              <a:rPr lang="en-US"/>
              <a:pPr>
                <a:defRPr/>
              </a:pPr>
              <a:t>6/20/2023</a:t>
            </a:fld>
            <a:endParaRPr lang="en-US"/>
          </a:p>
        </p:txBody>
      </p:sp>
      <p:sp>
        <p:nvSpPr>
          <p:cNvPr id="6" name="Footer Placeholder 5">
            <a:extLst>
              <a:ext uri="{FF2B5EF4-FFF2-40B4-BE49-F238E27FC236}">
                <a16:creationId xmlns:a16="http://schemas.microsoft.com/office/drawing/2014/main" id="{B8226713-4B65-051C-6186-64D5DBA555CE}"/>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4697620-FE6A-50ED-B409-A1C6471457DD}"/>
              </a:ext>
            </a:extLst>
          </p:cNvPr>
          <p:cNvSpPr>
            <a:spLocks noGrp="1" noChangeArrowheads="1"/>
          </p:cNvSpPr>
          <p:nvPr>
            <p:ph type="sldNum" sz="quarter" idx="12"/>
          </p:nvPr>
        </p:nvSpPr>
        <p:spPr/>
        <p:txBody>
          <a:bodyPr/>
          <a:lstStyle>
            <a:lvl1pPr>
              <a:defRPr>
                <a:latin typeface="VNI-Cooper" pitchFamily="2" charset="0"/>
              </a:defRPr>
            </a:lvl1pPr>
          </a:lstStyle>
          <a:p>
            <a:fld id="{ADBE0DA3-6062-4579-B83A-8CAB0002CE06}" type="slidenum">
              <a:rPr lang="en-US" altLang="vi-VN"/>
              <a:pPr/>
              <a:t>‹#›</a:t>
            </a:fld>
            <a:endParaRPr lang="en-US" altLang="vi-VN"/>
          </a:p>
        </p:txBody>
      </p:sp>
    </p:spTree>
    <p:extLst>
      <p:ext uri="{BB962C8B-B14F-4D97-AF65-F5344CB8AC3E}">
        <p14:creationId xmlns:p14="http://schemas.microsoft.com/office/powerpoint/2010/main" val="15566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AFAD6B7-4CD0-7978-00B4-E91138BC3941}"/>
              </a:ext>
            </a:extLst>
          </p:cNvPr>
          <p:cNvSpPr>
            <a:spLocks noGrp="1" noChangeArrowheads="1"/>
          </p:cNvSpPr>
          <p:nvPr>
            <p:ph type="dt" sz="half" idx="10"/>
          </p:nvPr>
        </p:nvSpPr>
        <p:spPr/>
        <p:txBody>
          <a:bodyPr/>
          <a:lstStyle>
            <a:lvl1pPr>
              <a:defRPr/>
            </a:lvl1pPr>
          </a:lstStyle>
          <a:p>
            <a:pPr>
              <a:defRPr/>
            </a:pPr>
            <a:fld id="{0CC6B45D-A9BC-4D7A-95B9-28C24271C424}" type="datetimeFigureOut">
              <a:rPr lang="en-US"/>
              <a:pPr>
                <a:defRPr/>
              </a:pPr>
              <a:t>6/20/2023</a:t>
            </a:fld>
            <a:endParaRPr lang="en-US"/>
          </a:p>
        </p:txBody>
      </p:sp>
      <p:sp>
        <p:nvSpPr>
          <p:cNvPr id="8" name="Rectangle 5">
            <a:extLst>
              <a:ext uri="{FF2B5EF4-FFF2-40B4-BE49-F238E27FC236}">
                <a16:creationId xmlns:a16="http://schemas.microsoft.com/office/drawing/2014/main" id="{6ED21B36-618F-D4C4-D2B1-BA52A2A0D64B}"/>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7249485-EE3C-D632-9132-3932975912F9}"/>
              </a:ext>
            </a:extLst>
          </p:cNvPr>
          <p:cNvSpPr>
            <a:spLocks noGrp="1" noChangeArrowheads="1"/>
          </p:cNvSpPr>
          <p:nvPr>
            <p:ph type="sldNum" sz="quarter" idx="12"/>
          </p:nvPr>
        </p:nvSpPr>
        <p:spPr/>
        <p:txBody>
          <a:bodyPr/>
          <a:lstStyle>
            <a:lvl1pPr>
              <a:defRPr>
                <a:latin typeface="VNI-Cooper" pitchFamily="2" charset="0"/>
              </a:defRPr>
            </a:lvl1pPr>
          </a:lstStyle>
          <a:p>
            <a:fld id="{68744344-3382-4151-9552-2C521B4EED0B}" type="slidenum">
              <a:rPr lang="en-US" altLang="vi-VN"/>
              <a:pPr/>
              <a:t>‹#›</a:t>
            </a:fld>
            <a:endParaRPr lang="en-US" altLang="vi-VN"/>
          </a:p>
        </p:txBody>
      </p:sp>
    </p:spTree>
    <p:extLst>
      <p:ext uri="{BB962C8B-B14F-4D97-AF65-F5344CB8AC3E}">
        <p14:creationId xmlns:p14="http://schemas.microsoft.com/office/powerpoint/2010/main" val="367428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77B7270-F64B-80C2-7D79-91CFB713148E}"/>
              </a:ext>
            </a:extLst>
          </p:cNvPr>
          <p:cNvSpPr>
            <a:spLocks noGrp="1" noChangeArrowheads="1"/>
          </p:cNvSpPr>
          <p:nvPr>
            <p:ph type="dt" sz="half" idx="10"/>
          </p:nvPr>
        </p:nvSpPr>
        <p:spPr/>
        <p:txBody>
          <a:bodyPr/>
          <a:lstStyle>
            <a:lvl1pPr>
              <a:defRPr/>
            </a:lvl1pPr>
          </a:lstStyle>
          <a:p>
            <a:pPr>
              <a:defRPr/>
            </a:pPr>
            <a:fld id="{2D3CC7D3-778D-468A-849A-DD5D01E0B2B6}" type="datetimeFigureOut">
              <a:rPr lang="en-US"/>
              <a:pPr>
                <a:defRPr/>
              </a:pPr>
              <a:t>6/20/2023</a:t>
            </a:fld>
            <a:endParaRPr lang="en-US"/>
          </a:p>
        </p:txBody>
      </p:sp>
      <p:sp>
        <p:nvSpPr>
          <p:cNvPr id="4" name="Rectangle 5">
            <a:extLst>
              <a:ext uri="{FF2B5EF4-FFF2-40B4-BE49-F238E27FC236}">
                <a16:creationId xmlns:a16="http://schemas.microsoft.com/office/drawing/2014/main" id="{3F22075C-4FEF-F355-CE80-3FAAB0829159}"/>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719035E-A486-7B56-2B17-EB8D65E76E8D}"/>
              </a:ext>
            </a:extLst>
          </p:cNvPr>
          <p:cNvSpPr>
            <a:spLocks noGrp="1" noChangeArrowheads="1"/>
          </p:cNvSpPr>
          <p:nvPr>
            <p:ph type="sldNum" sz="quarter" idx="12"/>
          </p:nvPr>
        </p:nvSpPr>
        <p:spPr/>
        <p:txBody>
          <a:bodyPr/>
          <a:lstStyle>
            <a:lvl1pPr>
              <a:defRPr>
                <a:latin typeface="VNI-Cooper" pitchFamily="2" charset="0"/>
              </a:defRPr>
            </a:lvl1pPr>
          </a:lstStyle>
          <a:p>
            <a:fld id="{9F34D9E4-9FBF-4F80-81E6-05C2D05F4B99}" type="slidenum">
              <a:rPr lang="en-US" altLang="vi-VN"/>
              <a:pPr/>
              <a:t>‹#›</a:t>
            </a:fld>
            <a:endParaRPr lang="en-US" altLang="vi-VN"/>
          </a:p>
        </p:txBody>
      </p:sp>
    </p:spTree>
    <p:extLst>
      <p:ext uri="{BB962C8B-B14F-4D97-AF65-F5344CB8AC3E}">
        <p14:creationId xmlns:p14="http://schemas.microsoft.com/office/powerpoint/2010/main" val="1392142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82486E0-EB48-079B-247D-439B9EEBCAD5}"/>
              </a:ext>
            </a:extLst>
          </p:cNvPr>
          <p:cNvSpPr>
            <a:spLocks noGrp="1" noChangeArrowheads="1"/>
          </p:cNvSpPr>
          <p:nvPr>
            <p:ph type="dt" sz="half" idx="10"/>
          </p:nvPr>
        </p:nvSpPr>
        <p:spPr/>
        <p:txBody>
          <a:bodyPr/>
          <a:lstStyle>
            <a:lvl1pPr>
              <a:defRPr/>
            </a:lvl1pPr>
          </a:lstStyle>
          <a:p>
            <a:pPr>
              <a:defRPr/>
            </a:pPr>
            <a:fld id="{61661468-2958-47E4-916A-6F2D1F4492A3}" type="datetimeFigureOut">
              <a:rPr lang="en-US"/>
              <a:pPr>
                <a:defRPr/>
              </a:pPr>
              <a:t>6/20/2023</a:t>
            </a:fld>
            <a:endParaRPr lang="en-US"/>
          </a:p>
        </p:txBody>
      </p:sp>
      <p:sp>
        <p:nvSpPr>
          <p:cNvPr id="3" name="Rectangle 5">
            <a:extLst>
              <a:ext uri="{FF2B5EF4-FFF2-40B4-BE49-F238E27FC236}">
                <a16:creationId xmlns:a16="http://schemas.microsoft.com/office/drawing/2014/main" id="{10B90B8C-4A06-9C16-E7AB-611E6E83895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7C52382-FE33-585C-14AE-80F599D77D7A}"/>
              </a:ext>
            </a:extLst>
          </p:cNvPr>
          <p:cNvSpPr>
            <a:spLocks noGrp="1" noChangeArrowheads="1"/>
          </p:cNvSpPr>
          <p:nvPr>
            <p:ph type="sldNum" sz="quarter" idx="12"/>
          </p:nvPr>
        </p:nvSpPr>
        <p:spPr/>
        <p:txBody>
          <a:bodyPr/>
          <a:lstStyle>
            <a:lvl1pPr>
              <a:defRPr>
                <a:latin typeface="VNI-Cooper" pitchFamily="2" charset="0"/>
              </a:defRPr>
            </a:lvl1pPr>
          </a:lstStyle>
          <a:p>
            <a:fld id="{7140D85C-990B-4BEC-859D-4FF4D8FDAF51}" type="slidenum">
              <a:rPr lang="en-US" altLang="vi-VN"/>
              <a:pPr/>
              <a:t>‹#›</a:t>
            </a:fld>
            <a:endParaRPr lang="en-US" altLang="vi-VN"/>
          </a:p>
        </p:txBody>
      </p:sp>
    </p:spTree>
    <p:extLst>
      <p:ext uri="{BB962C8B-B14F-4D97-AF65-F5344CB8AC3E}">
        <p14:creationId xmlns:p14="http://schemas.microsoft.com/office/powerpoint/2010/main" val="2616202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B9674D7-9D68-BD58-DDD0-02335923E36F}"/>
              </a:ext>
            </a:extLst>
          </p:cNvPr>
          <p:cNvSpPr>
            <a:spLocks noGrp="1" noChangeArrowheads="1"/>
          </p:cNvSpPr>
          <p:nvPr>
            <p:ph type="dt" sz="half" idx="10"/>
          </p:nvPr>
        </p:nvSpPr>
        <p:spPr/>
        <p:txBody>
          <a:bodyPr/>
          <a:lstStyle>
            <a:lvl1pPr>
              <a:defRPr/>
            </a:lvl1pPr>
          </a:lstStyle>
          <a:p>
            <a:pPr>
              <a:defRPr/>
            </a:pPr>
            <a:fld id="{07F60268-C8D1-4C97-A3D6-BFF6576684E1}" type="datetimeFigureOut">
              <a:rPr lang="en-US"/>
              <a:pPr>
                <a:defRPr/>
              </a:pPr>
              <a:t>6/20/2023</a:t>
            </a:fld>
            <a:endParaRPr lang="en-US"/>
          </a:p>
        </p:txBody>
      </p:sp>
      <p:sp>
        <p:nvSpPr>
          <p:cNvPr id="6" name="Footer Placeholder 5">
            <a:extLst>
              <a:ext uri="{FF2B5EF4-FFF2-40B4-BE49-F238E27FC236}">
                <a16:creationId xmlns:a16="http://schemas.microsoft.com/office/drawing/2014/main" id="{220AD956-0DFA-D22E-6D19-7A4C9EFF6525}"/>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DA6904A-87A7-6FF8-D4BA-86C80016A2F3}"/>
              </a:ext>
            </a:extLst>
          </p:cNvPr>
          <p:cNvSpPr>
            <a:spLocks noGrp="1" noChangeArrowheads="1"/>
          </p:cNvSpPr>
          <p:nvPr>
            <p:ph type="sldNum" sz="quarter" idx="12"/>
          </p:nvPr>
        </p:nvSpPr>
        <p:spPr/>
        <p:txBody>
          <a:bodyPr/>
          <a:lstStyle>
            <a:lvl1pPr>
              <a:defRPr>
                <a:latin typeface="VNI-Cooper" pitchFamily="2" charset="0"/>
              </a:defRPr>
            </a:lvl1pPr>
          </a:lstStyle>
          <a:p>
            <a:fld id="{17808A91-BC40-4B06-AD81-19F485B1B1DF}" type="slidenum">
              <a:rPr lang="en-US" altLang="vi-VN"/>
              <a:pPr/>
              <a:t>‹#›</a:t>
            </a:fld>
            <a:endParaRPr lang="en-US" altLang="vi-VN"/>
          </a:p>
        </p:txBody>
      </p:sp>
    </p:spTree>
    <p:extLst>
      <p:ext uri="{BB962C8B-B14F-4D97-AF65-F5344CB8AC3E}">
        <p14:creationId xmlns:p14="http://schemas.microsoft.com/office/powerpoint/2010/main" val="189696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1F2BB15-92F6-68E8-4517-9819E5A69319}"/>
              </a:ext>
            </a:extLst>
          </p:cNvPr>
          <p:cNvSpPr>
            <a:spLocks noGrp="1" noChangeArrowheads="1"/>
          </p:cNvSpPr>
          <p:nvPr>
            <p:ph type="dt" sz="half" idx="10"/>
          </p:nvPr>
        </p:nvSpPr>
        <p:spPr/>
        <p:txBody>
          <a:bodyPr/>
          <a:lstStyle>
            <a:lvl1pPr>
              <a:defRPr/>
            </a:lvl1pPr>
          </a:lstStyle>
          <a:p>
            <a:pPr>
              <a:defRPr/>
            </a:pPr>
            <a:fld id="{6D7E2281-1895-4CC3-89A0-B09CEE182065}" type="datetimeFigureOut">
              <a:rPr lang="en-US"/>
              <a:pPr>
                <a:defRPr/>
              </a:pPr>
              <a:t>6/20/2023</a:t>
            </a:fld>
            <a:endParaRPr lang="en-US"/>
          </a:p>
        </p:txBody>
      </p:sp>
      <p:sp>
        <p:nvSpPr>
          <p:cNvPr id="6" name="Footer Placeholder 5">
            <a:extLst>
              <a:ext uri="{FF2B5EF4-FFF2-40B4-BE49-F238E27FC236}">
                <a16:creationId xmlns:a16="http://schemas.microsoft.com/office/drawing/2014/main" id="{E25E9872-6A41-01DD-3347-8F7D9B4A8344}"/>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ECCDEC81-076A-2627-A259-5B9BA4248E49}"/>
              </a:ext>
            </a:extLst>
          </p:cNvPr>
          <p:cNvSpPr>
            <a:spLocks noGrp="1" noChangeArrowheads="1"/>
          </p:cNvSpPr>
          <p:nvPr>
            <p:ph type="sldNum" sz="quarter" idx="12"/>
          </p:nvPr>
        </p:nvSpPr>
        <p:spPr/>
        <p:txBody>
          <a:bodyPr/>
          <a:lstStyle>
            <a:lvl1pPr>
              <a:defRPr>
                <a:latin typeface="VNI-Cooper" pitchFamily="2" charset="0"/>
              </a:defRPr>
            </a:lvl1pPr>
          </a:lstStyle>
          <a:p>
            <a:fld id="{EF08FE0C-F8C3-4D21-B411-871F27789E5B}" type="slidenum">
              <a:rPr lang="en-US" altLang="vi-VN"/>
              <a:pPr/>
              <a:t>‹#›</a:t>
            </a:fld>
            <a:endParaRPr lang="en-US" altLang="vi-VN"/>
          </a:p>
        </p:txBody>
      </p:sp>
    </p:spTree>
    <p:extLst>
      <p:ext uri="{BB962C8B-B14F-4D97-AF65-F5344CB8AC3E}">
        <p14:creationId xmlns:p14="http://schemas.microsoft.com/office/powerpoint/2010/main" val="381501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D57A34E-1597-D99D-9004-BF6F14D84E6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a:extLst>
              <a:ext uri="{FF2B5EF4-FFF2-40B4-BE49-F238E27FC236}">
                <a16:creationId xmlns:a16="http://schemas.microsoft.com/office/drawing/2014/main" id="{E4ADCC94-708F-1F60-2C54-3C91790FEA10}"/>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86020" name="Rectangle 4">
            <a:extLst>
              <a:ext uri="{FF2B5EF4-FFF2-40B4-BE49-F238E27FC236}">
                <a16:creationId xmlns:a16="http://schemas.microsoft.com/office/drawing/2014/main" id="{9E528134-89DD-02D3-46F7-25A7EDEB9358}"/>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fld id="{3261B7F2-1E32-4244-A3B3-57757EFB0CAB}" type="datetimeFigureOut">
              <a:rPr lang="en-US"/>
              <a:pPr>
                <a:defRPr/>
              </a:pPr>
              <a:t>6/20/2023</a:t>
            </a:fld>
            <a:endParaRPr lang="en-US"/>
          </a:p>
        </p:txBody>
      </p:sp>
      <p:sp>
        <p:nvSpPr>
          <p:cNvPr id="86021" name="Rectangle 5">
            <a:extLst>
              <a:ext uri="{FF2B5EF4-FFF2-40B4-BE49-F238E27FC236}">
                <a16:creationId xmlns:a16="http://schemas.microsoft.com/office/drawing/2014/main" id="{D578D81D-7D4C-234F-5865-F614347BBD19}"/>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p>
        </p:txBody>
      </p:sp>
      <p:sp>
        <p:nvSpPr>
          <p:cNvPr id="86022" name="Rectangle 6">
            <a:extLst>
              <a:ext uri="{FF2B5EF4-FFF2-40B4-BE49-F238E27FC236}">
                <a16:creationId xmlns:a16="http://schemas.microsoft.com/office/drawing/2014/main" id="{399EBA1C-DEED-A865-0B13-DE0715399232}"/>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fld id="{01CD9453-504F-4565-BE46-6C4A4653C280}"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261B7F2-1E32-4244-A3B3-57757EFB0CAB}" type="datetimeFigureOut">
              <a:rPr lang="en-US" smtClean="0"/>
              <a:pPr>
                <a:defRPr/>
              </a:pPr>
              <a:t>6/20/2023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1CD9453-504F-4565-BE46-6C4A4653C280}" type="slidenum">
              <a:rPr lang="en-US" altLang="vi-VN" smtClean="0"/>
              <a:pPr/>
              <a:t>‹#›</a:t>
            </a:fld>
            <a:endParaRPr lang="en-US" altLang="vi-VN"/>
          </a:p>
        </p:txBody>
      </p:sp>
    </p:spTree>
    <p:extLst>
      <p:ext uri="{BB962C8B-B14F-4D97-AF65-F5344CB8AC3E}">
        <p14:creationId xmlns:p14="http://schemas.microsoft.com/office/powerpoint/2010/main" val="267905445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 Id="rId6" Type="http://schemas.openxmlformats.org/officeDocument/2006/relationships/image" Target="../media/image22.gif"/><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6.jpeg"/><Relationship Id="rId5" Type="http://schemas.openxmlformats.org/officeDocument/2006/relationships/image" Target="../media/image37.png"/><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26" Type="http://schemas.openxmlformats.org/officeDocument/2006/relationships/image" Target="../media/image79.png"/><Relationship Id="rId3" Type="http://schemas.openxmlformats.org/officeDocument/2006/relationships/image" Target="../media/image56.png"/><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5" Type="http://schemas.openxmlformats.org/officeDocument/2006/relationships/image" Target="../media/image78.png"/><Relationship Id="rId2" Type="http://schemas.openxmlformats.org/officeDocument/2006/relationships/image" Target="../media/image55.png"/><Relationship Id="rId16" Type="http://schemas.openxmlformats.org/officeDocument/2006/relationships/image" Target="../media/image69.png"/><Relationship Id="rId20" Type="http://schemas.openxmlformats.org/officeDocument/2006/relationships/image" Target="../media/image73.png"/><Relationship Id="rId29"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pn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28" Type="http://schemas.openxmlformats.org/officeDocument/2006/relationships/image" Target="../media/image81.png"/><Relationship Id="rId10" Type="http://schemas.openxmlformats.org/officeDocument/2006/relationships/image" Target="../media/image63.png"/><Relationship Id="rId19" Type="http://schemas.openxmlformats.org/officeDocument/2006/relationships/image" Target="../media/image72.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 Id="rId27" Type="http://schemas.openxmlformats.org/officeDocument/2006/relationships/image" Target="../media/image8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oleObject" Target="../embeddings/oleObject1.bin"/><Relationship Id="rId1" Type="http://schemas.openxmlformats.org/officeDocument/2006/relationships/slideLayout" Target="../slideLayouts/slideLayout28.xml"/><Relationship Id="rId6" Type="http://schemas.openxmlformats.org/officeDocument/2006/relationships/oleObject" Target="../embeddings/oleObject3.bin"/><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oleObject" Target="../embeddings/oleObject2.bin"/><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8.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651677"/>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5">
            <a:extLst>
              <a:ext uri="{FF2B5EF4-FFF2-40B4-BE49-F238E27FC236}">
                <a16:creationId xmlns:a16="http://schemas.microsoft.com/office/drawing/2014/main" id="{6B364415-0F51-EC28-B7A9-8A93C3D6A2EB}"/>
              </a:ext>
            </a:extLst>
          </p:cNvPr>
          <p:cNvSpPr txBox="1">
            <a:spLocks noChangeArrowheads="1"/>
          </p:cNvSpPr>
          <p:nvPr/>
        </p:nvSpPr>
        <p:spPr bwMode="auto">
          <a:xfrm>
            <a:off x="317500" y="645199"/>
            <a:ext cx="57785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vi-VN" altLang="vi-VN" sz="2800" b="1" u="sng">
                <a:solidFill>
                  <a:schemeClr val="tx2"/>
                </a:solidFill>
                <a:latin typeface="Times New Roman" panose="02020603050405020304" pitchFamily="18" charset="0"/>
              </a:rPr>
              <a:t>II/ TÁC DỤNG CỦA DÒNG DIỆN:</a:t>
            </a:r>
            <a:endParaRPr lang="vi-VN" altLang="vi-VN" sz="2800">
              <a:solidFill>
                <a:schemeClr val="tx2"/>
              </a:solidFill>
              <a:latin typeface="Times New Roman" panose="02020603050405020304" pitchFamily="18" charset="0"/>
            </a:endParaRPr>
          </a:p>
          <a:p>
            <a:pPr marL="514350" indent="-514350" eaLnBrk="1" hangingPunct="1">
              <a:spcBef>
                <a:spcPct val="50000"/>
              </a:spcBef>
              <a:buAutoNum type="arabicPeriod"/>
            </a:pPr>
            <a:r>
              <a:rPr lang="en-US" altLang="vi-VN" sz="2800">
                <a:solidFill>
                  <a:schemeClr val="tx2"/>
                </a:solidFill>
                <a:latin typeface="Times New Roman" panose="02020603050405020304" pitchFamily="18" charset="0"/>
              </a:rPr>
              <a:t>Tác dụng phát sáng</a:t>
            </a:r>
          </a:p>
          <a:p>
            <a:pPr marL="514350" indent="-514350" eaLnBrk="1" hangingPunct="1">
              <a:spcBef>
                <a:spcPct val="50000"/>
              </a:spcBef>
              <a:buAutoNum type="arabicPeriod"/>
            </a:pPr>
            <a:r>
              <a:rPr lang="en-US" altLang="vi-VN" sz="2800">
                <a:solidFill>
                  <a:schemeClr val="tx2"/>
                </a:solidFill>
                <a:latin typeface="Times New Roman" panose="02020603050405020304" pitchFamily="18" charset="0"/>
              </a:rPr>
              <a:t>Tác dụng nhiệt</a:t>
            </a:r>
          </a:p>
        </p:txBody>
      </p:sp>
      <p:sp>
        <p:nvSpPr>
          <p:cNvPr id="15" name="Text Box 6">
            <a:extLst>
              <a:ext uri="{FF2B5EF4-FFF2-40B4-BE49-F238E27FC236}">
                <a16:creationId xmlns:a16="http://schemas.microsoft.com/office/drawing/2014/main" id="{C55734DF-83FE-C1D0-823A-64E05F9EADFA}"/>
              </a:ext>
            </a:extLst>
          </p:cNvPr>
          <p:cNvSpPr txBox="1">
            <a:spLocks noChangeArrowheads="1"/>
          </p:cNvSpPr>
          <p:nvPr/>
        </p:nvSpPr>
        <p:spPr bwMode="auto">
          <a:xfrm>
            <a:off x="1524000" y="152400"/>
            <a:ext cx="9144000" cy="430887"/>
          </a:xfrm>
          <a:prstGeom prst="rect">
            <a:avLst/>
          </a:prstGeom>
          <a:gradFill rotWithShape="1">
            <a:gsLst>
              <a:gs pos="0">
                <a:srgbClr val="FF66FF"/>
              </a:gs>
              <a:gs pos="50000">
                <a:schemeClr val="bg1"/>
              </a:gs>
              <a:gs pos="100000">
                <a:srgbClr val="FF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vi-VN" sz="2200">
                <a:solidFill>
                  <a:srgbClr val="0000FF"/>
                </a:solidFill>
                <a:latin typeface="Times New Roman" pitchFamily="18" charset="0"/>
              </a:rPr>
              <a:t>Tiết - </a:t>
            </a:r>
            <a:r>
              <a:rPr lang="vi-VN" sz="2200" dirty="0">
                <a:solidFill>
                  <a:srgbClr val="0000FF"/>
                </a:solidFill>
                <a:latin typeface="Times New Roman" pitchFamily="18" charset="0"/>
              </a:rPr>
              <a:t>Bài 22: </a:t>
            </a:r>
            <a:r>
              <a:rPr lang="en-US" sz="2200" dirty="0">
                <a:solidFill>
                  <a:srgbClr val="0000FF"/>
                </a:solidFill>
                <a:latin typeface="Times New Roman" pitchFamily="18" charset="0"/>
              </a:rPr>
              <a:t>TÁC </a:t>
            </a:r>
            <a:r>
              <a:rPr lang="en-US" sz="2200">
                <a:solidFill>
                  <a:srgbClr val="0000FF"/>
                </a:solidFill>
                <a:latin typeface="Times New Roman" pitchFamily="18" charset="0"/>
              </a:rPr>
              <a:t>DỤNG CỦA </a:t>
            </a:r>
            <a:r>
              <a:rPr lang="en-US" sz="2200" dirty="0">
                <a:solidFill>
                  <a:srgbClr val="0000FF"/>
                </a:solidFill>
                <a:latin typeface="Times New Roman" pitchFamily="18" charset="0"/>
              </a:rPr>
              <a:t>DÒNG ĐIỆN</a:t>
            </a:r>
          </a:p>
        </p:txBody>
      </p:sp>
      <p:pic>
        <p:nvPicPr>
          <p:cNvPr id="4" name="Picture 3" descr="KHTN 8 (Cánh Diều) Bài 22: Tác dụng của dòng điện | Khoa học tự nhiên 8 (ảnh 5)">
            <a:extLst>
              <a:ext uri="{FF2B5EF4-FFF2-40B4-BE49-F238E27FC236}">
                <a16:creationId xmlns:a16="http://schemas.microsoft.com/office/drawing/2014/main" id="{DA2B9AE8-4A02-7B7D-3064-AA0FD60FA8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3592" y="1371600"/>
            <a:ext cx="4615647" cy="5333999"/>
          </a:xfrm>
          <a:prstGeom prst="rect">
            <a:avLst/>
          </a:prstGeom>
          <a:noFill/>
          <a:ln>
            <a:noFill/>
          </a:ln>
        </p:spPr>
      </p:pic>
      <p:sp>
        <p:nvSpPr>
          <p:cNvPr id="5" name="TextBox 4">
            <a:extLst>
              <a:ext uri="{FF2B5EF4-FFF2-40B4-BE49-F238E27FC236}">
                <a16:creationId xmlns:a16="http://schemas.microsoft.com/office/drawing/2014/main" id="{B4FCB5F6-2007-0C06-9501-C6BACC7B598D}"/>
              </a:ext>
            </a:extLst>
          </p:cNvPr>
          <p:cNvSpPr txBox="1"/>
          <p:nvPr/>
        </p:nvSpPr>
        <p:spPr>
          <a:xfrm>
            <a:off x="301458" y="3213245"/>
            <a:ext cx="6112042" cy="2767937"/>
          </a:xfrm>
          <a:prstGeom prst="rect">
            <a:avLst/>
          </a:prstGeom>
          <a:noFill/>
        </p:spPr>
        <p:txBody>
          <a:bodyPr wrap="square">
            <a:spAutoFit/>
          </a:bodyPr>
          <a:lstStyle/>
          <a:p>
            <a:pPr marL="30480" marR="30480" algn="just">
              <a:lnSpc>
                <a:spcPct val="115000"/>
              </a:lnSpc>
              <a:spcBef>
                <a:spcPts val="200"/>
              </a:spcBef>
              <a:spcAft>
                <a:spcPts val="200"/>
              </a:spcAft>
            </a:pPr>
            <a:r>
              <a:rPr lang="en-US" sz="2800" b="1">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Trả lời: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a:solidFill>
                  <a:srgbClr val="000000"/>
                </a:solidFill>
                <a:effectLst/>
                <a:latin typeface="Times New Roman" panose="02020603050405020304" pitchFamily="18" charset="0"/>
                <a:ea typeface="Times New Roman" panose="02020603050405020304" pitchFamily="18" charset="0"/>
              </a:rPr>
              <a:t>Khi đóng công tắc, điều chỉnh điện áp đến cỡ 12 V ta thấy số chỉ của nhiệt kế tăng dần sau một thời gian.</a:t>
            </a:r>
          </a:p>
          <a:p>
            <a:r>
              <a:rPr lang="en-US" sz="2800">
                <a:solidFill>
                  <a:srgbClr val="000000"/>
                </a:solidFill>
                <a:latin typeface="Times New Roman" panose="02020603050405020304" pitchFamily="18" charset="0"/>
              </a:rPr>
              <a:t>Nhận xét: Nước nóng lên chứng tỏ dòng điện có tác dụng nhiệt.</a:t>
            </a:r>
            <a:endParaRPr lang="vi-VN" sz="2800"/>
          </a:p>
        </p:txBody>
      </p:sp>
    </p:spTree>
    <p:extLst>
      <p:ext uri="{BB962C8B-B14F-4D97-AF65-F5344CB8AC3E}">
        <p14:creationId xmlns:p14="http://schemas.microsoft.com/office/powerpoint/2010/main" val="375773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94" name="Text Box 38">
            <a:extLst>
              <a:ext uri="{FF2B5EF4-FFF2-40B4-BE49-F238E27FC236}">
                <a16:creationId xmlns:a16="http://schemas.microsoft.com/office/drawing/2014/main" id="{5C453B1F-0156-30EF-69D0-E5C57D2D50D2}"/>
              </a:ext>
            </a:extLst>
          </p:cNvPr>
          <p:cNvSpPr txBox="1">
            <a:spLocks noChangeArrowheads="1"/>
          </p:cNvSpPr>
          <p:nvPr/>
        </p:nvSpPr>
        <p:spPr bwMode="auto">
          <a:xfrm>
            <a:off x="4267200" y="68580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sz="1600" b="1">
                <a:latin typeface="Arial" panose="020B0604020202020204" pitchFamily="34" charset="0"/>
              </a:rPr>
              <a:t>Dây sắt</a:t>
            </a:r>
          </a:p>
        </p:txBody>
      </p:sp>
      <p:sp>
        <p:nvSpPr>
          <p:cNvPr id="96295" name="Text Box 39">
            <a:extLst>
              <a:ext uri="{FF2B5EF4-FFF2-40B4-BE49-F238E27FC236}">
                <a16:creationId xmlns:a16="http://schemas.microsoft.com/office/drawing/2014/main" id="{1E2D91C6-4C31-E0AC-3496-2DE48EDABEE3}"/>
              </a:ext>
            </a:extLst>
          </p:cNvPr>
          <p:cNvSpPr txBox="1">
            <a:spLocks noChangeArrowheads="1"/>
          </p:cNvSpPr>
          <p:nvPr/>
        </p:nvSpPr>
        <p:spPr bwMode="auto">
          <a:xfrm>
            <a:off x="6143625" y="652463"/>
            <a:ext cx="1828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sz="1600" b="1">
                <a:latin typeface="Arial" panose="020B0604020202020204" pitchFamily="34" charset="0"/>
              </a:rPr>
              <a:t>Mảnh giấy nhỏ</a:t>
            </a:r>
          </a:p>
        </p:txBody>
      </p:sp>
      <p:sp>
        <p:nvSpPr>
          <p:cNvPr id="96258" name="Freeform 2">
            <a:extLst>
              <a:ext uri="{FF2B5EF4-FFF2-40B4-BE49-F238E27FC236}">
                <a16:creationId xmlns:a16="http://schemas.microsoft.com/office/drawing/2014/main" id="{60BBCDD1-CEB6-F974-B83A-F31C9D1BAA82}"/>
              </a:ext>
            </a:extLst>
          </p:cNvPr>
          <p:cNvSpPr>
            <a:spLocks/>
          </p:cNvSpPr>
          <p:nvPr/>
        </p:nvSpPr>
        <p:spPr bwMode="auto">
          <a:xfrm flipH="1">
            <a:off x="6902450" y="1352550"/>
            <a:ext cx="457200" cy="457200"/>
          </a:xfrm>
          <a:custGeom>
            <a:avLst/>
            <a:gdLst>
              <a:gd name="T0" fmla="*/ 2147483647 w 288"/>
              <a:gd name="T1" fmla="*/ 0 h 288"/>
              <a:gd name="T2" fmla="*/ 2147483647 w 288"/>
              <a:gd name="T3" fmla="*/ 2147483647 h 288"/>
              <a:gd name="T4" fmla="*/ 2147483647 w 288"/>
              <a:gd name="T5" fmla="*/ 2147483647 h 288"/>
              <a:gd name="T6" fmla="*/ 0 w 288"/>
              <a:gd name="T7" fmla="*/ 2147483647 h 288"/>
              <a:gd name="T8" fmla="*/ 2147483647 w 288"/>
              <a:gd name="T9" fmla="*/ 2147483647 h 288"/>
              <a:gd name="T10" fmla="*/ 2147483647 w 288"/>
              <a:gd name="T11" fmla="*/ 2147483647 h 288"/>
              <a:gd name="T12" fmla="*/ 2147483647 w 288"/>
              <a:gd name="T13" fmla="*/ 2147483647 h 288"/>
              <a:gd name="T14" fmla="*/ 2147483647 w 288"/>
              <a:gd name="T15" fmla="*/ 2147483647 h 288"/>
              <a:gd name="T16" fmla="*/ 2147483647 w 288"/>
              <a:gd name="T17" fmla="*/ 0 h 288"/>
              <a:gd name="T18" fmla="*/ 2147483647 w 288"/>
              <a:gd name="T19" fmla="*/ 0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 h="288">
                <a:moveTo>
                  <a:pt x="96" y="0"/>
                </a:moveTo>
                <a:lnTo>
                  <a:pt x="80" y="92"/>
                </a:lnTo>
                <a:lnTo>
                  <a:pt x="48" y="192"/>
                </a:lnTo>
                <a:lnTo>
                  <a:pt x="0" y="288"/>
                </a:lnTo>
                <a:lnTo>
                  <a:pt x="192" y="288"/>
                </a:lnTo>
                <a:lnTo>
                  <a:pt x="228" y="228"/>
                </a:lnTo>
                <a:lnTo>
                  <a:pt x="248" y="168"/>
                </a:lnTo>
                <a:lnTo>
                  <a:pt x="272" y="80"/>
                </a:lnTo>
                <a:lnTo>
                  <a:pt x="288" y="0"/>
                </a:lnTo>
                <a:lnTo>
                  <a:pt x="96" y="0"/>
                </a:lnTo>
                <a:close/>
              </a:path>
            </a:pathLst>
          </a:custGeom>
          <a:gradFill rotWithShape="1">
            <a:gsLst>
              <a:gs pos="0">
                <a:schemeClr val="bg2"/>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6259" name="Freeform 3">
            <a:extLst>
              <a:ext uri="{FF2B5EF4-FFF2-40B4-BE49-F238E27FC236}">
                <a16:creationId xmlns:a16="http://schemas.microsoft.com/office/drawing/2014/main" id="{9020F6C8-4302-A8FF-3446-000980D3E0CB}"/>
              </a:ext>
            </a:extLst>
          </p:cNvPr>
          <p:cNvSpPr>
            <a:spLocks/>
          </p:cNvSpPr>
          <p:nvPr/>
        </p:nvSpPr>
        <p:spPr bwMode="auto">
          <a:xfrm flipH="1">
            <a:off x="6140450" y="1346200"/>
            <a:ext cx="457200" cy="457200"/>
          </a:xfrm>
          <a:custGeom>
            <a:avLst/>
            <a:gdLst>
              <a:gd name="T0" fmla="*/ 2147483647 w 288"/>
              <a:gd name="T1" fmla="*/ 0 h 288"/>
              <a:gd name="T2" fmla="*/ 2147483647 w 288"/>
              <a:gd name="T3" fmla="*/ 2147483647 h 288"/>
              <a:gd name="T4" fmla="*/ 2147483647 w 288"/>
              <a:gd name="T5" fmla="*/ 2147483647 h 288"/>
              <a:gd name="T6" fmla="*/ 0 w 288"/>
              <a:gd name="T7" fmla="*/ 2147483647 h 288"/>
              <a:gd name="T8" fmla="*/ 2147483647 w 288"/>
              <a:gd name="T9" fmla="*/ 2147483647 h 288"/>
              <a:gd name="T10" fmla="*/ 2147483647 w 288"/>
              <a:gd name="T11" fmla="*/ 2147483647 h 288"/>
              <a:gd name="T12" fmla="*/ 2147483647 w 288"/>
              <a:gd name="T13" fmla="*/ 2147483647 h 288"/>
              <a:gd name="T14" fmla="*/ 2147483647 w 288"/>
              <a:gd name="T15" fmla="*/ 2147483647 h 288"/>
              <a:gd name="T16" fmla="*/ 2147483647 w 288"/>
              <a:gd name="T17" fmla="*/ 0 h 288"/>
              <a:gd name="T18" fmla="*/ 2147483647 w 288"/>
              <a:gd name="T19" fmla="*/ 0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 h="288">
                <a:moveTo>
                  <a:pt x="96" y="0"/>
                </a:moveTo>
                <a:lnTo>
                  <a:pt x="80" y="92"/>
                </a:lnTo>
                <a:lnTo>
                  <a:pt x="48" y="192"/>
                </a:lnTo>
                <a:lnTo>
                  <a:pt x="0" y="288"/>
                </a:lnTo>
                <a:lnTo>
                  <a:pt x="192" y="288"/>
                </a:lnTo>
                <a:lnTo>
                  <a:pt x="228" y="228"/>
                </a:lnTo>
                <a:lnTo>
                  <a:pt x="248" y="168"/>
                </a:lnTo>
                <a:lnTo>
                  <a:pt x="272" y="80"/>
                </a:lnTo>
                <a:lnTo>
                  <a:pt x="288" y="0"/>
                </a:lnTo>
                <a:lnTo>
                  <a:pt x="96" y="0"/>
                </a:lnTo>
                <a:close/>
              </a:path>
            </a:pathLst>
          </a:custGeom>
          <a:gradFill rotWithShape="1">
            <a:gsLst>
              <a:gs pos="0">
                <a:schemeClr val="bg2"/>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6260" name="Freeform 4">
            <a:extLst>
              <a:ext uri="{FF2B5EF4-FFF2-40B4-BE49-F238E27FC236}">
                <a16:creationId xmlns:a16="http://schemas.microsoft.com/office/drawing/2014/main" id="{DB219E58-B3B9-387E-1AD3-90CFDCE8D10A}"/>
              </a:ext>
            </a:extLst>
          </p:cNvPr>
          <p:cNvSpPr>
            <a:spLocks/>
          </p:cNvSpPr>
          <p:nvPr/>
        </p:nvSpPr>
        <p:spPr bwMode="auto">
          <a:xfrm flipH="1">
            <a:off x="5143500" y="1358900"/>
            <a:ext cx="457200" cy="457200"/>
          </a:xfrm>
          <a:custGeom>
            <a:avLst/>
            <a:gdLst>
              <a:gd name="T0" fmla="*/ 2147483647 w 288"/>
              <a:gd name="T1" fmla="*/ 0 h 288"/>
              <a:gd name="T2" fmla="*/ 2147483647 w 288"/>
              <a:gd name="T3" fmla="*/ 2147483647 h 288"/>
              <a:gd name="T4" fmla="*/ 2147483647 w 288"/>
              <a:gd name="T5" fmla="*/ 2147483647 h 288"/>
              <a:gd name="T6" fmla="*/ 0 w 288"/>
              <a:gd name="T7" fmla="*/ 2147483647 h 288"/>
              <a:gd name="T8" fmla="*/ 2147483647 w 288"/>
              <a:gd name="T9" fmla="*/ 2147483647 h 288"/>
              <a:gd name="T10" fmla="*/ 2147483647 w 288"/>
              <a:gd name="T11" fmla="*/ 2147483647 h 288"/>
              <a:gd name="T12" fmla="*/ 2147483647 w 288"/>
              <a:gd name="T13" fmla="*/ 2147483647 h 288"/>
              <a:gd name="T14" fmla="*/ 2147483647 w 288"/>
              <a:gd name="T15" fmla="*/ 2147483647 h 288"/>
              <a:gd name="T16" fmla="*/ 2147483647 w 288"/>
              <a:gd name="T17" fmla="*/ 0 h 288"/>
              <a:gd name="T18" fmla="*/ 2147483647 w 288"/>
              <a:gd name="T19" fmla="*/ 0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 h="288">
                <a:moveTo>
                  <a:pt x="96" y="0"/>
                </a:moveTo>
                <a:lnTo>
                  <a:pt x="80" y="92"/>
                </a:lnTo>
                <a:lnTo>
                  <a:pt x="48" y="192"/>
                </a:lnTo>
                <a:lnTo>
                  <a:pt x="0" y="288"/>
                </a:lnTo>
                <a:lnTo>
                  <a:pt x="192" y="288"/>
                </a:lnTo>
                <a:lnTo>
                  <a:pt x="228" y="228"/>
                </a:lnTo>
                <a:lnTo>
                  <a:pt x="248" y="168"/>
                </a:lnTo>
                <a:lnTo>
                  <a:pt x="272" y="80"/>
                </a:lnTo>
                <a:lnTo>
                  <a:pt x="288" y="0"/>
                </a:lnTo>
                <a:lnTo>
                  <a:pt x="96" y="0"/>
                </a:lnTo>
                <a:close/>
              </a:path>
            </a:pathLst>
          </a:custGeom>
          <a:gradFill rotWithShape="1">
            <a:gsLst>
              <a:gs pos="0">
                <a:schemeClr val="bg2"/>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6261" name="Freeform 5">
            <a:extLst>
              <a:ext uri="{FF2B5EF4-FFF2-40B4-BE49-F238E27FC236}">
                <a16:creationId xmlns:a16="http://schemas.microsoft.com/office/drawing/2014/main" id="{732E731E-2DAC-8811-B212-541210FC9E2A}"/>
              </a:ext>
            </a:extLst>
          </p:cNvPr>
          <p:cNvSpPr>
            <a:spLocks/>
          </p:cNvSpPr>
          <p:nvPr/>
        </p:nvSpPr>
        <p:spPr bwMode="auto">
          <a:xfrm flipH="1">
            <a:off x="4222750" y="1352550"/>
            <a:ext cx="457200" cy="457200"/>
          </a:xfrm>
          <a:custGeom>
            <a:avLst/>
            <a:gdLst>
              <a:gd name="T0" fmla="*/ 2147483647 w 288"/>
              <a:gd name="T1" fmla="*/ 0 h 288"/>
              <a:gd name="T2" fmla="*/ 2147483647 w 288"/>
              <a:gd name="T3" fmla="*/ 2147483647 h 288"/>
              <a:gd name="T4" fmla="*/ 2147483647 w 288"/>
              <a:gd name="T5" fmla="*/ 2147483647 h 288"/>
              <a:gd name="T6" fmla="*/ 0 w 288"/>
              <a:gd name="T7" fmla="*/ 2147483647 h 288"/>
              <a:gd name="T8" fmla="*/ 2147483647 w 288"/>
              <a:gd name="T9" fmla="*/ 2147483647 h 288"/>
              <a:gd name="T10" fmla="*/ 2147483647 w 288"/>
              <a:gd name="T11" fmla="*/ 2147483647 h 288"/>
              <a:gd name="T12" fmla="*/ 2147483647 w 288"/>
              <a:gd name="T13" fmla="*/ 2147483647 h 288"/>
              <a:gd name="T14" fmla="*/ 2147483647 w 288"/>
              <a:gd name="T15" fmla="*/ 2147483647 h 288"/>
              <a:gd name="T16" fmla="*/ 2147483647 w 288"/>
              <a:gd name="T17" fmla="*/ 0 h 288"/>
              <a:gd name="T18" fmla="*/ 2147483647 w 288"/>
              <a:gd name="T19" fmla="*/ 0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 h="288">
                <a:moveTo>
                  <a:pt x="96" y="0"/>
                </a:moveTo>
                <a:lnTo>
                  <a:pt x="80" y="92"/>
                </a:lnTo>
                <a:lnTo>
                  <a:pt x="48" y="192"/>
                </a:lnTo>
                <a:lnTo>
                  <a:pt x="0" y="288"/>
                </a:lnTo>
                <a:lnTo>
                  <a:pt x="192" y="288"/>
                </a:lnTo>
                <a:lnTo>
                  <a:pt x="228" y="228"/>
                </a:lnTo>
                <a:lnTo>
                  <a:pt x="248" y="168"/>
                </a:lnTo>
                <a:lnTo>
                  <a:pt x="272" y="80"/>
                </a:lnTo>
                <a:lnTo>
                  <a:pt x="288" y="0"/>
                </a:lnTo>
                <a:lnTo>
                  <a:pt x="96" y="0"/>
                </a:lnTo>
                <a:close/>
              </a:path>
            </a:pathLst>
          </a:custGeom>
          <a:gradFill rotWithShape="1">
            <a:gsLst>
              <a:gs pos="0">
                <a:schemeClr val="bg2"/>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1512" name="Group 6">
            <a:extLst>
              <a:ext uri="{FF2B5EF4-FFF2-40B4-BE49-F238E27FC236}">
                <a16:creationId xmlns:a16="http://schemas.microsoft.com/office/drawing/2014/main" id="{4E1D8FFC-37E7-8191-D6AC-229C905383AA}"/>
              </a:ext>
            </a:extLst>
          </p:cNvPr>
          <p:cNvGrpSpPr>
            <a:grpSpLocks/>
          </p:cNvGrpSpPr>
          <p:nvPr/>
        </p:nvGrpSpPr>
        <p:grpSpPr bwMode="auto">
          <a:xfrm>
            <a:off x="2895600" y="3886200"/>
            <a:ext cx="6781800" cy="990600"/>
            <a:chOff x="864" y="2448"/>
            <a:chExt cx="4272" cy="624"/>
          </a:xfrm>
        </p:grpSpPr>
        <p:sp>
          <p:nvSpPr>
            <p:cNvPr id="21555" name="AutoShape 7" descr="Medium wood">
              <a:extLst>
                <a:ext uri="{FF2B5EF4-FFF2-40B4-BE49-F238E27FC236}">
                  <a16:creationId xmlns:a16="http://schemas.microsoft.com/office/drawing/2014/main" id="{2B99E52E-737B-8742-6070-F71E9D00E3E8}"/>
                </a:ext>
              </a:extLst>
            </p:cNvPr>
            <p:cNvSpPr>
              <a:spLocks noChangeArrowheads="1"/>
            </p:cNvSpPr>
            <p:nvPr/>
          </p:nvSpPr>
          <p:spPr bwMode="auto">
            <a:xfrm>
              <a:off x="864" y="2448"/>
              <a:ext cx="4272" cy="624"/>
            </a:xfrm>
            <a:prstGeom prst="cube">
              <a:avLst>
                <a:gd name="adj" fmla="val 83171"/>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endParaRPr lang="vi-VN" altLang="vi-VN"/>
            </a:p>
          </p:txBody>
        </p:sp>
        <p:sp>
          <p:nvSpPr>
            <p:cNvPr id="21556" name="AutoShape 8" descr="Oak">
              <a:extLst>
                <a:ext uri="{FF2B5EF4-FFF2-40B4-BE49-F238E27FC236}">
                  <a16:creationId xmlns:a16="http://schemas.microsoft.com/office/drawing/2014/main" id="{1C19879C-AD57-4F0F-ACDC-B92F4B4EEAD4}"/>
                </a:ext>
              </a:extLst>
            </p:cNvPr>
            <p:cNvSpPr>
              <a:spLocks noChangeArrowheads="1"/>
            </p:cNvSpPr>
            <p:nvPr/>
          </p:nvSpPr>
          <p:spPr bwMode="auto">
            <a:xfrm>
              <a:off x="864" y="2448"/>
              <a:ext cx="4224" cy="528"/>
            </a:xfrm>
            <a:prstGeom prst="parallelogram">
              <a:avLst>
                <a:gd name="adj" fmla="val 98111"/>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endParaRPr lang="vi-VN" altLang="vi-VN"/>
            </a:p>
          </p:txBody>
        </p:sp>
      </p:grpSp>
      <p:pic>
        <p:nvPicPr>
          <p:cNvPr id="21513" name="Picture 9">
            <a:extLst>
              <a:ext uri="{FF2B5EF4-FFF2-40B4-BE49-F238E27FC236}">
                <a16:creationId xmlns:a16="http://schemas.microsoft.com/office/drawing/2014/main" id="{AD82D22B-0847-EFFB-1606-77759D1333A5}"/>
              </a:ext>
            </a:extLst>
          </p:cNvPr>
          <p:cNvPicPr>
            <a:picLocks noChangeAspect="1" noChangeArrowheads="1"/>
          </p:cNvPicPr>
          <p:nvPr/>
        </p:nvPicPr>
        <p:blipFill>
          <a:blip r:embed="rId4">
            <a:clrChange>
              <a:clrFrom>
                <a:srgbClr val="FFFFFF"/>
              </a:clrFrom>
              <a:clrTo>
                <a:srgbClr val="FFFFFF">
                  <a:alpha val="0"/>
                </a:srgbClr>
              </a:clrTo>
            </a:clrChange>
            <a:lum bright="-18000" contrast="36000"/>
            <a:extLst>
              <a:ext uri="{28A0092B-C50C-407E-A947-70E740481C1C}">
                <a14:useLocalDpi xmlns:a14="http://schemas.microsoft.com/office/drawing/2010/main" val="0"/>
              </a:ext>
            </a:extLst>
          </a:blip>
          <a:srcRect/>
          <a:stretch>
            <a:fillRect/>
          </a:stretch>
        </p:blipFill>
        <p:spPr bwMode="auto">
          <a:xfrm>
            <a:off x="3581401" y="3048001"/>
            <a:ext cx="1514475"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Freeform 10" descr="Oak">
            <a:extLst>
              <a:ext uri="{FF2B5EF4-FFF2-40B4-BE49-F238E27FC236}">
                <a16:creationId xmlns:a16="http://schemas.microsoft.com/office/drawing/2014/main" id="{F3E45943-DA09-3909-EF77-15E7D0350339}"/>
              </a:ext>
            </a:extLst>
          </p:cNvPr>
          <p:cNvSpPr>
            <a:spLocks/>
          </p:cNvSpPr>
          <p:nvPr/>
        </p:nvSpPr>
        <p:spPr bwMode="auto">
          <a:xfrm>
            <a:off x="3352800" y="3879850"/>
            <a:ext cx="1752600" cy="717550"/>
          </a:xfrm>
          <a:custGeom>
            <a:avLst/>
            <a:gdLst>
              <a:gd name="T0" fmla="*/ 2147483647 w 1104"/>
              <a:gd name="T1" fmla="*/ 2147483647 h 452"/>
              <a:gd name="T2" fmla="*/ 2147483647 w 1104"/>
              <a:gd name="T3" fmla="*/ 2147483647 h 452"/>
              <a:gd name="T4" fmla="*/ 2147483647 w 1104"/>
              <a:gd name="T5" fmla="*/ 2147483647 h 452"/>
              <a:gd name="T6" fmla="*/ 2147483647 w 1104"/>
              <a:gd name="T7" fmla="*/ 2147483647 h 452"/>
              <a:gd name="T8" fmla="*/ 2147483647 w 1104"/>
              <a:gd name="T9" fmla="*/ 2147483647 h 452"/>
              <a:gd name="T10" fmla="*/ 2147483647 w 1104"/>
              <a:gd name="T11" fmla="*/ 0 h 452"/>
              <a:gd name="T12" fmla="*/ 2147483647 w 1104"/>
              <a:gd name="T13" fmla="*/ 2147483647 h 452"/>
              <a:gd name="T14" fmla="*/ 2147483647 w 1104"/>
              <a:gd name="T15" fmla="*/ 2147483647 h 452"/>
              <a:gd name="T16" fmla="*/ 0 w 1104"/>
              <a:gd name="T17" fmla="*/ 2147483647 h 452"/>
              <a:gd name="T18" fmla="*/ 2147483647 w 1104"/>
              <a:gd name="T19" fmla="*/ 2147483647 h 4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4" h="452">
                <a:moveTo>
                  <a:pt x="204" y="28"/>
                </a:moveTo>
                <a:lnTo>
                  <a:pt x="212" y="248"/>
                </a:lnTo>
                <a:lnTo>
                  <a:pt x="248" y="276"/>
                </a:lnTo>
                <a:lnTo>
                  <a:pt x="912" y="340"/>
                </a:lnTo>
                <a:lnTo>
                  <a:pt x="1028" y="168"/>
                </a:lnTo>
                <a:lnTo>
                  <a:pt x="1028" y="0"/>
                </a:lnTo>
                <a:lnTo>
                  <a:pt x="1104" y="4"/>
                </a:lnTo>
                <a:lnTo>
                  <a:pt x="1100" y="452"/>
                </a:lnTo>
                <a:lnTo>
                  <a:pt x="0" y="340"/>
                </a:lnTo>
                <a:lnTo>
                  <a:pt x="180" y="44"/>
                </a:lnTo>
              </a:path>
            </a:pathLst>
          </a:cu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1515" name="Group 11">
            <a:extLst>
              <a:ext uri="{FF2B5EF4-FFF2-40B4-BE49-F238E27FC236}">
                <a16:creationId xmlns:a16="http://schemas.microsoft.com/office/drawing/2014/main" id="{6E87A651-185F-0BA0-5F19-0C395F4036ED}"/>
              </a:ext>
            </a:extLst>
          </p:cNvPr>
          <p:cNvGrpSpPr>
            <a:grpSpLocks/>
          </p:cNvGrpSpPr>
          <p:nvPr/>
        </p:nvGrpSpPr>
        <p:grpSpPr bwMode="auto">
          <a:xfrm>
            <a:off x="3429000" y="1252538"/>
            <a:ext cx="228600" cy="228600"/>
            <a:chOff x="1200" y="816"/>
            <a:chExt cx="144" cy="144"/>
          </a:xfrm>
        </p:grpSpPr>
        <p:sp>
          <p:nvSpPr>
            <p:cNvPr id="21553" name="Oval 12">
              <a:extLst>
                <a:ext uri="{FF2B5EF4-FFF2-40B4-BE49-F238E27FC236}">
                  <a16:creationId xmlns:a16="http://schemas.microsoft.com/office/drawing/2014/main" id="{9EE8EF17-5CBC-B879-75B9-2959142C18BC}"/>
                </a:ext>
              </a:extLst>
            </p:cNvPr>
            <p:cNvSpPr>
              <a:spLocks noChangeArrowheads="1"/>
            </p:cNvSpPr>
            <p:nvPr/>
          </p:nvSpPr>
          <p:spPr bwMode="auto">
            <a:xfrm>
              <a:off x="1200" y="816"/>
              <a:ext cx="144" cy="144"/>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endParaRPr lang="vi-VN" altLang="vi-VN"/>
            </a:p>
          </p:txBody>
        </p:sp>
        <p:sp>
          <p:nvSpPr>
            <p:cNvPr id="21554" name="Oval 13">
              <a:extLst>
                <a:ext uri="{FF2B5EF4-FFF2-40B4-BE49-F238E27FC236}">
                  <a16:creationId xmlns:a16="http://schemas.microsoft.com/office/drawing/2014/main" id="{05CE4438-10D9-F844-54ED-5687A8FA84D1}"/>
                </a:ext>
              </a:extLst>
            </p:cNvPr>
            <p:cNvSpPr>
              <a:spLocks noChangeArrowheads="1"/>
            </p:cNvSpPr>
            <p:nvPr/>
          </p:nvSpPr>
          <p:spPr bwMode="auto">
            <a:xfrm>
              <a:off x="1248" y="86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endParaRPr lang="vi-VN" altLang="vi-VN"/>
            </a:p>
          </p:txBody>
        </p:sp>
      </p:grpSp>
      <p:grpSp>
        <p:nvGrpSpPr>
          <p:cNvPr id="21516" name="Group 14">
            <a:extLst>
              <a:ext uri="{FF2B5EF4-FFF2-40B4-BE49-F238E27FC236}">
                <a16:creationId xmlns:a16="http://schemas.microsoft.com/office/drawing/2014/main" id="{0C024D7D-7C57-5072-E3D9-3BF8F229EF75}"/>
              </a:ext>
            </a:extLst>
          </p:cNvPr>
          <p:cNvGrpSpPr>
            <a:grpSpLocks/>
          </p:cNvGrpSpPr>
          <p:nvPr/>
        </p:nvGrpSpPr>
        <p:grpSpPr bwMode="auto">
          <a:xfrm>
            <a:off x="7620000" y="1252538"/>
            <a:ext cx="228600" cy="228600"/>
            <a:chOff x="1200" y="816"/>
            <a:chExt cx="144" cy="144"/>
          </a:xfrm>
        </p:grpSpPr>
        <p:sp>
          <p:nvSpPr>
            <p:cNvPr id="21551" name="Oval 15">
              <a:extLst>
                <a:ext uri="{FF2B5EF4-FFF2-40B4-BE49-F238E27FC236}">
                  <a16:creationId xmlns:a16="http://schemas.microsoft.com/office/drawing/2014/main" id="{B3940015-7CCF-BF07-8CCB-98438A4E6809}"/>
                </a:ext>
              </a:extLst>
            </p:cNvPr>
            <p:cNvSpPr>
              <a:spLocks noChangeArrowheads="1"/>
            </p:cNvSpPr>
            <p:nvPr/>
          </p:nvSpPr>
          <p:spPr bwMode="auto">
            <a:xfrm>
              <a:off x="1200" y="816"/>
              <a:ext cx="144" cy="144"/>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endParaRPr lang="vi-VN" altLang="vi-VN"/>
            </a:p>
          </p:txBody>
        </p:sp>
        <p:sp>
          <p:nvSpPr>
            <p:cNvPr id="21552" name="Oval 16">
              <a:extLst>
                <a:ext uri="{FF2B5EF4-FFF2-40B4-BE49-F238E27FC236}">
                  <a16:creationId xmlns:a16="http://schemas.microsoft.com/office/drawing/2014/main" id="{582207AF-70BF-8E2B-E353-E46940786D85}"/>
                </a:ext>
              </a:extLst>
            </p:cNvPr>
            <p:cNvSpPr>
              <a:spLocks noChangeArrowheads="1"/>
            </p:cNvSpPr>
            <p:nvPr/>
          </p:nvSpPr>
          <p:spPr bwMode="auto">
            <a:xfrm>
              <a:off x="1248" y="86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endParaRPr lang="vi-VN" altLang="vi-VN"/>
            </a:p>
          </p:txBody>
        </p:sp>
      </p:grpSp>
      <p:sp>
        <p:nvSpPr>
          <p:cNvPr id="21517" name="Line 17">
            <a:extLst>
              <a:ext uri="{FF2B5EF4-FFF2-40B4-BE49-F238E27FC236}">
                <a16:creationId xmlns:a16="http://schemas.microsoft.com/office/drawing/2014/main" id="{CA26EF02-94D4-EA0A-A9E7-EB776B4B2B4B}"/>
              </a:ext>
            </a:extLst>
          </p:cNvPr>
          <p:cNvSpPr>
            <a:spLocks noChangeShapeType="1"/>
          </p:cNvSpPr>
          <p:nvPr/>
        </p:nvSpPr>
        <p:spPr bwMode="auto">
          <a:xfrm>
            <a:off x="3657600" y="1371600"/>
            <a:ext cx="396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518" name="Freeform 18">
            <a:extLst>
              <a:ext uri="{FF2B5EF4-FFF2-40B4-BE49-F238E27FC236}">
                <a16:creationId xmlns:a16="http://schemas.microsoft.com/office/drawing/2014/main" id="{A867A50D-07AD-CC83-BC1F-8B266063074B}"/>
              </a:ext>
            </a:extLst>
          </p:cNvPr>
          <p:cNvSpPr>
            <a:spLocks/>
          </p:cNvSpPr>
          <p:nvPr/>
        </p:nvSpPr>
        <p:spPr bwMode="auto">
          <a:xfrm>
            <a:off x="3249613" y="1371600"/>
            <a:ext cx="481012" cy="1854200"/>
          </a:xfrm>
          <a:custGeom>
            <a:avLst/>
            <a:gdLst>
              <a:gd name="T0" fmla="*/ 2147483647 w 303"/>
              <a:gd name="T1" fmla="*/ 0 h 1168"/>
              <a:gd name="T2" fmla="*/ 2147483647 w 303"/>
              <a:gd name="T3" fmla="*/ 2147483647 h 1168"/>
              <a:gd name="T4" fmla="*/ 2147483647 w 303"/>
              <a:gd name="T5" fmla="*/ 2147483647 h 1168"/>
              <a:gd name="T6" fmla="*/ 2147483647 w 303"/>
              <a:gd name="T7" fmla="*/ 2147483647 h 1168"/>
              <a:gd name="T8" fmla="*/ 2147483647 w 303"/>
              <a:gd name="T9" fmla="*/ 2147483647 h 1168"/>
              <a:gd name="T10" fmla="*/ 2147483647 w 303"/>
              <a:gd name="T11" fmla="*/ 2147483647 h 1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3" h="1168">
                <a:moveTo>
                  <a:pt x="113" y="0"/>
                </a:moveTo>
                <a:cubicBezTo>
                  <a:pt x="73" y="4"/>
                  <a:pt x="34" y="10"/>
                  <a:pt x="17" y="96"/>
                </a:cubicBezTo>
                <a:cubicBezTo>
                  <a:pt x="0" y="182"/>
                  <a:pt x="8" y="356"/>
                  <a:pt x="10" y="517"/>
                </a:cubicBezTo>
                <a:cubicBezTo>
                  <a:pt x="12" y="678"/>
                  <a:pt x="1" y="962"/>
                  <a:pt x="28" y="1065"/>
                </a:cubicBezTo>
                <a:cubicBezTo>
                  <a:pt x="55" y="1168"/>
                  <a:pt x="129" y="1126"/>
                  <a:pt x="175" y="1138"/>
                </a:cubicBezTo>
                <a:cubicBezTo>
                  <a:pt x="221" y="1150"/>
                  <a:pt x="276" y="1138"/>
                  <a:pt x="303" y="1138"/>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519" name="Freeform 19">
            <a:extLst>
              <a:ext uri="{FF2B5EF4-FFF2-40B4-BE49-F238E27FC236}">
                <a16:creationId xmlns:a16="http://schemas.microsoft.com/office/drawing/2014/main" id="{32067106-B11E-3840-39F0-0563757B2989}"/>
              </a:ext>
            </a:extLst>
          </p:cNvPr>
          <p:cNvSpPr>
            <a:spLocks/>
          </p:cNvSpPr>
          <p:nvPr/>
        </p:nvSpPr>
        <p:spPr bwMode="auto">
          <a:xfrm>
            <a:off x="7848600" y="1371600"/>
            <a:ext cx="141288" cy="1219200"/>
          </a:xfrm>
          <a:custGeom>
            <a:avLst/>
            <a:gdLst>
              <a:gd name="T0" fmla="*/ 0 w 89"/>
              <a:gd name="T1" fmla="*/ 0 h 768"/>
              <a:gd name="T2" fmla="*/ 2147483647 w 89"/>
              <a:gd name="T3" fmla="*/ 2147483647 h 768"/>
              <a:gd name="T4" fmla="*/ 2147483647 w 89"/>
              <a:gd name="T5" fmla="*/ 2147483647 h 768"/>
              <a:gd name="T6" fmla="*/ 2147483647 w 89"/>
              <a:gd name="T7" fmla="*/ 2147483647 h 768"/>
              <a:gd name="T8" fmla="*/ 2147483647 w 89"/>
              <a:gd name="T9" fmla="*/ 2147483647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768">
                <a:moveTo>
                  <a:pt x="0" y="0"/>
                </a:moveTo>
                <a:cubicBezTo>
                  <a:pt x="12" y="7"/>
                  <a:pt x="61" y="23"/>
                  <a:pt x="75" y="41"/>
                </a:cubicBezTo>
                <a:cubicBezTo>
                  <a:pt x="89" y="59"/>
                  <a:pt x="81" y="38"/>
                  <a:pt x="82" y="110"/>
                </a:cubicBezTo>
                <a:cubicBezTo>
                  <a:pt x="83" y="182"/>
                  <a:pt x="82" y="366"/>
                  <a:pt x="82" y="475"/>
                </a:cubicBezTo>
                <a:cubicBezTo>
                  <a:pt x="82" y="585"/>
                  <a:pt x="82" y="677"/>
                  <a:pt x="82" y="768"/>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520" name="Rectangle 20">
            <a:extLst>
              <a:ext uri="{FF2B5EF4-FFF2-40B4-BE49-F238E27FC236}">
                <a16:creationId xmlns:a16="http://schemas.microsoft.com/office/drawing/2014/main" id="{7222704A-A4A4-915F-C1A3-311BA8A83416}"/>
              </a:ext>
            </a:extLst>
          </p:cNvPr>
          <p:cNvSpPr>
            <a:spLocks noChangeArrowheads="1"/>
          </p:cNvSpPr>
          <p:nvPr/>
        </p:nvSpPr>
        <p:spPr bwMode="auto">
          <a:xfrm>
            <a:off x="7848600" y="2590800"/>
            <a:ext cx="228600" cy="6096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endParaRPr lang="vi-VN" altLang="vi-VN"/>
          </a:p>
        </p:txBody>
      </p:sp>
      <p:sp>
        <p:nvSpPr>
          <p:cNvPr id="21521" name="Line 21">
            <a:extLst>
              <a:ext uri="{FF2B5EF4-FFF2-40B4-BE49-F238E27FC236}">
                <a16:creationId xmlns:a16="http://schemas.microsoft.com/office/drawing/2014/main" id="{D49533AB-6F70-267E-BE1C-5C1E94CA9716}"/>
              </a:ext>
            </a:extLst>
          </p:cNvPr>
          <p:cNvSpPr>
            <a:spLocks noChangeShapeType="1"/>
          </p:cNvSpPr>
          <p:nvPr/>
        </p:nvSpPr>
        <p:spPr bwMode="auto">
          <a:xfrm flipH="1">
            <a:off x="7848600" y="2590800"/>
            <a:ext cx="228600" cy="609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522" name="AutoShape 22">
            <a:extLst>
              <a:ext uri="{FF2B5EF4-FFF2-40B4-BE49-F238E27FC236}">
                <a16:creationId xmlns:a16="http://schemas.microsoft.com/office/drawing/2014/main" id="{C35C62E1-7360-0594-952B-F1F9334C1470}"/>
              </a:ext>
            </a:extLst>
          </p:cNvPr>
          <p:cNvSpPr>
            <a:spLocks noChangeArrowheads="1"/>
          </p:cNvSpPr>
          <p:nvPr/>
        </p:nvSpPr>
        <p:spPr bwMode="auto">
          <a:xfrm>
            <a:off x="6553200" y="4048125"/>
            <a:ext cx="762000" cy="228600"/>
          </a:xfrm>
          <a:prstGeom prst="cube">
            <a:avLst>
              <a:gd name="adj" fmla="val 6319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endParaRPr lang="vi-VN" altLang="vi-VN"/>
          </a:p>
        </p:txBody>
      </p:sp>
      <p:sp>
        <p:nvSpPr>
          <p:cNvPr id="21523" name="Freeform 23">
            <a:extLst>
              <a:ext uri="{FF2B5EF4-FFF2-40B4-BE49-F238E27FC236}">
                <a16:creationId xmlns:a16="http://schemas.microsoft.com/office/drawing/2014/main" id="{33EA1056-EF96-D517-8C4D-8854155F9547}"/>
              </a:ext>
            </a:extLst>
          </p:cNvPr>
          <p:cNvSpPr>
            <a:spLocks/>
          </p:cNvSpPr>
          <p:nvPr/>
        </p:nvSpPr>
        <p:spPr bwMode="auto">
          <a:xfrm>
            <a:off x="7170738" y="3200400"/>
            <a:ext cx="863600" cy="914400"/>
          </a:xfrm>
          <a:custGeom>
            <a:avLst/>
            <a:gdLst>
              <a:gd name="T0" fmla="*/ 2147483647 w 544"/>
              <a:gd name="T1" fmla="*/ 0 h 576"/>
              <a:gd name="T2" fmla="*/ 2147483647 w 544"/>
              <a:gd name="T3" fmla="*/ 2147483647 h 576"/>
              <a:gd name="T4" fmla="*/ 2147483647 w 544"/>
              <a:gd name="T5" fmla="*/ 2147483647 h 576"/>
              <a:gd name="T6" fmla="*/ 0 w 544"/>
              <a:gd name="T7" fmla="*/ 2147483647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4" h="576">
                <a:moveTo>
                  <a:pt x="523" y="0"/>
                </a:moveTo>
                <a:cubicBezTo>
                  <a:pt x="523" y="72"/>
                  <a:pt x="532" y="342"/>
                  <a:pt x="521" y="434"/>
                </a:cubicBezTo>
                <a:cubicBezTo>
                  <a:pt x="510" y="526"/>
                  <a:pt x="544" y="530"/>
                  <a:pt x="457" y="553"/>
                </a:cubicBezTo>
                <a:cubicBezTo>
                  <a:pt x="370" y="576"/>
                  <a:pt x="95" y="567"/>
                  <a:pt x="0" y="571"/>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524" name="Freeform 24">
            <a:extLst>
              <a:ext uri="{FF2B5EF4-FFF2-40B4-BE49-F238E27FC236}">
                <a16:creationId xmlns:a16="http://schemas.microsoft.com/office/drawing/2014/main" id="{63817971-8D39-A694-EB0C-5271246315EB}"/>
              </a:ext>
            </a:extLst>
          </p:cNvPr>
          <p:cNvSpPr>
            <a:spLocks/>
          </p:cNvSpPr>
          <p:nvPr/>
        </p:nvSpPr>
        <p:spPr bwMode="auto">
          <a:xfrm>
            <a:off x="4876800" y="3141663"/>
            <a:ext cx="1843088" cy="1014412"/>
          </a:xfrm>
          <a:custGeom>
            <a:avLst/>
            <a:gdLst>
              <a:gd name="T0" fmla="*/ 0 w 1161"/>
              <a:gd name="T1" fmla="*/ 2147483647 h 639"/>
              <a:gd name="T2" fmla="*/ 2147483647 w 1161"/>
              <a:gd name="T3" fmla="*/ 2147483647 h 639"/>
              <a:gd name="T4" fmla="*/ 2147483647 w 1161"/>
              <a:gd name="T5" fmla="*/ 2147483647 h 639"/>
              <a:gd name="T6" fmla="*/ 2147483647 w 1161"/>
              <a:gd name="T7" fmla="*/ 2147483647 h 639"/>
              <a:gd name="T8" fmla="*/ 2147483647 w 1161"/>
              <a:gd name="T9" fmla="*/ 2147483647 h 639"/>
              <a:gd name="T10" fmla="*/ 2147483647 w 1161"/>
              <a:gd name="T11" fmla="*/ 2147483647 h 639"/>
              <a:gd name="T12" fmla="*/ 2147483647 w 1161"/>
              <a:gd name="T13" fmla="*/ 2147483647 h 639"/>
              <a:gd name="T14" fmla="*/ 2147483647 w 1161"/>
              <a:gd name="T15" fmla="*/ 2147483647 h 6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1" h="639">
                <a:moveTo>
                  <a:pt x="0" y="5"/>
                </a:moveTo>
                <a:cubicBezTo>
                  <a:pt x="27" y="6"/>
                  <a:pt x="125" y="0"/>
                  <a:pt x="165" y="14"/>
                </a:cubicBezTo>
                <a:cubicBezTo>
                  <a:pt x="205" y="28"/>
                  <a:pt x="223" y="50"/>
                  <a:pt x="238" y="87"/>
                </a:cubicBezTo>
                <a:cubicBezTo>
                  <a:pt x="253" y="124"/>
                  <a:pt x="253" y="170"/>
                  <a:pt x="256" y="234"/>
                </a:cubicBezTo>
                <a:cubicBezTo>
                  <a:pt x="259" y="298"/>
                  <a:pt x="251" y="408"/>
                  <a:pt x="256" y="471"/>
                </a:cubicBezTo>
                <a:cubicBezTo>
                  <a:pt x="261" y="534"/>
                  <a:pt x="235" y="587"/>
                  <a:pt x="288" y="613"/>
                </a:cubicBezTo>
                <a:cubicBezTo>
                  <a:pt x="341" y="639"/>
                  <a:pt x="431" y="628"/>
                  <a:pt x="576" y="627"/>
                </a:cubicBezTo>
                <a:cubicBezTo>
                  <a:pt x="721" y="626"/>
                  <a:pt x="1039" y="612"/>
                  <a:pt x="1161" y="608"/>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525" name="Rectangle 25">
            <a:extLst>
              <a:ext uri="{FF2B5EF4-FFF2-40B4-BE49-F238E27FC236}">
                <a16:creationId xmlns:a16="http://schemas.microsoft.com/office/drawing/2014/main" id="{321BE0F0-7968-7611-D436-37BAD2C37431}"/>
              </a:ext>
            </a:extLst>
          </p:cNvPr>
          <p:cNvSpPr>
            <a:spLocks noChangeArrowheads="1"/>
          </p:cNvSpPr>
          <p:nvPr/>
        </p:nvSpPr>
        <p:spPr bwMode="auto">
          <a:xfrm>
            <a:off x="6729413" y="3919538"/>
            <a:ext cx="76200" cy="228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endParaRPr lang="vi-VN" altLang="vi-VN"/>
          </a:p>
        </p:txBody>
      </p:sp>
      <p:sp>
        <p:nvSpPr>
          <p:cNvPr id="21526" name="Rectangle 26">
            <a:extLst>
              <a:ext uri="{FF2B5EF4-FFF2-40B4-BE49-F238E27FC236}">
                <a16:creationId xmlns:a16="http://schemas.microsoft.com/office/drawing/2014/main" id="{D2E303F6-736E-AD69-A908-4382588895D0}"/>
              </a:ext>
            </a:extLst>
          </p:cNvPr>
          <p:cNvSpPr>
            <a:spLocks noChangeArrowheads="1"/>
          </p:cNvSpPr>
          <p:nvPr/>
        </p:nvSpPr>
        <p:spPr bwMode="auto">
          <a:xfrm>
            <a:off x="7081838" y="3943350"/>
            <a:ext cx="80962" cy="1714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endParaRPr lang="vi-VN" altLang="vi-VN"/>
          </a:p>
        </p:txBody>
      </p:sp>
      <p:grpSp>
        <p:nvGrpSpPr>
          <p:cNvPr id="96283" name="Group 27">
            <a:extLst>
              <a:ext uri="{FF2B5EF4-FFF2-40B4-BE49-F238E27FC236}">
                <a16:creationId xmlns:a16="http://schemas.microsoft.com/office/drawing/2014/main" id="{91F3321A-2658-F80E-D300-CF121CC608F7}"/>
              </a:ext>
            </a:extLst>
          </p:cNvPr>
          <p:cNvGrpSpPr>
            <a:grpSpLocks/>
          </p:cNvGrpSpPr>
          <p:nvPr/>
        </p:nvGrpSpPr>
        <p:grpSpPr bwMode="auto">
          <a:xfrm>
            <a:off x="6736806" y="3678968"/>
            <a:ext cx="679450" cy="236537"/>
            <a:chOff x="3263" y="2315"/>
            <a:chExt cx="428" cy="149"/>
          </a:xfrm>
        </p:grpSpPr>
        <p:sp>
          <p:nvSpPr>
            <p:cNvPr id="21549" name="Rectangle 28">
              <a:extLst>
                <a:ext uri="{FF2B5EF4-FFF2-40B4-BE49-F238E27FC236}">
                  <a16:creationId xmlns:a16="http://schemas.microsoft.com/office/drawing/2014/main" id="{8E7C9393-A281-023E-BC1A-70F6BCDF521D}"/>
                </a:ext>
              </a:extLst>
            </p:cNvPr>
            <p:cNvSpPr>
              <a:spLocks noChangeArrowheads="1"/>
            </p:cNvSpPr>
            <p:nvPr/>
          </p:nvSpPr>
          <p:spPr bwMode="auto">
            <a:xfrm rot="-1373433">
              <a:off x="3263" y="2416"/>
              <a:ext cx="288"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endParaRPr lang="vi-VN" altLang="vi-VN"/>
            </a:p>
          </p:txBody>
        </p:sp>
        <p:sp>
          <p:nvSpPr>
            <p:cNvPr id="21550" name="AutoShape 29" descr="Papyrus">
              <a:extLst>
                <a:ext uri="{FF2B5EF4-FFF2-40B4-BE49-F238E27FC236}">
                  <a16:creationId xmlns:a16="http://schemas.microsoft.com/office/drawing/2014/main" id="{D8E632B4-723A-E301-898D-2DDC886E1CD6}"/>
                </a:ext>
              </a:extLst>
            </p:cNvPr>
            <p:cNvSpPr>
              <a:spLocks noChangeArrowheads="1"/>
            </p:cNvSpPr>
            <p:nvPr/>
          </p:nvSpPr>
          <p:spPr bwMode="auto">
            <a:xfrm rot="-1427834">
              <a:off x="3525" y="2315"/>
              <a:ext cx="166" cy="76"/>
            </a:xfrm>
            <a:prstGeom prst="roundRect">
              <a:avLst>
                <a:gd name="adj" fmla="val 35801"/>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endParaRPr lang="vi-VN" altLang="vi-VN"/>
            </a:p>
          </p:txBody>
        </p:sp>
      </p:grpSp>
      <p:grpSp>
        <p:nvGrpSpPr>
          <p:cNvPr id="21528" name="Group 30">
            <a:extLst>
              <a:ext uri="{FF2B5EF4-FFF2-40B4-BE49-F238E27FC236}">
                <a16:creationId xmlns:a16="http://schemas.microsoft.com/office/drawing/2014/main" id="{B24E8E0F-C37E-7BCD-E0D0-3AAA49C52FEC}"/>
              </a:ext>
            </a:extLst>
          </p:cNvPr>
          <p:cNvGrpSpPr>
            <a:grpSpLocks/>
          </p:cNvGrpSpPr>
          <p:nvPr/>
        </p:nvGrpSpPr>
        <p:grpSpPr bwMode="auto">
          <a:xfrm rot="1265541">
            <a:off x="6767513" y="3827464"/>
            <a:ext cx="679450" cy="236537"/>
            <a:chOff x="3263" y="2315"/>
            <a:chExt cx="428" cy="149"/>
          </a:xfrm>
        </p:grpSpPr>
        <p:sp>
          <p:nvSpPr>
            <p:cNvPr id="21547" name="Rectangle 31">
              <a:extLst>
                <a:ext uri="{FF2B5EF4-FFF2-40B4-BE49-F238E27FC236}">
                  <a16:creationId xmlns:a16="http://schemas.microsoft.com/office/drawing/2014/main" id="{E5F48CD4-8A02-3C0D-34FF-25670691D031}"/>
                </a:ext>
              </a:extLst>
            </p:cNvPr>
            <p:cNvSpPr>
              <a:spLocks noChangeArrowheads="1"/>
            </p:cNvSpPr>
            <p:nvPr/>
          </p:nvSpPr>
          <p:spPr bwMode="auto">
            <a:xfrm rot="-1373433">
              <a:off x="3263" y="2416"/>
              <a:ext cx="288"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endParaRPr lang="vi-VN" altLang="vi-VN"/>
            </a:p>
          </p:txBody>
        </p:sp>
        <p:sp>
          <p:nvSpPr>
            <p:cNvPr id="21548" name="AutoShape 32" descr="Papyrus">
              <a:extLst>
                <a:ext uri="{FF2B5EF4-FFF2-40B4-BE49-F238E27FC236}">
                  <a16:creationId xmlns:a16="http://schemas.microsoft.com/office/drawing/2014/main" id="{7300B2CB-ACF7-B063-95A3-7491EB45EFD0}"/>
                </a:ext>
              </a:extLst>
            </p:cNvPr>
            <p:cNvSpPr>
              <a:spLocks noChangeArrowheads="1"/>
            </p:cNvSpPr>
            <p:nvPr/>
          </p:nvSpPr>
          <p:spPr bwMode="auto">
            <a:xfrm rot="-1427834">
              <a:off x="3525" y="2315"/>
              <a:ext cx="166" cy="76"/>
            </a:xfrm>
            <a:prstGeom prst="roundRect">
              <a:avLst>
                <a:gd name="adj" fmla="val 35801"/>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endParaRPr lang="vi-VN" altLang="vi-VN"/>
            </a:p>
          </p:txBody>
        </p:sp>
      </p:grpSp>
      <p:sp>
        <p:nvSpPr>
          <p:cNvPr id="96289" name="Freeform 33">
            <a:extLst>
              <a:ext uri="{FF2B5EF4-FFF2-40B4-BE49-F238E27FC236}">
                <a16:creationId xmlns:a16="http://schemas.microsoft.com/office/drawing/2014/main" id="{AA5F7BC7-3748-0C31-CF81-D6EC006BE826}"/>
              </a:ext>
            </a:extLst>
          </p:cNvPr>
          <p:cNvSpPr>
            <a:spLocks/>
          </p:cNvSpPr>
          <p:nvPr/>
        </p:nvSpPr>
        <p:spPr bwMode="auto">
          <a:xfrm>
            <a:off x="3962400" y="1395413"/>
            <a:ext cx="457200" cy="457200"/>
          </a:xfrm>
          <a:custGeom>
            <a:avLst/>
            <a:gdLst>
              <a:gd name="T0" fmla="*/ 2147483647 w 288"/>
              <a:gd name="T1" fmla="*/ 0 h 288"/>
              <a:gd name="T2" fmla="*/ 2147483647 w 288"/>
              <a:gd name="T3" fmla="*/ 2147483647 h 288"/>
              <a:gd name="T4" fmla="*/ 2147483647 w 288"/>
              <a:gd name="T5" fmla="*/ 2147483647 h 288"/>
              <a:gd name="T6" fmla="*/ 0 w 288"/>
              <a:gd name="T7" fmla="*/ 2147483647 h 288"/>
              <a:gd name="T8" fmla="*/ 2147483647 w 288"/>
              <a:gd name="T9" fmla="*/ 2147483647 h 288"/>
              <a:gd name="T10" fmla="*/ 2147483647 w 288"/>
              <a:gd name="T11" fmla="*/ 2147483647 h 288"/>
              <a:gd name="T12" fmla="*/ 2147483647 w 288"/>
              <a:gd name="T13" fmla="*/ 2147483647 h 288"/>
              <a:gd name="T14" fmla="*/ 2147483647 w 288"/>
              <a:gd name="T15" fmla="*/ 2147483647 h 288"/>
              <a:gd name="T16" fmla="*/ 2147483647 w 288"/>
              <a:gd name="T17" fmla="*/ 0 h 288"/>
              <a:gd name="T18" fmla="*/ 2147483647 w 288"/>
              <a:gd name="T19" fmla="*/ 0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 h="288">
                <a:moveTo>
                  <a:pt x="96" y="0"/>
                </a:moveTo>
                <a:lnTo>
                  <a:pt x="80" y="92"/>
                </a:lnTo>
                <a:lnTo>
                  <a:pt x="48" y="192"/>
                </a:lnTo>
                <a:lnTo>
                  <a:pt x="0" y="288"/>
                </a:lnTo>
                <a:lnTo>
                  <a:pt x="192" y="288"/>
                </a:lnTo>
                <a:lnTo>
                  <a:pt x="228" y="228"/>
                </a:lnTo>
                <a:lnTo>
                  <a:pt x="248" y="168"/>
                </a:lnTo>
                <a:lnTo>
                  <a:pt x="272" y="80"/>
                </a:lnTo>
                <a:lnTo>
                  <a:pt x="288" y="0"/>
                </a:lnTo>
                <a:lnTo>
                  <a:pt x="96"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6290" name="Freeform 34">
            <a:extLst>
              <a:ext uri="{FF2B5EF4-FFF2-40B4-BE49-F238E27FC236}">
                <a16:creationId xmlns:a16="http://schemas.microsoft.com/office/drawing/2014/main" id="{A2975E44-AB76-C557-DC5E-04EDFDD38916}"/>
              </a:ext>
            </a:extLst>
          </p:cNvPr>
          <p:cNvSpPr>
            <a:spLocks/>
          </p:cNvSpPr>
          <p:nvPr/>
        </p:nvSpPr>
        <p:spPr bwMode="auto">
          <a:xfrm>
            <a:off x="4953000" y="1352550"/>
            <a:ext cx="457200" cy="457200"/>
          </a:xfrm>
          <a:custGeom>
            <a:avLst/>
            <a:gdLst>
              <a:gd name="T0" fmla="*/ 2147483647 w 288"/>
              <a:gd name="T1" fmla="*/ 0 h 288"/>
              <a:gd name="T2" fmla="*/ 2147483647 w 288"/>
              <a:gd name="T3" fmla="*/ 2147483647 h 288"/>
              <a:gd name="T4" fmla="*/ 2147483647 w 288"/>
              <a:gd name="T5" fmla="*/ 2147483647 h 288"/>
              <a:gd name="T6" fmla="*/ 0 w 288"/>
              <a:gd name="T7" fmla="*/ 2147483647 h 288"/>
              <a:gd name="T8" fmla="*/ 2147483647 w 288"/>
              <a:gd name="T9" fmla="*/ 2147483647 h 288"/>
              <a:gd name="T10" fmla="*/ 2147483647 w 288"/>
              <a:gd name="T11" fmla="*/ 2147483647 h 288"/>
              <a:gd name="T12" fmla="*/ 2147483647 w 288"/>
              <a:gd name="T13" fmla="*/ 2147483647 h 288"/>
              <a:gd name="T14" fmla="*/ 2147483647 w 288"/>
              <a:gd name="T15" fmla="*/ 2147483647 h 288"/>
              <a:gd name="T16" fmla="*/ 2147483647 w 288"/>
              <a:gd name="T17" fmla="*/ 0 h 288"/>
              <a:gd name="T18" fmla="*/ 2147483647 w 288"/>
              <a:gd name="T19" fmla="*/ 0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 h="288">
                <a:moveTo>
                  <a:pt x="96" y="0"/>
                </a:moveTo>
                <a:lnTo>
                  <a:pt x="80" y="92"/>
                </a:lnTo>
                <a:lnTo>
                  <a:pt x="48" y="192"/>
                </a:lnTo>
                <a:lnTo>
                  <a:pt x="0" y="288"/>
                </a:lnTo>
                <a:lnTo>
                  <a:pt x="192" y="288"/>
                </a:lnTo>
                <a:lnTo>
                  <a:pt x="228" y="228"/>
                </a:lnTo>
                <a:lnTo>
                  <a:pt x="248" y="168"/>
                </a:lnTo>
                <a:lnTo>
                  <a:pt x="272" y="80"/>
                </a:lnTo>
                <a:lnTo>
                  <a:pt x="288" y="0"/>
                </a:lnTo>
                <a:lnTo>
                  <a:pt x="96"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6291" name="Freeform 35">
            <a:extLst>
              <a:ext uri="{FF2B5EF4-FFF2-40B4-BE49-F238E27FC236}">
                <a16:creationId xmlns:a16="http://schemas.microsoft.com/office/drawing/2014/main" id="{3C7AC935-AB6C-B7E4-160C-D29CE053CD9C}"/>
              </a:ext>
            </a:extLst>
          </p:cNvPr>
          <p:cNvSpPr>
            <a:spLocks/>
          </p:cNvSpPr>
          <p:nvPr/>
        </p:nvSpPr>
        <p:spPr bwMode="auto">
          <a:xfrm>
            <a:off x="5943600" y="1346200"/>
            <a:ext cx="457200" cy="457200"/>
          </a:xfrm>
          <a:custGeom>
            <a:avLst/>
            <a:gdLst>
              <a:gd name="T0" fmla="*/ 2147483647 w 288"/>
              <a:gd name="T1" fmla="*/ 0 h 288"/>
              <a:gd name="T2" fmla="*/ 2147483647 w 288"/>
              <a:gd name="T3" fmla="*/ 2147483647 h 288"/>
              <a:gd name="T4" fmla="*/ 2147483647 w 288"/>
              <a:gd name="T5" fmla="*/ 2147483647 h 288"/>
              <a:gd name="T6" fmla="*/ 0 w 288"/>
              <a:gd name="T7" fmla="*/ 2147483647 h 288"/>
              <a:gd name="T8" fmla="*/ 2147483647 w 288"/>
              <a:gd name="T9" fmla="*/ 2147483647 h 288"/>
              <a:gd name="T10" fmla="*/ 2147483647 w 288"/>
              <a:gd name="T11" fmla="*/ 2147483647 h 288"/>
              <a:gd name="T12" fmla="*/ 2147483647 w 288"/>
              <a:gd name="T13" fmla="*/ 2147483647 h 288"/>
              <a:gd name="T14" fmla="*/ 2147483647 w 288"/>
              <a:gd name="T15" fmla="*/ 2147483647 h 288"/>
              <a:gd name="T16" fmla="*/ 2147483647 w 288"/>
              <a:gd name="T17" fmla="*/ 0 h 288"/>
              <a:gd name="T18" fmla="*/ 2147483647 w 288"/>
              <a:gd name="T19" fmla="*/ 0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 h="288">
                <a:moveTo>
                  <a:pt x="96" y="0"/>
                </a:moveTo>
                <a:lnTo>
                  <a:pt x="80" y="92"/>
                </a:lnTo>
                <a:lnTo>
                  <a:pt x="48" y="192"/>
                </a:lnTo>
                <a:lnTo>
                  <a:pt x="0" y="288"/>
                </a:lnTo>
                <a:lnTo>
                  <a:pt x="192" y="288"/>
                </a:lnTo>
                <a:lnTo>
                  <a:pt x="228" y="228"/>
                </a:lnTo>
                <a:lnTo>
                  <a:pt x="248" y="168"/>
                </a:lnTo>
                <a:lnTo>
                  <a:pt x="272" y="80"/>
                </a:lnTo>
                <a:lnTo>
                  <a:pt x="288" y="0"/>
                </a:lnTo>
                <a:lnTo>
                  <a:pt x="96"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6292" name="Freeform 36">
            <a:extLst>
              <a:ext uri="{FF2B5EF4-FFF2-40B4-BE49-F238E27FC236}">
                <a16:creationId xmlns:a16="http://schemas.microsoft.com/office/drawing/2014/main" id="{F4C92C9F-E1CA-28FE-2FB5-E9FEA86B581D}"/>
              </a:ext>
            </a:extLst>
          </p:cNvPr>
          <p:cNvSpPr>
            <a:spLocks/>
          </p:cNvSpPr>
          <p:nvPr/>
        </p:nvSpPr>
        <p:spPr bwMode="auto">
          <a:xfrm>
            <a:off x="6705600" y="1352550"/>
            <a:ext cx="457200" cy="457200"/>
          </a:xfrm>
          <a:custGeom>
            <a:avLst/>
            <a:gdLst>
              <a:gd name="T0" fmla="*/ 2147483647 w 288"/>
              <a:gd name="T1" fmla="*/ 0 h 288"/>
              <a:gd name="T2" fmla="*/ 2147483647 w 288"/>
              <a:gd name="T3" fmla="*/ 2147483647 h 288"/>
              <a:gd name="T4" fmla="*/ 2147483647 w 288"/>
              <a:gd name="T5" fmla="*/ 2147483647 h 288"/>
              <a:gd name="T6" fmla="*/ 0 w 288"/>
              <a:gd name="T7" fmla="*/ 2147483647 h 288"/>
              <a:gd name="T8" fmla="*/ 2147483647 w 288"/>
              <a:gd name="T9" fmla="*/ 2147483647 h 288"/>
              <a:gd name="T10" fmla="*/ 2147483647 w 288"/>
              <a:gd name="T11" fmla="*/ 2147483647 h 288"/>
              <a:gd name="T12" fmla="*/ 2147483647 w 288"/>
              <a:gd name="T13" fmla="*/ 2147483647 h 288"/>
              <a:gd name="T14" fmla="*/ 2147483647 w 288"/>
              <a:gd name="T15" fmla="*/ 2147483647 h 288"/>
              <a:gd name="T16" fmla="*/ 2147483647 w 288"/>
              <a:gd name="T17" fmla="*/ 0 h 288"/>
              <a:gd name="T18" fmla="*/ 2147483647 w 288"/>
              <a:gd name="T19" fmla="*/ 0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 h="288">
                <a:moveTo>
                  <a:pt x="96" y="0"/>
                </a:moveTo>
                <a:lnTo>
                  <a:pt x="80" y="92"/>
                </a:lnTo>
                <a:lnTo>
                  <a:pt x="48" y="192"/>
                </a:lnTo>
                <a:lnTo>
                  <a:pt x="0" y="288"/>
                </a:lnTo>
                <a:lnTo>
                  <a:pt x="192" y="288"/>
                </a:lnTo>
                <a:lnTo>
                  <a:pt x="228" y="228"/>
                </a:lnTo>
                <a:lnTo>
                  <a:pt x="248" y="168"/>
                </a:lnTo>
                <a:lnTo>
                  <a:pt x="272" y="80"/>
                </a:lnTo>
                <a:lnTo>
                  <a:pt x="288" y="0"/>
                </a:lnTo>
                <a:lnTo>
                  <a:pt x="96"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533" name="Text Box 37">
            <a:extLst>
              <a:ext uri="{FF2B5EF4-FFF2-40B4-BE49-F238E27FC236}">
                <a16:creationId xmlns:a16="http://schemas.microsoft.com/office/drawing/2014/main" id="{092BD2BB-3B58-F68C-4B0A-DFA3614B0E31}"/>
              </a:ext>
            </a:extLst>
          </p:cNvPr>
          <p:cNvSpPr txBox="1">
            <a:spLocks noChangeArrowheads="1"/>
          </p:cNvSpPr>
          <p:nvPr/>
        </p:nvSpPr>
        <p:spPr bwMode="auto">
          <a:xfrm>
            <a:off x="8458200" y="2667000"/>
            <a:ext cx="10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sz="1600" b="1">
                <a:latin typeface="Arial" panose="020B0604020202020204" pitchFamily="34" charset="0"/>
              </a:rPr>
              <a:t>Cầu chì</a:t>
            </a:r>
          </a:p>
        </p:txBody>
      </p:sp>
      <p:sp>
        <p:nvSpPr>
          <p:cNvPr id="21534" name="Line 40">
            <a:extLst>
              <a:ext uri="{FF2B5EF4-FFF2-40B4-BE49-F238E27FC236}">
                <a16:creationId xmlns:a16="http://schemas.microsoft.com/office/drawing/2014/main" id="{B72DAE66-2BC9-E517-58DE-3350C6FFABAF}"/>
              </a:ext>
            </a:extLst>
          </p:cNvPr>
          <p:cNvSpPr>
            <a:spLocks noChangeShapeType="1"/>
          </p:cNvSpPr>
          <p:nvPr/>
        </p:nvSpPr>
        <p:spPr bwMode="auto">
          <a:xfrm>
            <a:off x="4648200" y="990600"/>
            <a:ext cx="76200" cy="381000"/>
          </a:xfrm>
          <a:prstGeom prst="line">
            <a:avLst/>
          </a:prstGeom>
          <a:noFill/>
          <a:ln w="190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535" name="Line 41">
            <a:extLst>
              <a:ext uri="{FF2B5EF4-FFF2-40B4-BE49-F238E27FC236}">
                <a16:creationId xmlns:a16="http://schemas.microsoft.com/office/drawing/2014/main" id="{E244FCD9-444B-C97F-5C09-E9491039E364}"/>
              </a:ext>
            </a:extLst>
          </p:cNvPr>
          <p:cNvSpPr>
            <a:spLocks noChangeShapeType="1"/>
          </p:cNvSpPr>
          <p:nvPr/>
        </p:nvSpPr>
        <p:spPr bwMode="auto">
          <a:xfrm flipH="1">
            <a:off x="6248400" y="990600"/>
            <a:ext cx="685800" cy="533400"/>
          </a:xfrm>
          <a:prstGeom prst="line">
            <a:avLst/>
          </a:prstGeom>
          <a:noFill/>
          <a:ln w="190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536" name="Line 42">
            <a:extLst>
              <a:ext uri="{FF2B5EF4-FFF2-40B4-BE49-F238E27FC236}">
                <a16:creationId xmlns:a16="http://schemas.microsoft.com/office/drawing/2014/main" id="{396DBC1E-4AA5-0D5A-9461-DDCBDD966549}"/>
              </a:ext>
            </a:extLst>
          </p:cNvPr>
          <p:cNvSpPr>
            <a:spLocks noChangeShapeType="1"/>
          </p:cNvSpPr>
          <p:nvPr/>
        </p:nvSpPr>
        <p:spPr bwMode="auto">
          <a:xfrm flipH="1">
            <a:off x="8124825" y="2876550"/>
            <a:ext cx="381000" cy="76200"/>
          </a:xfrm>
          <a:prstGeom prst="line">
            <a:avLst/>
          </a:prstGeom>
          <a:noFill/>
          <a:ln w="190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21537" name="Picture 43" descr="Flame-06-june">
            <a:extLst>
              <a:ext uri="{FF2B5EF4-FFF2-40B4-BE49-F238E27FC236}">
                <a16:creationId xmlns:a16="http://schemas.microsoft.com/office/drawing/2014/main" id="{BFEFF28A-49C1-1EA4-395D-C0CD2B9D76B9}"/>
              </a:ext>
            </a:extLst>
          </p:cNvPr>
          <p:cNvPicPr>
            <a:picLocks noChangeAspect="1" noChangeArrowheads="1" noCrop="1"/>
          </p:cNvPicPr>
          <p:nvPr/>
        </p:nvPicPr>
        <p:blipFill>
          <a:blip r:embed="rId6">
            <a:lum bright="30000" contrast="48000"/>
            <a:extLst>
              <a:ext uri="{28A0092B-C50C-407E-A947-70E740481C1C}">
                <a14:useLocalDpi xmlns:a14="http://schemas.microsoft.com/office/drawing/2010/main" val="0"/>
              </a:ext>
            </a:extLst>
          </a:blip>
          <a:srcRect/>
          <a:stretch>
            <a:fillRect/>
          </a:stretch>
        </p:blipFill>
        <p:spPr bwMode="auto">
          <a:xfrm>
            <a:off x="4191000" y="12192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8" name="Picture 44" descr="Flame-06-june">
            <a:extLst>
              <a:ext uri="{FF2B5EF4-FFF2-40B4-BE49-F238E27FC236}">
                <a16:creationId xmlns:a16="http://schemas.microsoft.com/office/drawing/2014/main" id="{846F023E-9332-EDB6-2042-E04F24149FEE}"/>
              </a:ext>
            </a:extLst>
          </p:cNvPr>
          <p:cNvPicPr>
            <a:picLocks noChangeAspect="1" noChangeArrowheads="1" noCrop="1"/>
          </p:cNvPicPr>
          <p:nvPr/>
        </p:nvPicPr>
        <p:blipFill>
          <a:blip r:embed="rId6">
            <a:lum bright="24000" contrast="78000"/>
            <a:extLst>
              <a:ext uri="{28A0092B-C50C-407E-A947-70E740481C1C}">
                <a14:useLocalDpi xmlns:a14="http://schemas.microsoft.com/office/drawing/2010/main" val="0"/>
              </a:ext>
            </a:extLst>
          </a:blip>
          <a:srcRect/>
          <a:stretch>
            <a:fillRect/>
          </a:stretch>
        </p:blipFill>
        <p:spPr bwMode="auto">
          <a:xfrm>
            <a:off x="5105400" y="12192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9" name="Picture 45" descr="Flame-06-june">
            <a:extLst>
              <a:ext uri="{FF2B5EF4-FFF2-40B4-BE49-F238E27FC236}">
                <a16:creationId xmlns:a16="http://schemas.microsoft.com/office/drawing/2014/main" id="{B2653810-5613-1D13-A3C7-9D766B6F162E}"/>
              </a:ext>
            </a:extLst>
          </p:cNvPr>
          <p:cNvPicPr>
            <a:picLocks noChangeAspect="1" noChangeArrowheads="1" noCrop="1"/>
          </p:cNvPicPr>
          <p:nvPr/>
        </p:nvPicPr>
        <p:blipFill>
          <a:blip r:embed="rId6">
            <a:lum bright="24000" contrast="42000"/>
            <a:extLst>
              <a:ext uri="{28A0092B-C50C-407E-A947-70E740481C1C}">
                <a14:useLocalDpi xmlns:a14="http://schemas.microsoft.com/office/drawing/2010/main" val="0"/>
              </a:ext>
            </a:extLst>
          </a:blip>
          <a:srcRect/>
          <a:stretch>
            <a:fillRect/>
          </a:stretch>
        </p:blipFill>
        <p:spPr bwMode="auto">
          <a:xfrm>
            <a:off x="6096000" y="12192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0" name="Picture 46" descr="Flame-06-june">
            <a:extLst>
              <a:ext uri="{FF2B5EF4-FFF2-40B4-BE49-F238E27FC236}">
                <a16:creationId xmlns:a16="http://schemas.microsoft.com/office/drawing/2014/main" id="{89AA7C71-C0B8-D903-B606-B1B45007973A}"/>
              </a:ext>
            </a:extLst>
          </p:cNvPr>
          <p:cNvPicPr>
            <a:picLocks noChangeAspect="1" noChangeArrowheads="1" noCrop="1"/>
          </p:cNvPicPr>
          <p:nvPr/>
        </p:nvPicPr>
        <p:blipFill>
          <a:blip r:embed="rId6">
            <a:lum bright="30000" contrast="36000"/>
            <a:extLst>
              <a:ext uri="{28A0092B-C50C-407E-A947-70E740481C1C}">
                <a14:useLocalDpi xmlns:a14="http://schemas.microsoft.com/office/drawing/2010/main" val="0"/>
              </a:ext>
            </a:extLst>
          </a:blip>
          <a:srcRect/>
          <a:stretch>
            <a:fillRect/>
          </a:stretch>
        </p:blipFill>
        <p:spPr bwMode="auto">
          <a:xfrm>
            <a:off x="6858000" y="12192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1" name="Text Box 50">
            <a:extLst>
              <a:ext uri="{FF2B5EF4-FFF2-40B4-BE49-F238E27FC236}">
                <a16:creationId xmlns:a16="http://schemas.microsoft.com/office/drawing/2014/main" id="{08D0B5EA-B990-75B8-BFFB-5A798E8AF678}"/>
              </a:ext>
            </a:extLst>
          </p:cNvPr>
          <p:cNvSpPr txBox="1">
            <a:spLocks noChangeArrowheads="1"/>
          </p:cNvSpPr>
          <p:nvPr/>
        </p:nvSpPr>
        <p:spPr bwMode="auto">
          <a:xfrm>
            <a:off x="1676400" y="120651"/>
            <a:ext cx="6172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spcBef>
                <a:spcPct val="50000"/>
              </a:spcBef>
            </a:pPr>
            <a:r>
              <a:rPr lang="en-US" altLang="vi-VN" sz="2200">
                <a:latin typeface="Times New Roman" panose="02020603050405020304" pitchFamily="18" charset="0"/>
              </a:rPr>
              <a:t>Thí nghiệm thay thế thí nghiệm theo hình 22.4</a:t>
            </a:r>
          </a:p>
        </p:txBody>
      </p:sp>
      <p:sp>
        <p:nvSpPr>
          <p:cNvPr id="96307" name="Text Box 51">
            <a:extLst>
              <a:ext uri="{FF2B5EF4-FFF2-40B4-BE49-F238E27FC236}">
                <a16:creationId xmlns:a16="http://schemas.microsoft.com/office/drawing/2014/main" id="{49CE5A10-C84C-7A4C-EEEF-77BEAA1B560A}"/>
              </a:ext>
            </a:extLst>
          </p:cNvPr>
          <p:cNvSpPr txBox="1">
            <a:spLocks noChangeArrowheads="1"/>
          </p:cNvSpPr>
          <p:nvPr/>
        </p:nvSpPr>
        <p:spPr bwMode="auto">
          <a:xfrm>
            <a:off x="1828800" y="5029201"/>
            <a:ext cx="86106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sz="2200">
                <a:solidFill>
                  <a:schemeClr val="tx2"/>
                </a:solidFill>
                <a:latin typeface="Times New Roman" panose="02020603050405020304" pitchFamily="18" charset="0"/>
              </a:rPr>
              <a:t>Sau khi quan sát thí nghiệm hãy cho biết:</a:t>
            </a:r>
          </a:p>
          <a:p>
            <a:pPr eaLnBrk="1" hangingPunct="1">
              <a:spcBef>
                <a:spcPct val="50000"/>
              </a:spcBef>
              <a:buFontTx/>
              <a:buAutoNum type="alphaLcParenR"/>
            </a:pPr>
            <a:r>
              <a:rPr lang="en-US" altLang="vi-VN" sz="2200">
                <a:solidFill>
                  <a:schemeClr val="tx2"/>
                </a:solidFill>
                <a:latin typeface="Times New Roman" panose="02020603050405020304" pitchFamily="18" charset="0"/>
              </a:rPr>
              <a:t>Có hiện tượng gì xảy ra với các mảnh giấy khi đóng công tắc?</a:t>
            </a:r>
          </a:p>
        </p:txBody>
      </p:sp>
      <p:sp>
        <p:nvSpPr>
          <p:cNvPr id="96309" name="Text Box 53">
            <a:extLst>
              <a:ext uri="{FF2B5EF4-FFF2-40B4-BE49-F238E27FC236}">
                <a16:creationId xmlns:a16="http://schemas.microsoft.com/office/drawing/2014/main" id="{DAE527C8-54E5-D466-DBC4-513D2CB61B55}"/>
              </a:ext>
            </a:extLst>
          </p:cNvPr>
          <p:cNvSpPr txBox="1">
            <a:spLocks noChangeArrowheads="1"/>
          </p:cNvSpPr>
          <p:nvPr/>
        </p:nvSpPr>
        <p:spPr bwMode="auto">
          <a:xfrm>
            <a:off x="3352800" y="5943600"/>
            <a:ext cx="51054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spcBef>
                <a:spcPct val="50000"/>
              </a:spcBef>
              <a:buFontTx/>
              <a:buAutoNum type="alphaLcParenR"/>
            </a:pPr>
            <a:r>
              <a:rPr lang="en-US" altLang="vi-VN" sz="2200">
                <a:solidFill>
                  <a:srgbClr val="FF0000"/>
                </a:solidFill>
                <a:latin typeface="Times New Roman" panose="02020603050405020304" pitchFamily="18" charset="0"/>
              </a:rPr>
              <a:t>Các mảnh giấy bị dây sắt đốt cháy đứt và rơi xuống</a:t>
            </a:r>
          </a:p>
        </p:txBody>
      </p:sp>
      <p:sp>
        <p:nvSpPr>
          <p:cNvPr id="96310" name="Text Box 54">
            <a:extLst>
              <a:ext uri="{FF2B5EF4-FFF2-40B4-BE49-F238E27FC236}">
                <a16:creationId xmlns:a16="http://schemas.microsoft.com/office/drawing/2014/main" id="{8B3EB97A-036F-EEEA-FFC7-7D5BEC46AF0D}"/>
              </a:ext>
            </a:extLst>
          </p:cNvPr>
          <p:cNvSpPr txBox="1">
            <a:spLocks noChangeArrowheads="1"/>
          </p:cNvSpPr>
          <p:nvPr/>
        </p:nvSpPr>
        <p:spPr bwMode="auto">
          <a:xfrm>
            <a:off x="1524000" y="5943601"/>
            <a:ext cx="1524000" cy="4302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spcBef>
                <a:spcPct val="50000"/>
              </a:spcBef>
            </a:pPr>
            <a:r>
              <a:rPr lang="en-US" altLang="vi-VN" sz="2200">
                <a:solidFill>
                  <a:srgbClr val="FF0000"/>
                </a:solidFill>
                <a:latin typeface="Times New Roman" panose="02020603050405020304" pitchFamily="18" charset="0"/>
              </a:rPr>
              <a:t>Trả lời</a:t>
            </a:r>
          </a:p>
        </p:txBody>
      </p:sp>
      <p:sp>
        <p:nvSpPr>
          <p:cNvPr id="96311" name="Text Box 55">
            <a:extLst>
              <a:ext uri="{FF2B5EF4-FFF2-40B4-BE49-F238E27FC236}">
                <a16:creationId xmlns:a16="http://schemas.microsoft.com/office/drawing/2014/main" id="{B4A6B49D-2D67-47BE-D112-2488336617FF}"/>
              </a:ext>
            </a:extLst>
          </p:cNvPr>
          <p:cNvSpPr txBox="1">
            <a:spLocks noChangeArrowheads="1"/>
          </p:cNvSpPr>
          <p:nvPr/>
        </p:nvSpPr>
        <p:spPr bwMode="auto">
          <a:xfrm>
            <a:off x="2209800" y="5257800"/>
            <a:ext cx="74676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sz="2200">
                <a:solidFill>
                  <a:schemeClr val="tx2"/>
                </a:solidFill>
                <a:latin typeface="Times New Roman" panose="02020603050405020304" pitchFamily="18" charset="0"/>
              </a:rPr>
              <a:t>b/Từ quan sát trên, hãy cho biết dòng điện đã gây tác dụng gì với dây sắt?</a:t>
            </a:r>
          </a:p>
        </p:txBody>
      </p:sp>
      <p:sp>
        <p:nvSpPr>
          <p:cNvPr id="96312" name="Text Box 56">
            <a:extLst>
              <a:ext uri="{FF2B5EF4-FFF2-40B4-BE49-F238E27FC236}">
                <a16:creationId xmlns:a16="http://schemas.microsoft.com/office/drawing/2014/main" id="{FDF42C1F-49F7-42F0-D072-8309A659458D}"/>
              </a:ext>
            </a:extLst>
          </p:cNvPr>
          <p:cNvSpPr txBox="1">
            <a:spLocks noChangeArrowheads="1"/>
          </p:cNvSpPr>
          <p:nvPr/>
        </p:nvSpPr>
        <p:spPr bwMode="auto">
          <a:xfrm>
            <a:off x="3249614" y="5943600"/>
            <a:ext cx="5589587"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spcBef>
                <a:spcPct val="50000"/>
              </a:spcBef>
            </a:pPr>
            <a:r>
              <a:rPr lang="en-US" altLang="vi-VN" sz="2200">
                <a:solidFill>
                  <a:srgbClr val="FF0000"/>
                </a:solidFill>
                <a:latin typeface="Times New Roman" panose="02020603050405020304" pitchFamily="18" charset="0"/>
              </a:rPr>
              <a:t>b/Dòng điện đã làm cho dây sắt nóng lên ( gây tác dụng nhiệt)</a:t>
            </a:r>
          </a:p>
        </p:txBody>
      </p:sp>
    </p:spTree>
    <p:extLst>
      <p:ext uri="{BB962C8B-B14F-4D97-AF65-F5344CB8AC3E}">
        <p14:creationId xmlns:p14="http://schemas.microsoft.com/office/powerpoint/2010/main" val="699816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1" nodeType="clickEffect">
                                  <p:stCondLst>
                                    <p:cond delay="0"/>
                                  </p:stCondLst>
                                  <p:childTnLst>
                                    <p:animEffect transition="out" filter="fade">
                                      <p:cBhvr>
                                        <p:cTn id="6" dur="500"/>
                                        <p:tgtEl>
                                          <p:spTgt spid="96294"/>
                                        </p:tgtEl>
                                      </p:cBhvr>
                                    </p:animEffect>
                                    <p:set>
                                      <p:cBhvr>
                                        <p:cTn id="7" dur="1" fill="hold">
                                          <p:stCondLst>
                                            <p:cond delay="499"/>
                                          </p:stCondLst>
                                        </p:cTn>
                                        <p:tgtEl>
                                          <p:spTgt spid="9629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96295"/>
                                        </p:tgtEl>
                                      </p:cBhvr>
                                    </p:animEffect>
                                    <p:set>
                                      <p:cBhvr>
                                        <p:cTn id="12" dur="1" fill="hold">
                                          <p:stCondLst>
                                            <p:cond delay="499"/>
                                          </p:stCondLst>
                                        </p:cTn>
                                        <p:tgtEl>
                                          <p:spTgt spid="96295"/>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21534"/>
                                        </p:tgtEl>
                                      </p:cBhvr>
                                    </p:animEffect>
                                    <p:set>
                                      <p:cBhvr>
                                        <p:cTn id="15" dur="1" fill="hold">
                                          <p:stCondLst>
                                            <p:cond delay="499"/>
                                          </p:stCondLst>
                                        </p:cTn>
                                        <p:tgtEl>
                                          <p:spTgt spid="21534"/>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1535"/>
                                        </p:tgtEl>
                                      </p:cBhvr>
                                    </p:animEffect>
                                    <p:set>
                                      <p:cBhvr>
                                        <p:cTn id="18" dur="1" fill="hold">
                                          <p:stCondLst>
                                            <p:cond delay="499"/>
                                          </p:stCondLst>
                                        </p:cTn>
                                        <p:tgtEl>
                                          <p:spTgt spid="2153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96283"/>
                                        </p:tgtEl>
                                      </p:cBhvr>
                                    </p:animEffect>
                                    <p:set>
                                      <p:cBhvr>
                                        <p:cTn id="23" dur="1" fill="hold">
                                          <p:stCondLst>
                                            <p:cond delay="499"/>
                                          </p:stCondLst>
                                        </p:cTn>
                                        <p:tgtEl>
                                          <p:spTgt spid="96283"/>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21528"/>
                                        </p:tgtEl>
                                        <p:attrNameLst>
                                          <p:attrName>style.visibility</p:attrName>
                                        </p:attrNameLst>
                                      </p:cBhvr>
                                      <p:to>
                                        <p:strVal val="visible"/>
                                      </p:to>
                                    </p:set>
                                    <p:animEffect transition="in" filter="fade">
                                      <p:cBhvr>
                                        <p:cTn id="27" dur="500"/>
                                        <p:tgtEl>
                                          <p:spTgt spid="21528"/>
                                        </p:tgtEl>
                                      </p:cBhvr>
                                    </p:animEffect>
                                  </p:childTnLst>
                                </p:cTn>
                              </p:par>
                            </p:childTnLst>
                          </p:cTn>
                        </p:par>
                        <p:par>
                          <p:cTn id="28" fill="hold" nodeType="withGroup">
                            <p:stCondLst>
                              <p:cond delay="1000"/>
                            </p:stCondLst>
                            <p:childTnLst>
                              <p:par>
                                <p:cTn id="29" presetID="22" presetClass="entr" presetSubtype="4" fill="hold" nodeType="afterEffect">
                                  <p:stCondLst>
                                    <p:cond delay="500"/>
                                  </p:stCondLst>
                                  <p:childTnLst>
                                    <p:set>
                                      <p:cBhvr>
                                        <p:cTn id="30" dur="1" fill="hold">
                                          <p:stCondLst>
                                            <p:cond delay="0"/>
                                          </p:stCondLst>
                                        </p:cTn>
                                        <p:tgtEl>
                                          <p:spTgt spid="21537"/>
                                        </p:tgtEl>
                                        <p:attrNameLst>
                                          <p:attrName>style.visibility</p:attrName>
                                        </p:attrNameLst>
                                      </p:cBhvr>
                                      <p:to>
                                        <p:strVal val="visible"/>
                                      </p:to>
                                    </p:set>
                                    <p:animEffect transition="in" filter="wipe(down)">
                                      <p:cBhvr>
                                        <p:cTn id="31" dur="500"/>
                                        <p:tgtEl>
                                          <p:spTgt spid="21537"/>
                                        </p:tgtEl>
                                      </p:cBhvr>
                                    </p:animEffect>
                                  </p:childTnLst>
                                </p:cTn>
                              </p:par>
                              <p:par>
                                <p:cTn id="32" presetID="22" presetClass="entr" presetSubtype="4" fill="hold" nodeType="withEffect">
                                  <p:stCondLst>
                                    <p:cond delay="500"/>
                                  </p:stCondLst>
                                  <p:childTnLst>
                                    <p:set>
                                      <p:cBhvr>
                                        <p:cTn id="33" dur="1" fill="hold">
                                          <p:stCondLst>
                                            <p:cond delay="0"/>
                                          </p:stCondLst>
                                        </p:cTn>
                                        <p:tgtEl>
                                          <p:spTgt spid="21538"/>
                                        </p:tgtEl>
                                        <p:attrNameLst>
                                          <p:attrName>style.visibility</p:attrName>
                                        </p:attrNameLst>
                                      </p:cBhvr>
                                      <p:to>
                                        <p:strVal val="visible"/>
                                      </p:to>
                                    </p:set>
                                    <p:animEffect transition="in" filter="wipe(down)">
                                      <p:cBhvr>
                                        <p:cTn id="34" dur="500"/>
                                        <p:tgtEl>
                                          <p:spTgt spid="21538"/>
                                        </p:tgtEl>
                                      </p:cBhvr>
                                    </p:animEffect>
                                  </p:childTnLst>
                                </p:cTn>
                              </p:par>
                              <p:par>
                                <p:cTn id="35" presetID="22" presetClass="entr" presetSubtype="4" fill="hold" nodeType="withEffect">
                                  <p:stCondLst>
                                    <p:cond delay="500"/>
                                  </p:stCondLst>
                                  <p:childTnLst>
                                    <p:set>
                                      <p:cBhvr>
                                        <p:cTn id="36" dur="1" fill="hold">
                                          <p:stCondLst>
                                            <p:cond delay="0"/>
                                          </p:stCondLst>
                                        </p:cTn>
                                        <p:tgtEl>
                                          <p:spTgt spid="21539"/>
                                        </p:tgtEl>
                                        <p:attrNameLst>
                                          <p:attrName>style.visibility</p:attrName>
                                        </p:attrNameLst>
                                      </p:cBhvr>
                                      <p:to>
                                        <p:strVal val="visible"/>
                                      </p:to>
                                    </p:set>
                                    <p:animEffect transition="in" filter="wipe(down)">
                                      <p:cBhvr>
                                        <p:cTn id="37" dur="500"/>
                                        <p:tgtEl>
                                          <p:spTgt spid="21539"/>
                                        </p:tgtEl>
                                      </p:cBhvr>
                                    </p:animEffect>
                                  </p:childTnLst>
                                </p:cTn>
                              </p:par>
                              <p:par>
                                <p:cTn id="38" presetID="22" presetClass="entr" presetSubtype="4" fill="hold" nodeType="withEffect">
                                  <p:stCondLst>
                                    <p:cond delay="500"/>
                                  </p:stCondLst>
                                  <p:childTnLst>
                                    <p:set>
                                      <p:cBhvr>
                                        <p:cTn id="39" dur="1" fill="hold">
                                          <p:stCondLst>
                                            <p:cond delay="0"/>
                                          </p:stCondLst>
                                        </p:cTn>
                                        <p:tgtEl>
                                          <p:spTgt spid="21540"/>
                                        </p:tgtEl>
                                        <p:attrNameLst>
                                          <p:attrName>style.visibility</p:attrName>
                                        </p:attrNameLst>
                                      </p:cBhvr>
                                      <p:to>
                                        <p:strVal val="visible"/>
                                      </p:to>
                                    </p:set>
                                    <p:animEffect transition="in" filter="wipe(down)">
                                      <p:cBhvr>
                                        <p:cTn id="40" dur="500"/>
                                        <p:tgtEl>
                                          <p:spTgt spid="21540"/>
                                        </p:tgtEl>
                                      </p:cBhvr>
                                    </p:animEffect>
                                  </p:childTnLst>
                                </p:cTn>
                              </p:par>
                            </p:childTnLst>
                          </p:cTn>
                        </p:par>
                        <p:par>
                          <p:cTn id="41" fill="hold">
                            <p:stCondLst>
                              <p:cond delay="2000"/>
                            </p:stCondLst>
                            <p:childTnLst>
                              <p:par>
                                <p:cTn id="42" presetID="12" presetClass="exit" presetSubtype="4" fill="hold" nodeType="afterEffect">
                                  <p:stCondLst>
                                    <p:cond delay="250"/>
                                  </p:stCondLst>
                                  <p:childTnLst>
                                    <p:anim calcmode="lin" valueType="num">
                                      <p:cBhvr additive="base">
                                        <p:cTn id="43" dur="1500"/>
                                        <p:tgtEl>
                                          <p:spTgt spid="21537"/>
                                        </p:tgtEl>
                                        <p:attrNameLst>
                                          <p:attrName>ppt_y</p:attrName>
                                        </p:attrNameLst>
                                      </p:cBhvr>
                                      <p:tavLst>
                                        <p:tav tm="0">
                                          <p:val>
                                            <p:strVal val="#ppt_y"/>
                                          </p:val>
                                        </p:tav>
                                        <p:tav tm="100000">
                                          <p:val>
                                            <p:strVal val="#ppt_y+#ppt_h*1.125000"/>
                                          </p:val>
                                        </p:tav>
                                      </p:tavLst>
                                    </p:anim>
                                    <p:animEffect transition="out" filter="wipe(down)">
                                      <p:cBhvr>
                                        <p:cTn id="44" dur="1500"/>
                                        <p:tgtEl>
                                          <p:spTgt spid="21537"/>
                                        </p:tgtEl>
                                      </p:cBhvr>
                                    </p:animEffect>
                                    <p:set>
                                      <p:cBhvr>
                                        <p:cTn id="45" dur="1" fill="hold">
                                          <p:stCondLst>
                                            <p:cond delay="1499"/>
                                          </p:stCondLst>
                                        </p:cTn>
                                        <p:tgtEl>
                                          <p:spTgt spid="21537"/>
                                        </p:tgtEl>
                                        <p:attrNameLst>
                                          <p:attrName>style.visibility</p:attrName>
                                        </p:attrNameLst>
                                      </p:cBhvr>
                                      <p:to>
                                        <p:strVal val="hidden"/>
                                      </p:to>
                                    </p:set>
                                  </p:childTnLst>
                                </p:cTn>
                              </p:par>
                              <p:par>
                                <p:cTn id="46" presetID="12" presetClass="exit" presetSubtype="4" fill="hold" nodeType="withEffect">
                                  <p:stCondLst>
                                    <p:cond delay="250"/>
                                  </p:stCondLst>
                                  <p:childTnLst>
                                    <p:anim calcmode="lin" valueType="num">
                                      <p:cBhvr additive="base">
                                        <p:cTn id="47" dur="1500"/>
                                        <p:tgtEl>
                                          <p:spTgt spid="21538"/>
                                        </p:tgtEl>
                                        <p:attrNameLst>
                                          <p:attrName>ppt_y</p:attrName>
                                        </p:attrNameLst>
                                      </p:cBhvr>
                                      <p:tavLst>
                                        <p:tav tm="0">
                                          <p:val>
                                            <p:strVal val="#ppt_y"/>
                                          </p:val>
                                        </p:tav>
                                        <p:tav tm="100000">
                                          <p:val>
                                            <p:strVal val="#ppt_y+#ppt_h*1.125000"/>
                                          </p:val>
                                        </p:tav>
                                      </p:tavLst>
                                    </p:anim>
                                    <p:animEffect transition="out" filter="wipe(down)">
                                      <p:cBhvr>
                                        <p:cTn id="48" dur="1500"/>
                                        <p:tgtEl>
                                          <p:spTgt spid="21538"/>
                                        </p:tgtEl>
                                      </p:cBhvr>
                                    </p:animEffect>
                                    <p:set>
                                      <p:cBhvr>
                                        <p:cTn id="49" dur="1" fill="hold">
                                          <p:stCondLst>
                                            <p:cond delay="1499"/>
                                          </p:stCondLst>
                                        </p:cTn>
                                        <p:tgtEl>
                                          <p:spTgt spid="21538"/>
                                        </p:tgtEl>
                                        <p:attrNameLst>
                                          <p:attrName>style.visibility</p:attrName>
                                        </p:attrNameLst>
                                      </p:cBhvr>
                                      <p:to>
                                        <p:strVal val="hidden"/>
                                      </p:to>
                                    </p:set>
                                  </p:childTnLst>
                                </p:cTn>
                              </p:par>
                              <p:par>
                                <p:cTn id="50" presetID="12" presetClass="exit" presetSubtype="4" fill="hold" nodeType="withEffect">
                                  <p:stCondLst>
                                    <p:cond delay="250"/>
                                  </p:stCondLst>
                                  <p:childTnLst>
                                    <p:anim calcmode="lin" valueType="num">
                                      <p:cBhvr additive="base">
                                        <p:cTn id="51" dur="1500"/>
                                        <p:tgtEl>
                                          <p:spTgt spid="21539"/>
                                        </p:tgtEl>
                                        <p:attrNameLst>
                                          <p:attrName>ppt_y</p:attrName>
                                        </p:attrNameLst>
                                      </p:cBhvr>
                                      <p:tavLst>
                                        <p:tav tm="0">
                                          <p:val>
                                            <p:strVal val="#ppt_y"/>
                                          </p:val>
                                        </p:tav>
                                        <p:tav tm="100000">
                                          <p:val>
                                            <p:strVal val="#ppt_y+#ppt_h*1.125000"/>
                                          </p:val>
                                        </p:tav>
                                      </p:tavLst>
                                    </p:anim>
                                    <p:animEffect transition="out" filter="wipe(down)">
                                      <p:cBhvr>
                                        <p:cTn id="52" dur="1500"/>
                                        <p:tgtEl>
                                          <p:spTgt spid="21539"/>
                                        </p:tgtEl>
                                      </p:cBhvr>
                                    </p:animEffect>
                                    <p:set>
                                      <p:cBhvr>
                                        <p:cTn id="53" dur="1" fill="hold">
                                          <p:stCondLst>
                                            <p:cond delay="1499"/>
                                          </p:stCondLst>
                                        </p:cTn>
                                        <p:tgtEl>
                                          <p:spTgt spid="21539"/>
                                        </p:tgtEl>
                                        <p:attrNameLst>
                                          <p:attrName>style.visibility</p:attrName>
                                        </p:attrNameLst>
                                      </p:cBhvr>
                                      <p:to>
                                        <p:strVal val="hidden"/>
                                      </p:to>
                                    </p:set>
                                  </p:childTnLst>
                                </p:cTn>
                              </p:par>
                              <p:par>
                                <p:cTn id="54" presetID="12" presetClass="exit" presetSubtype="4" fill="hold" nodeType="withEffect">
                                  <p:stCondLst>
                                    <p:cond delay="250"/>
                                  </p:stCondLst>
                                  <p:childTnLst>
                                    <p:anim calcmode="lin" valueType="num">
                                      <p:cBhvr additive="base">
                                        <p:cTn id="55" dur="1500"/>
                                        <p:tgtEl>
                                          <p:spTgt spid="21540"/>
                                        </p:tgtEl>
                                        <p:attrNameLst>
                                          <p:attrName>ppt_y</p:attrName>
                                        </p:attrNameLst>
                                      </p:cBhvr>
                                      <p:tavLst>
                                        <p:tav tm="0">
                                          <p:val>
                                            <p:strVal val="#ppt_y"/>
                                          </p:val>
                                        </p:tav>
                                        <p:tav tm="100000">
                                          <p:val>
                                            <p:strVal val="#ppt_y+#ppt_h*1.125000"/>
                                          </p:val>
                                        </p:tav>
                                      </p:tavLst>
                                    </p:anim>
                                    <p:animEffect transition="out" filter="wipe(down)">
                                      <p:cBhvr>
                                        <p:cTn id="56" dur="1500"/>
                                        <p:tgtEl>
                                          <p:spTgt spid="21540"/>
                                        </p:tgtEl>
                                      </p:cBhvr>
                                    </p:animEffect>
                                    <p:set>
                                      <p:cBhvr>
                                        <p:cTn id="57" dur="1" fill="hold">
                                          <p:stCondLst>
                                            <p:cond delay="1499"/>
                                          </p:stCondLst>
                                        </p:cTn>
                                        <p:tgtEl>
                                          <p:spTgt spid="21540"/>
                                        </p:tgtEl>
                                        <p:attrNameLst>
                                          <p:attrName>style.visibility</p:attrName>
                                        </p:attrNameLst>
                                      </p:cBhvr>
                                      <p:to>
                                        <p:strVal val="hidden"/>
                                      </p:to>
                                    </p:set>
                                  </p:childTnLst>
                                </p:cTn>
                              </p:par>
                            </p:childTnLst>
                          </p:cTn>
                        </p:par>
                        <p:par>
                          <p:cTn id="58" fill="hold">
                            <p:stCondLst>
                              <p:cond delay="3750"/>
                            </p:stCondLst>
                            <p:childTnLst>
                              <p:par>
                                <p:cTn id="59" presetID="42" presetClass="exit" presetSubtype="0" fill="hold" nodeType="afterEffect">
                                  <p:stCondLst>
                                    <p:cond delay="0"/>
                                  </p:stCondLst>
                                  <p:childTnLst>
                                    <p:animEffect transition="out" filter="fade">
                                      <p:cBhvr>
                                        <p:cTn id="60" dur="1000"/>
                                        <p:tgtEl>
                                          <p:spTgt spid="96289"/>
                                        </p:tgtEl>
                                      </p:cBhvr>
                                    </p:animEffect>
                                    <p:anim calcmode="lin" valueType="num">
                                      <p:cBhvr>
                                        <p:cTn id="61" dur="1000"/>
                                        <p:tgtEl>
                                          <p:spTgt spid="96289"/>
                                        </p:tgtEl>
                                        <p:attrNameLst>
                                          <p:attrName>ppt_x</p:attrName>
                                        </p:attrNameLst>
                                      </p:cBhvr>
                                      <p:tavLst>
                                        <p:tav tm="0">
                                          <p:val>
                                            <p:strVal val="ppt_x"/>
                                          </p:val>
                                        </p:tav>
                                        <p:tav tm="100000">
                                          <p:val>
                                            <p:strVal val="ppt_x"/>
                                          </p:val>
                                        </p:tav>
                                      </p:tavLst>
                                    </p:anim>
                                    <p:anim calcmode="lin" valueType="num">
                                      <p:cBhvr>
                                        <p:cTn id="62" dur="1000"/>
                                        <p:tgtEl>
                                          <p:spTgt spid="96289"/>
                                        </p:tgtEl>
                                        <p:attrNameLst>
                                          <p:attrName>ppt_y</p:attrName>
                                        </p:attrNameLst>
                                      </p:cBhvr>
                                      <p:tavLst>
                                        <p:tav tm="0">
                                          <p:val>
                                            <p:strVal val="ppt_y"/>
                                          </p:val>
                                        </p:tav>
                                        <p:tav tm="100000">
                                          <p:val>
                                            <p:strVal val="ppt_y+.1"/>
                                          </p:val>
                                        </p:tav>
                                      </p:tavLst>
                                    </p:anim>
                                    <p:set>
                                      <p:cBhvr>
                                        <p:cTn id="63" dur="1" fill="hold">
                                          <p:stCondLst>
                                            <p:cond delay="999"/>
                                          </p:stCondLst>
                                        </p:cTn>
                                        <p:tgtEl>
                                          <p:spTgt spid="96289"/>
                                        </p:tgtEl>
                                        <p:attrNameLst>
                                          <p:attrName>style.visibility</p:attrName>
                                        </p:attrNameLst>
                                      </p:cBhvr>
                                      <p:to>
                                        <p:strVal val="hidden"/>
                                      </p:to>
                                    </p:set>
                                  </p:childTnLst>
                                </p:cTn>
                              </p:par>
                              <p:par>
                                <p:cTn id="64" presetID="42" presetClass="exit" presetSubtype="0" fill="hold" nodeType="withEffect">
                                  <p:stCondLst>
                                    <p:cond delay="0"/>
                                  </p:stCondLst>
                                  <p:childTnLst>
                                    <p:animEffect transition="out" filter="fade">
                                      <p:cBhvr>
                                        <p:cTn id="65" dur="1000"/>
                                        <p:tgtEl>
                                          <p:spTgt spid="96261"/>
                                        </p:tgtEl>
                                      </p:cBhvr>
                                    </p:animEffect>
                                    <p:anim calcmode="lin" valueType="num">
                                      <p:cBhvr>
                                        <p:cTn id="66" dur="1000"/>
                                        <p:tgtEl>
                                          <p:spTgt spid="96261"/>
                                        </p:tgtEl>
                                        <p:attrNameLst>
                                          <p:attrName>ppt_x</p:attrName>
                                        </p:attrNameLst>
                                      </p:cBhvr>
                                      <p:tavLst>
                                        <p:tav tm="0">
                                          <p:val>
                                            <p:strVal val="ppt_x"/>
                                          </p:val>
                                        </p:tav>
                                        <p:tav tm="100000">
                                          <p:val>
                                            <p:strVal val="ppt_x"/>
                                          </p:val>
                                        </p:tav>
                                      </p:tavLst>
                                    </p:anim>
                                    <p:anim calcmode="lin" valueType="num">
                                      <p:cBhvr>
                                        <p:cTn id="67" dur="1000"/>
                                        <p:tgtEl>
                                          <p:spTgt spid="96261"/>
                                        </p:tgtEl>
                                        <p:attrNameLst>
                                          <p:attrName>ppt_y</p:attrName>
                                        </p:attrNameLst>
                                      </p:cBhvr>
                                      <p:tavLst>
                                        <p:tav tm="0">
                                          <p:val>
                                            <p:strVal val="ppt_y"/>
                                          </p:val>
                                        </p:tav>
                                        <p:tav tm="100000">
                                          <p:val>
                                            <p:strVal val="ppt_y+.1"/>
                                          </p:val>
                                        </p:tav>
                                      </p:tavLst>
                                    </p:anim>
                                    <p:set>
                                      <p:cBhvr>
                                        <p:cTn id="68" dur="1" fill="hold">
                                          <p:stCondLst>
                                            <p:cond delay="999"/>
                                          </p:stCondLst>
                                        </p:cTn>
                                        <p:tgtEl>
                                          <p:spTgt spid="96261"/>
                                        </p:tgtEl>
                                        <p:attrNameLst>
                                          <p:attrName>style.visibility</p:attrName>
                                        </p:attrNameLst>
                                      </p:cBhvr>
                                      <p:to>
                                        <p:strVal val="hidden"/>
                                      </p:to>
                                    </p:set>
                                  </p:childTnLst>
                                </p:cTn>
                              </p:par>
                              <p:par>
                                <p:cTn id="69" presetID="42" presetClass="exit" presetSubtype="0" fill="hold" nodeType="withEffect">
                                  <p:stCondLst>
                                    <p:cond delay="0"/>
                                  </p:stCondLst>
                                  <p:childTnLst>
                                    <p:animEffect transition="out" filter="fade">
                                      <p:cBhvr>
                                        <p:cTn id="70" dur="1000"/>
                                        <p:tgtEl>
                                          <p:spTgt spid="96290"/>
                                        </p:tgtEl>
                                      </p:cBhvr>
                                    </p:animEffect>
                                    <p:anim calcmode="lin" valueType="num">
                                      <p:cBhvr>
                                        <p:cTn id="71" dur="1000"/>
                                        <p:tgtEl>
                                          <p:spTgt spid="96290"/>
                                        </p:tgtEl>
                                        <p:attrNameLst>
                                          <p:attrName>ppt_x</p:attrName>
                                        </p:attrNameLst>
                                      </p:cBhvr>
                                      <p:tavLst>
                                        <p:tav tm="0">
                                          <p:val>
                                            <p:strVal val="ppt_x"/>
                                          </p:val>
                                        </p:tav>
                                        <p:tav tm="100000">
                                          <p:val>
                                            <p:strVal val="ppt_x"/>
                                          </p:val>
                                        </p:tav>
                                      </p:tavLst>
                                    </p:anim>
                                    <p:anim calcmode="lin" valueType="num">
                                      <p:cBhvr>
                                        <p:cTn id="72" dur="1000"/>
                                        <p:tgtEl>
                                          <p:spTgt spid="96290"/>
                                        </p:tgtEl>
                                        <p:attrNameLst>
                                          <p:attrName>ppt_y</p:attrName>
                                        </p:attrNameLst>
                                      </p:cBhvr>
                                      <p:tavLst>
                                        <p:tav tm="0">
                                          <p:val>
                                            <p:strVal val="ppt_y"/>
                                          </p:val>
                                        </p:tav>
                                        <p:tav tm="100000">
                                          <p:val>
                                            <p:strVal val="ppt_y+.1"/>
                                          </p:val>
                                        </p:tav>
                                      </p:tavLst>
                                    </p:anim>
                                    <p:set>
                                      <p:cBhvr>
                                        <p:cTn id="73" dur="1" fill="hold">
                                          <p:stCondLst>
                                            <p:cond delay="999"/>
                                          </p:stCondLst>
                                        </p:cTn>
                                        <p:tgtEl>
                                          <p:spTgt spid="96290"/>
                                        </p:tgtEl>
                                        <p:attrNameLst>
                                          <p:attrName>style.visibility</p:attrName>
                                        </p:attrNameLst>
                                      </p:cBhvr>
                                      <p:to>
                                        <p:strVal val="hidden"/>
                                      </p:to>
                                    </p:set>
                                  </p:childTnLst>
                                </p:cTn>
                              </p:par>
                              <p:par>
                                <p:cTn id="74" presetID="42" presetClass="exit" presetSubtype="0" fill="hold" nodeType="withEffect">
                                  <p:stCondLst>
                                    <p:cond delay="0"/>
                                  </p:stCondLst>
                                  <p:childTnLst>
                                    <p:animEffect transition="out" filter="fade">
                                      <p:cBhvr>
                                        <p:cTn id="75" dur="1000"/>
                                        <p:tgtEl>
                                          <p:spTgt spid="96260"/>
                                        </p:tgtEl>
                                      </p:cBhvr>
                                    </p:animEffect>
                                    <p:anim calcmode="lin" valueType="num">
                                      <p:cBhvr>
                                        <p:cTn id="76" dur="1000"/>
                                        <p:tgtEl>
                                          <p:spTgt spid="96260"/>
                                        </p:tgtEl>
                                        <p:attrNameLst>
                                          <p:attrName>ppt_x</p:attrName>
                                        </p:attrNameLst>
                                      </p:cBhvr>
                                      <p:tavLst>
                                        <p:tav tm="0">
                                          <p:val>
                                            <p:strVal val="ppt_x"/>
                                          </p:val>
                                        </p:tav>
                                        <p:tav tm="100000">
                                          <p:val>
                                            <p:strVal val="ppt_x"/>
                                          </p:val>
                                        </p:tav>
                                      </p:tavLst>
                                    </p:anim>
                                    <p:anim calcmode="lin" valueType="num">
                                      <p:cBhvr>
                                        <p:cTn id="77" dur="1000"/>
                                        <p:tgtEl>
                                          <p:spTgt spid="96260"/>
                                        </p:tgtEl>
                                        <p:attrNameLst>
                                          <p:attrName>ppt_y</p:attrName>
                                        </p:attrNameLst>
                                      </p:cBhvr>
                                      <p:tavLst>
                                        <p:tav tm="0">
                                          <p:val>
                                            <p:strVal val="ppt_y"/>
                                          </p:val>
                                        </p:tav>
                                        <p:tav tm="100000">
                                          <p:val>
                                            <p:strVal val="ppt_y+.1"/>
                                          </p:val>
                                        </p:tav>
                                      </p:tavLst>
                                    </p:anim>
                                    <p:set>
                                      <p:cBhvr>
                                        <p:cTn id="78" dur="1" fill="hold">
                                          <p:stCondLst>
                                            <p:cond delay="999"/>
                                          </p:stCondLst>
                                        </p:cTn>
                                        <p:tgtEl>
                                          <p:spTgt spid="96260"/>
                                        </p:tgtEl>
                                        <p:attrNameLst>
                                          <p:attrName>style.visibility</p:attrName>
                                        </p:attrNameLst>
                                      </p:cBhvr>
                                      <p:to>
                                        <p:strVal val="hidden"/>
                                      </p:to>
                                    </p:set>
                                  </p:childTnLst>
                                </p:cTn>
                              </p:par>
                              <p:par>
                                <p:cTn id="79" presetID="42" presetClass="exit" presetSubtype="0" fill="hold" nodeType="withEffect">
                                  <p:stCondLst>
                                    <p:cond delay="0"/>
                                  </p:stCondLst>
                                  <p:childTnLst>
                                    <p:animEffect transition="out" filter="fade">
                                      <p:cBhvr>
                                        <p:cTn id="80" dur="1000"/>
                                        <p:tgtEl>
                                          <p:spTgt spid="96291"/>
                                        </p:tgtEl>
                                      </p:cBhvr>
                                    </p:animEffect>
                                    <p:anim calcmode="lin" valueType="num">
                                      <p:cBhvr>
                                        <p:cTn id="81" dur="1000"/>
                                        <p:tgtEl>
                                          <p:spTgt spid="96291"/>
                                        </p:tgtEl>
                                        <p:attrNameLst>
                                          <p:attrName>ppt_x</p:attrName>
                                        </p:attrNameLst>
                                      </p:cBhvr>
                                      <p:tavLst>
                                        <p:tav tm="0">
                                          <p:val>
                                            <p:strVal val="ppt_x"/>
                                          </p:val>
                                        </p:tav>
                                        <p:tav tm="100000">
                                          <p:val>
                                            <p:strVal val="ppt_x"/>
                                          </p:val>
                                        </p:tav>
                                      </p:tavLst>
                                    </p:anim>
                                    <p:anim calcmode="lin" valueType="num">
                                      <p:cBhvr>
                                        <p:cTn id="82" dur="1000"/>
                                        <p:tgtEl>
                                          <p:spTgt spid="96291"/>
                                        </p:tgtEl>
                                        <p:attrNameLst>
                                          <p:attrName>ppt_y</p:attrName>
                                        </p:attrNameLst>
                                      </p:cBhvr>
                                      <p:tavLst>
                                        <p:tav tm="0">
                                          <p:val>
                                            <p:strVal val="ppt_y"/>
                                          </p:val>
                                        </p:tav>
                                        <p:tav tm="100000">
                                          <p:val>
                                            <p:strVal val="ppt_y+.1"/>
                                          </p:val>
                                        </p:tav>
                                      </p:tavLst>
                                    </p:anim>
                                    <p:set>
                                      <p:cBhvr>
                                        <p:cTn id="83" dur="1" fill="hold">
                                          <p:stCondLst>
                                            <p:cond delay="999"/>
                                          </p:stCondLst>
                                        </p:cTn>
                                        <p:tgtEl>
                                          <p:spTgt spid="96291"/>
                                        </p:tgtEl>
                                        <p:attrNameLst>
                                          <p:attrName>style.visibility</p:attrName>
                                        </p:attrNameLst>
                                      </p:cBhvr>
                                      <p:to>
                                        <p:strVal val="hidden"/>
                                      </p:to>
                                    </p:set>
                                  </p:childTnLst>
                                </p:cTn>
                              </p:par>
                              <p:par>
                                <p:cTn id="84" presetID="42" presetClass="exit" presetSubtype="0" fill="hold" nodeType="withEffect">
                                  <p:stCondLst>
                                    <p:cond delay="0"/>
                                  </p:stCondLst>
                                  <p:childTnLst>
                                    <p:animEffect transition="out" filter="fade">
                                      <p:cBhvr>
                                        <p:cTn id="85" dur="1000"/>
                                        <p:tgtEl>
                                          <p:spTgt spid="96259"/>
                                        </p:tgtEl>
                                      </p:cBhvr>
                                    </p:animEffect>
                                    <p:anim calcmode="lin" valueType="num">
                                      <p:cBhvr>
                                        <p:cTn id="86" dur="1000"/>
                                        <p:tgtEl>
                                          <p:spTgt spid="96259"/>
                                        </p:tgtEl>
                                        <p:attrNameLst>
                                          <p:attrName>ppt_x</p:attrName>
                                        </p:attrNameLst>
                                      </p:cBhvr>
                                      <p:tavLst>
                                        <p:tav tm="0">
                                          <p:val>
                                            <p:strVal val="ppt_x"/>
                                          </p:val>
                                        </p:tav>
                                        <p:tav tm="100000">
                                          <p:val>
                                            <p:strVal val="ppt_x"/>
                                          </p:val>
                                        </p:tav>
                                      </p:tavLst>
                                    </p:anim>
                                    <p:anim calcmode="lin" valueType="num">
                                      <p:cBhvr>
                                        <p:cTn id="87" dur="1000"/>
                                        <p:tgtEl>
                                          <p:spTgt spid="96259"/>
                                        </p:tgtEl>
                                        <p:attrNameLst>
                                          <p:attrName>ppt_y</p:attrName>
                                        </p:attrNameLst>
                                      </p:cBhvr>
                                      <p:tavLst>
                                        <p:tav tm="0">
                                          <p:val>
                                            <p:strVal val="ppt_y"/>
                                          </p:val>
                                        </p:tav>
                                        <p:tav tm="100000">
                                          <p:val>
                                            <p:strVal val="ppt_y+.1"/>
                                          </p:val>
                                        </p:tav>
                                      </p:tavLst>
                                    </p:anim>
                                    <p:set>
                                      <p:cBhvr>
                                        <p:cTn id="88" dur="1" fill="hold">
                                          <p:stCondLst>
                                            <p:cond delay="999"/>
                                          </p:stCondLst>
                                        </p:cTn>
                                        <p:tgtEl>
                                          <p:spTgt spid="96259"/>
                                        </p:tgtEl>
                                        <p:attrNameLst>
                                          <p:attrName>style.visibility</p:attrName>
                                        </p:attrNameLst>
                                      </p:cBhvr>
                                      <p:to>
                                        <p:strVal val="hidden"/>
                                      </p:to>
                                    </p:set>
                                  </p:childTnLst>
                                </p:cTn>
                              </p:par>
                              <p:par>
                                <p:cTn id="89" presetID="42" presetClass="exit" presetSubtype="0" fill="hold" nodeType="withEffect">
                                  <p:stCondLst>
                                    <p:cond delay="0"/>
                                  </p:stCondLst>
                                  <p:childTnLst>
                                    <p:animEffect transition="out" filter="fade">
                                      <p:cBhvr>
                                        <p:cTn id="90" dur="1000"/>
                                        <p:tgtEl>
                                          <p:spTgt spid="96292"/>
                                        </p:tgtEl>
                                      </p:cBhvr>
                                    </p:animEffect>
                                    <p:anim calcmode="lin" valueType="num">
                                      <p:cBhvr>
                                        <p:cTn id="91" dur="1000"/>
                                        <p:tgtEl>
                                          <p:spTgt spid="96292"/>
                                        </p:tgtEl>
                                        <p:attrNameLst>
                                          <p:attrName>ppt_x</p:attrName>
                                        </p:attrNameLst>
                                      </p:cBhvr>
                                      <p:tavLst>
                                        <p:tav tm="0">
                                          <p:val>
                                            <p:strVal val="ppt_x"/>
                                          </p:val>
                                        </p:tav>
                                        <p:tav tm="100000">
                                          <p:val>
                                            <p:strVal val="ppt_x"/>
                                          </p:val>
                                        </p:tav>
                                      </p:tavLst>
                                    </p:anim>
                                    <p:anim calcmode="lin" valueType="num">
                                      <p:cBhvr>
                                        <p:cTn id="92" dur="1000"/>
                                        <p:tgtEl>
                                          <p:spTgt spid="96292"/>
                                        </p:tgtEl>
                                        <p:attrNameLst>
                                          <p:attrName>ppt_y</p:attrName>
                                        </p:attrNameLst>
                                      </p:cBhvr>
                                      <p:tavLst>
                                        <p:tav tm="0">
                                          <p:val>
                                            <p:strVal val="ppt_y"/>
                                          </p:val>
                                        </p:tav>
                                        <p:tav tm="100000">
                                          <p:val>
                                            <p:strVal val="ppt_y+.1"/>
                                          </p:val>
                                        </p:tav>
                                      </p:tavLst>
                                    </p:anim>
                                    <p:set>
                                      <p:cBhvr>
                                        <p:cTn id="93" dur="1" fill="hold">
                                          <p:stCondLst>
                                            <p:cond delay="999"/>
                                          </p:stCondLst>
                                        </p:cTn>
                                        <p:tgtEl>
                                          <p:spTgt spid="96292"/>
                                        </p:tgtEl>
                                        <p:attrNameLst>
                                          <p:attrName>style.visibility</p:attrName>
                                        </p:attrNameLst>
                                      </p:cBhvr>
                                      <p:to>
                                        <p:strVal val="hidden"/>
                                      </p:to>
                                    </p:set>
                                  </p:childTnLst>
                                </p:cTn>
                              </p:par>
                              <p:par>
                                <p:cTn id="94" presetID="42" presetClass="exit" presetSubtype="0" fill="hold" nodeType="withEffect">
                                  <p:stCondLst>
                                    <p:cond delay="0"/>
                                  </p:stCondLst>
                                  <p:childTnLst>
                                    <p:animEffect transition="out" filter="fade">
                                      <p:cBhvr>
                                        <p:cTn id="95" dur="1000"/>
                                        <p:tgtEl>
                                          <p:spTgt spid="96258"/>
                                        </p:tgtEl>
                                      </p:cBhvr>
                                    </p:animEffect>
                                    <p:anim calcmode="lin" valueType="num">
                                      <p:cBhvr>
                                        <p:cTn id="96" dur="1000"/>
                                        <p:tgtEl>
                                          <p:spTgt spid="96258"/>
                                        </p:tgtEl>
                                        <p:attrNameLst>
                                          <p:attrName>ppt_x</p:attrName>
                                        </p:attrNameLst>
                                      </p:cBhvr>
                                      <p:tavLst>
                                        <p:tav tm="0">
                                          <p:val>
                                            <p:strVal val="ppt_x"/>
                                          </p:val>
                                        </p:tav>
                                        <p:tav tm="100000">
                                          <p:val>
                                            <p:strVal val="ppt_x"/>
                                          </p:val>
                                        </p:tav>
                                      </p:tavLst>
                                    </p:anim>
                                    <p:anim calcmode="lin" valueType="num">
                                      <p:cBhvr>
                                        <p:cTn id="97" dur="1000"/>
                                        <p:tgtEl>
                                          <p:spTgt spid="96258"/>
                                        </p:tgtEl>
                                        <p:attrNameLst>
                                          <p:attrName>ppt_y</p:attrName>
                                        </p:attrNameLst>
                                      </p:cBhvr>
                                      <p:tavLst>
                                        <p:tav tm="0">
                                          <p:val>
                                            <p:strVal val="ppt_y"/>
                                          </p:val>
                                        </p:tav>
                                        <p:tav tm="100000">
                                          <p:val>
                                            <p:strVal val="ppt_y+.1"/>
                                          </p:val>
                                        </p:tav>
                                      </p:tavLst>
                                    </p:anim>
                                    <p:set>
                                      <p:cBhvr>
                                        <p:cTn id="98" dur="1" fill="hold">
                                          <p:stCondLst>
                                            <p:cond delay="999"/>
                                          </p:stCondLst>
                                        </p:cTn>
                                        <p:tgtEl>
                                          <p:spTgt spid="96258"/>
                                        </p:tgtEl>
                                        <p:attrNameLst>
                                          <p:attrName>style.visibility</p:attrName>
                                        </p:attrNameLst>
                                      </p:cBhvr>
                                      <p:to>
                                        <p:strVal val="hidden"/>
                                      </p:to>
                                    </p:set>
                                  </p:childTnLst>
                                </p:cTn>
                              </p:par>
                            </p:childTnLst>
                          </p:cTn>
                        </p:par>
                        <p:par>
                          <p:cTn id="99" fill="hold" nodeType="withGroup">
                            <p:stCondLst>
                              <p:cond delay="4750"/>
                            </p:stCondLst>
                            <p:childTnLst>
                              <p:par>
                                <p:cTn id="100" presetID="6" presetClass="exit" presetSubtype="32" fill="hold" nodeType="afterEffect">
                                  <p:stCondLst>
                                    <p:cond delay="0"/>
                                  </p:stCondLst>
                                  <p:childTnLst>
                                    <p:animEffect transition="out" filter="circle(out)">
                                      <p:cBhvr>
                                        <p:cTn id="101" dur="2000"/>
                                        <p:tgtEl>
                                          <p:spTgt spid="21528"/>
                                        </p:tgtEl>
                                      </p:cBhvr>
                                    </p:animEffect>
                                    <p:set>
                                      <p:cBhvr>
                                        <p:cTn id="102" dur="1" fill="hold">
                                          <p:stCondLst>
                                            <p:cond delay="1999"/>
                                          </p:stCondLst>
                                        </p:cTn>
                                        <p:tgtEl>
                                          <p:spTgt spid="21528"/>
                                        </p:tgtEl>
                                        <p:attrNameLst>
                                          <p:attrName>style.visibility</p:attrName>
                                        </p:attrNameLst>
                                      </p:cBhvr>
                                      <p:to>
                                        <p:strVal val="hidden"/>
                                      </p:to>
                                    </p:set>
                                  </p:childTnLst>
                                </p:cTn>
                              </p:par>
                            </p:childTnLst>
                          </p:cTn>
                        </p:par>
                        <p:par>
                          <p:cTn id="103" fill="hold">
                            <p:stCondLst>
                              <p:cond delay="6750"/>
                            </p:stCondLst>
                            <p:childTnLst>
                              <p:par>
                                <p:cTn id="104" presetID="10" presetClass="entr" presetSubtype="0" fill="hold" nodeType="afterEffect">
                                  <p:stCondLst>
                                    <p:cond delay="0"/>
                                  </p:stCondLst>
                                  <p:childTnLst>
                                    <p:set>
                                      <p:cBhvr>
                                        <p:cTn id="105" dur="1" fill="hold">
                                          <p:stCondLst>
                                            <p:cond delay="0"/>
                                          </p:stCondLst>
                                        </p:cTn>
                                        <p:tgtEl>
                                          <p:spTgt spid="96283"/>
                                        </p:tgtEl>
                                        <p:attrNameLst>
                                          <p:attrName>style.visibility</p:attrName>
                                        </p:attrNameLst>
                                      </p:cBhvr>
                                      <p:to>
                                        <p:strVal val="visible"/>
                                      </p:to>
                                    </p:set>
                                    <p:animEffect transition="in" filter="fade">
                                      <p:cBhvr>
                                        <p:cTn id="106" dur="500"/>
                                        <p:tgtEl>
                                          <p:spTgt spid="96283"/>
                                        </p:tgtEl>
                                      </p:cBhvr>
                                    </p:animEffect>
                                  </p:childTnLst>
                                </p:cTn>
                              </p:par>
                            </p:childTnLst>
                          </p:cTn>
                        </p:par>
                      </p:childTnLst>
                    </p:cTn>
                  </p:par>
                  <p:par>
                    <p:cTn id="107" fill="hold">
                      <p:stCondLst>
                        <p:cond delay="indefinite"/>
                      </p:stCondLst>
                      <p:childTnLst>
                        <p:par>
                          <p:cTn id="108" fill="hold">
                            <p:stCondLst>
                              <p:cond delay="0"/>
                            </p:stCondLst>
                            <p:childTnLst>
                              <p:par>
                                <p:cTn id="109" presetID="27" presetClass="entr" presetSubtype="0" fill="hold" nodeType="clickEffect">
                                  <p:stCondLst>
                                    <p:cond delay="0"/>
                                  </p:stCondLst>
                                  <p:iterate type="lt">
                                    <p:tmPct val="50000"/>
                                  </p:iterate>
                                  <p:childTnLst>
                                    <p:set>
                                      <p:cBhvr>
                                        <p:cTn id="110" dur="1" fill="hold">
                                          <p:stCondLst>
                                            <p:cond delay="0"/>
                                          </p:stCondLst>
                                        </p:cTn>
                                        <p:tgtEl>
                                          <p:spTgt spid="96307"/>
                                        </p:tgtEl>
                                        <p:attrNameLst>
                                          <p:attrName>style.visibility</p:attrName>
                                        </p:attrNameLst>
                                      </p:cBhvr>
                                      <p:to>
                                        <p:strVal val="visible"/>
                                      </p:to>
                                    </p:set>
                                    <p:anim calcmode="discrete" valueType="clr">
                                      <p:cBhvr override="childStyle">
                                        <p:cTn id="111" dur="80"/>
                                        <p:tgtEl>
                                          <p:spTgt spid="96307"/>
                                        </p:tgtEl>
                                        <p:attrNameLst>
                                          <p:attrName>style.color</p:attrName>
                                        </p:attrNameLst>
                                      </p:cBhvr>
                                      <p:tavLst>
                                        <p:tav tm="0">
                                          <p:val>
                                            <p:clrVal>
                                              <a:schemeClr val="accent2"/>
                                            </p:clrVal>
                                          </p:val>
                                        </p:tav>
                                        <p:tav tm="50000">
                                          <p:val>
                                            <p:clrVal>
                                              <a:schemeClr val="hlink"/>
                                            </p:clrVal>
                                          </p:val>
                                        </p:tav>
                                      </p:tavLst>
                                    </p:anim>
                                    <p:anim calcmode="discrete" valueType="clr">
                                      <p:cBhvr>
                                        <p:cTn id="112" dur="80"/>
                                        <p:tgtEl>
                                          <p:spTgt spid="96307"/>
                                        </p:tgtEl>
                                        <p:attrNameLst>
                                          <p:attrName>fillcolor</p:attrName>
                                        </p:attrNameLst>
                                      </p:cBhvr>
                                      <p:tavLst>
                                        <p:tav tm="0">
                                          <p:val>
                                            <p:clrVal>
                                              <a:schemeClr val="accent2"/>
                                            </p:clrVal>
                                          </p:val>
                                        </p:tav>
                                        <p:tav tm="50000">
                                          <p:val>
                                            <p:clrVal>
                                              <a:schemeClr val="hlink"/>
                                            </p:clrVal>
                                          </p:val>
                                        </p:tav>
                                      </p:tavLst>
                                    </p:anim>
                                    <p:set>
                                      <p:cBhvr>
                                        <p:cTn id="113" dur="80"/>
                                        <p:tgtEl>
                                          <p:spTgt spid="96307"/>
                                        </p:tgtEl>
                                        <p:attrNameLst>
                                          <p:attrName>fill.type</p:attrName>
                                        </p:attrNameLst>
                                      </p:cBhvr>
                                      <p:to>
                                        <p:strVal val="solid"/>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7" presetClass="entr" presetSubtype="0" fill="hold" nodeType="clickEffect">
                                  <p:stCondLst>
                                    <p:cond delay="0"/>
                                  </p:stCondLst>
                                  <p:iterate type="lt">
                                    <p:tmPct val="50000"/>
                                  </p:iterate>
                                  <p:childTnLst>
                                    <p:set>
                                      <p:cBhvr>
                                        <p:cTn id="117" dur="1" fill="hold">
                                          <p:stCondLst>
                                            <p:cond delay="0"/>
                                          </p:stCondLst>
                                        </p:cTn>
                                        <p:tgtEl>
                                          <p:spTgt spid="96310"/>
                                        </p:tgtEl>
                                        <p:attrNameLst>
                                          <p:attrName>style.visibility</p:attrName>
                                        </p:attrNameLst>
                                      </p:cBhvr>
                                      <p:to>
                                        <p:strVal val="visible"/>
                                      </p:to>
                                    </p:set>
                                    <p:anim calcmode="discrete" valueType="clr">
                                      <p:cBhvr override="childStyle">
                                        <p:cTn id="118" dur="80"/>
                                        <p:tgtEl>
                                          <p:spTgt spid="96310"/>
                                        </p:tgtEl>
                                        <p:attrNameLst>
                                          <p:attrName>style.color</p:attrName>
                                        </p:attrNameLst>
                                      </p:cBhvr>
                                      <p:tavLst>
                                        <p:tav tm="0">
                                          <p:val>
                                            <p:clrVal>
                                              <a:schemeClr val="accent2"/>
                                            </p:clrVal>
                                          </p:val>
                                        </p:tav>
                                        <p:tav tm="50000">
                                          <p:val>
                                            <p:clrVal>
                                              <a:schemeClr val="hlink"/>
                                            </p:clrVal>
                                          </p:val>
                                        </p:tav>
                                      </p:tavLst>
                                    </p:anim>
                                    <p:anim calcmode="discrete" valueType="clr">
                                      <p:cBhvr>
                                        <p:cTn id="119" dur="80"/>
                                        <p:tgtEl>
                                          <p:spTgt spid="96310"/>
                                        </p:tgtEl>
                                        <p:attrNameLst>
                                          <p:attrName>fillcolor</p:attrName>
                                        </p:attrNameLst>
                                      </p:cBhvr>
                                      <p:tavLst>
                                        <p:tav tm="0">
                                          <p:val>
                                            <p:clrVal>
                                              <a:schemeClr val="accent2"/>
                                            </p:clrVal>
                                          </p:val>
                                        </p:tav>
                                        <p:tav tm="50000">
                                          <p:val>
                                            <p:clrVal>
                                              <a:schemeClr val="hlink"/>
                                            </p:clrVal>
                                          </p:val>
                                        </p:tav>
                                      </p:tavLst>
                                    </p:anim>
                                    <p:set>
                                      <p:cBhvr>
                                        <p:cTn id="120" dur="80"/>
                                        <p:tgtEl>
                                          <p:spTgt spid="96310"/>
                                        </p:tgtEl>
                                        <p:attrNameLst>
                                          <p:attrName>fill.type</p:attrName>
                                        </p:attrNameLst>
                                      </p:cBhvr>
                                      <p:to>
                                        <p:strVal val="solid"/>
                                      </p:to>
                                    </p:set>
                                  </p:childTnLst>
                                </p:cTn>
                              </p:par>
                              <p:par>
                                <p:cTn id="121" presetID="27" presetClass="entr" presetSubtype="0" fill="hold" nodeType="withEffect">
                                  <p:stCondLst>
                                    <p:cond delay="0"/>
                                  </p:stCondLst>
                                  <p:iterate type="lt">
                                    <p:tmPct val="50000"/>
                                  </p:iterate>
                                  <p:childTnLst>
                                    <p:set>
                                      <p:cBhvr>
                                        <p:cTn id="122" dur="1" fill="hold">
                                          <p:stCondLst>
                                            <p:cond delay="0"/>
                                          </p:stCondLst>
                                        </p:cTn>
                                        <p:tgtEl>
                                          <p:spTgt spid="96309"/>
                                        </p:tgtEl>
                                        <p:attrNameLst>
                                          <p:attrName>style.visibility</p:attrName>
                                        </p:attrNameLst>
                                      </p:cBhvr>
                                      <p:to>
                                        <p:strVal val="visible"/>
                                      </p:to>
                                    </p:set>
                                    <p:anim calcmode="discrete" valueType="clr">
                                      <p:cBhvr override="childStyle">
                                        <p:cTn id="123" dur="80"/>
                                        <p:tgtEl>
                                          <p:spTgt spid="96309"/>
                                        </p:tgtEl>
                                        <p:attrNameLst>
                                          <p:attrName>style.color</p:attrName>
                                        </p:attrNameLst>
                                      </p:cBhvr>
                                      <p:tavLst>
                                        <p:tav tm="0">
                                          <p:val>
                                            <p:clrVal>
                                              <a:schemeClr val="accent2"/>
                                            </p:clrVal>
                                          </p:val>
                                        </p:tav>
                                        <p:tav tm="50000">
                                          <p:val>
                                            <p:clrVal>
                                              <a:schemeClr val="hlink"/>
                                            </p:clrVal>
                                          </p:val>
                                        </p:tav>
                                      </p:tavLst>
                                    </p:anim>
                                    <p:anim calcmode="discrete" valueType="clr">
                                      <p:cBhvr>
                                        <p:cTn id="124" dur="80"/>
                                        <p:tgtEl>
                                          <p:spTgt spid="96309"/>
                                        </p:tgtEl>
                                        <p:attrNameLst>
                                          <p:attrName>fillcolor</p:attrName>
                                        </p:attrNameLst>
                                      </p:cBhvr>
                                      <p:tavLst>
                                        <p:tav tm="0">
                                          <p:val>
                                            <p:clrVal>
                                              <a:schemeClr val="accent2"/>
                                            </p:clrVal>
                                          </p:val>
                                        </p:tav>
                                        <p:tav tm="50000">
                                          <p:val>
                                            <p:clrVal>
                                              <a:schemeClr val="hlink"/>
                                            </p:clrVal>
                                          </p:val>
                                        </p:tav>
                                      </p:tavLst>
                                    </p:anim>
                                    <p:set>
                                      <p:cBhvr>
                                        <p:cTn id="125" dur="80"/>
                                        <p:tgtEl>
                                          <p:spTgt spid="96309"/>
                                        </p:tgtEl>
                                        <p:attrNameLst>
                                          <p:attrName>fill.type</p:attrName>
                                        </p:attrNameLst>
                                      </p:cBhvr>
                                      <p:to>
                                        <p:strVal val="solid"/>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3" presetClass="exit" presetSubtype="32" fill="hold" nodeType="clickEffect">
                                  <p:stCondLst>
                                    <p:cond delay="0"/>
                                  </p:stCondLst>
                                  <p:iterate type="lt">
                                    <p:tmPct val="0"/>
                                  </p:iterate>
                                  <p:childTnLst>
                                    <p:anim calcmode="lin" valueType="num">
                                      <p:cBhvr>
                                        <p:cTn id="129" dur="1000"/>
                                        <p:tgtEl>
                                          <p:spTgt spid="96307"/>
                                        </p:tgtEl>
                                        <p:attrNameLst>
                                          <p:attrName>ppt_w</p:attrName>
                                        </p:attrNameLst>
                                      </p:cBhvr>
                                      <p:tavLst>
                                        <p:tav tm="0">
                                          <p:val>
                                            <p:strVal val="ppt_w"/>
                                          </p:val>
                                        </p:tav>
                                        <p:tav tm="100000">
                                          <p:val>
                                            <p:fltVal val="0"/>
                                          </p:val>
                                        </p:tav>
                                      </p:tavLst>
                                    </p:anim>
                                    <p:anim calcmode="lin" valueType="num">
                                      <p:cBhvr>
                                        <p:cTn id="130" dur="1000"/>
                                        <p:tgtEl>
                                          <p:spTgt spid="96307"/>
                                        </p:tgtEl>
                                        <p:attrNameLst>
                                          <p:attrName>ppt_h</p:attrName>
                                        </p:attrNameLst>
                                      </p:cBhvr>
                                      <p:tavLst>
                                        <p:tav tm="0">
                                          <p:val>
                                            <p:strVal val="ppt_h"/>
                                          </p:val>
                                        </p:tav>
                                        <p:tav tm="100000">
                                          <p:val>
                                            <p:fltVal val="0"/>
                                          </p:val>
                                        </p:tav>
                                      </p:tavLst>
                                    </p:anim>
                                    <p:set>
                                      <p:cBhvr>
                                        <p:cTn id="131" dur="1" fill="hold">
                                          <p:stCondLst>
                                            <p:cond delay="999"/>
                                          </p:stCondLst>
                                        </p:cTn>
                                        <p:tgtEl>
                                          <p:spTgt spid="96307"/>
                                        </p:tgtEl>
                                        <p:attrNameLst>
                                          <p:attrName>style.visibility</p:attrName>
                                        </p:attrNameLst>
                                      </p:cBhvr>
                                      <p:to>
                                        <p:strVal val="hidden"/>
                                      </p:to>
                                    </p:set>
                                  </p:childTnLst>
                                </p:cTn>
                              </p:par>
                              <p:par>
                                <p:cTn id="132" presetID="23" presetClass="exit" presetSubtype="32" fill="hold" nodeType="withEffect">
                                  <p:stCondLst>
                                    <p:cond delay="0"/>
                                  </p:stCondLst>
                                  <p:iterate type="lt">
                                    <p:tmPct val="0"/>
                                  </p:iterate>
                                  <p:childTnLst>
                                    <p:anim calcmode="lin" valueType="num">
                                      <p:cBhvr>
                                        <p:cTn id="133" dur="1000"/>
                                        <p:tgtEl>
                                          <p:spTgt spid="96310"/>
                                        </p:tgtEl>
                                        <p:attrNameLst>
                                          <p:attrName>ppt_w</p:attrName>
                                        </p:attrNameLst>
                                      </p:cBhvr>
                                      <p:tavLst>
                                        <p:tav tm="0">
                                          <p:val>
                                            <p:strVal val="ppt_w"/>
                                          </p:val>
                                        </p:tav>
                                        <p:tav tm="100000">
                                          <p:val>
                                            <p:fltVal val="0"/>
                                          </p:val>
                                        </p:tav>
                                      </p:tavLst>
                                    </p:anim>
                                    <p:anim calcmode="lin" valueType="num">
                                      <p:cBhvr>
                                        <p:cTn id="134" dur="1000"/>
                                        <p:tgtEl>
                                          <p:spTgt spid="96310"/>
                                        </p:tgtEl>
                                        <p:attrNameLst>
                                          <p:attrName>ppt_h</p:attrName>
                                        </p:attrNameLst>
                                      </p:cBhvr>
                                      <p:tavLst>
                                        <p:tav tm="0">
                                          <p:val>
                                            <p:strVal val="ppt_h"/>
                                          </p:val>
                                        </p:tav>
                                        <p:tav tm="100000">
                                          <p:val>
                                            <p:fltVal val="0"/>
                                          </p:val>
                                        </p:tav>
                                      </p:tavLst>
                                    </p:anim>
                                    <p:set>
                                      <p:cBhvr>
                                        <p:cTn id="135" dur="1" fill="hold">
                                          <p:stCondLst>
                                            <p:cond delay="999"/>
                                          </p:stCondLst>
                                        </p:cTn>
                                        <p:tgtEl>
                                          <p:spTgt spid="96310"/>
                                        </p:tgtEl>
                                        <p:attrNameLst>
                                          <p:attrName>style.visibility</p:attrName>
                                        </p:attrNameLst>
                                      </p:cBhvr>
                                      <p:to>
                                        <p:strVal val="hidden"/>
                                      </p:to>
                                    </p:set>
                                  </p:childTnLst>
                                </p:cTn>
                              </p:par>
                              <p:par>
                                <p:cTn id="136" presetID="23" presetClass="exit" presetSubtype="32" fill="hold" nodeType="withEffect">
                                  <p:stCondLst>
                                    <p:cond delay="0"/>
                                  </p:stCondLst>
                                  <p:iterate type="lt">
                                    <p:tmPct val="0"/>
                                  </p:iterate>
                                  <p:childTnLst>
                                    <p:anim calcmode="lin" valueType="num">
                                      <p:cBhvr>
                                        <p:cTn id="137" dur="1000"/>
                                        <p:tgtEl>
                                          <p:spTgt spid="96309"/>
                                        </p:tgtEl>
                                        <p:attrNameLst>
                                          <p:attrName>ppt_w</p:attrName>
                                        </p:attrNameLst>
                                      </p:cBhvr>
                                      <p:tavLst>
                                        <p:tav tm="0">
                                          <p:val>
                                            <p:strVal val="ppt_w"/>
                                          </p:val>
                                        </p:tav>
                                        <p:tav tm="100000">
                                          <p:val>
                                            <p:fltVal val="0"/>
                                          </p:val>
                                        </p:tav>
                                      </p:tavLst>
                                    </p:anim>
                                    <p:anim calcmode="lin" valueType="num">
                                      <p:cBhvr>
                                        <p:cTn id="138" dur="1000"/>
                                        <p:tgtEl>
                                          <p:spTgt spid="96309"/>
                                        </p:tgtEl>
                                        <p:attrNameLst>
                                          <p:attrName>ppt_h</p:attrName>
                                        </p:attrNameLst>
                                      </p:cBhvr>
                                      <p:tavLst>
                                        <p:tav tm="0">
                                          <p:val>
                                            <p:strVal val="ppt_h"/>
                                          </p:val>
                                        </p:tav>
                                        <p:tav tm="100000">
                                          <p:val>
                                            <p:fltVal val="0"/>
                                          </p:val>
                                        </p:tav>
                                      </p:tavLst>
                                    </p:anim>
                                    <p:set>
                                      <p:cBhvr>
                                        <p:cTn id="139" dur="1" fill="hold">
                                          <p:stCondLst>
                                            <p:cond delay="999"/>
                                          </p:stCondLst>
                                        </p:cTn>
                                        <p:tgtEl>
                                          <p:spTgt spid="96309"/>
                                        </p:tgtEl>
                                        <p:attrNameLst>
                                          <p:attrName>style.visibility</p:attrName>
                                        </p:attrNameLst>
                                      </p:cBhvr>
                                      <p:to>
                                        <p:strVal val="hidden"/>
                                      </p:to>
                                    </p:se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7" presetClass="entr" presetSubtype="0" fill="hold" nodeType="clickEffect">
                                  <p:stCondLst>
                                    <p:cond delay="0"/>
                                  </p:stCondLst>
                                  <p:iterate type="lt">
                                    <p:tmPct val="50000"/>
                                  </p:iterate>
                                  <p:childTnLst>
                                    <p:set>
                                      <p:cBhvr>
                                        <p:cTn id="143" dur="1" fill="hold">
                                          <p:stCondLst>
                                            <p:cond delay="0"/>
                                          </p:stCondLst>
                                        </p:cTn>
                                        <p:tgtEl>
                                          <p:spTgt spid="96311"/>
                                        </p:tgtEl>
                                        <p:attrNameLst>
                                          <p:attrName>style.visibility</p:attrName>
                                        </p:attrNameLst>
                                      </p:cBhvr>
                                      <p:to>
                                        <p:strVal val="visible"/>
                                      </p:to>
                                    </p:set>
                                    <p:anim calcmode="discrete" valueType="clr">
                                      <p:cBhvr override="childStyle">
                                        <p:cTn id="144" dur="80"/>
                                        <p:tgtEl>
                                          <p:spTgt spid="96311"/>
                                        </p:tgtEl>
                                        <p:attrNameLst>
                                          <p:attrName>style.color</p:attrName>
                                        </p:attrNameLst>
                                      </p:cBhvr>
                                      <p:tavLst>
                                        <p:tav tm="0">
                                          <p:val>
                                            <p:clrVal>
                                              <a:schemeClr val="accent2"/>
                                            </p:clrVal>
                                          </p:val>
                                        </p:tav>
                                        <p:tav tm="50000">
                                          <p:val>
                                            <p:clrVal>
                                              <a:schemeClr val="hlink"/>
                                            </p:clrVal>
                                          </p:val>
                                        </p:tav>
                                      </p:tavLst>
                                    </p:anim>
                                    <p:anim calcmode="discrete" valueType="clr">
                                      <p:cBhvr>
                                        <p:cTn id="145" dur="80"/>
                                        <p:tgtEl>
                                          <p:spTgt spid="96311"/>
                                        </p:tgtEl>
                                        <p:attrNameLst>
                                          <p:attrName>fillcolor</p:attrName>
                                        </p:attrNameLst>
                                      </p:cBhvr>
                                      <p:tavLst>
                                        <p:tav tm="0">
                                          <p:val>
                                            <p:clrVal>
                                              <a:schemeClr val="accent2"/>
                                            </p:clrVal>
                                          </p:val>
                                        </p:tav>
                                        <p:tav tm="50000">
                                          <p:val>
                                            <p:clrVal>
                                              <a:schemeClr val="hlink"/>
                                            </p:clrVal>
                                          </p:val>
                                        </p:tav>
                                      </p:tavLst>
                                    </p:anim>
                                    <p:set>
                                      <p:cBhvr>
                                        <p:cTn id="146" dur="80"/>
                                        <p:tgtEl>
                                          <p:spTgt spid="96311"/>
                                        </p:tgtEl>
                                        <p:attrNameLst>
                                          <p:attrName>fill.type</p:attrName>
                                        </p:attrNameLst>
                                      </p:cBhvr>
                                      <p:to>
                                        <p:strVal val="solid"/>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7" presetClass="entr" presetSubtype="0" fill="hold" nodeType="clickEffect">
                                  <p:stCondLst>
                                    <p:cond delay="0"/>
                                  </p:stCondLst>
                                  <p:iterate type="lt">
                                    <p:tmPct val="50000"/>
                                  </p:iterate>
                                  <p:childTnLst>
                                    <p:set>
                                      <p:cBhvr>
                                        <p:cTn id="150" dur="1" fill="hold">
                                          <p:stCondLst>
                                            <p:cond delay="0"/>
                                          </p:stCondLst>
                                        </p:cTn>
                                        <p:tgtEl>
                                          <p:spTgt spid="96310"/>
                                        </p:tgtEl>
                                        <p:attrNameLst>
                                          <p:attrName>style.visibility</p:attrName>
                                        </p:attrNameLst>
                                      </p:cBhvr>
                                      <p:to>
                                        <p:strVal val="visible"/>
                                      </p:to>
                                    </p:set>
                                    <p:anim calcmode="discrete" valueType="clr">
                                      <p:cBhvr override="childStyle">
                                        <p:cTn id="151" dur="80"/>
                                        <p:tgtEl>
                                          <p:spTgt spid="96310"/>
                                        </p:tgtEl>
                                        <p:attrNameLst>
                                          <p:attrName>style.color</p:attrName>
                                        </p:attrNameLst>
                                      </p:cBhvr>
                                      <p:tavLst>
                                        <p:tav tm="0">
                                          <p:val>
                                            <p:clrVal>
                                              <a:schemeClr val="accent2"/>
                                            </p:clrVal>
                                          </p:val>
                                        </p:tav>
                                        <p:tav tm="50000">
                                          <p:val>
                                            <p:clrVal>
                                              <a:schemeClr val="hlink"/>
                                            </p:clrVal>
                                          </p:val>
                                        </p:tav>
                                      </p:tavLst>
                                    </p:anim>
                                    <p:anim calcmode="discrete" valueType="clr">
                                      <p:cBhvr>
                                        <p:cTn id="152" dur="80"/>
                                        <p:tgtEl>
                                          <p:spTgt spid="96310"/>
                                        </p:tgtEl>
                                        <p:attrNameLst>
                                          <p:attrName>fillcolor</p:attrName>
                                        </p:attrNameLst>
                                      </p:cBhvr>
                                      <p:tavLst>
                                        <p:tav tm="0">
                                          <p:val>
                                            <p:clrVal>
                                              <a:schemeClr val="accent2"/>
                                            </p:clrVal>
                                          </p:val>
                                        </p:tav>
                                        <p:tav tm="50000">
                                          <p:val>
                                            <p:clrVal>
                                              <a:schemeClr val="hlink"/>
                                            </p:clrVal>
                                          </p:val>
                                        </p:tav>
                                      </p:tavLst>
                                    </p:anim>
                                    <p:set>
                                      <p:cBhvr>
                                        <p:cTn id="153" dur="80"/>
                                        <p:tgtEl>
                                          <p:spTgt spid="96310"/>
                                        </p:tgtEl>
                                        <p:attrNameLst>
                                          <p:attrName>fill.type</p:attrName>
                                        </p:attrNameLst>
                                      </p:cBhvr>
                                      <p:to>
                                        <p:strVal val="solid"/>
                                      </p:to>
                                    </p:set>
                                  </p:childTnLst>
                                </p:cTn>
                              </p:par>
                              <p:par>
                                <p:cTn id="154" presetID="27" presetClass="entr" presetSubtype="0" fill="hold" nodeType="withEffect">
                                  <p:stCondLst>
                                    <p:cond delay="0"/>
                                  </p:stCondLst>
                                  <p:iterate type="lt">
                                    <p:tmPct val="50000"/>
                                  </p:iterate>
                                  <p:childTnLst>
                                    <p:set>
                                      <p:cBhvr>
                                        <p:cTn id="155" dur="1" fill="hold">
                                          <p:stCondLst>
                                            <p:cond delay="0"/>
                                          </p:stCondLst>
                                        </p:cTn>
                                        <p:tgtEl>
                                          <p:spTgt spid="96312"/>
                                        </p:tgtEl>
                                        <p:attrNameLst>
                                          <p:attrName>style.visibility</p:attrName>
                                        </p:attrNameLst>
                                      </p:cBhvr>
                                      <p:to>
                                        <p:strVal val="visible"/>
                                      </p:to>
                                    </p:set>
                                    <p:anim calcmode="discrete" valueType="clr">
                                      <p:cBhvr override="childStyle">
                                        <p:cTn id="156" dur="80"/>
                                        <p:tgtEl>
                                          <p:spTgt spid="96312"/>
                                        </p:tgtEl>
                                        <p:attrNameLst>
                                          <p:attrName>style.color</p:attrName>
                                        </p:attrNameLst>
                                      </p:cBhvr>
                                      <p:tavLst>
                                        <p:tav tm="0">
                                          <p:val>
                                            <p:clrVal>
                                              <a:schemeClr val="accent2"/>
                                            </p:clrVal>
                                          </p:val>
                                        </p:tav>
                                        <p:tav tm="50000">
                                          <p:val>
                                            <p:clrVal>
                                              <a:schemeClr val="hlink"/>
                                            </p:clrVal>
                                          </p:val>
                                        </p:tav>
                                      </p:tavLst>
                                    </p:anim>
                                    <p:anim calcmode="discrete" valueType="clr">
                                      <p:cBhvr>
                                        <p:cTn id="157" dur="80"/>
                                        <p:tgtEl>
                                          <p:spTgt spid="96312"/>
                                        </p:tgtEl>
                                        <p:attrNameLst>
                                          <p:attrName>fillcolor</p:attrName>
                                        </p:attrNameLst>
                                      </p:cBhvr>
                                      <p:tavLst>
                                        <p:tav tm="0">
                                          <p:val>
                                            <p:clrVal>
                                              <a:schemeClr val="accent2"/>
                                            </p:clrVal>
                                          </p:val>
                                        </p:tav>
                                        <p:tav tm="50000">
                                          <p:val>
                                            <p:clrVal>
                                              <a:schemeClr val="hlink"/>
                                            </p:clrVal>
                                          </p:val>
                                        </p:tav>
                                      </p:tavLst>
                                    </p:anim>
                                    <p:set>
                                      <p:cBhvr>
                                        <p:cTn id="158" dur="80"/>
                                        <p:tgtEl>
                                          <p:spTgt spid="963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94" grpId="0"/>
      <p:bldP spid="96294" grpId="1"/>
      <p:bldP spid="96295" grpId="0"/>
      <p:bldP spid="96295" grpId="1"/>
      <p:bldP spid="21534" grpId="0" animBg="1"/>
      <p:bldP spid="21535" grpId="0" animBg="1"/>
      <p:bldP spid="96307" grpId="0"/>
      <p:bldP spid="96307" grpId="1"/>
      <p:bldP spid="96309" grpId="0"/>
      <p:bldP spid="96309" grpId="1"/>
      <p:bldP spid="96310" grpId="0"/>
      <p:bldP spid="96310" grpId="1"/>
      <p:bldP spid="96310" grpId="2"/>
      <p:bldP spid="96311" grpId="0"/>
      <p:bldP spid="963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45" name="Text Box 21">
            <a:extLst>
              <a:ext uri="{FF2B5EF4-FFF2-40B4-BE49-F238E27FC236}">
                <a16:creationId xmlns:a16="http://schemas.microsoft.com/office/drawing/2014/main" id="{8FC0679C-5AA0-6D1A-1EDF-A1E89F25C414}"/>
              </a:ext>
            </a:extLst>
          </p:cNvPr>
          <p:cNvSpPr txBox="1">
            <a:spLocks noChangeArrowheads="1"/>
          </p:cNvSpPr>
          <p:nvPr/>
        </p:nvSpPr>
        <p:spPr bwMode="auto">
          <a:xfrm>
            <a:off x="3048000" y="28956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b="1">
                <a:solidFill>
                  <a:srgbClr val="FF0000"/>
                </a:solidFill>
                <a:latin typeface="Times New Roman" panose="02020603050405020304" pitchFamily="18" charset="0"/>
              </a:rPr>
              <a:t>Đáp án</a:t>
            </a:r>
          </a:p>
        </p:txBody>
      </p:sp>
      <p:sp>
        <p:nvSpPr>
          <p:cNvPr id="16387" name="Text Box 23">
            <a:extLst>
              <a:ext uri="{FF2B5EF4-FFF2-40B4-BE49-F238E27FC236}">
                <a16:creationId xmlns:a16="http://schemas.microsoft.com/office/drawing/2014/main" id="{BD701FA7-9365-FDBA-220D-9FC681536713}"/>
              </a:ext>
            </a:extLst>
          </p:cNvPr>
          <p:cNvSpPr txBox="1">
            <a:spLocks noChangeArrowheads="1"/>
          </p:cNvSpPr>
          <p:nvPr/>
        </p:nvSpPr>
        <p:spPr bwMode="auto">
          <a:xfrm>
            <a:off x="4038600" y="457200"/>
            <a:ext cx="4724400" cy="554038"/>
          </a:xfrm>
          <a:prstGeom prst="rect">
            <a:avLst/>
          </a:prstGeom>
          <a:noFill/>
          <a:ln>
            <a:noFill/>
          </a:ln>
          <a:effectLst>
            <a:outerShdw dist="52363" dir="842175" algn="ctr" rotWithShape="0">
              <a:schemeClr val="hlin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spcBef>
                <a:spcPct val="50000"/>
              </a:spcBef>
            </a:pPr>
            <a:r>
              <a:rPr lang="en-US" altLang="vi-VN" sz="3000" b="1">
                <a:solidFill>
                  <a:srgbClr val="FF0000"/>
                </a:solidFill>
                <a:latin typeface="Times New Roman" panose="02020603050405020304" pitchFamily="18" charset="0"/>
              </a:rPr>
              <a:t>Mở rộng</a:t>
            </a:r>
          </a:p>
        </p:txBody>
      </p:sp>
      <p:sp>
        <p:nvSpPr>
          <p:cNvPr id="16388" name="Text Box 48">
            <a:extLst>
              <a:ext uri="{FF2B5EF4-FFF2-40B4-BE49-F238E27FC236}">
                <a16:creationId xmlns:a16="http://schemas.microsoft.com/office/drawing/2014/main" id="{F3E0BAB6-F304-579A-21EA-066B409FA852}"/>
              </a:ext>
            </a:extLst>
          </p:cNvPr>
          <p:cNvSpPr txBox="1">
            <a:spLocks noChangeArrowheads="1"/>
          </p:cNvSpPr>
          <p:nvPr/>
        </p:nvSpPr>
        <p:spPr bwMode="auto">
          <a:xfrm>
            <a:off x="838200" y="1219200"/>
            <a:ext cx="9601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sz="2800" b="1">
                <a:latin typeface="Times New Roman" panose="02020603050405020304" pitchFamily="18" charset="0"/>
              </a:rPr>
              <a:t>Cho mạch điện hãy vẽ sơ đồ mạch điện khi khóa K đóng, quan sát thấy đèn sáng sau 1 lúc sờ tay vào bóng đèn ta thấy bóng bị nóng.</a:t>
            </a:r>
          </a:p>
        </p:txBody>
      </p:sp>
      <p:pic>
        <p:nvPicPr>
          <p:cNvPr id="16390" name="Picture 3" descr="C:\Documents and Settings\Hoa_Nguyen\Desktop\Anh\Anh dong_ok\12.gif">
            <a:extLst>
              <a:ext uri="{FF2B5EF4-FFF2-40B4-BE49-F238E27FC236}">
                <a16:creationId xmlns:a16="http://schemas.microsoft.com/office/drawing/2014/main" id="{F7E83754-9096-46AB-4509-D9611642F62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15001" y="2617788"/>
            <a:ext cx="4545013" cy="370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75" name="Line 51">
            <a:extLst>
              <a:ext uri="{FF2B5EF4-FFF2-40B4-BE49-F238E27FC236}">
                <a16:creationId xmlns:a16="http://schemas.microsoft.com/office/drawing/2014/main" id="{7206F8BE-AE8B-35A4-76F8-E32E09E3E3B9}"/>
              </a:ext>
            </a:extLst>
          </p:cNvPr>
          <p:cNvSpPr>
            <a:spLocks noChangeShapeType="1"/>
          </p:cNvSpPr>
          <p:nvPr/>
        </p:nvSpPr>
        <p:spPr bwMode="auto">
          <a:xfrm flipH="1">
            <a:off x="1828800" y="3886200"/>
            <a:ext cx="609600" cy="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77883" name="Group 59">
            <a:extLst>
              <a:ext uri="{FF2B5EF4-FFF2-40B4-BE49-F238E27FC236}">
                <a16:creationId xmlns:a16="http://schemas.microsoft.com/office/drawing/2014/main" id="{A905D93A-08E1-86D9-283B-4D6DF0939963}"/>
              </a:ext>
            </a:extLst>
          </p:cNvPr>
          <p:cNvGrpSpPr>
            <a:grpSpLocks/>
          </p:cNvGrpSpPr>
          <p:nvPr/>
        </p:nvGrpSpPr>
        <p:grpSpPr bwMode="auto">
          <a:xfrm>
            <a:off x="1735138" y="3370264"/>
            <a:ext cx="2894012" cy="1811337"/>
            <a:chOff x="133" y="2108"/>
            <a:chExt cx="1823" cy="1141"/>
          </a:xfrm>
        </p:grpSpPr>
        <p:sp>
          <p:nvSpPr>
            <p:cNvPr id="16393" name="Text Box 26">
              <a:extLst>
                <a:ext uri="{FF2B5EF4-FFF2-40B4-BE49-F238E27FC236}">
                  <a16:creationId xmlns:a16="http://schemas.microsoft.com/office/drawing/2014/main" id="{EA6682FD-62EE-593D-DDA5-EA70B01005E1}"/>
                </a:ext>
              </a:extLst>
            </p:cNvPr>
            <p:cNvSpPr txBox="1">
              <a:spLocks noChangeArrowheads="1"/>
            </p:cNvSpPr>
            <p:nvPr/>
          </p:nvSpPr>
          <p:spPr bwMode="auto">
            <a:xfrm>
              <a:off x="133" y="2568"/>
              <a:ext cx="17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endParaRPr lang="vi-VN" altLang="vi-VN" sz="1800">
                <a:latin typeface=".VnTifani Heavy" panose="020B7200000000000000" pitchFamily="34" charset="0"/>
              </a:endParaRPr>
            </a:p>
          </p:txBody>
        </p:sp>
        <p:sp>
          <p:nvSpPr>
            <p:cNvPr id="16394" name="Line 27">
              <a:extLst>
                <a:ext uri="{FF2B5EF4-FFF2-40B4-BE49-F238E27FC236}">
                  <a16:creationId xmlns:a16="http://schemas.microsoft.com/office/drawing/2014/main" id="{84BA63BB-E63E-A3A4-B8E1-89BD1631D588}"/>
                </a:ext>
              </a:extLst>
            </p:cNvPr>
            <p:cNvSpPr>
              <a:spLocks noChangeShapeType="1"/>
            </p:cNvSpPr>
            <p:nvPr/>
          </p:nvSpPr>
          <p:spPr bwMode="auto">
            <a:xfrm>
              <a:off x="708" y="2266"/>
              <a:ext cx="0" cy="38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395" name="Line 28">
              <a:extLst>
                <a:ext uri="{FF2B5EF4-FFF2-40B4-BE49-F238E27FC236}">
                  <a16:creationId xmlns:a16="http://schemas.microsoft.com/office/drawing/2014/main" id="{901FD3C8-B29B-1BED-4E4D-8680620DDF19}"/>
                </a:ext>
              </a:extLst>
            </p:cNvPr>
            <p:cNvSpPr>
              <a:spLocks noChangeShapeType="1"/>
            </p:cNvSpPr>
            <p:nvPr/>
          </p:nvSpPr>
          <p:spPr bwMode="auto">
            <a:xfrm>
              <a:off x="924" y="2375"/>
              <a:ext cx="0" cy="1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396" name="Line 29">
              <a:extLst>
                <a:ext uri="{FF2B5EF4-FFF2-40B4-BE49-F238E27FC236}">
                  <a16:creationId xmlns:a16="http://schemas.microsoft.com/office/drawing/2014/main" id="{82A8E0EB-6F26-3EA3-6E20-5086B535BD0B}"/>
                </a:ext>
              </a:extLst>
            </p:cNvPr>
            <p:cNvSpPr>
              <a:spLocks noChangeShapeType="1"/>
            </p:cNvSpPr>
            <p:nvPr/>
          </p:nvSpPr>
          <p:spPr bwMode="auto">
            <a:xfrm>
              <a:off x="142" y="2472"/>
              <a:ext cx="5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397" name="Line 30">
              <a:extLst>
                <a:ext uri="{FF2B5EF4-FFF2-40B4-BE49-F238E27FC236}">
                  <a16:creationId xmlns:a16="http://schemas.microsoft.com/office/drawing/2014/main" id="{257C4A98-7BDD-AB00-0343-A8987FA08522}"/>
                </a:ext>
              </a:extLst>
            </p:cNvPr>
            <p:cNvSpPr>
              <a:spLocks noChangeShapeType="1"/>
            </p:cNvSpPr>
            <p:nvPr/>
          </p:nvSpPr>
          <p:spPr bwMode="auto">
            <a:xfrm>
              <a:off x="928" y="2472"/>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398" name="Text Box 31">
              <a:extLst>
                <a:ext uri="{FF2B5EF4-FFF2-40B4-BE49-F238E27FC236}">
                  <a16:creationId xmlns:a16="http://schemas.microsoft.com/office/drawing/2014/main" id="{4F167717-F01D-6FC9-58D7-92ECF782F7CC}"/>
                </a:ext>
              </a:extLst>
            </p:cNvPr>
            <p:cNvSpPr txBox="1">
              <a:spLocks noChangeArrowheads="1"/>
            </p:cNvSpPr>
            <p:nvPr/>
          </p:nvSpPr>
          <p:spPr bwMode="auto">
            <a:xfrm>
              <a:off x="475" y="2218"/>
              <a:ext cx="233"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r>
                <a:rPr lang="en-US" altLang="vi-VN" sz="2600">
                  <a:solidFill>
                    <a:schemeClr val="accent2"/>
                  </a:solidFill>
                  <a:latin typeface="Times New Roman" panose="02020603050405020304" pitchFamily="18" charset="0"/>
                </a:rPr>
                <a:t>+</a:t>
              </a:r>
            </a:p>
          </p:txBody>
        </p:sp>
        <p:sp>
          <p:nvSpPr>
            <p:cNvPr id="16399" name="Text Box 32">
              <a:extLst>
                <a:ext uri="{FF2B5EF4-FFF2-40B4-BE49-F238E27FC236}">
                  <a16:creationId xmlns:a16="http://schemas.microsoft.com/office/drawing/2014/main" id="{FD6FC23E-2E57-C2EE-12FD-8A06254EA6B0}"/>
                </a:ext>
              </a:extLst>
            </p:cNvPr>
            <p:cNvSpPr txBox="1">
              <a:spLocks noChangeArrowheads="1"/>
            </p:cNvSpPr>
            <p:nvPr/>
          </p:nvSpPr>
          <p:spPr bwMode="auto">
            <a:xfrm>
              <a:off x="896" y="2205"/>
              <a:ext cx="185"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r>
                <a:rPr lang="en-US" altLang="vi-VN" sz="2600" b="1">
                  <a:solidFill>
                    <a:schemeClr val="accent2"/>
                  </a:solidFill>
                  <a:latin typeface="Times New Roman" panose="02020603050405020304" pitchFamily="18" charset="0"/>
                </a:rPr>
                <a:t>-</a:t>
              </a:r>
            </a:p>
          </p:txBody>
        </p:sp>
        <p:sp>
          <p:nvSpPr>
            <p:cNvPr id="16400" name="Line 33">
              <a:extLst>
                <a:ext uri="{FF2B5EF4-FFF2-40B4-BE49-F238E27FC236}">
                  <a16:creationId xmlns:a16="http://schemas.microsoft.com/office/drawing/2014/main" id="{9C7E0CAA-E989-6E22-B089-14D1C12DFA87}"/>
                </a:ext>
              </a:extLst>
            </p:cNvPr>
            <p:cNvSpPr>
              <a:spLocks noChangeShapeType="1"/>
            </p:cNvSpPr>
            <p:nvPr/>
          </p:nvSpPr>
          <p:spPr bwMode="auto">
            <a:xfrm>
              <a:off x="843" y="2249"/>
              <a:ext cx="0" cy="38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01" name="Line 34">
              <a:extLst>
                <a:ext uri="{FF2B5EF4-FFF2-40B4-BE49-F238E27FC236}">
                  <a16:creationId xmlns:a16="http://schemas.microsoft.com/office/drawing/2014/main" id="{4843CEB0-4F1C-A9BE-3F43-6DC92F9951C6}"/>
                </a:ext>
              </a:extLst>
            </p:cNvPr>
            <p:cNvSpPr>
              <a:spLocks noChangeShapeType="1"/>
            </p:cNvSpPr>
            <p:nvPr/>
          </p:nvSpPr>
          <p:spPr bwMode="auto">
            <a:xfrm>
              <a:off x="778" y="2371"/>
              <a:ext cx="0" cy="1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02" name="Text Box 41">
              <a:extLst>
                <a:ext uri="{FF2B5EF4-FFF2-40B4-BE49-F238E27FC236}">
                  <a16:creationId xmlns:a16="http://schemas.microsoft.com/office/drawing/2014/main" id="{46151A90-5E73-961E-F0F4-87BC2D24C50D}"/>
                </a:ext>
              </a:extLst>
            </p:cNvPr>
            <p:cNvSpPr txBox="1">
              <a:spLocks noChangeArrowheads="1"/>
            </p:cNvSpPr>
            <p:nvPr/>
          </p:nvSpPr>
          <p:spPr bwMode="auto">
            <a:xfrm>
              <a:off x="1388" y="2108"/>
              <a:ext cx="266"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r>
                <a:rPr lang="en-US" altLang="vi-VN" sz="2600">
                  <a:solidFill>
                    <a:schemeClr val="accent2"/>
                  </a:solidFill>
                  <a:latin typeface="Times New Roman" panose="02020603050405020304" pitchFamily="18" charset="0"/>
                </a:rPr>
                <a:t>K</a:t>
              </a:r>
            </a:p>
          </p:txBody>
        </p:sp>
        <p:sp>
          <p:nvSpPr>
            <p:cNvPr id="16403" name="Line 42">
              <a:extLst>
                <a:ext uri="{FF2B5EF4-FFF2-40B4-BE49-F238E27FC236}">
                  <a16:creationId xmlns:a16="http://schemas.microsoft.com/office/drawing/2014/main" id="{EAC8CB46-5F15-A60B-FEC6-2B3A418A97E8}"/>
                </a:ext>
              </a:extLst>
            </p:cNvPr>
            <p:cNvSpPr>
              <a:spLocks noChangeShapeType="1"/>
            </p:cNvSpPr>
            <p:nvPr/>
          </p:nvSpPr>
          <p:spPr bwMode="auto">
            <a:xfrm>
              <a:off x="1955" y="2478"/>
              <a:ext cx="1" cy="6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04" name="Line 43">
              <a:extLst>
                <a:ext uri="{FF2B5EF4-FFF2-40B4-BE49-F238E27FC236}">
                  <a16:creationId xmlns:a16="http://schemas.microsoft.com/office/drawing/2014/main" id="{7B59F39B-D1F4-4341-4247-2592EA312C19}"/>
                </a:ext>
              </a:extLst>
            </p:cNvPr>
            <p:cNvSpPr>
              <a:spLocks noChangeShapeType="1"/>
            </p:cNvSpPr>
            <p:nvPr/>
          </p:nvSpPr>
          <p:spPr bwMode="auto">
            <a:xfrm>
              <a:off x="141" y="3113"/>
              <a:ext cx="6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05" name="Line 44">
              <a:extLst>
                <a:ext uri="{FF2B5EF4-FFF2-40B4-BE49-F238E27FC236}">
                  <a16:creationId xmlns:a16="http://schemas.microsoft.com/office/drawing/2014/main" id="{8C2001BB-D2FC-E197-7CFC-D946684C9347}"/>
                </a:ext>
              </a:extLst>
            </p:cNvPr>
            <p:cNvSpPr>
              <a:spLocks noChangeShapeType="1"/>
            </p:cNvSpPr>
            <p:nvPr/>
          </p:nvSpPr>
          <p:spPr bwMode="auto">
            <a:xfrm>
              <a:off x="141" y="2478"/>
              <a:ext cx="1" cy="6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06" name="AutoShape 45">
              <a:extLst>
                <a:ext uri="{FF2B5EF4-FFF2-40B4-BE49-F238E27FC236}">
                  <a16:creationId xmlns:a16="http://schemas.microsoft.com/office/drawing/2014/main" id="{CADDE521-16B8-2A99-1B8A-E6B8275ADACB}"/>
                </a:ext>
              </a:extLst>
            </p:cNvPr>
            <p:cNvSpPr>
              <a:spLocks noChangeArrowheads="1"/>
            </p:cNvSpPr>
            <p:nvPr/>
          </p:nvSpPr>
          <p:spPr bwMode="auto">
            <a:xfrm>
              <a:off x="768" y="2931"/>
              <a:ext cx="317" cy="318"/>
            </a:xfrm>
            <a:prstGeom prst="flowChartSummingJunction">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endParaRPr lang="vi-VN" altLang="vi-VN"/>
            </a:p>
          </p:txBody>
        </p:sp>
        <p:sp>
          <p:nvSpPr>
            <p:cNvPr id="16407" name="Line 46">
              <a:extLst>
                <a:ext uri="{FF2B5EF4-FFF2-40B4-BE49-F238E27FC236}">
                  <a16:creationId xmlns:a16="http://schemas.microsoft.com/office/drawing/2014/main" id="{3461D03D-9F89-603E-D0BD-AB44BE8091D9}"/>
                </a:ext>
              </a:extLst>
            </p:cNvPr>
            <p:cNvSpPr>
              <a:spLocks noChangeShapeType="1"/>
            </p:cNvSpPr>
            <p:nvPr/>
          </p:nvSpPr>
          <p:spPr bwMode="auto">
            <a:xfrm>
              <a:off x="1085" y="3113"/>
              <a:ext cx="87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6408" name="Group 52">
              <a:extLst>
                <a:ext uri="{FF2B5EF4-FFF2-40B4-BE49-F238E27FC236}">
                  <a16:creationId xmlns:a16="http://schemas.microsoft.com/office/drawing/2014/main" id="{4355BC24-E983-0CBE-8F26-099937130EEC}"/>
                </a:ext>
              </a:extLst>
            </p:cNvPr>
            <p:cNvGrpSpPr>
              <a:grpSpLocks/>
            </p:cNvGrpSpPr>
            <p:nvPr/>
          </p:nvGrpSpPr>
          <p:grpSpPr bwMode="auto">
            <a:xfrm>
              <a:off x="1170" y="2428"/>
              <a:ext cx="784" cy="48"/>
              <a:chOff x="3606" y="3158"/>
              <a:chExt cx="784" cy="48"/>
            </a:xfrm>
          </p:grpSpPr>
          <p:sp>
            <p:nvSpPr>
              <p:cNvPr id="16409" name="Line 53">
                <a:extLst>
                  <a:ext uri="{FF2B5EF4-FFF2-40B4-BE49-F238E27FC236}">
                    <a16:creationId xmlns:a16="http://schemas.microsoft.com/office/drawing/2014/main" id="{CF5EDFC6-7904-6757-056F-83B90AEC45B0}"/>
                  </a:ext>
                </a:extLst>
              </p:cNvPr>
              <p:cNvSpPr>
                <a:spLocks noChangeShapeType="1"/>
              </p:cNvSpPr>
              <p:nvPr/>
            </p:nvSpPr>
            <p:spPr bwMode="auto">
              <a:xfrm>
                <a:off x="4150" y="3203"/>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10" name="Line 54">
                <a:extLst>
                  <a:ext uri="{FF2B5EF4-FFF2-40B4-BE49-F238E27FC236}">
                    <a16:creationId xmlns:a16="http://schemas.microsoft.com/office/drawing/2014/main" id="{B91C7DD3-7564-C273-5ED8-2A744DFFAA8F}"/>
                  </a:ext>
                </a:extLst>
              </p:cNvPr>
              <p:cNvSpPr>
                <a:spLocks noChangeShapeType="1"/>
              </p:cNvSpPr>
              <p:nvPr/>
            </p:nvSpPr>
            <p:spPr bwMode="auto">
              <a:xfrm>
                <a:off x="3606" y="3203"/>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11" name="Line 55">
                <a:extLst>
                  <a:ext uri="{FF2B5EF4-FFF2-40B4-BE49-F238E27FC236}">
                    <a16:creationId xmlns:a16="http://schemas.microsoft.com/office/drawing/2014/main" id="{B0ED08D4-6C6F-FA5B-FC98-919B5BC6EA1B}"/>
                  </a:ext>
                </a:extLst>
              </p:cNvPr>
              <p:cNvSpPr>
                <a:spLocks noChangeShapeType="1"/>
              </p:cNvSpPr>
              <p:nvPr/>
            </p:nvSpPr>
            <p:spPr bwMode="auto">
              <a:xfrm>
                <a:off x="3833" y="3158"/>
                <a:ext cx="28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12" name="Oval 56">
                <a:extLst>
                  <a:ext uri="{FF2B5EF4-FFF2-40B4-BE49-F238E27FC236}">
                    <a16:creationId xmlns:a16="http://schemas.microsoft.com/office/drawing/2014/main" id="{8280569D-899E-9200-84E4-FF7203546F04}"/>
                  </a:ext>
                </a:extLst>
              </p:cNvPr>
              <p:cNvSpPr>
                <a:spLocks noChangeArrowheads="1"/>
              </p:cNvSpPr>
              <p:nvPr/>
            </p:nvSpPr>
            <p:spPr bwMode="auto">
              <a:xfrm>
                <a:off x="3833" y="315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endParaRPr lang="vi-VN" altLang="vi-VN"/>
              </a:p>
            </p:txBody>
          </p:sp>
          <p:sp>
            <p:nvSpPr>
              <p:cNvPr id="16413" name="Oval 57">
                <a:extLst>
                  <a:ext uri="{FF2B5EF4-FFF2-40B4-BE49-F238E27FC236}">
                    <a16:creationId xmlns:a16="http://schemas.microsoft.com/office/drawing/2014/main" id="{03F4D2B9-2C51-11EE-1B7E-1826D944D985}"/>
                  </a:ext>
                </a:extLst>
              </p:cNvPr>
              <p:cNvSpPr>
                <a:spLocks noChangeArrowheads="1"/>
              </p:cNvSpPr>
              <p:nvPr/>
            </p:nvSpPr>
            <p:spPr bwMode="auto">
              <a:xfrm>
                <a:off x="4105" y="315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endParaRPr lang="vi-VN" altLang="vi-VN"/>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7845"/>
                                        </p:tgtEl>
                                        <p:attrNameLst>
                                          <p:attrName>style.visibility</p:attrName>
                                        </p:attrNameLst>
                                      </p:cBhvr>
                                      <p:to>
                                        <p:strVal val="visible"/>
                                      </p:to>
                                    </p:set>
                                    <p:animEffect transition="in" filter="fade">
                                      <p:cBhvr>
                                        <p:cTn id="7" dur="1000"/>
                                        <p:tgtEl>
                                          <p:spTgt spid="77845"/>
                                        </p:tgtEl>
                                      </p:cBhvr>
                                    </p:animEffect>
                                    <p:anim calcmode="lin" valueType="num">
                                      <p:cBhvr>
                                        <p:cTn id="8" dur="1000" fill="hold"/>
                                        <p:tgtEl>
                                          <p:spTgt spid="77845"/>
                                        </p:tgtEl>
                                        <p:attrNameLst>
                                          <p:attrName>ppt_x</p:attrName>
                                        </p:attrNameLst>
                                      </p:cBhvr>
                                      <p:tavLst>
                                        <p:tav tm="0">
                                          <p:val>
                                            <p:strVal val="#ppt_x"/>
                                          </p:val>
                                        </p:tav>
                                        <p:tav tm="100000">
                                          <p:val>
                                            <p:strVal val="#ppt_x"/>
                                          </p:val>
                                        </p:tav>
                                      </p:tavLst>
                                    </p:anim>
                                    <p:anim calcmode="lin" valueType="num">
                                      <p:cBhvr>
                                        <p:cTn id="9" dur="1000" fill="hold"/>
                                        <p:tgtEl>
                                          <p:spTgt spid="7784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7883"/>
                                        </p:tgtEl>
                                        <p:attrNameLst>
                                          <p:attrName>style.visibility</p:attrName>
                                        </p:attrNameLst>
                                      </p:cBhvr>
                                      <p:to>
                                        <p:strVal val="visible"/>
                                      </p:to>
                                    </p:set>
                                    <p:animEffect transition="in" filter="fade">
                                      <p:cBhvr>
                                        <p:cTn id="12" dur="1000"/>
                                        <p:tgtEl>
                                          <p:spTgt spid="77883"/>
                                        </p:tgtEl>
                                      </p:cBhvr>
                                    </p:animEffect>
                                    <p:anim calcmode="lin" valueType="num">
                                      <p:cBhvr>
                                        <p:cTn id="13" dur="1000" fill="hold"/>
                                        <p:tgtEl>
                                          <p:spTgt spid="77883"/>
                                        </p:tgtEl>
                                        <p:attrNameLst>
                                          <p:attrName>ppt_x</p:attrName>
                                        </p:attrNameLst>
                                      </p:cBhvr>
                                      <p:tavLst>
                                        <p:tav tm="0">
                                          <p:val>
                                            <p:strVal val="#ppt_x"/>
                                          </p:val>
                                        </p:tav>
                                        <p:tav tm="100000">
                                          <p:val>
                                            <p:strVal val="#ppt_x"/>
                                          </p:val>
                                        </p:tav>
                                      </p:tavLst>
                                    </p:anim>
                                    <p:anim calcmode="lin" valueType="num">
                                      <p:cBhvr>
                                        <p:cTn id="14" dur="1000" fill="hold"/>
                                        <p:tgtEl>
                                          <p:spTgt spid="7788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repeatCount="3000" fill="hold" nodeType="clickEffect">
                                  <p:stCondLst>
                                    <p:cond delay="0"/>
                                  </p:stCondLst>
                                  <p:childTnLst>
                                    <p:set>
                                      <p:cBhvr>
                                        <p:cTn id="18" dur="1" fill="hold">
                                          <p:stCondLst>
                                            <p:cond delay="0"/>
                                          </p:stCondLst>
                                        </p:cTn>
                                        <p:tgtEl>
                                          <p:spTgt spid="77875"/>
                                        </p:tgtEl>
                                        <p:attrNameLst>
                                          <p:attrName>style.visibility</p:attrName>
                                        </p:attrNameLst>
                                      </p:cBhvr>
                                      <p:to>
                                        <p:strVal val="visible"/>
                                      </p:to>
                                    </p:set>
                                    <p:animEffect transition="in" filter="strips(downLeft)">
                                      <p:cBhvr>
                                        <p:cTn id="19" dur="1000"/>
                                        <p:tgtEl>
                                          <p:spTgt spid="77875"/>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5">
            <a:extLst>
              <a:ext uri="{FF2B5EF4-FFF2-40B4-BE49-F238E27FC236}">
                <a16:creationId xmlns:a16="http://schemas.microsoft.com/office/drawing/2014/main" id="{6B364415-0F51-EC28-B7A9-8A93C3D6A2EB}"/>
              </a:ext>
            </a:extLst>
          </p:cNvPr>
          <p:cNvSpPr txBox="1">
            <a:spLocks noChangeArrowheads="1"/>
          </p:cNvSpPr>
          <p:nvPr/>
        </p:nvSpPr>
        <p:spPr bwMode="auto">
          <a:xfrm>
            <a:off x="317500" y="645199"/>
            <a:ext cx="57785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vi-VN" altLang="vi-VN" sz="2800" b="1" u="sng">
                <a:solidFill>
                  <a:schemeClr val="tx2"/>
                </a:solidFill>
                <a:latin typeface="Times New Roman" panose="02020603050405020304" pitchFamily="18" charset="0"/>
              </a:rPr>
              <a:t>II/ TÁC DỤNG CỦA DÒNG DIỆN:</a:t>
            </a:r>
            <a:endParaRPr lang="vi-VN" altLang="vi-VN" sz="2800">
              <a:solidFill>
                <a:schemeClr val="tx2"/>
              </a:solidFill>
              <a:latin typeface="Times New Roman" panose="02020603050405020304" pitchFamily="18" charset="0"/>
            </a:endParaRPr>
          </a:p>
          <a:p>
            <a:pPr marL="514350" indent="-514350" eaLnBrk="1" hangingPunct="1">
              <a:spcBef>
                <a:spcPts val="0"/>
              </a:spcBef>
              <a:buAutoNum type="arabicPeriod"/>
            </a:pPr>
            <a:r>
              <a:rPr lang="en-US" altLang="vi-VN" sz="2800">
                <a:solidFill>
                  <a:schemeClr val="tx2"/>
                </a:solidFill>
                <a:latin typeface="Times New Roman" panose="02020603050405020304" pitchFamily="18" charset="0"/>
              </a:rPr>
              <a:t>Tác dụng phát sáng</a:t>
            </a:r>
          </a:p>
          <a:p>
            <a:pPr marL="514350" indent="-514350" eaLnBrk="1" hangingPunct="1">
              <a:spcBef>
                <a:spcPts val="0"/>
              </a:spcBef>
              <a:buAutoNum type="arabicPeriod"/>
            </a:pPr>
            <a:r>
              <a:rPr lang="en-US" altLang="vi-VN" sz="2800">
                <a:solidFill>
                  <a:schemeClr val="tx2"/>
                </a:solidFill>
                <a:latin typeface="Times New Roman" panose="02020603050405020304" pitchFamily="18" charset="0"/>
              </a:rPr>
              <a:t>Tác dụng nhiệt</a:t>
            </a:r>
          </a:p>
          <a:p>
            <a:pPr marL="514350" indent="-514350" eaLnBrk="1" hangingPunct="1">
              <a:spcBef>
                <a:spcPts val="0"/>
              </a:spcBef>
              <a:buAutoNum type="arabicPeriod"/>
            </a:pPr>
            <a:r>
              <a:rPr lang="en-US" altLang="vi-VN" sz="2800">
                <a:solidFill>
                  <a:schemeClr val="tx2"/>
                </a:solidFill>
                <a:latin typeface="Times New Roman" panose="02020603050405020304" pitchFamily="18" charset="0"/>
              </a:rPr>
              <a:t>Tác dụng hóa học</a:t>
            </a:r>
          </a:p>
        </p:txBody>
      </p:sp>
      <p:sp>
        <p:nvSpPr>
          <p:cNvPr id="15" name="Text Box 6">
            <a:extLst>
              <a:ext uri="{FF2B5EF4-FFF2-40B4-BE49-F238E27FC236}">
                <a16:creationId xmlns:a16="http://schemas.microsoft.com/office/drawing/2014/main" id="{C55734DF-83FE-C1D0-823A-64E05F9EADFA}"/>
              </a:ext>
            </a:extLst>
          </p:cNvPr>
          <p:cNvSpPr txBox="1">
            <a:spLocks noChangeArrowheads="1"/>
          </p:cNvSpPr>
          <p:nvPr/>
        </p:nvSpPr>
        <p:spPr bwMode="auto">
          <a:xfrm>
            <a:off x="1524000" y="152400"/>
            <a:ext cx="9144000" cy="430887"/>
          </a:xfrm>
          <a:prstGeom prst="rect">
            <a:avLst/>
          </a:prstGeom>
          <a:gradFill rotWithShape="1">
            <a:gsLst>
              <a:gs pos="0">
                <a:srgbClr val="FF66FF"/>
              </a:gs>
              <a:gs pos="50000">
                <a:schemeClr val="bg1"/>
              </a:gs>
              <a:gs pos="100000">
                <a:srgbClr val="FF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vi-VN" sz="2200">
                <a:solidFill>
                  <a:srgbClr val="0000FF"/>
                </a:solidFill>
                <a:latin typeface="Times New Roman" pitchFamily="18" charset="0"/>
              </a:rPr>
              <a:t>Tiết - </a:t>
            </a:r>
            <a:r>
              <a:rPr lang="vi-VN" sz="2200" dirty="0">
                <a:solidFill>
                  <a:srgbClr val="0000FF"/>
                </a:solidFill>
                <a:latin typeface="Times New Roman" pitchFamily="18" charset="0"/>
              </a:rPr>
              <a:t>Bài 22: </a:t>
            </a:r>
            <a:r>
              <a:rPr lang="en-US" sz="2200" dirty="0">
                <a:solidFill>
                  <a:srgbClr val="0000FF"/>
                </a:solidFill>
                <a:latin typeface="Times New Roman" pitchFamily="18" charset="0"/>
              </a:rPr>
              <a:t>TÁC </a:t>
            </a:r>
            <a:r>
              <a:rPr lang="en-US" sz="2200">
                <a:solidFill>
                  <a:srgbClr val="0000FF"/>
                </a:solidFill>
                <a:latin typeface="Times New Roman" pitchFamily="18" charset="0"/>
              </a:rPr>
              <a:t>DỤNG CỦA </a:t>
            </a:r>
            <a:r>
              <a:rPr lang="en-US" sz="2200" dirty="0">
                <a:solidFill>
                  <a:srgbClr val="0000FF"/>
                </a:solidFill>
                <a:latin typeface="Times New Roman" pitchFamily="18" charset="0"/>
              </a:rPr>
              <a:t>DÒNG ĐIỆN</a:t>
            </a:r>
          </a:p>
        </p:txBody>
      </p:sp>
      <p:sp>
        <p:nvSpPr>
          <p:cNvPr id="3" name="TextBox 2">
            <a:extLst>
              <a:ext uri="{FF2B5EF4-FFF2-40B4-BE49-F238E27FC236}">
                <a16:creationId xmlns:a16="http://schemas.microsoft.com/office/drawing/2014/main" id="{B31430FF-834A-CC45-5E80-9EBA58387FD9}"/>
              </a:ext>
            </a:extLst>
          </p:cNvPr>
          <p:cNvSpPr txBox="1"/>
          <p:nvPr/>
        </p:nvSpPr>
        <p:spPr>
          <a:xfrm>
            <a:off x="150728" y="2461081"/>
            <a:ext cx="7621671" cy="2581476"/>
          </a:xfrm>
          <a:prstGeom prst="rect">
            <a:avLst/>
          </a:prstGeom>
          <a:noFill/>
        </p:spPr>
        <p:txBody>
          <a:bodyPr wrap="square">
            <a:spAutoFit/>
          </a:bodyPr>
          <a:lstStyle/>
          <a:p>
            <a:pPr marL="30480" marR="30480" algn="just">
              <a:lnSpc>
                <a:spcPct val="115000"/>
              </a:lnSpc>
              <a:spcBef>
                <a:spcPts val="200"/>
              </a:spcBef>
              <a:spcAft>
                <a:spcPts val="200"/>
              </a:spcAf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 bị</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spcBef>
                <a:spcPts val="200"/>
              </a:spcBef>
              <a:spcAft>
                <a:spcPts val="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 pin và đế lắp pin, dây nối có chốt cắm, công tắc, một cốc đựng dung dịch copper (II) sulfate, một thanh đồng và một thanh inox, bảng lắp mạch điện.</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4260999-CD91-6CDA-C3B6-95047C92F57C}"/>
              </a:ext>
            </a:extLst>
          </p:cNvPr>
          <p:cNvSpPr txBox="1"/>
          <p:nvPr/>
        </p:nvSpPr>
        <p:spPr>
          <a:xfrm>
            <a:off x="0" y="2461081"/>
            <a:ext cx="8610600" cy="4170629"/>
          </a:xfrm>
          <a:prstGeom prst="rect">
            <a:avLst/>
          </a:prstGeom>
          <a:noFill/>
        </p:spPr>
        <p:txBody>
          <a:bodyPr wrap="square">
            <a:spAutoFit/>
          </a:bodyPr>
          <a:lstStyle/>
          <a:p>
            <a:pPr marL="30480" marR="30480" algn="just">
              <a:lnSpc>
                <a:spcPct val="115000"/>
              </a:lnSpc>
              <a:spcBef>
                <a:spcPts val="200"/>
              </a:spcBef>
              <a:spcAft>
                <a:spcPts val="200"/>
              </a:spcAf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 hành</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spcBef>
                <a:spcPts val="200"/>
              </a:spcBef>
              <a:spcAft>
                <a:spcPts val="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Cắm thanh đồng và thanh inox vào cốc đựng dung dịch copper (II) sulfate.</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spcBef>
                <a:spcPts val="200"/>
              </a:spcBef>
              <a:spcAft>
                <a:spcPts val="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Mắc mạch điện như hình 22.5, thanh đồng nối với cực dương, thanh inox nối với cực âm của pin.</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spcBef>
                <a:spcPts val="200"/>
              </a:spcBef>
              <a:spcAft>
                <a:spcPts val="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Đóng công tắc: Quan sát thanh inox và thanh đồng trong khoảng vài phút. Ghi lại kết quả quan sát màu ở thanh inox và rút ra nhận xét về tác dụng của dòng điện.</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descr="KHTN 8 (Cánh Diều) Bài 22: Tác dụng của dòng điện | Khoa học tự nhiên 8 (ảnh 6)">
            <a:extLst>
              <a:ext uri="{FF2B5EF4-FFF2-40B4-BE49-F238E27FC236}">
                <a16:creationId xmlns:a16="http://schemas.microsoft.com/office/drawing/2014/main" id="{30AD520B-892F-5BBD-79DE-2FFE8F89A6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8100" y="1252358"/>
            <a:ext cx="3263900" cy="5379352"/>
          </a:xfrm>
          <a:prstGeom prst="rect">
            <a:avLst/>
          </a:prstGeom>
          <a:noFill/>
          <a:ln>
            <a:noFill/>
          </a:ln>
        </p:spPr>
      </p:pic>
    </p:spTree>
    <p:extLst>
      <p:ext uri="{BB962C8B-B14F-4D97-AF65-F5344CB8AC3E}">
        <p14:creationId xmlns:p14="http://schemas.microsoft.com/office/powerpoint/2010/main" val="370254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grpId="1" nodeType="clickEffect">
                                  <p:stCondLst>
                                    <p:cond delay="0"/>
                                  </p:stCondLst>
                                  <p:childTnLst>
                                    <p:animEffect transition="out" filter="box(out)">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P spid="3" grpId="0"/>
      <p:bldP spid="3" grpId="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5">
            <a:extLst>
              <a:ext uri="{FF2B5EF4-FFF2-40B4-BE49-F238E27FC236}">
                <a16:creationId xmlns:a16="http://schemas.microsoft.com/office/drawing/2014/main" id="{6B364415-0F51-EC28-B7A9-8A93C3D6A2EB}"/>
              </a:ext>
            </a:extLst>
          </p:cNvPr>
          <p:cNvSpPr txBox="1">
            <a:spLocks noChangeArrowheads="1"/>
          </p:cNvSpPr>
          <p:nvPr/>
        </p:nvSpPr>
        <p:spPr bwMode="auto">
          <a:xfrm>
            <a:off x="317500" y="645199"/>
            <a:ext cx="57785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vi-VN" altLang="vi-VN" sz="2800" b="1" u="sng">
                <a:solidFill>
                  <a:schemeClr val="tx2"/>
                </a:solidFill>
                <a:latin typeface="Times New Roman" panose="02020603050405020304" pitchFamily="18" charset="0"/>
              </a:rPr>
              <a:t>II/ TÁC DỤNG CỦA DÒNG DIỆN:</a:t>
            </a:r>
            <a:endParaRPr lang="vi-VN" altLang="vi-VN" sz="2800">
              <a:solidFill>
                <a:schemeClr val="tx2"/>
              </a:solidFill>
              <a:latin typeface="Times New Roman" panose="02020603050405020304" pitchFamily="18" charset="0"/>
            </a:endParaRPr>
          </a:p>
          <a:p>
            <a:pPr marL="514350" indent="-514350" eaLnBrk="1" hangingPunct="1">
              <a:spcBef>
                <a:spcPts val="0"/>
              </a:spcBef>
              <a:buAutoNum type="arabicPeriod"/>
            </a:pPr>
            <a:r>
              <a:rPr lang="en-US" altLang="vi-VN" sz="2800">
                <a:solidFill>
                  <a:schemeClr val="tx2"/>
                </a:solidFill>
                <a:latin typeface="Times New Roman" panose="02020603050405020304" pitchFamily="18" charset="0"/>
              </a:rPr>
              <a:t>Tác dụng phát sáng</a:t>
            </a:r>
          </a:p>
          <a:p>
            <a:pPr marL="514350" indent="-514350" eaLnBrk="1" hangingPunct="1">
              <a:spcBef>
                <a:spcPts val="0"/>
              </a:spcBef>
              <a:buAutoNum type="arabicPeriod"/>
            </a:pPr>
            <a:r>
              <a:rPr lang="en-US" altLang="vi-VN" sz="2800">
                <a:solidFill>
                  <a:schemeClr val="tx2"/>
                </a:solidFill>
                <a:latin typeface="Times New Roman" panose="02020603050405020304" pitchFamily="18" charset="0"/>
              </a:rPr>
              <a:t>Tác dụng nhiệt</a:t>
            </a:r>
          </a:p>
          <a:p>
            <a:pPr marL="514350" indent="-514350" eaLnBrk="1" hangingPunct="1">
              <a:spcBef>
                <a:spcPts val="0"/>
              </a:spcBef>
              <a:buAutoNum type="arabicPeriod"/>
            </a:pPr>
            <a:r>
              <a:rPr lang="en-US" altLang="vi-VN" sz="2800">
                <a:solidFill>
                  <a:schemeClr val="tx2"/>
                </a:solidFill>
                <a:latin typeface="Times New Roman" panose="02020603050405020304" pitchFamily="18" charset="0"/>
              </a:rPr>
              <a:t>Tác dụng hóa học</a:t>
            </a:r>
          </a:p>
        </p:txBody>
      </p:sp>
      <p:sp>
        <p:nvSpPr>
          <p:cNvPr id="15" name="Text Box 6">
            <a:extLst>
              <a:ext uri="{FF2B5EF4-FFF2-40B4-BE49-F238E27FC236}">
                <a16:creationId xmlns:a16="http://schemas.microsoft.com/office/drawing/2014/main" id="{C55734DF-83FE-C1D0-823A-64E05F9EADFA}"/>
              </a:ext>
            </a:extLst>
          </p:cNvPr>
          <p:cNvSpPr txBox="1">
            <a:spLocks noChangeArrowheads="1"/>
          </p:cNvSpPr>
          <p:nvPr/>
        </p:nvSpPr>
        <p:spPr bwMode="auto">
          <a:xfrm>
            <a:off x="1524000" y="152400"/>
            <a:ext cx="9144000" cy="430887"/>
          </a:xfrm>
          <a:prstGeom prst="rect">
            <a:avLst/>
          </a:prstGeom>
          <a:gradFill rotWithShape="1">
            <a:gsLst>
              <a:gs pos="0">
                <a:srgbClr val="FF66FF"/>
              </a:gs>
              <a:gs pos="50000">
                <a:schemeClr val="bg1"/>
              </a:gs>
              <a:gs pos="100000">
                <a:srgbClr val="FF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vi-VN" sz="2200">
                <a:solidFill>
                  <a:srgbClr val="0000FF"/>
                </a:solidFill>
                <a:latin typeface="Times New Roman" pitchFamily="18" charset="0"/>
              </a:rPr>
              <a:t>Tiết - </a:t>
            </a:r>
            <a:r>
              <a:rPr lang="vi-VN" sz="2200" dirty="0">
                <a:solidFill>
                  <a:srgbClr val="0000FF"/>
                </a:solidFill>
                <a:latin typeface="Times New Roman" pitchFamily="18" charset="0"/>
              </a:rPr>
              <a:t>Bài 22: </a:t>
            </a:r>
            <a:r>
              <a:rPr lang="en-US" sz="2200" dirty="0">
                <a:solidFill>
                  <a:srgbClr val="0000FF"/>
                </a:solidFill>
                <a:latin typeface="Times New Roman" pitchFamily="18" charset="0"/>
              </a:rPr>
              <a:t>TÁC </a:t>
            </a:r>
            <a:r>
              <a:rPr lang="en-US" sz="2200">
                <a:solidFill>
                  <a:srgbClr val="0000FF"/>
                </a:solidFill>
                <a:latin typeface="Times New Roman" pitchFamily="18" charset="0"/>
              </a:rPr>
              <a:t>DỤNG CỦA </a:t>
            </a:r>
            <a:r>
              <a:rPr lang="en-US" sz="2200" dirty="0">
                <a:solidFill>
                  <a:srgbClr val="0000FF"/>
                </a:solidFill>
                <a:latin typeface="Times New Roman" pitchFamily="18" charset="0"/>
              </a:rPr>
              <a:t>DÒNG ĐIỆN</a:t>
            </a:r>
          </a:p>
        </p:txBody>
      </p:sp>
      <p:sp>
        <p:nvSpPr>
          <p:cNvPr id="2" name="AutoShape 2">
            <a:extLst>
              <a:ext uri="{FF2B5EF4-FFF2-40B4-BE49-F238E27FC236}">
                <a16:creationId xmlns:a16="http://schemas.microsoft.com/office/drawing/2014/main" id="{CF6BFEFC-8271-A4C8-5A39-954423713FD1}"/>
              </a:ext>
            </a:extLst>
          </p:cNvPr>
          <p:cNvSpPr>
            <a:spLocks noChangeArrowheads="1"/>
          </p:cNvSpPr>
          <p:nvPr/>
        </p:nvSpPr>
        <p:spPr bwMode="auto">
          <a:xfrm>
            <a:off x="11169312" y="3210680"/>
            <a:ext cx="381000" cy="228600"/>
          </a:xfrm>
          <a:prstGeom prst="cube">
            <a:avLst>
              <a:gd name="adj" fmla="val 25000"/>
            </a:avLst>
          </a:prstGeom>
          <a:solidFill>
            <a:srgbClr val="BEBEBE"/>
          </a:solidFill>
          <a:ln w="9525">
            <a:solidFill>
              <a:schemeClr val="bg2"/>
            </a:solidFill>
            <a:miter lim="800000"/>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4" name="AutoShape 3">
            <a:extLst>
              <a:ext uri="{FF2B5EF4-FFF2-40B4-BE49-F238E27FC236}">
                <a16:creationId xmlns:a16="http://schemas.microsoft.com/office/drawing/2014/main" id="{866565F2-E7B9-C3DE-8DC0-0236246ACE1E}"/>
              </a:ext>
            </a:extLst>
          </p:cNvPr>
          <p:cNvSpPr>
            <a:spLocks noChangeArrowheads="1"/>
          </p:cNvSpPr>
          <p:nvPr/>
        </p:nvSpPr>
        <p:spPr bwMode="auto">
          <a:xfrm>
            <a:off x="10032662" y="5587167"/>
            <a:ext cx="381000" cy="228600"/>
          </a:xfrm>
          <a:prstGeom prst="cube">
            <a:avLst>
              <a:gd name="adj" fmla="val 25000"/>
            </a:avLst>
          </a:prstGeom>
          <a:solidFill>
            <a:srgbClr val="BEBEBE"/>
          </a:solidFill>
          <a:ln w="9525">
            <a:solidFill>
              <a:schemeClr val="bg2"/>
            </a:solidFill>
            <a:miter lim="800000"/>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5" name="AutoShape 4">
            <a:extLst>
              <a:ext uri="{FF2B5EF4-FFF2-40B4-BE49-F238E27FC236}">
                <a16:creationId xmlns:a16="http://schemas.microsoft.com/office/drawing/2014/main" id="{614CF04E-233C-3053-4228-FA45C298E5EA}"/>
              </a:ext>
            </a:extLst>
          </p:cNvPr>
          <p:cNvSpPr>
            <a:spLocks noChangeArrowheads="1"/>
          </p:cNvSpPr>
          <p:nvPr/>
        </p:nvSpPr>
        <p:spPr bwMode="auto">
          <a:xfrm>
            <a:off x="3717756" y="5573674"/>
            <a:ext cx="381000" cy="228600"/>
          </a:xfrm>
          <a:prstGeom prst="cube">
            <a:avLst>
              <a:gd name="adj" fmla="val 25000"/>
            </a:avLst>
          </a:prstGeom>
          <a:solidFill>
            <a:srgbClr val="BEBEBE"/>
          </a:solidFill>
          <a:ln w="9525">
            <a:solidFill>
              <a:schemeClr val="bg2"/>
            </a:solidFill>
            <a:miter lim="800000"/>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6" name="AutoShape 5">
            <a:extLst>
              <a:ext uri="{FF2B5EF4-FFF2-40B4-BE49-F238E27FC236}">
                <a16:creationId xmlns:a16="http://schemas.microsoft.com/office/drawing/2014/main" id="{E66B780C-BD20-65BF-E29E-84731F4785B7}"/>
              </a:ext>
            </a:extLst>
          </p:cNvPr>
          <p:cNvSpPr>
            <a:spLocks noChangeArrowheads="1"/>
          </p:cNvSpPr>
          <p:nvPr/>
        </p:nvSpPr>
        <p:spPr bwMode="auto">
          <a:xfrm>
            <a:off x="3776493" y="2891592"/>
            <a:ext cx="7485062" cy="2667000"/>
          </a:xfrm>
          <a:prstGeom prst="parallelogram">
            <a:avLst>
              <a:gd name="adj" fmla="val 43154"/>
            </a:avLst>
          </a:prstGeom>
          <a:solidFill>
            <a:srgbClr val="CCCCFF"/>
          </a:solidFill>
          <a:ln w="9525">
            <a:solidFill>
              <a:srgbClr val="006600"/>
            </a:solidFill>
            <a:miter lim="800000"/>
            <a:headEnd/>
            <a:tailEnd/>
          </a:ln>
          <a:effectLst>
            <a:outerShdw dist="35921" dir="2700000" algn="ctr" rotWithShape="0">
              <a:schemeClr val="bg2">
                <a:alpha val="50000"/>
              </a:schemeClr>
            </a:outerShdw>
          </a:effec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grpSp>
        <p:nvGrpSpPr>
          <p:cNvPr id="9" name="Group 6">
            <a:extLst>
              <a:ext uri="{FF2B5EF4-FFF2-40B4-BE49-F238E27FC236}">
                <a16:creationId xmlns:a16="http://schemas.microsoft.com/office/drawing/2014/main" id="{B984213F-928D-13D9-2A02-8EB239EF0317}"/>
              </a:ext>
            </a:extLst>
          </p:cNvPr>
          <p:cNvGrpSpPr>
            <a:grpSpLocks/>
          </p:cNvGrpSpPr>
          <p:nvPr/>
        </p:nvGrpSpPr>
        <p:grpSpPr bwMode="auto">
          <a:xfrm>
            <a:off x="4387512" y="4028243"/>
            <a:ext cx="1131888" cy="938213"/>
            <a:chOff x="888" y="2112"/>
            <a:chExt cx="840" cy="770"/>
          </a:xfrm>
        </p:grpSpPr>
        <p:sp>
          <p:nvSpPr>
            <p:cNvPr id="10" name="AutoShape 7">
              <a:extLst>
                <a:ext uri="{FF2B5EF4-FFF2-40B4-BE49-F238E27FC236}">
                  <a16:creationId xmlns:a16="http://schemas.microsoft.com/office/drawing/2014/main" id="{09CB6847-1710-FF93-8624-0ACDE66FB91A}"/>
                </a:ext>
              </a:extLst>
            </p:cNvPr>
            <p:cNvSpPr>
              <a:spLocks noChangeArrowheads="1"/>
            </p:cNvSpPr>
            <p:nvPr/>
          </p:nvSpPr>
          <p:spPr bwMode="auto">
            <a:xfrm>
              <a:off x="988" y="2136"/>
              <a:ext cx="740" cy="746"/>
            </a:xfrm>
            <a:prstGeom prst="cube">
              <a:avLst>
                <a:gd name="adj" fmla="val 25000"/>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11" name="AutoShape 8">
              <a:extLst>
                <a:ext uri="{FF2B5EF4-FFF2-40B4-BE49-F238E27FC236}">
                  <a16:creationId xmlns:a16="http://schemas.microsoft.com/office/drawing/2014/main" id="{DC5D1D18-3AE7-E080-2754-53E9D490466E}"/>
                </a:ext>
              </a:extLst>
            </p:cNvPr>
            <p:cNvSpPr>
              <a:spLocks noChangeArrowheads="1"/>
            </p:cNvSpPr>
            <p:nvPr/>
          </p:nvSpPr>
          <p:spPr bwMode="auto">
            <a:xfrm>
              <a:off x="1134" y="2184"/>
              <a:ext cx="42" cy="54"/>
            </a:xfrm>
            <a:prstGeom prst="can">
              <a:avLst>
                <a:gd name="adj" fmla="val 32143"/>
              </a:avLst>
            </a:prstGeom>
            <a:solidFill>
              <a:schemeClr val="bg1"/>
            </a:solidFill>
            <a:ln w="9525">
              <a:solidFill>
                <a:schemeClr val="bg2"/>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12" name="AutoShape 9">
              <a:extLst>
                <a:ext uri="{FF2B5EF4-FFF2-40B4-BE49-F238E27FC236}">
                  <a16:creationId xmlns:a16="http://schemas.microsoft.com/office/drawing/2014/main" id="{0DEEE6B4-177E-C5C7-5261-BA17C84B87F1}"/>
                </a:ext>
              </a:extLst>
            </p:cNvPr>
            <p:cNvSpPr>
              <a:spLocks noChangeArrowheads="1"/>
            </p:cNvSpPr>
            <p:nvPr/>
          </p:nvSpPr>
          <p:spPr bwMode="auto">
            <a:xfrm>
              <a:off x="1357" y="2184"/>
              <a:ext cx="42" cy="54"/>
            </a:xfrm>
            <a:prstGeom prst="can">
              <a:avLst>
                <a:gd name="adj" fmla="val 32143"/>
              </a:avLst>
            </a:prstGeom>
            <a:solidFill>
              <a:schemeClr val="bg1"/>
            </a:solidFill>
            <a:ln w="9525">
              <a:solidFill>
                <a:schemeClr val="bg2"/>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13" name="AutoShape 10">
              <a:extLst>
                <a:ext uri="{FF2B5EF4-FFF2-40B4-BE49-F238E27FC236}">
                  <a16:creationId xmlns:a16="http://schemas.microsoft.com/office/drawing/2014/main" id="{8084C13F-FD2D-F17D-72F4-0265CFC07619}"/>
                </a:ext>
              </a:extLst>
            </p:cNvPr>
            <p:cNvSpPr>
              <a:spLocks noChangeArrowheads="1"/>
            </p:cNvSpPr>
            <p:nvPr/>
          </p:nvSpPr>
          <p:spPr bwMode="auto">
            <a:xfrm>
              <a:off x="1208" y="2184"/>
              <a:ext cx="42" cy="54"/>
            </a:xfrm>
            <a:prstGeom prst="can">
              <a:avLst>
                <a:gd name="adj" fmla="val 32143"/>
              </a:avLst>
            </a:prstGeom>
            <a:solidFill>
              <a:schemeClr val="bg1"/>
            </a:solidFill>
            <a:ln w="9525">
              <a:solidFill>
                <a:schemeClr val="bg2"/>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14" name="AutoShape 11">
              <a:extLst>
                <a:ext uri="{FF2B5EF4-FFF2-40B4-BE49-F238E27FC236}">
                  <a16:creationId xmlns:a16="http://schemas.microsoft.com/office/drawing/2014/main" id="{83491C8B-FDE9-2FC9-1D1A-320DAB559BE0}"/>
                </a:ext>
              </a:extLst>
            </p:cNvPr>
            <p:cNvSpPr>
              <a:spLocks noChangeArrowheads="1"/>
            </p:cNvSpPr>
            <p:nvPr/>
          </p:nvSpPr>
          <p:spPr bwMode="auto">
            <a:xfrm>
              <a:off x="1432" y="2184"/>
              <a:ext cx="42" cy="54"/>
            </a:xfrm>
            <a:prstGeom prst="can">
              <a:avLst>
                <a:gd name="adj" fmla="val 32143"/>
              </a:avLst>
            </a:prstGeom>
            <a:solidFill>
              <a:schemeClr val="bg1"/>
            </a:solidFill>
            <a:ln w="9525">
              <a:solidFill>
                <a:schemeClr val="bg2"/>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16" name="AutoShape 12">
              <a:extLst>
                <a:ext uri="{FF2B5EF4-FFF2-40B4-BE49-F238E27FC236}">
                  <a16:creationId xmlns:a16="http://schemas.microsoft.com/office/drawing/2014/main" id="{590A569A-96E7-2F7D-E0B1-AF07D3D2412B}"/>
                </a:ext>
              </a:extLst>
            </p:cNvPr>
            <p:cNvSpPr>
              <a:spLocks noChangeArrowheads="1"/>
            </p:cNvSpPr>
            <p:nvPr/>
          </p:nvSpPr>
          <p:spPr bwMode="auto">
            <a:xfrm>
              <a:off x="1282" y="2184"/>
              <a:ext cx="42" cy="54"/>
            </a:xfrm>
            <a:prstGeom prst="can">
              <a:avLst>
                <a:gd name="adj" fmla="val 32143"/>
              </a:avLst>
            </a:prstGeom>
            <a:solidFill>
              <a:schemeClr val="bg1"/>
            </a:solidFill>
            <a:ln w="9525">
              <a:solidFill>
                <a:schemeClr val="bg2"/>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17" name="AutoShape 13">
              <a:extLst>
                <a:ext uri="{FF2B5EF4-FFF2-40B4-BE49-F238E27FC236}">
                  <a16:creationId xmlns:a16="http://schemas.microsoft.com/office/drawing/2014/main" id="{FFDCE9FB-6A95-E391-6959-296C856D0603}"/>
                </a:ext>
              </a:extLst>
            </p:cNvPr>
            <p:cNvSpPr>
              <a:spLocks noChangeArrowheads="1"/>
            </p:cNvSpPr>
            <p:nvPr/>
          </p:nvSpPr>
          <p:spPr bwMode="auto">
            <a:xfrm>
              <a:off x="1580" y="2184"/>
              <a:ext cx="42" cy="54"/>
            </a:xfrm>
            <a:prstGeom prst="can">
              <a:avLst>
                <a:gd name="adj" fmla="val 32143"/>
              </a:avLst>
            </a:prstGeom>
            <a:solidFill>
              <a:schemeClr val="bg1"/>
            </a:solidFill>
            <a:ln w="9525">
              <a:solidFill>
                <a:schemeClr val="bg2"/>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18" name="AutoShape 14">
              <a:extLst>
                <a:ext uri="{FF2B5EF4-FFF2-40B4-BE49-F238E27FC236}">
                  <a16:creationId xmlns:a16="http://schemas.microsoft.com/office/drawing/2014/main" id="{5AC18F17-35BC-F2D7-1A22-5358524AC5B3}"/>
                </a:ext>
              </a:extLst>
            </p:cNvPr>
            <p:cNvSpPr>
              <a:spLocks noChangeArrowheads="1"/>
            </p:cNvSpPr>
            <p:nvPr/>
          </p:nvSpPr>
          <p:spPr bwMode="auto">
            <a:xfrm>
              <a:off x="1506" y="2184"/>
              <a:ext cx="42" cy="54"/>
            </a:xfrm>
            <a:prstGeom prst="can">
              <a:avLst>
                <a:gd name="adj" fmla="val 32143"/>
              </a:avLst>
            </a:prstGeom>
            <a:solidFill>
              <a:schemeClr val="bg1"/>
            </a:solidFill>
            <a:ln w="9525">
              <a:solidFill>
                <a:schemeClr val="bg2"/>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19" name="AutoShape 15">
              <a:extLst>
                <a:ext uri="{FF2B5EF4-FFF2-40B4-BE49-F238E27FC236}">
                  <a16:creationId xmlns:a16="http://schemas.microsoft.com/office/drawing/2014/main" id="{DCC51EF9-43E7-FE4F-6E1D-797689E49BFD}"/>
                </a:ext>
              </a:extLst>
            </p:cNvPr>
            <p:cNvSpPr>
              <a:spLocks noChangeArrowheads="1"/>
            </p:cNvSpPr>
            <p:nvPr/>
          </p:nvSpPr>
          <p:spPr bwMode="auto">
            <a:xfrm rot="5400000">
              <a:off x="986" y="2411"/>
              <a:ext cx="73" cy="70"/>
            </a:xfrm>
            <a:prstGeom prst="roundRect">
              <a:avLst>
                <a:gd name="adj" fmla="val 16667"/>
              </a:avLst>
            </a:prstGeom>
            <a:solidFill>
              <a:schemeClr val="bg2"/>
            </a:solidFill>
            <a:ln w="9525">
              <a:round/>
              <a:headEnd/>
              <a:tailEnd/>
            </a:ln>
            <a:scene3d>
              <a:camera prst="legacyObliqueTopRight"/>
              <a:lightRig rig="legacyFlat3" dir="b"/>
            </a:scene3d>
            <a:sp3d extrusionH="430200" prstMaterial="legacyMatte">
              <a:bevelT w="13500" h="13500" prst="angle"/>
              <a:bevelB w="13500" h="13500" prst="angle"/>
              <a:extrusionClr>
                <a:schemeClr val="bg2"/>
              </a:extrusionClr>
              <a:contourClr>
                <a:schemeClr val="bg2"/>
              </a:contourClr>
            </a:sp3d>
          </p:spPr>
          <p:txBody>
            <a:bodyPr wrap="none" anchor="ctr">
              <a:flatTx/>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grpSp>
          <p:nvGrpSpPr>
            <p:cNvPr id="20" name="Group 16">
              <a:extLst>
                <a:ext uri="{FF2B5EF4-FFF2-40B4-BE49-F238E27FC236}">
                  <a16:creationId xmlns:a16="http://schemas.microsoft.com/office/drawing/2014/main" id="{D78BC809-C4C6-AFA8-A04B-3597462E7759}"/>
                </a:ext>
              </a:extLst>
            </p:cNvPr>
            <p:cNvGrpSpPr>
              <a:grpSpLocks/>
            </p:cNvGrpSpPr>
            <p:nvPr/>
          </p:nvGrpSpPr>
          <p:grpSpPr bwMode="auto">
            <a:xfrm>
              <a:off x="1100" y="2376"/>
              <a:ext cx="329" cy="96"/>
              <a:chOff x="3360" y="3648"/>
              <a:chExt cx="1152" cy="288"/>
            </a:xfrm>
          </p:grpSpPr>
          <p:sp>
            <p:nvSpPr>
              <p:cNvPr id="32" name="AutoShape 17">
                <a:extLst>
                  <a:ext uri="{FF2B5EF4-FFF2-40B4-BE49-F238E27FC236}">
                    <a16:creationId xmlns:a16="http://schemas.microsoft.com/office/drawing/2014/main" id="{951C6296-11A2-B3A9-06DE-117AA85D4AA5}"/>
                  </a:ext>
                </a:extLst>
              </p:cNvPr>
              <p:cNvSpPr>
                <a:spLocks noChangeArrowheads="1"/>
              </p:cNvSpPr>
              <p:nvPr/>
            </p:nvSpPr>
            <p:spPr bwMode="auto">
              <a:xfrm>
                <a:off x="3360" y="3792"/>
                <a:ext cx="1152" cy="144"/>
              </a:xfrm>
              <a:prstGeom prst="flowChartProcess">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contourClr>
                  <a:schemeClr val="bg2"/>
                </a:contourClr>
              </a:sp3d>
            </p:spPr>
            <p:txBody>
              <a:bodyPr wrap="none" anchor="ctr">
                <a:flatTx/>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33" name="AutoShape 18">
                <a:extLst>
                  <a:ext uri="{FF2B5EF4-FFF2-40B4-BE49-F238E27FC236}">
                    <a16:creationId xmlns:a16="http://schemas.microsoft.com/office/drawing/2014/main" id="{5D1FCE29-B4B8-87FD-6CBA-6A4A71E1C80D}"/>
                  </a:ext>
                </a:extLst>
              </p:cNvPr>
              <p:cNvSpPr>
                <a:spLocks noChangeArrowheads="1"/>
              </p:cNvSpPr>
              <p:nvPr/>
            </p:nvSpPr>
            <p:spPr bwMode="auto">
              <a:xfrm>
                <a:off x="3360" y="3648"/>
                <a:ext cx="1152" cy="144"/>
              </a:xfrm>
              <a:prstGeom prst="flowChartProcess">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contourClr>
                  <a:schemeClr val="bg2"/>
                </a:contourClr>
              </a:sp3d>
            </p:spPr>
            <p:txBody>
              <a:bodyPr wrap="none" anchor="ctr">
                <a:flatTx/>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grpSp>
        <p:sp>
          <p:nvSpPr>
            <p:cNvPr id="21" name="AutoShape 19">
              <a:extLst>
                <a:ext uri="{FF2B5EF4-FFF2-40B4-BE49-F238E27FC236}">
                  <a16:creationId xmlns:a16="http://schemas.microsoft.com/office/drawing/2014/main" id="{6709E000-C51F-ABCF-3FE7-935C01C3FA08}"/>
                </a:ext>
              </a:extLst>
            </p:cNvPr>
            <p:cNvSpPr>
              <a:spLocks noChangeArrowheads="1"/>
            </p:cNvSpPr>
            <p:nvPr/>
          </p:nvSpPr>
          <p:spPr bwMode="auto">
            <a:xfrm rot="5400000">
              <a:off x="1446" y="2411"/>
              <a:ext cx="73" cy="70"/>
            </a:xfrm>
            <a:prstGeom prst="roundRect">
              <a:avLst>
                <a:gd name="adj" fmla="val 16667"/>
              </a:avLst>
            </a:prstGeom>
            <a:solidFill>
              <a:schemeClr val="bg2"/>
            </a:solidFill>
            <a:ln w="9525">
              <a:round/>
              <a:headEnd/>
              <a:tailEnd/>
            </a:ln>
            <a:scene3d>
              <a:camera prst="legacyObliqueTopRight"/>
              <a:lightRig rig="legacyFlat3" dir="b"/>
            </a:scene3d>
            <a:sp3d extrusionH="430200" prstMaterial="legacyMatte">
              <a:bevelT w="13500" h="13500" prst="angle"/>
              <a:bevelB w="13500" h="13500" prst="angle"/>
              <a:extrusionClr>
                <a:schemeClr val="bg2"/>
              </a:extrusionClr>
              <a:contourClr>
                <a:schemeClr val="bg2"/>
              </a:contourClr>
            </a:sp3d>
          </p:spPr>
          <p:txBody>
            <a:bodyPr wrap="none" anchor="ctr">
              <a:flatTx/>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22" name="Oval 20">
              <a:extLst>
                <a:ext uri="{FF2B5EF4-FFF2-40B4-BE49-F238E27FC236}">
                  <a16:creationId xmlns:a16="http://schemas.microsoft.com/office/drawing/2014/main" id="{B31E4553-44F9-1AA7-527C-B2F161250251}"/>
                </a:ext>
              </a:extLst>
            </p:cNvPr>
            <p:cNvSpPr>
              <a:spLocks noChangeArrowheads="1"/>
            </p:cNvSpPr>
            <p:nvPr/>
          </p:nvSpPr>
          <p:spPr bwMode="auto">
            <a:xfrm>
              <a:off x="991" y="2409"/>
              <a:ext cx="57" cy="73"/>
            </a:xfrm>
            <a:prstGeom prst="ellipse">
              <a:avLst/>
            </a:prstGeom>
            <a:solidFill>
              <a:schemeClr val="bg1"/>
            </a:solidFill>
            <a:ln w="9525" algn="ctr">
              <a:solidFill>
                <a:schemeClr val="tx1"/>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23" name="Oval 21">
              <a:extLst>
                <a:ext uri="{FF2B5EF4-FFF2-40B4-BE49-F238E27FC236}">
                  <a16:creationId xmlns:a16="http://schemas.microsoft.com/office/drawing/2014/main" id="{1FC12D32-179E-E693-EA02-0B981CF14F3B}"/>
                </a:ext>
              </a:extLst>
            </p:cNvPr>
            <p:cNvSpPr>
              <a:spLocks noChangeArrowheads="1"/>
            </p:cNvSpPr>
            <p:nvPr/>
          </p:nvSpPr>
          <p:spPr bwMode="auto">
            <a:xfrm>
              <a:off x="1448" y="2409"/>
              <a:ext cx="57" cy="73"/>
            </a:xfrm>
            <a:prstGeom prst="ellipse">
              <a:avLst/>
            </a:prstGeom>
            <a:solidFill>
              <a:schemeClr val="bg1"/>
            </a:solidFill>
            <a:ln w="9525" algn="ctr">
              <a:solidFill>
                <a:schemeClr val="tx1"/>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24" name="AutoShape 22">
              <a:extLst>
                <a:ext uri="{FF2B5EF4-FFF2-40B4-BE49-F238E27FC236}">
                  <a16:creationId xmlns:a16="http://schemas.microsoft.com/office/drawing/2014/main" id="{1D985A38-6769-04AA-E7EB-178FDA3AD635}"/>
                </a:ext>
              </a:extLst>
            </p:cNvPr>
            <p:cNvSpPr>
              <a:spLocks noChangeArrowheads="1"/>
            </p:cNvSpPr>
            <p:nvPr/>
          </p:nvSpPr>
          <p:spPr bwMode="auto">
            <a:xfrm>
              <a:off x="998" y="2418"/>
              <a:ext cx="42" cy="55"/>
            </a:xfrm>
            <a:prstGeom prst="star4">
              <a:avLst>
                <a:gd name="adj" fmla="val 12500"/>
              </a:avLst>
            </a:prstGeom>
            <a:solidFill>
              <a:schemeClr val="accent1"/>
            </a:solidFill>
            <a:ln w="9525" algn="ctr">
              <a:solidFill>
                <a:schemeClr val="tx1"/>
              </a:solidFill>
              <a:miter lim="800000"/>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25" name="AutoShape 23">
              <a:extLst>
                <a:ext uri="{FF2B5EF4-FFF2-40B4-BE49-F238E27FC236}">
                  <a16:creationId xmlns:a16="http://schemas.microsoft.com/office/drawing/2014/main" id="{65C2353D-EB01-22A4-7679-A63244E8C010}"/>
                </a:ext>
              </a:extLst>
            </p:cNvPr>
            <p:cNvSpPr>
              <a:spLocks noChangeArrowheads="1"/>
            </p:cNvSpPr>
            <p:nvPr/>
          </p:nvSpPr>
          <p:spPr bwMode="auto">
            <a:xfrm>
              <a:off x="1456" y="2423"/>
              <a:ext cx="42" cy="54"/>
            </a:xfrm>
            <a:prstGeom prst="star4">
              <a:avLst>
                <a:gd name="adj" fmla="val 12500"/>
              </a:avLst>
            </a:prstGeom>
            <a:solidFill>
              <a:schemeClr val="accent1"/>
            </a:solidFill>
            <a:ln w="9525" algn="ctr">
              <a:solidFill>
                <a:schemeClr val="tx1"/>
              </a:solidFill>
              <a:miter lim="800000"/>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26" name="AutoShape 24">
              <a:extLst>
                <a:ext uri="{FF2B5EF4-FFF2-40B4-BE49-F238E27FC236}">
                  <a16:creationId xmlns:a16="http://schemas.microsoft.com/office/drawing/2014/main" id="{5874E3DC-0177-5713-996D-7A17C5393329}"/>
                </a:ext>
              </a:extLst>
            </p:cNvPr>
            <p:cNvSpPr>
              <a:spLocks noChangeArrowheads="1"/>
            </p:cNvSpPr>
            <p:nvPr/>
          </p:nvSpPr>
          <p:spPr bwMode="auto">
            <a:xfrm>
              <a:off x="1679" y="2277"/>
              <a:ext cx="21" cy="387"/>
            </a:xfrm>
            <a:prstGeom prst="can">
              <a:avLst>
                <a:gd name="adj" fmla="val 73714"/>
              </a:avLst>
            </a:prstGeom>
            <a:gradFill rotWithShape="1">
              <a:gsLst>
                <a:gs pos="0">
                  <a:schemeClr val="accent1">
                    <a:alpha val="49001"/>
                  </a:schemeClr>
                </a:gs>
                <a:gs pos="50000">
                  <a:schemeClr val="accent1">
                    <a:gamma/>
                    <a:tint val="9412"/>
                    <a:invGamma/>
                  </a:schemeClr>
                </a:gs>
                <a:gs pos="100000">
                  <a:schemeClr val="accent1">
                    <a:alpha val="49001"/>
                  </a:schemeClr>
                </a:gs>
              </a:gsLst>
              <a:lin ang="0" scaled="1"/>
            </a:gradFill>
            <a:ln w="9525">
              <a:noFill/>
              <a:round/>
              <a:headEnd/>
              <a:tailEnd/>
            </a:ln>
            <a:effectLst/>
          </p:spPr>
          <p:txBody>
            <a:bodyPr wrap="none" lIns="91431" tIns="45716" rIns="91431" bIns="45716" anchor="ctr"/>
            <a:lstStyle/>
            <a:p>
              <a:pPr algn="ctr">
                <a:defRPr/>
              </a:pPr>
              <a:endParaRPr lang="vi-VN"/>
            </a:p>
          </p:txBody>
        </p:sp>
        <p:sp>
          <p:nvSpPr>
            <p:cNvPr id="27" name="AutoShape 25">
              <a:extLst>
                <a:ext uri="{FF2B5EF4-FFF2-40B4-BE49-F238E27FC236}">
                  <a16:creationId xmlns:a16="http://schemas.microsoft.com/office/drawing/2014/main" id="{4A11750F-741B-F72C-EF09-5E8EB113338B}"/>
                </a:ext>
              </a:extLst>
            </p:cNvPr>
            <p:cNvSpPr>
              <a:spLocks noChangeArrowheads="1"/>
            </p:cNvSpPr>
            <p:nvPr/>
          </p:nvSpPr>
          <p:spPr bwMode="auto">
            <a:xfrm>
              <a:off x="997" y="2256"/>
              <a:ext cx="635" cy="144"/>
            </a:xfrm>
            <a:prstGeom prst="cube">
              <a:avLst>
                <a:gd name="adj" fmla="val 25000"/>
              </a:avLst>
            </a:prstGeom>
            <a:solidFill>
              <a:schemeClr val="bg2"/>
            </a:solidFill>
            <a:ln w="9525">
              <a:solidFill>
                <a:schemeClr val="bg2"/>
              </a:solidFill>
              <a:miter lim="800000"/>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28" name="AutoShape 26">
              <a:extLst>
                <a:ext uri="{FF2B5EF4-FFF2-40B4-BE49-F238E27FC236}">
                  <a16:creationId xmlns:a16="http://schemas.microsoft.com/office/drawing/2014/main" id="{DC665236-E28C-6DF4-63B5-6361199350BE}"/>
                </a:ext>
              </a:extLst>
            </p:cNvPr>
            <p:cNvSpPr>
              <a:spLocks noChangeArrowheads="1"/>
            </p:cNvSpPr>
            <p:nvPr/>
          </p:nvSpPr>
          <p:spPr bwMode="auto">
            <a:xfrm>
              <a:off x="1152" y="2112"/>
              <a:ext cx="570" cy="48"/>
            </a:xfrm>
            <a:prstGeom prst="cube">
              <a:avLst>
                <a:gd name="adj" fmla="val 25000"/>
              </a:avLst>
            </a:prstGeom>
            <a:solidFill>
              <a:schemeClr val="bg2"/>
            </a:solidFill>
            <a:ln w="9525">
              <a:solidFill>
                <a:schemeClr val="bg2"/>
              </a:solidFill>
              <a:miter lim="800000"/>
              <a:headEnd/>
              <a:tailEnd/>
            </a:ln>
          </p:spPr>
          <p:txBody>
            <a:bodyPr wrap="none" lIns="91431" tIns="45716" rIns="91431" bIns="45716"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endParaRPr lang="vi-VN" altLang="vi-VN">
                <a:solidFill>
                  <a:schemeClr val="bg2"/>
                </a:solidFill>
              </a:endParaRPr>
            </a:p>
          </p:txBody>
        </p:sp>
        <p:sp>
          <p:nvSpPr>
            <p:cNvPr id="29" name="AutoShape 27">
              <a:extLst>
                <a:ext uri="{FF2B5EF4-FFF2-40B4-BE49-F238E27FC236}">
                  <a16:creationId xmlns:a16="http://schemas.microsoft.com/office/drawing/2014/main" id="{B2FB115E-6A0A-45FB-005A-7FBB5A54A6C0}"/>
                </a:ext>
              </a:extLst>
            </p:cNvPr>
            <p:cNvSpPr>
              <a:spLocks noChangeArrowheads="1"/>
            </p:cNvSpPr>
            <p:nvPr/>
          </p:nvSpPr>
          <p:spPr bwMode="auto">
            <a:xfrm>
              <a:off x="1667" y="2224"/>
              <a:ext cx="37" cy="96"/>
            </a:xfrm>
            <a:prstGeom prst="can">
              <a:avLst>
                <a:gd name="adj" fmla="val 64865"/>
              </a:avLst>
            </a:prstGeom>
            <a:solidFill>
              <a:schemeClr val="bg2"/>
            </a:solidFill>
            <a:ln w="9525">
              <a:solidFill>
                <a:schemeClr val="bg2"/>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30" name="Text Box 28">
              <a:extLst>
                <a:ext uri="{FF2B5EF4-FFF2-40B4-BE49-F238E27FC236}">
                  <a16:creationId xmlns:a16="http://schemas.microsoft.com/office/drawing/2014/main" id="{54665C22-875E-2E19-0E8A-4418C313FC43}"/>
                </a:ext>
              </a:extLst>
            </p:cNvPr>
            <p:cNvSpPr txBox="1">
              <a:spLocks noChangeArrowheads="1"/>
            </p:cNvSpPr>
            <p:nvPr/>
          </p:nvSpPr>
          <p:spPr bwMode="auto">
            <a:xfrm>
              <a:off x="1296" y="2438"/>
              <a:ext cx="337"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1" tIns="45716" rIns="91431" bIns="45716">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spcBef>
                  <a:spcPct val="50000"/>
                </a:spcBef>
              </a:pPr>
              <a:r>
                <a:rPr lang="en-US" altLang="vi-VN" sz="2000">
                  <a:latin typeface="Arial" panose="020B0604020202020204" pitchFamily="34" charset="0"/>
                </a:rPr>
                <a:t>+</a:t>
              </a:r>
            </a:p>
          </p:txBody>
        </p:sp>
        <p:sp>
          <p:nvSpPr>
            <p:cNvPr id="31" name="Text Box 29">
              <a:extLst>
                <a:ext uri="{FF2B5EF4-FFF2-40B4-BE49-F238E27FC236}">
                  <a16:creationId xmlns:a16="http://schemas.microsoft.com/office/drawing/2014/main" id="{9B6F537A-53D9-BB23-C893-7FB9EEEDDD50}"/>
                </a:ext>
              </a:extLst>
            </p:cNvPr>
            <p:cNvSpPr txBox="1">
              <a:spLocks noChangeArrowheads="1"/>
            </p:cNvSpPr>
            <p:nvPr/>
          </p:nvSpPr>
          <p:spPr bwMode="auto">
            <a:xfrm>
              <a:off x="888" y="2376"/>
              <a:ext cx="33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1" tIns="45716" rIns="91431" bIns="45716">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spcBef>
                  <a:spcPct val="50000"/>
                </a:spcBef>
              </a:pPr>
              <a:r>
                <a:rPr lang="en-US" altLang="vi-VN" sz="2000">
                  <a:latin typeface="Arial" panose="020B0604020202020204" pitchFamily="34" charset="0"/>
                </a:rPr>
                <a:t>_</a:t>
              </a:r>
            </a:p>
          </p:txBody>
        </p:sp>
      </p:grpSp>
      <p:sp>
        <p:nvSpPr>
          <p:cNvPr id="34" name="Oval 30">
            <a:extLst>
              <a:ext uri="{FF2B5EF4-FFF2-40B4-BE49-F238E27FC236}">
                <a16:creationId xmlns:a16="http://schemas.microsoft.com/office/drawing/2014/main" id="{BE8F9ABF-4153-0690-ADD5-75472BCDB4AC}"/>
              </a:ext>
            </a:extLst>
          </p:cNvPr>
          <p:cNvSpPr>
            <a:spLocks noChangeArrowheads="1"/>
          </p:cNvSpPr>
          <p:nvPr/>
        </p:nvSpPr>
        <p:spPr bwMode="auto">
          <a:xfrm>
            <a:off x="6035337" y="4617206"/>
            <a:ext cx="46038" cy="46037"/>
          </a:xfrm>
          <a:prstGeom prst="ellipse">
            <a:avLst/>
          </a:prstGeom>
          <a:solidFill>
            <a:srgbClr val="FF9900"/>
          </a:solidFill>
          <a:ln w="9525">
            <a:solidFill>
              <a:srgbClr val="FF9900"/>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35" name="Text Box 31">
            <a:extLst>
              <a:ext uri="{FF2B5EF4-FFF2-40B4-BE49-F238E27FC236}">
                <a16:creationId xmlns:a16="http://schemas.microsoft.com/office/drawing/2014/main" id="{79462689-4D40-3419-48B0-D5A0A3045DF0}"/>
              </a:ext>
            </a:extLst>
          </p:cNvPr>
          <p:cNvSpPr txBox="1">
            <a:spLocks noChangeArrowheads="1"/>
          </p:cNvSpPr>
          <p:nvPr/>
        </p:nvSpPr>
        <p:spPr bwMode="auto">
          <a:xfrm>
            <a:off x="6016287" y="4180642"/>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r>
              <a:rPr lang="en-US" altLang="vi-VN" sz="1400" b="1">
                <a:latin typeface="Arial" panose="020B0604020202020204" pitchFamily="34" charset="0"/>
              </a:rPr>
              <a:t>K</a:t>
            </a:r>
          </a:p>
        </p:txBody>
      </p:sp>
      <p:sp>
        <p:nvSpPr>
          <p:cNvPr id="36" name="Rectangle 32">
            <a:extLst>
              <a:ext uri="{FF2B5EF4-FFF2-40B4-BE49-F238E27FC236}">
                <a16:creationId xmlns:a16="http://schemas.microsoft.com/office/drawing/2014/main" id="{614D7BD8-8ACF-214F-D3A7-0F76E5CD5209}"/>
              </a:ext>
            </a:extLst>
          </p:cNvPr>
          <p:cNvSpPr>
            <a:spLocks noChangeArrowheads="1"/>
          </p:cNvSpPr>
          <p:nvPr/>
        </p:nvSpPr>
        <p:spPr bwMode="auto">
          <a:xfrm>
            <a:off x="5673387" y="4693406"/>
            <a:ext cx="800100" cy="123825"/>
          </a:xfrm>
          <a:prstGeom prst="rect">
            <a:avLst/>
          </a:prstGeom>
          <a:solidFill>
            <a:schemeClr val="accent1"/>
          </a:solidFill>
          <a:ln w="9525">
            <a:miter lim="800000"/>
            <a:headEnd/>
            <a:tailEnd/>
          </a:ln>
          <a:scene3d>
            <a:camera prst="legacyPerspectiveTopRight">
              <a:rot lat="0" lon="300000" rev="0"/>
            </a:camera>
            <a:lightRig rig="legacyFlat3" dir="r"/>
          </a:scene3d>
          <a:sp3d extrusionH="8874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37" name="Oval 33">
            <a:extLst>
              <a:ext uri="{FF2B5EF4-FFF2-40B4-BE49-F238E27FC236}">
                <a16:creationId xmlns:a16="http://schemas.microsoft.com/office/drawing/2014/main" id="{EEA29245-E064-380E-2479-366900228ECB}"/>
              </a:ext>
            </a:extLst>
          </p:cNvPr>
          <p:cNvSpPr>
            <a:spLocks noChangeArrowheads="1"/>
          </p:cNvSpPr>
          <p:nvPr/>
        </p:nvSpPr>
        <p:spPr bwMode="auto">
          <a:xfrm>
            <a:off x="5873412" y="4590217"/>
            <a:ext cx="46038" cy="46038"/>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38" name="Oval 34">
            <a:extLst>
              <a:ext uri="{FF2B5EF4-FFF2-40B4-BE49-F238E27FC236}">
                <a16:creationId xmlns:a16="http://schemas.microsoft.com/office/drawing/2014/main" id="{A5D82480-AA55-6F02-A469-8DCDF9FE7C5A}"/>
              </a:ext>
            </a:extLst>
          </p:cNvPr>
          <p:cNvSpPr>
            <a:spLocks noChangeArrowheads="1"/>
          </p:cNvSpPr>
          <p:nvPr/>
        </p:nvSpPr>
        <p:spPr bwMode="auto">
          <a:xfrm>
            <a:off x="6322676" y="4599742"/>
            <a:ext cx="46037" cy="46038"/>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grpSp>
        <p:nvGrpSpPr>
          <p:cNvPr id="39" name="Group 35">
            <a:extLst>
              <a:ext uri="{FF2B5EF4-FFF2-40B4-BE49-F238E27FC236}">
                <a16:creationId xmlns:a16="http://schemas.microsoft.com/office/drawing/2014/main" id="{63FF4603-6F27-CA5B-C92D-CDE0B740BD61}"/>
              </a:ext>
            </a:extLst>
          </p:cNvPr>
          <p:cNvGrpSpPr>
            <a:grpSpLocks/>
          </p:cNvGrpSpPr>
          <p:nvPr/>
        </p:nvGrpSpPr>
        <p:grpSpPr bwMode="auto">
          <a:xfrm>
            <a:off x="5663862" y="4288592"/>
            <a:ext cx="685800" cy="685800"/>
            <a:chOff x="1218" y="2010"/>
            <a:chExt cx="432" cy="432"/>
          </a:xfrm>
        </p:grpSpPr>
        <p:sp>
          <p:nvSpPr>
            <p:cNvPr id="40" name="Line 36">
              <a:extLst>
                <a:ext uri="{FF2B5EF4-FFF2-40B4-BE49-F238E27FC236}">
                  <a16:creationId xmlns:a16="http://schemas.microsoft.com/office/drawing/2014/main" id="{5B6C33A8-5EAE-4F07-F978-B0C50D3843F6}"/>
                </a:ext>
              </a:extLst>
            </p:cNvPr>
            <p:cNvSpPr>
              <a:spLocks noChangeShapeType="1"/>
            </p:cNvSpPr>
            <p:nvPr/>
          </p:nvSpPr>
          <p:spPr bwMode="auto">
            <a:xfrm flipV="1">
              <a:off x="1440" y="2064"/>
              <a:ext cx="144" cy="144"/>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 name="Oval 37">
              <a:extLst>
                <a:ext uri="{FF2B5EF4-FFF2-40B4-BE49-F238E27FC236}">
                  <a16:creationId xmlns:a16="http://schemas.microsoft.com/office/drawing/2014/main" id="{B126C63D-9861-0A7D-7E88-AB3A3E55E6FF}"/>
                </a:ext>
              </a:extLst>
            </p:cNvPr>
            <p:cNvSpPr>
              <a:spLocks noChangeArrowheads="1"/>
            </p:cNvSpPr>
            <p:nvPr/>
          </p:nvSpPr>
          <p:spPr bwMode="auto">
            <a:xfrm>
              <a:off x="1218" y="2010"/>
              <a:ext cx="432" cy="43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grpSp>
      <p:sp>
        <p:nvSpPr>
          <p:cNvPr id="42" name="AutoShape 38">
            <a:extLst>
              <a:ext uri="{FF2B5EF4-FFF2-40B4-BE49-F238E27FC236}">
                <a16:creationId xmlns:a16="http://schemas.microsoft.com/office/drawing/2014/main" id="{999460EC-ACFD-00A1-5E82-5B9B1AEAD2D0}"/>
              </a:ext>
            </a:extLst>
          </p:cNvPr>
          <p:cNvSpPr>
            <a:spLocks noChangeArrowheads="1"/>
          </p:cNvSpPr>
          <p:nvPr/>
        </p:nvSpPr>
        <p:spPr bwMode="auto">
          <a:xfrm>
            <a:off x="5844837" y="4485442"/>
            <a:ext cx="76200" cy="152400"/>
          </a:xfrm>
          <a:prstGeom prst="plus">
            <a:avLst>
              <a:gd name="adj" fmla="val 25000"/>
            </a:avLst>
          </a:prstGeom>
          <a:gradFill rotWithShape="1">
            <a:gsLst>
              <a:gs pos="0">
                <a:srgbClr val="525252"/>
              </a:gs>
              <a:gs pos="50000">
                <a:srgbClr val="B2B2B2"/>
              </a:gs>
              <a:gs pos="100000">
                <a:srgbClr val="52525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43" name="Oval 39">
            <a:extLst>
              <a:ext uri="{FF2B5EF4-FFF2-40B4-BE49-F238E27FC236}">
                <a16:creationId xmlns:a16="http://schemas.microsoft.com/office/drawing/2014/main" id="{A3581A45-183E-6E2D-78BD-319002EB26CA}"/>
              </a:ext>
            </a:extLst>
          </p:cNvPr>
          <p:cNvSpPr>
            <a:spLocks noChangeArrowheads="1"/>
          </p:cNvSpPr>
          <p:nvPr/>
        </p:nvSpPr>
        <p:spPr bwMode="auto">
          <a:xfrm>
            <a:off x="5998826" y="4583867"/>
            <a:ext cx="46037" cy="46038"/>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44" name="AutoShape 40">
            <a:extLst>
              <a:ext uri="{FF2B5EF4-FFF2-40B4-BE49-F238E27FC236}">
                <a16:creationId xmlns:a16="http://schemas.microsoft.com/office/drawing/2014/main" id="{7751E145-CE12-9E0A-962A-2CD38F85AB7F}"/>
              </a:ext>
            </a:extLst>
          </p:cNvPr>
          <p:cNvSpPr>
            <a:spLocks noChangeArrowheads="1"/>
          </p:cNvSpPr>
          <p:nvPr/>
        </p:nvSpPr>
        <p:spPr bwMode="auto">
          <a:xfrm>
            <a:off x="6444912" y="4504492"/>
            <a:ext cx="76200" cy="152400"/>
          </a:xfrm>
          <a:prstGeom prst="plus">
            <a:avLst>
              <a:gd name="adj" fmla="val 25000"/>
            </a:avLst>
          </a:prstGeom>
          <a:gradFill rotWithShape="1">
            <a:gsLst>
              <a:gs pos="0">
                <a:srgbClr val="525252"/>
              </a:gs>
              <a:gs pos="50000">
                <a:srgbClr val="B2B2B2"/>
              </a:gs>
              <a:gs pos="100000">
                <a:srgbClr val="52525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45" name="Oval 41">
            <a:extLst>
              <a:ext uri="{FF2B5EF4-FFF2-40B4-BE49-F238E27FC236}">
                <a16:creationId xmlns:a16="http://schemas.microsoft.com/office/drawing/2014/main" id="{E2E5B05C-172C-D068-0D86-7517DA5133D7}"/>
              </a:ext>
            </a:extLst>
          </p:cNvPr>
          <p:cNvSpPr>
            <a:spLocks noChangeArrowheads="1"/>
          </p:cNvSpPr>
          <p:nvPr/>
        </p:nvSpPr>
        <p:spPr bwMode="auto">
          <a:xfrm>
            <a:off x="6576675" y="3072567"/>
            <a:ext cx="2209800" cy="1905000"/>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46" name="Litebulb">
            <a:extLst>
              <a:ext uri="{FF2B5EF4-FFF2-40B4-BE49-F238E27FC236}">
                <a16:creationId xmlns:a16="http://schemas.microsoft.com/office/drawing/2014/main" id="{D4849406-AACF-0E9E-7FEB-C73B4F10B9B5}"/>
              </a:ext>
            </a:extLst>
          </p:cNvPr>
          <p:cNvSpPr>
            <a:spLocks noEditPoints="1" noChangeArrowheads="1"/>
          </p:cNvSpPr>
          <p:nvPr/>
        </p:nvSpPr>
        <p:spPr bwMode="auto">
          <a:xfrm>
            <a:off x="7283112" y="3647242"/>
            <a:ext cx="712788" cy="102393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3175">
            <a:solidFill>
              <a:srgbClr val="FFCC00"/>
            </a:solidFill>
            <a:miter lim="800000"/>
            <a:headEnd/>
            <a:tailEnd/>
          </a:ln>
        </p:spPr>
        <p:txBody>
          <a:bodyPr/>
          <a:lstStyle/>
          <a:p>
            <a:endParaRPr lang="vi-VN"/>
          </a:p>
        </p:txBody>
      </p:sp>
      <p:grpSp>
        <p:nvGrpSpPr>
          <p:cNvPr id="47" name="Group 43">
            <a:extLst>
              <a:ext uri="{FF2B5EF4-FFF2-40B4-BE49-F238E27FC236}">
                <a16:creationId xmlns:a16="http://schemas.microsoft.com/office/drawing/2014/main" id="{E59FC6F5-CC01-E64E-6C54-32B22B243E65}"/>
              </a:ext>
            </a:extLst>
          </p:cNvPr>
          <p:cNvGrpSpPr>
            <a:grpSpLocks/>
          </p:cNvGrpSpPr>
          <p:nvPr/>
        </p:nvGrpSpPr>
        <p:grpSpPr bwMode="auto">
          <a:xfrm>
            <a:off x="7283112" y="3647242"/>
            <a:ext cx="712788" cy="1104900"/>
            <a:chOff x="1402" y="2202"/>
            <a:chExt cx="449" cy="696"/>
          </a:xfrm>
        </p:grpSpPr>
        <p:sp>
          <p:nvSpPr>
            <p:cNvPr id="48" name="Litebulb">
              <a:extLst>
                <a:ext uri="{FF2B5EF4-FFF2-40B4-BE49-F238E27FC236}">
                  <a16:creationId xmlns:a16="http://schemas.microsoft.com/office/drawing/2014/main" id="{562E1942-9C74-4F34-1AA2-55CF9AAB7181}"/>
                </a:ext>
              </a:extLst>
            </p:cNvPr>
            <p:cNvSpPr>
              <a:spLocks noEditPoints="1" noChangeArrowheads="1"/>
            </p:cNvSpPr>
            <p:nvPr/>
          </p:nvSpPr>
          <p:spPr bwMode="auto">
            <a:xfrm>
              <a:off x="1402" y="2202"/>
              <a:ext cx="449" cy="64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60 w 21600"/>
                <a:gd name="T13" fmla="*/ 2177 h 21600"/>
                <a:gd name="T14" fmla="*/ 18281 w 21600"/>
                <a:gd name="T15" fmla="*/ 9276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3175">
              <a:solidFill>
                <a:srgbClr val="FFCC00"/>
              </a:solidFill>
              <a:miter lim="800000"/>
              <a:headEnd/>
              <a:tailEnd/>
            </a:ln>
          </p:spPr>
          <p:txBody>
            <a:bodyPr/>
            <a:lstStyle/>
            <a:p>
              <a:endParaRPr lang="vi-VN"/>
            </a:p>
          </p:txBody>
        </p:sp>
        <p:sp>
          <p:nvSpPr>
            <p:cNvPr id="49" name="Oval 45">
              <a:extLst>
                <a:ext uri="{FF2B5EF4-FFF2-40B4-BE49-F238E27FC236}">
                  <a16:creationId xmlns:a16="http://schemas.microsoft.com/office/drawing/2014/main" id="{BD5D237A-8EA4-1A47-8AEE-B0762E9463A4}"/>
                </a:ext>
              </a:extLst>
            </p:cNvPr>
            <p:cNvSpPr>
              <a:spLocks noChangeArrowheads="1"/>
            </p:cNvSpPr>
            <p:nvPr/>
          </p:nvSpPr>
          <p:spPr bwMode="auto">
            <a:xfrm>
              <a:off x="1453" y="2774"/>
              <a:ext cx="350" cy="124"/>
            </a:xfrm>
            <a:prstGeom prst="ellipse">
              <a:avLst/>
            </a:prstGeom>
            <a:solidFill>
              <a:srgbClr val="0099FF"/>
            </a:solidFill>
            <a:ln w="9525">
              <a:round/>
              <a:headEnd/>
              <a:tailEnd/>
            </a:ln>
            <a:scene3d>
              <a:camera prst="legacyObliqueTopRight">
                <a:rot lat="16199989" lon="0" rev="0"/>
              </a:camera>
              <a:lightRig rig="legacyFlat1" dir="t"/>
            </a:scene3d>
            <a:sp3d extrusionH="100000" prstMaterial="legacyMetal">
              <a:bevelT w="13500" h="13500" prst="angle"/>
              <a:bevelB w="13500" h="13500" prst="angle"/>
              <a:extrusionClr>
                <a:srgbClr val="0099FF"/>
              </a:extrusionClr>
              <a:contourClr>
                <a:srgbClr val="0099FF"/>
              </a:contourClr>
            </a:sp3d>
          </p:spPr>
          <p:txBody>
            <a:bodyPr wrap="none" anchor="ctr">
              <a:flatTx/>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50" name="AutoShape 46">
              <a:extLst>
                <a:ext uri="{FF2B5EF4-FFF2-40B4-BE49-F238E27FC236}">
                  <a16:creationId xmlns:a16="http://schemas.microsoft.com/office/drawing/2014/main" id="{D1B78F10-1207-4F36-1B00-4AEAC056DDE3}"/>
                </a:ext>
              </a:extLst>
            </p:cNvPr>
            <p:cNvSpPr>
              <a:spLocks noChangeArrowheads="1"/>
            </p:cNvSpPr>
            <p:nvPr/>
          </p:nvSpPr>
          <p:spPr bwMode="auto">
            <a:xfrm rot="16200000">
              <a:off x="1541" y="2686"/>
              <a:ext cx="172" cy="162"/>
            </a:xfrm>
            <a:prstGeom prst="flowChartOnlineStorag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vi-VN"/>
            </a:p>
          </p:txBody>
        </p:sp>
      </p:grpSp>
      <p:sp>
        <p:nvSpPr>
          <p:cNvPr id="51" name="Oval 47">
            <a:extLst>
              <a:ext uri="{FF2B5EF4-FFF2-40B4-BE49-F238E27FC236}">
                <a16:creationId xmlns:a16="http://schemas.microsoft.com/office/drawing/2014/main" id="{6FFA2A75-35DF-9A9C-E172-AF4AC4450926}"/>
              </a:ext>
            </a:extLst>
          </p:cNvPr>
          <p:cNvSpPr>
            <a:spLocks noChangeArrowheads="1"/>
          </p:cNvSpPr>
          <p:nvPr/>
        </p:nvSpPr>
        <p:spPr bwMode="auto">
          <a:xfrm>
            <a:off x="9340512" y="4561642"/>
            <a:ext cx="990600" cy="381000"/>
          </a:xfrm>
          <a:prstGeom prst="ellipse">
            <a:avLst/>
          </a:prstGeom>
          <a:gradFill rotWithShape="1">
            <a:gsLst>
              <a:gs pos="0">
                <a:schemeClr val="bg1"/>
              </a:gs>
              <a:gs pos="50000">
                <a:srgbClr val="66CCFF">
                  <a:alpha val="80000"/>
                </a:srgbClr>
              </a:gs>
              <a:gs pos="100000">
                <a:schemeClr val="bg1"/>
              </a:gs>
            </a:gsLst>
            <a:lin ang="0" scaled="1"/>
          </a:gradFill>
          <a:ln w="9525">
            <a:noFill/>
            <a:round/>
            <a:headEnd/>
            <a:tailEnd/>
          </a:ln>
          <a:effectLst/>
        </p:spPr>
        <p:txBody>
          <a:bodyPr wrap="none" anchor="ctr"/>
          <a:lstStyle/>
          <a:p>
            <a:pPr>
              <a:defRPr/>
            </a:pPr>
            <a:endParaRPr lang="vi-VN"/>
          </a:p>
        </p:txBody>
      </p:sp>
      <p:sp>
        <p:nvSpPr>
          <p:cNvPr id="52" name="Oval 48">
            <a:extLst>
              <a:ext uri="{FF2B5EF4-FFF2-40B4-BE49-F238E27FC236}">
                <a16:creationId xmlns:a16="http://schemas.microsoft.com/office/drawing/2014/main" id="{EBF3C04C-6534-0976-59E2-267D17C6C986}"/>
              </a:ext>
            </a:extLst>
          </p:cNvPr>
          <p:cNvSpPr>
            <a:spLocks noChangeArrowheads="1"/>
          </p:cNvSpPr>
          <p:nvPr/>
        </p:nvSpPr>
        <p:spPr bwMode="auto">
          <a:xfrm>
            <a:off x="9340512" y="4561643"/>
            <a:ext cx="990600" cy="398463"/>
          </a:xfrm>
          <a:prstGeom prst="ellipse">
            <a:avLst/>
          </a:prstGeom>
          <a:solidFill>
            <a:srgbClr val="FFFFFF">
              <a:alpha val="50195"/>
            </a:srgbClr>
          </a:solidFill>
          <a:ln w="9525">
            <a:solidFill>
              <a:srgbClr val="3399FF"/>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53" name="Oval 49" descr="Dashed horizontal">
            <a:extLst>
              <a:ext uri="{FF2B5EF4-FFF2-40B4-BE49-F238E27FC236}">
                <a16:creationId xmlns:a16="http://schemas.microsoft.com/office/drawing/2014/main" id="{2FE37F70-EEA8-0A34-5407-93900F5C5310}"/>
              </a:ext>
            </a:extLst>
          </p:cNvPr>
          <p:cNvSpPr>
            <a:spLocks noChangeArrowheads="1"/>
          </p:cNvSpPr>
          <p:nvPr/>
        </p:nvSpPr>
        <p:spPr bwMode="auto">
          <a:xfrm>
            <a:off x="9329400" y="3996493"/>
            <a:ext cx="1052512" cy="428625"/>
          </a:xfrm>
          <a:prstGeom prst="ellipse">
            <a:avLst/>
          </a:prstGeom>
          <a:pattFill prst="dashHorz">
            <a:fgClr>
              <a:schemeClr val="accent1">
                <a:alpha val="50195"/>
              </a:schemeClr>
            </a:fgClr>
            <a:bgClr>
              <a:srgbClr val="FFFFFF">
                <a:alpha val="50195"/>
              </a:srgbClr>
            </a:bgClr>
          </a:pattFill>
          <a:ln w="9525">
            <a:solidFill>
              <a:srgbClr val="3399FF"/>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54" name="Oval 50">
            <a:extLst>
              <a:ext uri="{FF2B5EF4-FFF2-40B4-BE49-F238E27FC236}">
                <a16:creationId xmlns:a16="http://schemas.microsoft.com/office/drawing/2014/main" id="{9ECFE2B0-1C62-9A69-6B11-4399C146A196}"/>
              </a:ext>
            </a:extLst>
          </p:cNvPr>
          <p:cNvSpPr>
            <a:spLocks noChangeArrowheads="1"/>
          </p:cNvSpPr>
          <p:nvPr/>
        </p:nvSpPr>
        <p:spPr bwMode="auto">
          <a:xfrm>
            <a:off x="9345276" y="3996493"/>
            <a:ext cx="1019175" cy="430213"/>
          </a:xfrm>
          <a:prstGeom prst="ellipse">
            <a:avLst/>
          </a:pr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55" name="AutoShape 51">
            <a:extLst>
              <a:ext uri="{FF2B5EF4-FFF2-40B4-BE49-F238E27FC236}">
                <a16:creationId xmlns:a16="http://schemas.microsoft.com/office/drawing/2014/main" id="{B2F287D5-BBDE-A1C5-B73B-C337D5887038}"/>
              </a:ext>
            </a:extLst>
          </p:cNvPr>
          <p:cNvSpPr>
            <a:spLocks noChangeArrowheads="1"/>
          </p:cNvSpPr>
          <p:nvPr/>
        </p:nvSpPr>
        <p:spPr bwMode="auto">
          <a:xfrm>
            <a:off x="9281776" y="3517068"/>
            <a:ext cx="1146175" cy="4873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2364 h 21600"/>
            </a:gdLst>
            <a:ahLst/>
            <a:cxnLst>
              <a:cxn ang="T8">
                <a:pos x="T0" y="T1"/>
              </a:cxn>
              <a:cxn ang="T9">
                <a:pos x="T2" y="T3"/>
              </a:cxn>
              <a:cxn ang="T10">
                <a:pos x="T4" y="T5"/>
              </a:cxn>
              <a:cxn ang="T11">
                <a:pos x="T6" y="T7"/>
              </a:cxn>
            </a:cxnLst>
            <a:rect l="T12" t="T13" r="T14" b="T15"/>
            <a:pathLst>
              <a:path w="21600" h="21600">
                <a:moveTo>
                  <a:pt x="1837" y="14572"/>
                </a:moveTo>
                <a:cubicBezTo>
                  <a:pt x="1334" y="13378"/>
                  <a:pt x="1076" y="12095"/>
                  <a:pt x="1076" y="10800"/>
                </a:cubicBezTo>
                <a:cubicBezTo>
                  <a:pt x="1076" y="5429"/>
                  <a:pt x="5429" y="1076"/>
                  <a:pt x="10800" y="1076"/>
                </a:cubicBezTo>
                <a:cubicBezTo>
                  <a:pt x="16170" y="1076"/>
                  <a:pt x="20524" y="5429"/>
                  <a:pt x="20524" y="10800"/>
                </a:cubicBezTo>
                <a:cubicBezTo>
                  <a:pt x="20524" y="12095"/>
                  <a:pt x="20265" y="13378"/>
                  <a:pt x="19762" y="14572"/>
                </a:cubicBezTo>
                <a:lnTo>
                  <a:pt x="20754" y="14990"/>
                </a:lnTo>
                <a:cubicBezTo>
                  <a:pt x="21312" y="13663"/>
                  <a:pt x="21600" y="12239"/>
                  <a:pt x="21600" y="10800"/>
                </a:cubicBezTo>
                <a:cubicBezTo>
                  <a:pt x="21600" y="4835"/>
                  <a:pt x="16764" y="0"/>
                  <a:pt x="10800" y="0"/>
                </a:cubicBezTo>
                <a:cubicBezTo>
                  <a:pt x="4835" y="0"/>
                  <a:pt x="0" y="4835"/>
                  <a:pt x="0" y="10800"/>
                </a:cubicBezTo>
                <a:cubicBezTo>
                  <a:pt x="-1" y="12239"/>
                  <a:pt x="287" y="13663"/>
                  <a:pt x="845" y="14990"/>
                </a:cubicBezTo>
                <a:lnTo>
                  <a:pt x="1837" y="14572"/>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sp>
        <p:nvSpPr>
          <p:cNvPr id="56" name="Oval 52">
            <a:extLst>
              <a:ext uri="{FF2B5EF4-FFF2-40B4-BE49-F238E27FC236}">
                <a16:creationId xmlns:a16="http://schemas.microsoft.com/office/drawing/2014/main" id="{7E9D1ED7-D90F-3971-95B3-36D4750284D5}"/>
              </a:ext>
            </a:extLst>
          </p:cNvPr>
          <p:cNvSpPr>
            <a:spLocks noChangeArrowheads="1"/>
          </p:cNvSpPr>
          <p:nvPr/>
        </p:nvSpPr>
        <p:spPr bwMode="auto">
          <a:xfrm>
            <a:off x="9264313" y="3498017"/>
            <a:ext cx="1147763" cy="452438"/>
          </a:xfrm>
          <a:prstGeom prst="ellipse">
            <a:avLst/>
          </a:pr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57" name="AutoShape 53">
            <a:extLst>
              <a:ext uri="{FF2B5EF4-FFF2-40B4-BE49-F238E27FC236}">
                <a16:creationId xmlns:a16="http://schemas.microsoft.com/office/drawing/2014/main" id="{4E5299C4-48D5-B268-0EC1-6F16432EFE92}"/>
              </a:ext>
            </a:extLst>
          </p:cNvPr>
          <p:cNvSpPr>
            <a:spLocks noChangeArrowheads="1"/>
          </p:cNvSpPr>
          <p:nvPr/>
        </p:nvSpPr>
        <p:spPr bwMode="auto">
          <a:xfrm>
            <a:off x="9410362" y="4577518"/>
            <a:ext cx="890588" cy="3095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path>
            </a:pathLst>
          </a:custGeom>
          <a:solidFill>
            <a:schemeClr val="bg1"/>
          </a:solidFill>
          <a:ln w="9525">
            <a:solidFill>
              <a:schemeClr val="bg2"/>
            </a:solidFill>
            <a:round/>
            <a:headEnd/>
            <a:tailEnd/>
          </a:ln>
        </p:spPr>
        <p:txBody>
          <a:bodyPr wrap="none" anchor="ctr"/>
          <a:lstStyle/>
          <a:p>
            <a:endParaRPr lang="vi-VN"/>
          </a:p>
        </p:txBody>
      </p:sp>
      <p:sp>
        <p:nvSpPr>
          <p:cNvPr id="58" name="Oval 54">
            <a:extLst>
              <a:ext uri="{FF2B5EF4-FFF2-40B4-BE49-F238E27FC236}">
                <a16:creationId xmlns:a16="http://schemas.microsoft.com/office/drawing/2014/main" id="{35426946-1A41-9D91-7358-0F2832E2CBE1}"/>
              </a:ext>
            </a:extLst>
          </p:cNvPr>
          <p:cNvSpPr>
            <a:spLocks noChangeArrowheads="1"/>
          </p:cNvSpPr>
          <p:nvPr/>
        </p:nvSpPr>
        <p:spPr bwMode="auto">
          <a:xfrm>
            <a:off x="9377025" y="4534656"/>
            <a:ext cx="963612" cy="395287"/>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59" name="Arc 55">
            <a:extLst>
              <a:ext uri="{FF2B5EF4-FFF2-40B4-BE49-F238E27FC236}">
                <a16:creationId xmlns:a16="http://schemas.microsoft.com/office/drawing/2014/main" id="{AAA8EC57-FC59-ECF5-4F70-14784A751BFB}"/>
              </a:ext>
            </a:extLst>
          </p:cNvPr>
          <p:cNvSpPr>
            <a:spLocks/>
          </p:cNvSpPr>
          <p:nvPr/>
        </p:nvSpPr>
        <p:spPr bwMode="auto">
          <a:xfrm>
            <a:off x="9296063" y="3518656"/>
            <a:ext cx="1065213" cy="225425"/>
          </a:xfrm>
          <a:custGeom>
            <a:avLst/>
            <a:gdLst>
              <a:gd name="T0" fmla="*/ 0 w 41200"/>
              <a:gd name="T1" fmla="*/ 2147483647 h 21600"/>
              <a:gd name="T2" fmla="*/ 2147483647 w 41200"/>
              <a:gd name="T3" fmla="*/ 2147483647 h 21600"/>
              <a:gd name="T4" fmla="*/ 2147483647 w 41200"/>
              <a:gd name="T5" fmla="*/ 2147483647 h 21600"/>
              <a:gd name="T6" fmla="*/ 0 60000 65536"/>
              <a:gd name="T7" fmla="*/ 0 60000 65536"/>
              <a:gd name="T8" fmla="*/ 0 60000 65536"/>
              <a:gd name="T9" fmla="*/ 0 w 41200"/>
              <a:gd name="T10" fmla="*/ 0 h 21600"/>
              <a:gd name="T11" fmla="*/ 41200 w 41200"/>
              <a:gd name="T12" fmla="*/ 21600 h 21600"/>
            </a:gdLst>
            <a:ahLst/>
            <a:cxnLst>
              <a:cxn ang="T6">
                <a:pos x="T0" y="T1"/>
              </a:cxn>
              <a:cxn ang="T7">
                <a:pos x="T2" y="T3"/>
              </a:cxn>
              <a:cxn ang="T8">
                <a:pos x="T4" y="T5"/>
              </a:cxn>
            </a:cxnLst>
            <a:rect l="T9" t="T10" r="T11" b="T12"/>
            <a:pathLst>
              <a:path w="41200" h="21600" fill="none" extrusionOk="0">
                <a:moveTo>
                  <a:pt x="0" y="18716"/>
                </a:moveTo>
                <a:cubicBezTo>
                  <a:pt x="1444" y="7998"/>
                  <a:pt x="10592" y="-1"/>
                  <a:pt x="21407" y="0"/>
                </a:cubicBezTo>
                <a:cubicBezTo>
                  <a:pt x="29992" y="0"/>
                  <a:pt x="37762" y="5084"/>
                  <a:pt x="41200" y="12951"/>
                </a:cubicBezTo>
              </a:path>
              <a:path w="41200" h="21600" stroke="0" extrusionOk="0">
                <a:moveTo>
                  <a:pt x="0" y="18716"/>
                </a:moveTo>
                <a:cubicBezTo>
                  <a:pt x="1444" y="7998"/>
                  <a:pt x="10592" y="-1"/>
                  <a:pt x="21407" y="0"/>
                </a:cubicBezTo>
                <a:cubicBezTo>
                  <a:pt x="29992" y="0"/>
                  <a:pt x="37762" y="5084"/>
                  <a:pt x="41200" y="12951"/>
                </a:cubicBezTo>
                <a:lnTo>
                  <a:pt x="21407" y="21600"/>
                </a:lnTo>
                <a:lnTo>
                  <a:pt x="0" y="18716"/>
                </a:lnTo>
                <a:close/>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60" name="Arc 56">
            <a:extLst>
              <a:ext uri="{FF2B5EF4-FFF2-40B4-BE49-F238E27FC236}">
                <a16:creationId xmlns:a16="http://schemas.microsoft.com/office/drawing/2014/main" id="{94CA5254-E416-D1A2-527A-08F579E2B8E2}"/>
              </a:ext>
            </a:extLst>
          </p:cNvPr>
          <p:cNvSpPr>
            <a:spLocks/>
          </p:cNvSpPr>
          <p:nvPr/>
        </p:nvSpPr>
        <p:spPr bwMode="auto">
          <a:xfrm flipV="1">
            <a:off x="9356387" y="4801356"/>
            <a:ext cx="990600" cy="161925"/>
          </a:xfrm>
          <a:custGeom>
            <a:avLst/>
            <a:gdLst>
              <a:gd name="T0" fmla="*/ 0 w 43005"/>
              <a:gd name="T1" fmla="*/ 2147483647 h 21600"/>
              <a:gd name="T2" fmla="*/ 2147483647 w 43005"/>
              <a:gd name="T3" fmla="*/ 2147483647 h 21600"/>
              <a:gd name="T4" fmla="*/ 2147483647 w 43005"/>
              <a:gd name="T5" fmla="*/ 2147483647 h 21600"/>
              <a:gd name="T6" fmla="*/ 0 60000 65536"/>
              <a:gd name="T7" fmla="*/ 0 60000 65536"/>
              <a:gd name="T8" fmla="*/ 0 60000 65536"/>
              <a:gd name="T9" fmla="*/ 0 w 43005"/>
              <a:gd name="T10" fmla="*/ 0 h 21600"/>
              <a:gd name="T11" fmla="*/ 43005 w 43005"/>
              <a:gd name="T12" fmla="*/ 21600 h 21600"/>
            </a:gdLst>
            <a:ahLst/>
            <a:cxnLst>
              <a:cxn ang="T6">
                <a:pos x="T0" y="T1"/>
              </a:cxn>
              <a:cxn ang="T7">
                <a:pos x="T2" y="T3"/>
              </a:cxn>
              <a:cxn ang="T8">
                <a:pos x="T4" y="T5"/>
              </a:cxn>
            </a:cxnLst>
            <a:rect l="T9" t="T10" r="T11" b="T12"/>
            <a:pathLst>
              <a:path w="43005" h="21600" fill="none" extrusionOk="0">
                <a:moveTo>
                  <a:pt x="-1" y="19734"/>
                </a:moveTo>
                <a:cubicBezTo>
                  <a:pt x="967" y="8570"/>
                  <a:pt x="10312" y="-1"/>
                  <a:pt x="21519" y="0"/>
                </a:cubicBezTo>
                <a:cubicBezTo>
                  <a:pt x="32589" y="0"/>
                  <a:pt x="41867" y="8369"/>
                  <a:pt x="43004" y="19381"/>
                </a:cubicBezTo>
              </a:path>
              <a:path w="43005" h="21600" stroke="0" extrusionOk="0">
                <a:moveTo>
                  <a:pt x="-1" y="19734"/>
                </a:moveTo>
                <a:cubicBezTo>
                  <a:pt x="967" y="8570"/>
                  <a:pt x="10312" y="-1"/>
                  <a:pt x="21519" y="0"/>
                </a:cubicBezTo>
                <a:cubicBezTo>
                  <a:pt x="32589" y="0"/>
                  <a:pt x="41867" y="8369"/>
                  <a:pt x="43004" y="19381"/>
                </a:cubicBezTo>
                <a:lnTo>
                  <a:pt x="21519" y="21600"/>
                </a:lnTo>
                <a:lnTo>
                  <a:pt x="-1" y="19734"/>
                </a:lnTo>
                <a:close/>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61" name="Freeform 57">
            <a:extLst>
              <a:ext uri="{FF2B5EF4-FFF2-40B4-BE49-F238E27FC236}">
                <a16:creationId xmlns:a16="http://schemas.microsoft.com/office/drawing/2014/main" id="{1F81C4FE-E2BE-F6E4-0C13-57F6F47603B2}"/>
              </a:ext>
            </a:extLst>
          </p:cNvPr>
          <p:cNvSpPr>
            <a:spLocks/>
          </p:cNvSpPr>
          <p:nvPr/>
        </p:nvSpPr>
        <p:spPr bwMode="auto">
          <a:xfrm>
            <a:off x="9305588" y="3798056"/>
            <a:ext cx="47625" cy="1017587"/>
          </a:xfrm>
          <a:custGeom>
            <a:avLst/>
            <a:gdLst>
              <a:gd name="T0" fmla="*/ 0 w 30"/>
              <a:gd name="T1" fmla="*/ 0 h 308"/>
              <a:gd name="T2" fmla="*/ 2147483647 w 30"/>
              <a:gd name="T3" fmla="*/ 2147483647 h 308"/>
              <a:gd name="T4" fmla="*/ 2147483647 w 30"/>
              <a:gd name="T5" fmla="*/ 2147483647 h 308"/>
              <a:gd name="T6" fmla="*/ 2147483647 w 30"/>
              <a:gd name="T7" fmla="*/ 2147483647 h 308"/>
              <a:gd name="T8" fmla="*/ 0 60000 65536"/>
              <a:gd name="T9" fmla="*/ 0 60000 65536"/>
              <a:gd name="T10" fmla="*/ 0 60000 65536"/>
              <a:gd name="T11" fmla="*/ 0 60000 65536"/>
              <a:gd name="T12" fmla="*/ 0 w 30"/>
              <a:gd name="T13" fmla="*/ 0 h 308"/>
              <a:gd name="T14" fmla="*/ 30 w 30"/>
              <a:gd name="T15" fmla="*/ 308 h 308"/>
            </a:gdLst>
            <a:ahLst/>
            <a:cxnLst>
              <a:cxn ang="T8">
                <a:pos x="T0" y="T1"/>
              </a:cxn>
              <a:cxn ang="T9">
                <a:pos x="T2" y="T3"/>
              </a:cxn>
              <a:cxn ang="T10">
                <a:pos x="T4" y="T5"/>
              </a:cxn>
              <a:cxn ang="T11">
                <a:pos x="T6" y="T7"/>
              </a:cxn>
            </a:cxnLst>
            <a:rect l="T12" t="T13" r="T14" b="T15"/>
            <a:pathLst>
              <a:path w="30" h="308">
                <a:moveTo>
                  <a:pt x="0" y="0"/>
                </a:moveTo>
                <a:cubicBezTo>
                  <a:pt x="12" y="5"/>
                  <a:pt x="7" y="40"/>
                  <a:pt x="8" y="84"/>
                </a:cubicBezTo>
                <a:lnTo>
                  <a:pt x="8" y="234"/>
                </a:lnTo>
                <a:cubicBezTo>
                  <a:pt x="12" y="271"/>
                  <a:pt x="14" y="298"/>
                  <a:pt x="30" y="308"/>
                </a:cubicBezTo>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62" name="Freeform 58">
            <a:extLst>
              <a:ext uri="{FF2B5EF4-FFF2-40B4-BE49-F238E27FC236}">
                <a16:creationId xmlns:a16="http://schemas.microsoft.com/office/drawing/2014/main" id="{8D9D635B-1C37-EE5E-2DB4-B09591CBDBB6}"/>
              </a:ext>
            </a:extLst>
          </p:cNvPr>
          <p:cNvSpPr>
            <a:spLocks/>
          </p:cNvSpPr>
          <p:nvPr/>
        </p:nvSpPr>
        <p:spPr bwMode="auto">
          <a:xfrm flipH="1">
            <a:off x="10348576" y="3852031"/>
            <a:ext cx="46037" cy="960437"/>
          </a:xfrm>
          <a:custGeom>
            <a:avLst/>
            <a:gdLst>
              <a:gd name="T0" fmla="*/ 0 w 30"/>
              <a:gd name="T1" fmla="*/ 0 h 308"/>
              <a:gd name="T2" fmla="*/ 2147483647 w 30"/>
              <a:gd name="T3" fmla="*/ 2147483647 h 308"/>
              <a:gd name="T4" fmla="*/ 2147483647 w 30"/>
              <a:gd name="T5" fmla="*/ 2147483647 h 308"/>
              <a:gd name="T6" fmla="*/ 2147483647 w 30"/>
              <a:gd name="T7" fmla="*/ 2147483647 h 308"/>
              <a:gd name="T8" fmla="*/ 0 60000 65536"/>
              <a:gd name="T9" fmla="*/ 0 60000 65536"/>
              <a:gd name="T10" fmla="*/ 0 60000 65536"/>
              <a:gd name="T11" fmla="*/ 0 60000 65536"/>
              <a:gd name="T12" fmla="*/ 0 w 30"/>
              <a:gd name="T13" fmla="*/ 0 h 308"/>
              <a:gd name="T14" fmla="*/ 30 w 30"/>
              <a:gd name="T15" fmla="*/ 308 h 308"/>
            </a:gdLst>
            <a:ahLst/>
            <a:cxnLst>
              <a:cxn ang="T8">
                <a:pos x="T0" y="T1"/>
              </a:cxn>
              <a:cxn ang="T9">
                <a:pos x="T2" y="T3"/>
              </a:cxn>
              <a:cxn ang="T10">
                <a:pos x="T4" y="T5"/>
              </a:cxn>
              <a:cxn ang="T11">
                <a:pos x="T6" y="T7"/>
              </a:cxn>
            </a:cxnLst>
            <a:rect l="T12" t="T13" r="T14" b="T15"/>
            <a:pathLst>
              <a:path w="30" h="308">
                <a:moveTo>
                  <a:pt x="0" y="0"/>
                </a:moveTo>
                <a:cubicBezTo>
                  <a:pt x="12" y="5"/>
                  <a:pt x="7" y="40"/>
                  <a:pt x="8" y="84"/>
                </a:cubicBezTo>
                <a:lnTo>
                  <a:pt x="8" y="234"/>
                </a:lnTo>
                <a:cubicBezTo>
                  <a:pt x="12" y="271"/>
                  <a:pt x="14" y="298"/>
                  <a:pt x="30" y="308"/>
                </a:cubicBezTo>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63" name="Freeform 59">
            <a:extLst>
              <a:ext uri="{FF2B5EF4-FFF2-40B4-BE49-F238E27FC236}">
                <a16:creationId xmlns:a16="http://schemas.microsoft.com/office/drawing/2014/main" id="{F6A67CF2-11B9-CA71-8729-8E6247FD5C3A}"/>
              </a:ext>
            </a:extLst>
          </p:cNvPr>
          <p:cNvSpPr>
            <a:spLocks/>
          </p:cNvSpPr>
          <p:nvPr/>
        </p:nvSpPr>
        <p:spPr bwMode="auto">
          <a:xfrm>
            <a:off x="9345275" y="4202868"/>
            <a:ext cx="1054100" cy="892175"/>
          </a:xfrm>
          <a:custGeom>
            <a:avLst/>
            <a:gdLst/>
            <a:ahLst/>
            <a:cxnLst>
              <a:cxn ang="0">
                <a:pos x="0" y="0"/>
              </a:cxn>
              <a:cxn ang="0">
                <a:pos x="993" y="3"/>
              </a:cxn>
              <a:cxn ang="0">
                <a:pos x="983" y="461"/>
              </a:cxn>
              <a:cxn ang="0">
                <a:pos x="0" y="461"/>
              </a:cxn>
              <a:cxn ang="0">
                <a:pos x="0" y="0"/>
              </a:cxn>
            </a:cxnLst>
            <a:rect l="0" t="0" r="r" b="b"/>
            <a:pathLst>
              <a:path w="993" h="711">
                <a:moveTo>
                  <a:pt x="0" y="0"/>
                </a:moveTo>
                <a:cubicBezTo>
                  <a:pt x="63" y="171"/>
                  <a:pt x="858" y="243"/>
                  <a:pt x="993" y="3"/>
                </a:cubicBezTo>
                <a:cubicBezTo>
                  <a:pt x="993" y="232"/>
                  <a:pt x="981" y="301"/>
                  <a:pt x="983" y="461"/>
                </a:cubicBezTo>
                <a:cubicBezTo>
                  <a:pt x="777" y="711"/>
                  <a:pt x="108" y="624"/>
                  <a:pt x="0" y="461"/>
                </a:cubicBezTo>
                <a:cubicBezTo>
                  <a:pt x="0" y="461"/>
                  <a:pt x="0" y="239"/>
                  <a:pt x="0" y="0"/>
                </a:cubicBezTo>
                <a:close/>
              </a:path>
            </a:pathLst>
          </a:custGeom>
          <a:gradFill rotWithShape="1">
            <a:gsLst>
              <a:gs pos="0">
                <a:srgbClr val="66CCFF">
                  <a:alpha val="37000"/>
                </a:srgbClr>
              </a:gs>
              <a:gs pos="50000">
                <a:schemeClr val="bg1">
                  <a:alpha val="60001"/>
                </a:schemeClr>
              </a:gs>
              <a:gs pos="100000">
                <a:srgbClr val="66CCFF">
                  <a:alpha val="37000"/>
                </a:srgbClr>
              </a:gs>
            </a:gsLst>
            <a:lin ang="0" scaled="1"/>
          </a:gradFill>
          <a:ln w="3175" cmpd="sng">
            <a:noFill/>
            <a:round/>
            <a:headEnd/>
            <a:tailEnd/>
          </a:ln>
          <a:effectLst/>
        </p:spPr>
        <p:txBody>
          <a:bodyPr/>
          <a:lstStyle/>
          <a:p>
            <a:pPr>
              <a:defRPr/>
            </a:pPr>
            <a:endParaRPr lang="vi-VN"/>
          </a:p>
        </p:txBody>
      </p:sp>
      <p:sp>
        <p:nvSpPr>
          <p:cNvPr id="19456" name="Arc 60">
            <a:extLst>
              <a:ext uri="{FF2B5EF4-FFF2-40B4-BE49-F238E27FC236}">
                <a16:creationId xmlns:a16="http://schemas.microsoft.com/office/drawing/2014/main" id="{A849B0FA-3ADC-B6B8-206A-AD51203DA997}"/>
              </a:ext>
            </a:extLst>
          </p:cNvPr>
          <p:cNvSpPr>
            <a:spLocks/>
          </p:cNvSpPr>
          <p:nvPr/>
        </p:nvSpPr>
        <p:spPr bwMode="auto">
          <a:xfrm flipV="1">
            <a:off x="9354800" y="4787068"/>
            <a:ext cx="1003300" cy="180975"/>
          </a:xfrm>
          <a:custGeom>
            <a:avLst/>
            <a:gdLst>
              <a:gd name="T0" fmla="*/ 0 w 42925"/>
              <a:gd name="T1" fmla="*/ 2147483647 h 21600"/>
              <a:gd name="T2" fmla="*/ 2147483647 w 42925"/>
              <a:gd name="T3" fmla="*/ 2147483647 h 21600"/>
              <a:gd name="T4" fmla="*/ 2147483647 w 42925"/>
              <a:gd name="T5" fmla="*/ 2147483647 h 21600"/>
              <a:gd name="T6" fmla="*/ 0 60000 65536"/>
              <a:gd name="T7" fmla="*/ 0 60000 65536"/>
              <a:gd name="T8" fmla="*/ 0 60000 65536"/>
              <a:gd name="T9" fmla="*/ 0 w 42925"/>
              <a:gd name="T10" fmla="*/ 0 h 21600"/>
              <a:gd name="T11" fmla="*/ 42925 w 42925"/>
              <a:gd name="T12" fmla="*/ 21600 h 21600"/>
            </a:gdLst>
            <a:ahLst/>
            <a:cxnLst>
              <a:cxn ang="T6">
                <a:pos x="T0" y="T1"/>
              </a:cxn>
              <a:cxn ang="T7">
                <a:pos x="T2" y="T3"/>
              </a:cxn>
              <a:cxn ang="T8">
                <a:pos x="T4" y="T5"/>
              </a:cxn>
            </a:cxnLst>
            <a:rect l="T9" t="T10" r="T11" b="T12"/>
            <a:pathLst>
              <a:path w="42925" h="21600" fill="none" extrusionOk="0">
                <a:moveTo>
                  <a:pt x="0" y="18164"/>
                </a:moveTo>
                <a:cubicBezTo>
                  <a:pt x="1686" y="7695"/>
                  <a:pt x="10721" y="-1"/>
                  <a:pt x="21325" y="0"/>
                </a:cubicBezTo>
                <a:cubicBezTo>
                  <a:pt x="33254" y="0"/>
                  <a:pt x="42925" y="9670"/>
                  <a:pt x="42925" y="21600"/>
                </a:cubicBezTo>
              </a:path>
              <a:path w="42925" h="21600" stroke="0" extrusionOk="0">
                <a:moveTo>
                  <a:pt x="0" y="18164"/>
                </a:moveTo>
                <a:cubicBezTo>
                  <a:pt x="1686" y="7695"/>
                  <a:pt x="10721" y="-1"/>
                  <a:pt x="21325" y="0"/>
                </a:cubicBezTo>
                <a:cubicBezTo>
                  <a:pt x="33254" y="0"/>
                  <a:pt x="42925" y="9670"/>
                  <a:pt x="42925" y="21600"/>
                </a:cubicBezTo>
                <a:lnTo>
                  <a:pt x="21325" y="21600"/>
                </a:lnTo>
                <a:lnTo>
                  <a:pt x="0" y="18164"/>
                </a:lnTo>
                <a:close/>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9457" name="AutoShape 61">
            <a:extLst>
              <a:ext uri="{FF2B5EF4-FFF2-40B4-BE49-F238E27FC236}">
                <a16:creationId xmlns:a16="http://schemas.microsoft.com/office/drawing/2014/main" id="{AC06EC22-D356-CE5A-6265-66778DB8F9AF}"/>
              </a:ext>
            </a:extLst>
          </p:cNvPr>
          <p:cNvSpPr>
            <a:spLocks noChangeArrowheads="1"/>
          </p:cNvSpPr>
          <p:nvPr/>
        </p:nvSpPr>
        <p:spPr bwMode="auto">
          <a:xfrm rot="10800000" flipV="1">
            <a:off x="9329401" y="3996493"/>
            <a:ext cx="1050925" cy="962025"/>
          </a:xfrm>
          <a:prstGeom prst="can">
            <a:avLst>
              <a:gd name="adj" fmla="val 41315"/>
            </a:avLst>
          </a:prstGeom>
          <a:gradFill rotWithShape="1">
            <a:gsLst>
              <a:gs pos="0">
                <a:srgbClr val="66CCFF">
                  <a:alpha val="28000"/>
                </a:srgbClr>
              </a:gs>
              <a:gs pos="50000">
                <a:srgbClr val="FFFFFF">
                  <a:alpha val="20000"/>
                </a:srgbClr>
              </a:gs>
              <a:gs pos="100000">
                <a:srgbClr val="66CCFF">
                  <a:alpha val="28000"/>
                </a:srgbClr>
              </a:gs>
            </a:gsLst>
            <a:lin ang="0" scaled="1"/>
          </a:gradFill>
          <a:ln w="9525">
            <a:noFill/>
            <a:round/>
            <a:headEnd/>
            <a:tailEnd/>
          </a:ln>
          <a:effectLst/>
        </p:spPr>
        <p:txBody>
          <a:bodyPr wrap="none" anchor="ctr"/>
          <a:lstStyle/>
          <a:p>
            <a:pPr>
              <a:defRPr/>
            </a:pPr>
            <a:endParaRPr lang="vi-VN"/>
          </a:p>
        </p:txBody>
      </p:sp>
      <p:grpSp>
        <p:nvGrpSpPr>
          <p:cNvPr id="19459" name="Group 62">
            <a:extLst>
              <a:ext uri="{FF2B5EF4-FFF2-40B4-BE49-F238E27FC236}">
                <a16:creationId xmlns:a16="http://schemas.microsoft.com/office/drawing/2014/main" id="{2CDE52E7-27A8-9A85-5638-F48B18AF064A}"/>
              </a:ext>
            </a:extLst>
          </p:cNvPr>
          <p:cNvGrpSpPr>
            <a:grpSpLocks/>
          </p:cNvGrpSpPr>
          <p:nvPr/>
        </p:nvGrpSpPr>
        <p:grpSpPr bwMode="auto">
          <a:xfrm>
            <a:off x="9267488" y="3342442"/>
            <a:ext cx="1147763" cy="1316038"/>
            <a:chOff x="3683" y="288"/>
            <a:chExt cx="864" cy="921"/>
          </a:xfrm>
        </p:grpSpPr>
        <p:sp>
          <p:nvSpPr>
            <p:cNvPr id="19460" name="AutoShape 63">
              <a:extLst>
                <a:ext uri="{FF2B5EF4-FFF2-40B4-BE49-F238E27FC236}">
                  <a16:creationId xmlns:a16="http://schemas.microsoft.com/office/drawing/2014/main" id="{F337115D-EF23-A3B9-8CBD-06827CC4274C}"/>
                </a:ext>
              </a:extLst>
            </p:cNvPr>
            <p:cNvSpPr>
              <a:spLocks noChangeArrowheads="1"/>
            </p:cNvSpPr>
            <p:nvPr/>
          </p:nvSpPr>
          <p:spPr bwMode="auto">
            <a:xfrm rot="10800000">
              <a:off x="4224" y="681"/>
              <a:ext cx="96" cy="528"/>
            </a:xfrm>
            <a:prstGeom prst="can">
              <a:avLst>
                <a:gd name="adj" fmla="val 23579"/>
              </a:avLst>
            </a:prstGeom>
            <a:solidFill>
              <a:srgbClr val="5F5F5F"/>
            </a:solidFill>
            <a:ln w="9525">
              <a:solidFill>
                <a:schemeClr val="bg2"/>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19461" name="AutoShape 64">
              <a:extLst>
                <a:ext uri="{FF2B5EF4-FFF2-40B4-BE49-F238E27FC236}">
                  <a16:creationId xmlns:a16="http://schemas.microsoft.com/office/drawing/2014/main" id="{0E660522-EC36-0AE4-A7FF-78A49F0DC3F2}"/>
                </a:ext>
              </a:extLst>
            </p:cNvPr>
            <p:cNvSpPr>
              <a:spLocks noChangeArrowheads="1"/>
            </p:cNvSpPr>
            <p:nvPr/>
          </p:nvSpPr>
          <p:spPr bwMode="auto">
            <a:xfrm rot="10800000">
              <a:off x="3888" y="672"/>
              <a:ext cx="96" cy="528"/>
            </a:xfrm>
            <a:prstGeom prst="can">
              <a:avLst>
                <a:gd name="adj" fmla="val 23579"/>
              </a:avLst>
            </a:prstGeom>
            <a:solidFill>
              <a:srgbClr val="5F5F5F"/>
            </a:solidFill>
            <a:ln w="9525">
              <a:solidFill>
                <a:schemeClr val="bg2"/>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19462" name="Oval 65">
              <a:extLst>
                <a:ext uri="{FF2B5EF4-FFF2-40B4-BE49-F238E27FC236}">
                  <a16:creationId xmlns:a16="http://schemas.microsoft.com/office/drawing/2014/main" id="{EB67790E-467E-7851-DCB1-69A07CD90E6A}"/>
                </a:ext>
              </a:extLst>
            </p:cNvPr>
            <p:cNvSpPr>
              <a:spLocks noChangeArrowheads="1"/>
            </p:cNvSpPr>
            <p:nvPr/>
          </p:nvSpPr>
          <p:spPr bwMode="auto">
            <a:xfrm>
              <a:off x="3683" y="384"/>
              <a:ext cx="864" cy="338"/>
            </a:xfrm>
            <a:prstGeom prst="ellipse">
              <a:avLst/>
            </a:prstGeom>
            <a:solidFill>
              <a:srgbClr val="0066FF">
                <a:alpha val="87842"/>
              </a:srgbClr>
            </a:solidFill>
            <a:ln w="9525" algn="ctr">
              <a:solidFill>
                <a:schemeClr val="bg2"/>
              </a:solidFill>
              <a:round/>
              <a:headEnd/>
              <a:tailEnd/>
            </a:ln>
            <a:effectLst>
              <a:outerShdw dist="35921" dir="2700000" algn="ctr" rotWithShape="0">
                <a:srgbClr val="808080">
                  <a:alpha val="50000"/>
                </a:srgbClr>
              </a:outerShdw>
            </a:effec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19463" name="AutoShape 66">
              <a:extLst>
                <a:ext uri="{FF2B5EF4-FFF2-40B4-BE49-F238E27FC236}">
                  <a16:creationId xmlns:a16="http://schemas.microsoft.com/office/drawing/2014/main" id="{51C053B7-3854-F2D2-7FC3-949162B74F27}"/>
                </a:ext>
              </a:extLst>
            </p:cNvPr>
            <p:cNvSpPr>
              <a:spLocks noChangeArrowheads="1"/>
            </p:cNvSpPr>
            <p:nvPr/>
          </p:nvSpPr>
          <p:spPr bwMode="auto">
            <a:xfrm>
              <a:off x="3888" y="288"/>
              <a:ext cx="96" cy="240"/>
            </a:xfrm>
            <a:prstGeom prst="can">
              <a:avLst>
                <a:gd name="adj" fmla="val 10718"/>
              </a:avLst>
            </a:prstGeom>
            <a:solidFill>
              <a:srgbClr val="5F5F5F"/>
            </a:solidFill>
            <a:ln w="9525">
              <a:solidFill>
                <a:schemeClr val="bg2"/>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19464" name="AutoShape 67">
              <a:extLst>
                <a:ext uri="{FF2B5EF4-FFF2-40B4-BE49-F238E27FC236}">
                  <a16:creationId xmlns:a16="http://schemas.microsoft.com/office/drawing/2014/main" id="{67F5EF56-AA94-16A1-6AA7-EC8BB7B056EA}"/>
                </a:ext>
              </a:extLst>
            </p:cNvPr>
            <p:cNvSpPr>
              <a:spLocks noChangeArrowheads="1"/>
            </p:cNvSpPr>
            <p:nvPr/>
          </p:nvSpPr>
          <p:spPr bwMode="auto">
            <a:xfrm>
              <a:off x="4224" y="288"/>
              <a:ext cx="96" cy="240"/>
            </a:xfrm>
            <a:prstGeom prst="can">
              <a:avLst>
                <a:gd name="adj" fmla="val 10718"/>
              </a:avLst>
            </a:prstGeom>
            <a:solidFill>
              <a:srgbClr val="5F5F5F"/>
            </a:solidFill>
            <a:ln w="9525">
              <a:solidFill>
                <a:schemeClr val="bg2"/>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grpSp>
      <p:sp>
        <p:nvSpPr>
          <p:cNvPr id="19465" name="Freeform 68">
            <a:extLst>
              <a:ext uri="{FF2B5EF4-FFF2-40B4-BE49-F238E27FC236}">
                <a16:creationId xmlns:a16="http://schemas.microsoft.com/office/drawing/2014/main" id="{ACC52EA9-5DC6-168C-1B20-9A9D36B7550F}"/>
              </a:ext>
            </a:extLst>
          </p:cNvPr>
          <p:cNvSpPr>
            <a:spLocks/>
          </p:cNvSpPr>
          <p:nvPr/>
        </p:nvSpPr>
        <p:spPr bwMode="auto">
          <a:xfrm>
            <a:off x="9329400" y="4271130"/>
            <a:ext cx="1008062" cy="755650"/>
          </a:xfrm>
          <a:custGeom>
            <a:avLst/>
            <a:gdLst/>
            <a:ahLst/>
            <a:cxnLst>
              <a:cxn ang="0">
                <a:pos x="0" y="0"/>
              </a:cxn>
              <a:cxn ang="0">
                <a:pos x="993" y="3"/>
              </a:cxn>
              <a:cxn ang="0">
                <a:pos x="983" y="461"/>
              </a:cxn>
              <a:cxn ang="0">
                <a:pos x="0" y="461"/>
              </a:cxn>
              <a:cxn ang="0">
                <a:pos x="0" y="0"/>
              </a:cxn>
            </a:cxnLst>
            <a:rect l="0" t="0" r="r" b="b"/>
            <a:pathLst>
              <a:path w="993" h="711">
                <a:moveTo>
                  <a:pt x="0" y="0"/>
                </a:moveTo>
                <a:cubicBezTo>
                  <a:pt x="63" y="171"/>
                  <a:pt x="858" y="243"/>
                  <a:pt x="993" y="3"/>
                </a:cubicBezTo>
                <a:cubicBezTo>
                  <a:pt x="993" y="232"/>
                  <a:pt x="981" y="301"/>
                  <a:pt x="983" y="461"/>
                </a:cubicBezTo>
                <a:cubicBezTo>
                  <a:pt x="777" y="711"/>
                  <a:pt x="108" y="624"/>
                  <a:pt x="0" y="461"/>
                </a:cubicBezTo>
                <a:cubicBezTo>
                  <a:pt x="0" y="461"/>
                  <a:pt x="0" y="239"/>
                  <a:pt x="0" y="0"/>
                </a:cubicBezTo>
                <a:close/>
              </a:path>
            </a:pathLst>
          </a:custGeom>
          <a:gradFill rotWithShape="1">
            <a:gsLst>
              <a:gs pos="0">
                <a:srgbClr val="66CCFF">
                  <a:alpha val="22000"/>
                </a:srgbClr>
              </a:gs>
              <a:gs pos="50000">
                <a:schemeClr val="bg1">
                  <a:alpha val="60001"/>
                </a:schemeClr>
              </a:gs>
              <a:gs pos="100000">
                <a:srgbClr val="66CCFF">
                  <a:alpha val="22000"/>
                </a:srgbClr>
              </a:gs>
            </a:gsLst>
            <a:lin ang="0" scaled="1"/>
          </a:gradFill>
          <a:ln w="3175" cmpd="sng">
            <a:noFill/>
            <a:round/>
            <a:headEnd/>
            <a:tailEnd/>
          </a:ln>
          <a:effectLst/>
        </p:spPr>
        <p:txBody>
          <a:bodyPr/>
          <a:lstStyle/>
          <a:p>
            <a:pPr>
              <a:defRPr/>
            </a:pPr>
            <a:endParaRPr lang="vi-VN"/>
          </a:p>
        </p:txBody>
      </p:sp>
      <p:sp>
        <p:nvSpPr>
          <p:cNvPr id="19466" name="Freeform 69">
            <a:extLst>
              <a:ext uri="{FF2B5EF4-FFF2-40B4-BE49-F238E27FC236}">
                <a16:creationId xmlns:a16="http://schemas.microsoft.com/office/drawing/2014/main" id="{B5FEDBCB-5239-C34A-0D5B-7D07BD10EE89}"/>
              </a:ext>
            </a:extLst>
          </p:cNvPr>
          <p:cNvSpPr>
            <a:spLocks/>
          </p:cNvSpPr>
          <p:nvPr/>
        </p:nvSpPr>
        <p:spPr bwMode="auto">
          <a:xfrm>
            <a:off x="9345276" y="4217156"/>
            <a:ext cx="1019175" cy="223837"/>
          </a:xfrm>
          <a:custGeom>
            <a:avLst/>
            <a:gdLst>
              <a:gd name="T0" fmla="*/ 0 w 768"/>
              <a:gd name="T1" fmla="*/ 0 h 156"/>
              <a:gd name="T2" fmla="*/ 2147483647 w 768"/>
              <a:gd name="T3" fmla="*/ 0 h 156"/>
              <a:gd name="T4" fmla="*/ 2147483647 w 768"/>
              <a:gd name="T5" fmla="*/ 2147483647 h 156"/>
              <a:gd name="T6" fmla="*/ 2147483647 w 768"/>
              <a:gd name="T7" fmla="*/ 2147483647 h 156"/>
              <a:gd name="T8" fmla="*/ 2147483647 w 768"/>
              <a:gd name="T9" fmla="*/ 2147483647 h 156"/>
              <a:gd name="T10" fmla="*/ 2147483647 w 768"/>
              <a:gd name="T11" fmla="*/ 2147483647 h 156"/>
              <a:gd name="T12" fmla="*/ 2147483647 w 768"/>
              <a:gd name="T13" fmla="*/ 2147483647 h 156"/>
              <a:gd name="T14" fmla="*/ 2147483647 w 768"/>
              <a:gd name="T15" fmla="*/ 2147483647 h 156"/>
              <a:gd name="T16" fmla="*/ 2147483647 w 768"/>
              <a:gd name="T17" fmla="*/ 2147483647 h 156"/>
              <a:gd name="T18" fmla="*/ 0 w 768"/>
              <a:gd name="T19" fmla="*/ 0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8"/>
              <a:gd name="T31" fmla="*/ 0 h 156"/>
              <a:gd name="T32" fmla="*/ 768 w 768"/>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8" h="156">
                <a:moveTo>
                  <a:pt x="0" y="0"/>
                </a:moveTo>
                <a:lnTo>
                  <a:pt x="768" y="0"/>
                </a:lnTo>
                <a:lnTo>
                  <a:pt x="735" y="76"/>
                </a:lnTo>
                <a:lnTo>
                  <a:pt x="641" y="116"/>
                </a:lnTo>
                <a:lnTo>
                  <a:pt x="520" y="143"/>
                </a:lnTo>
                <a:lnTo>
                  <a:pt x="440" y="156"/>
                </a:lnTo>
                <a:lnTo>
                  <a:pt x="319" y="156"/>
                </a:lnTo>
                <a:lnTo>
                  <a:pt x="212" y="143"/>
                </a:lnTo>
                <a:lnTo>
                  <a:pt x="96" y="96"/>
                </a:lnTo>
                <a:lnTo>
                  <a:pt x="0" y="0"/>
                </a:lnTo>
                <a:close/>
              </a:path>
            </a:pathLst>
          </a:custGeom>
          <a:solidFill>
            <a:schemeClr val="accent1">
              <a:alpha val="56078"/>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19467" name="Line 70">
            <a:extLst>
              <a:ext uri="{FF2B5EF4-FFF2-40B4-BE49-F238E27FC236}">
                <a16:creationId xmlns:a16="http://schemas.microsoft.com/office/drawing/2014/main" id="{A1FB4310-E3B7-172A-4254-853481CDD016}"/>
              </a:ext>
            </a:extLst>
          </p:cNvPr>
          <p:cNvSpPr>
            <a:spLocks noChangeShapeType="1"/>
          </p:cNvSpPr>
          <p:nvPr/>
        </p:nvSpPr>
        <p:spPr bwMode="auto">
          <a:xfrm>
            <a:off x="9542125" y="4221917"/>
            <a:ext cx="127000" cy="0"/>
          </a:xfrm>
          <a:prstGeom prst="line">
            <a:avLst/>
          </a:prstGeom>
          <a:noFill/>
          <a:ln w="28575">
            <a:solidFill>
              <a:srgbClr val="BEBEBE"/>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9468" name="Line 71">
            <a:extLst>
              <a:ext uri="{FF2B5EF4-FFF2-40B4-BE49-F238E27FC236}">
                <a16:creationId xmlns:a16="http://schemas.microsoft.com/office/drawing/2014/main" id="{0B2A50BB-5EDC-2830-2607-C98A76DE8451}"/>
              </a:ext>
            </a:extLst>
          </p:cNvPr>
          <p:cNvSpPr>
            <a:spLocks noChangeShapeType="1"/>
          </p:cNvSpPr>
          <p:nvPr/>
        </p:nvSpPr>
        <p:spPr bwMode="auto">
          <a:xfrm>
            <a:off x="9991387" y="4221917"/>
            <a:ext cx="128588" cy="0"/>
          </a:xfrm>
          <a:prstGeom prst="line">
            <a:avLst/>
          </a:prstGeom>
          <a:noFill/>
          <a:ln w="28575">
            <a:solidFill>
              <a:srgbClr val="BEBEBE"/>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9469" name="Freeform 72">
            <a:extLst>
              <a:ext uri="{FF2B5EF4-FFF2-40B4-BE49-F238E27FC236}">
                <a16:creationId xmlns:a16="http://schemas.microsoft.com/office/drawing/2014/main" id="{6815C739-3512-E371-72EA-45D9D1D2376F}"/>
              </a:ext>
            </a:extLst>
          </p:cNvPr>
          <p:cNvSpPr>
            <a:spLocks/>
          </p:cNvSpPr>
          <p:nvPr/>
        </p:nvSpPr>
        <p:spPr bwMode="auto">
          <a:xfrm>
            <a:off x="5225712" y="4244142"/>
            <a:ext cx="685800" cy="241300"/>
          </a:xfrm>
          <a:custGeom>
            <a:avLst/>
            <a:gdLst>
              <a:gd name="T0" fmla="*/ 0 w 432"/>
              <a:gd name="T1" fmla="*/ 2147483647 h 152"/>
              <a:gd name="T2" fmla="*/ 2147483647 w 432"/>
              <a:gd name="T3" fmla="*/ 2147483647 h 152"/>
              <a:gd name="T4" fmla="*/ 2147483647 w 432"/>
              <a:gd name="T5" fmla="*/ 2147483647 h 152"/>
              <a:gd name="T6" fmla="*/ 0 60000 65536"/>
              <a:gd name="T7" fmla="*/ 0 60000 65536"/>
              <a:gd name="T8" fmla="*/ 0 60000 65536"/>
              <a:gd name="T9" fmla="*/ 0 w 432"/>
              <a:gd name="T10" fmla="*/ 0 h 152"/>
              <a:gd name="T11" fmla="*/ 432 w 432"/>
              <a:gd name="T12" fmla="*/ 152 h 152"/>
            </a:gdLst>
            <a:ahLst/>
            <a:cxnLst>
              <a:cxn ang="T6">
                <a:pos x="T0" y="T1"/>
              </a:cxn>
              <a:cxn ang="T7">
                <a:pos x="T2" y="T3"/>
              </a:cxn>
              <a:cxn ang="T8">
                <a:pos x="T4" y="T5"/>
              </a:cxn>
            </a:cxnLst>
            <a:rect l="T9" t="T10" r="T11" b="T12"/>
            <a:pathLst>
              <a:path w="432" h="152">
                <a:moveTo>
                  <a:pt x="0" y="104"/>
                </a:moveTo>
                <a:cubicBezTo>
                  <a:pt x="84" y="52"/>
                  <a:pt x="168" y="0"/>
                  <a:pt x="240" y="8"/>
                </a:cubicBezTo>
                <a:cubicBezTo>
                  <a:pt x="312" y="16"/>
                  <a:pt x="372" y="84"/>
                  <a:pt x="432" y="152"/>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9470" name="Freeform 73">
            <a:extLst>
              <a:ext uri="{FF2B5EF4-FFF2-40B4-BE49-F238E27FC236}">
                <a16:creationId xmlns:a16="http://schemas.microsoft.com/office/drawing/2014/main" id="{606BE10D-1F1F-6322-2434-541E79727399}"/>
              </a:ext>
            </a:extLst>
          </p:cNvPr>
          <p:cNvSpPr>
            <a:spLocks/>
          </p:cNvSpPr>
          <p:nvPr/>
        </p:nvSpPr>
        <p:spPr bwMode="auto">
          <a:xfrm>
            <a:off x="6489363" y="4339392"/>
            <a:ext cx="942975" cy="330200"/>
          </a:xfrm>
          <a:custGeom>
            <a:avLst/>
            <a:gdLst>
              <a:gd name="T0" fmla="*/ 0 w 594"/>
              <a:gd name="T1" fmla="*/ 2147483647 h 208"/>
              <a:gd name="T2" fmla="*/ 2147483647 w 594"/>
              <a:gd name="T3" fmla="*/ 2147483647 h 208"/>
              <a:gd name="T4" fmla="*/ 2147483647 w 594"/>
              <a:gd name="T5" fmla="*/ 2147483647 h 208"/>
              <a:gd name="T6" fmla="*/ 2147483647 w 594"/>
              <a:gd name="T7" fmla="*/ 2147483647 h 208"/>
              <a:gd name="T8" fmla="*/ 2147483647 w 594"/>
              <a:gd name="T9" fmla="*/ 2147483647 h 208"/>
              <a:gd name="T10" fmla="*/ 0 60000 65536"/>
              <a:gd name="T11" fmla="*/ 0 60000 65536"/>
              <a:gd name="T12" fmla="*/ 0 60000 65536"/>
              <a:gd name="T13" fmla="*/ 0 60000 65536"/>
              <a:gd name="T14" fmla="*/ 0 60000 65536"/>
              <a:gd name="T15" fmla="*/ 0 w 594"/>
              <a:gd name="T16" fmla="*/ 0 h 208"/>
              <a:gd name="T17" fmla="*/ 594 w 594"/>
              <a:gd name="T18" fmla="*/ 208 h 208"/>
            </a:gdLst>
            <a:ahLst/>
            <a:cxnLst>
              <a:cxn ang="T10">
                <a:pos x="T0" y="T1"/>
              </a:cxn>
              <a:cxn ang="T11">
                <a:pos x="T2" y="T3"/>
              </a:cxn>
              <a:cxn ang="T12">
                <a:pos x="T4" y="T5"/>
              </a:cxn>
              <a:cxn ang="T13">
                <a:pos x="T6" y="T7"/>
              </a:cxn>
              <a:cxn ang="T14">
                <a:pos x="T8" y="T9"/>
              </a:cxn>
            </a:cxnLst>
            <a:rect l="T15" t="T16" r="T17" b="T18"/>
            <a:pathLst>
              <a:path w="594" h="208">
                <a:moveTo>
                  <a:pt x="0" y="101"/>
                </a:moveTo>
                <a:cubicBezTo>
                  <a:pt x="22" y="85"/>
                  <a:pt x="67" y="14"/>
                  <a:pt x="120" y="7"/>
                </a:cubicBezTo>
                <a:cubicBezTo>
                  <a:pt x="173" y="0"/>
                  <a:pt x="250" y="48"/>
                  <a:pt x="321" y="61"/>
                </a:cubicBezTo>
                <a:cubicBezTo>
                  <a:pt x="392" y="74"/>
                  <a:pt x="504" y="64"/>
                  <a:pt x="549" y="88"/>
                </a:cubicBezTo>
                <a:cubicBezTo>
                  <a:pt x="594" y="112"/>
                  <a:pt x="581" y="183"/>
                  <a:pt x="589" y="208"/>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9471" name="Freeform 74">
            <a:extLst>
              <a:ext uri="{FF2B5EF4-FFF2-40B4-BE49-F238E27FC236}">
                <a16:creationId xmlns:a16="http://schemas.microsoft.com/office/drawing/2014/main" id="{28453150-1B10-F52B-95A7-649E8C5B9839}"/>
              </a:ext>
            </a:extLst>
          </p:cNvPr>
          <p:cNvSpPr>
            <a:spLocks/>
          </p:cNvSpPr>
          <p:nvPr/>
        </p:nvSpPr>
        <p:spPr bwMode="auto">
          <a:xfrm>
            <a:off x="7816512" y="3286880"/>
            <a:ext cx="1828800" cy="1390650"/>
          </a:xfrm>
          <a:custGeom>
            <a:avLst/>
            <a:gdLst>
              <a:gd name="T0" fmla="*/ 0 w 1152"/>
              <a:gd name="T1" fmla="*/ 2147483647 h 876"/>
              <a:gd name="T2" fmla="*/ 2147483647 w 1152"/>
              <a:gd name="T3" fmla="*/ 2147483647 h 876"/>
              <a:gd name="T4" fmla="*/ 2147483647 w 1152"/>
              <a:gd name="T5" fmla="*/ 2147483647 h 876"/>
              <a:gd name="T6" fmla="*/ 2147483647 w 1152"/>
              <a:gd name="T7" fmla="*/ 2147483647 h 876"/>
              <a:gd name="T8" fmla="*/ 2147483647 w 1152"/>
              <a:gd name="T9" fmla="*/ 2147483647 h 876"/>
              <a:gd name="T10" fmla="*/ 2147483647 w 1152"/>
              <a:gd name="T11" fmla="*/ 2147483647 h 876"/>
              <a:gd name="T12" fmla="*/ 0 60000 65536"/>
              <a:gd name="T13" fmla="*/ 0 60000 65536"/>
              <a:gd name="T14" fmla="*/ 0 60000 65536"/>
              <a:gd name="T15" fmla="*/ 0 60000 65536"/>
              <a:gd name="T16" fmla="*/ 0 60000 65536"/>
              <a:gd name="T17" fmla="*/ 0 60000 65536"/>
              <a:gd name="T18" fmla="*/ 0 w 1152"/>
              <a:gd name="T19" fmla="*/ 0 h 876"/>
              <a:gd name="T20" fmla="*/ 1152 w 1152"/>
              <a:gd name="T21" fmla="*/ 876 h 876"/>
            </a:gdLst>
            <a:ahLst/>
            <a:cxnLst>
              <a:cxn ang="T12">
                <a:pos x="T0" y="T1"/>
              </a:cxn>
              <a:cxn ang="T13">
                <a:pos x="T2" y="T3"/>
              </a:cxn>
              <a:cxn ang="T14">
                <a:pos x="T4" y="T5"/>
              </a:cxn>
              <a:cxn ang="T15">
                <a:pos x="T6" y="T7"/>
              </a:cxn>
              <a:cxn ang="T16">
                <a:pos x="T8" y="T9"/>
              </a:cxn>
              <a:cxn ang="T17">
                <a:pos x="T10" y="T11"/>
              </a:cxn>
            </a:cxnLst>
            <a:rect l="T18" t="T19" r="T20" b="T21"/>
            <a:pathLst>
              <a:path w="1152" h="876">
                <a:moveTo>
                  <a:pt x="0" y="851"/>
                </a:moveTo>
                <a:cubicBezTo>
                  <a:pt x="15" y="839"/>
                  <a:pt x="22" y="787"/>
                  <a:pt x="88" y="777"/>
                </a:cubicBezTo>
                <a:cubicBezTo>
                  <a:pt x="154" y="767"/>
                  <a:pt x="284" y="793"/>
                  <a:pt x="396" y="791"/>
                </a:cubicBezTo>
                <a:cubicBezTo>
                  <a:pt x="508" y="789"/>
                  <a:pt x="687" y="876"/>
                  <a:pt x="758" y="764"/>
                </a:cubicBezTo>
                <a:cubicBezTo>
                  <a:pt x="829" y="652"/>
                  <a:pt x="759" y="242"/>
                  <a:pt x="825" y="121"/>
                </a:cubicBezTo>
                <a:cubicBezTo>
                  <a:pt x="891" y="0"/>
                  <a:pt x="1084" y="53"/>
                  <a:pt x="1152" y="35"/>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9472" name="AutoShape 75">
            <a:extLst>
              <a:ext uri="{FF2B5EF4-FFF2-40B4-BE49-F238E27FC236}">
                <a16:creationId xmlns:a16="http://schemas.microsoft.com/office/drawing/2014/main" id="{07E3A6A7-736A-7A3D-4ED9-E427B6B3C86E}"/>
              </a:ext>
            </a:extLst>
          </p:cNvPr>
          <p:cNvSpPr>
            <a:spLocks noChangeArrowheads="1"/>
          </p:cNvSpPr>
          <p:nvPr/>
        </p:nvSpPr>
        <p:spPr bwMode="auto">
          <a:xfrm>
            <a:off x="9991388" y="4221917"/>
            <a:ext cx="131763" cy="457200"/>
          </a:xfrm>
          <a:prstGeom prst="can">
            <a:avLst>
              <a:gd name="adj" fmla="val 9157"/>
            </a:avLst>
          </a:prstGeom>
          <a:solidFill>
            <a:srgbClr val="C58A4F">
              <a:alpha val="87057"/>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19473" name="Arc 76">
            <a:extLst>
              <a:ext uri="{FF2B5EF4-FFF2-40B4-BE49-F238E27FC236}">
                <a16:creationId xmlns:a16="http://schemas.microsoft.com/office/drawing/2014/main" id="{8A07981A-FD0B-B7EA-8760-F1871A90CDFE}"/>
              </a:ext>
            </a:extLst>
          </p:cNvPr>
          <p:cNvSpPr>
            <a:spLocks/>
          </p:cNvSpPr>
          <p:nvPr/>
        </p:nvSpPr>
        <p:spPr bwMode="auto">
          <a:xfrm rot="9697635">
            <a:off x="9950113" y="4083805"/>
            <a:ext cx="588963" cy="277812"/>
          </a:xfrm>
          <a:custGeom>
            <a:avLst/>
            <a:gdLst>
              <a:gd name="T0" fmla="*/ 2147483647 w 11950"/>
              <a:gd name="T1" fmla="*/ 0 h 19678"/>
              <a:gd name="T2" fmla="*/ 2147483647 w 11950"/>
              <a:gd name="T3" fmla="*/ 2147483647 h 19678"/>
              <a:gd name="T4" fmla="*/ 0 w 11950"/>
              <a:gd name="T5" fmla="*/ 2147483647 h 19678"/>
              <a:gd name="T6" fmla="*/ 0 60000 65536"/>
              <a:gd name="T7" fmla="*/ 0 60000 65536"/>
              <a:gd name="T8" fmla="*/ 0 60000 65536"/>
              <a:gd name="T9" fmla="*/ 0 w 11950"/>
              <a:gd name="T10" fmla="*/ 0 h 19678"/>
              <a:gd name="T11" fmla="*/ 11950 w 11950"/>
              <a:gd name="T12" fmla="*/ 19678 h 19678"/>
            </a:gdLst>
            <a:ahLst/>
            <a:cxnLst>
              <a:cxn ang="T6">
                <a:pos x="T0" y="T1"/>
              </a:cxn>
              <a:cxn ang="T7">
                <a:pos x="T2" y="T3"/>
              </a:cxn>
              <a:cxn ang="T8">
                <a:pos x="T4" y="T5"/>
              </a:cxn>
            </a:cxnLst>
            <a:rect l="T9" t="T10" r="T11" b="T12"/>
            <a:pathLst>
              <a:path w="11950" h="19678" fill="none" extrusionOk="0">
                <a:moveTo>
                  <a:pt x="8907" y="-1"/>
                </a:moveTo>
                <a:cubicBezTo>
                  <a:pt x="9965" y="478"/>
                  <a:pt x="10982" y="1042"/>
                  <a:pt x="11950" y="1684"/>
                </a:cubicBezTo>
              </a:path>
              <a:path w="11950" h="19678" stroke="0" extrusionOk="0">
                <a:moveTo>
                  <a:pt x="8907" y="-1"/>
                </a:moveTo>
                <a:cubicBezTo>
                  <a:pt x="9965" y="478"/>
                  <a:pt x="10982" y="1042"/>
                  <a:pt x="11950" y="1684"/>
                </a:cubicBezTo>
                <a:lnTo>
                  <a:pt x="0" y="19678"/>
                </a:lnTo>
                <a:lnTo>
                  <a:pt x="8907" y="-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9474" name="Freeform 77">
            <a:extLst>
              <a:ext uri="{FF2B5EF4-FFF2-40B4-BE49-F238E27FC236}">
                <a16:creationId xmlns:a16="http://schemas.microsoft.com/office/drawing/2014/main" id="{7BB559EF-B064-E3C8-90E5-C485AEF52FD7}"/>
              </a:ext>
            </a:extLst>
          </p:cNvPr>
          <p:cNvSpPr>
            <a:spLocks/>
          </p:cNvSpPr>
          <p:nvPr/>
        </p:nvSpPr>
        <p:spPr bwMode="auto">
          <a:xfrm>
            <a:off x="4546263" y="3215442"/>
            <a:ext cx="5700713" cy="1220788"/>
          </a:xfrm>
          <a:custGeom>
            <a:avLst/>
            <a:gdLst>
              <a:gd name="T0" fmla="*/ 0 w 3591"/>
              <a:gd name="T1" fmla="*/ 2147483647 h 769"/>
              <a:gd name="T2" fmla="*/ 0 w 3591"/>
              <a:gd name="T3" fmla="*/ 2147483647 h 769"/>
              <a:gd name="T4" fmla="*/ 2147483647 w 3591"/>
              <a:gd name="T5" fmla="*/ 2147483647 h 769"/>
              <a:gd name="T6" fmla="*/ 2147483647 w 3591"/>
              <a:gd name="T7" fmla="*/ 2147483647 h 769"/>
              <a:gd name="T8" fmla="*/ 2147483647 w 3591"/>
              <a:gd name="T9" fmla="*/ 2147483647 h 769"/>
              <a:gd name="T10" fmla="*/ 0 60000 65536"/>
              <a:gd name="T11" fmla="*/ 0 60000 65536"/>
              <a:gd name="T12" fmla="*/ 0 60000 65536"/>
              <a:gd name="T13" fmla="*/ 0 60000 65536"/>
              <a:gd name="T14" fmla="*/ 0 60000 65536"/>
              <a:gd name="T15" fmla="*/ 0 w 3591"/>
              <a:gd name="T16" fmla="*/ 0 h 769"/>
              <a:gd name="T17" fmla="*/ 3591 w 3591"/>
              <a:gd name="T18" fmla="*/ 769 h 769"/>
            </a:gdLst>
            <a:ahLst/>
            <a:cxnLst>
              <a:cxn ang="T10">
                <a:pos x="T0" y="T1"/>
              </a:cxn>
              <a:cxn ang="T11">
                <a:pos x="T2" y="T3"/>
              </a:cxn>
              <a:cxn ang="T12">
                <a:pos x="T4" y="T5"/>
              </a:cxn>
              <a:cxn ang="T13">
                <a:pos x="T6" y="T7"/>
              </a:cxn>
              <a:cxn ang="T14">
                <a:pos x="T8" y="T9"/>
              </a:cxn>
            </a:cxnLst>
            <a:rect l="T15" t="T16" r="T17" b="T18"/>
            <a:pathLst>
              <a:path w="3591" h="769">
                <a:moveTo>
                  <a:pt x="0" y="769"/>
                </a:moveTo>
                <a:cubicBezTo>
                  <a:pt x="0" y="613"/>
                  <a:pt x="0" y="456"/>
                  <a:pt x="0" y="300"/>
                </a:cubicBezTo>
                <a:cubicBezTo>
                  <a:pt x="116" y="263"/>
                  <a:pt x="99" y="6"/>
                  <a:pt x="255" y="5"/>
                </a:cubicBezTo>
                <a:cubicBezTo>
                  <a:pt x="1362" y="0"/>
                  <a:pt x="2470" y="5"/>
                  <a:pt x="3577" y="5"/>
                </a:cubicBezTo>
                <a:cubicBezTo>
                  <a:pt x="3560" y="108"/>
                  <a:pt x="3591" y="86"/>
                  <a:pt x="3497" y="86"/>
                </a:cubicBezTo>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9475" name="Text Box 78">
            <a:extLst>
              <a:ext uri="{FF2B5EF4-FFF2-40B4-BE49-F238E27FC236}">
                <a16:creationId xmlns:a16="http://schemas.microsoft.com/office/drawing/2014/main" id="{5DCDEAE3-C556-E07B-851B-33749F6AA413}"/>
              </a:ext>
            </a:extLst>
          </p:cNvPr>
          <p:cNvSpPr txBox="1">
            <a:spLocks noChangeArrowheads="1"/>
          </p:cNvSpPr>
          <p:nvPr/>
        </p:nvSpPr>
        <p:spPr bwMode="auto">
          <a:xfrm>
            <a:off x="6533813" y="5839580"/>
            <a:ext cx="1552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b="1">
                <a:solidFill>
                  <a:srgbClr val="0000FF"/>
                </a:solidFill>
                <a:latin typeface="Times New Roman" panose="02020603050405020304" pitchFamily="18" charset="0"/>
              </a:rPr>
              <a:t>Hình 23.5</a:t>
            </a:r>
          </a:p>
        </p:txBody>
      </p:sp>
      <p:sp>
        <p:nvSpPr>
          <p:cNvPr id="19476" name="Line 88">
            <a:extLst>
              <a:ext uri="{FF2B5EF4-FFF2-40B4-BE49-F238E27FC236}">
                <a16:creationId xmlns:a16="http://schemas.microsoft.com/office/drawing/2014/main" id="{70BE9C60-EC6D-CB30-B62A-168337964E1B}"/>
              </a:ext>
            </a:extLst>
          </p:cNvPr>
          <p:cNvSpPr>
            <a:spLocks noChangeShapeType="1"/>
          </p:cNvSpPr>
          <p:nvPr/>
        </p:nvSpPr>
        <p:spPr bwMode="auto">
          <a:xfrm flipV="1">
            <a:off x="10331112" y="2662992"/>
            <a:ext cx="304800" cy="971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9477" name="Text Box 89">
            <a:extLst>
              <a:ext uri="{FF2B5EF4-FFF2-40B4-BE49-F238E27FC236}">
                <a16:creationId xmlns:a16="http://schemas.microsoft.com/office/drawing/2014/main" id="{ECBCDEC6-89C6-73BF-4E0A-8EECB25563ED}"/>
              </a:ext>
            </a:extLst>
          </p:cNvPr>
          <p:cNvSpPr txBox="1">
            <a:spLocks noChangeArrowheads="1"/>
          </p:cNvSpPr>
          <p:nvPr/>
        </p:nvSpPr>
        <p:spPr bwMode="auto">
          <a:xfrm>
            <a:off x="10293012" y="2148642"/>
            <a:ext cx="1695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a:latin typeface="Times New Roman" panose="02020603050405020304" pitchFamily="18" charset="0"/>
              </a:rPr>
              <a:t>Nắp nhựa</a:t>
            </a:r>
          </a:p>
        </p:txBody>
      </p:sp>
      <p:sp>
        <p:nvSpPr>
          <p:cNvPr id="19481" name="Text Box 93">
            <a:extLst>
              <a:ext uri="{FF2B5EF4-FFF2-40B4-BE49-F238E27FC236}">
                <a16:creationId xmlns:a16="http://schemas.microsoft.com/office/drawing/2014/main" id="{11A6BDA1-413F-9BE9-F39B-2A1E6122B151}"/>
              </a:ext>
            </a:extLst>
          </p:cNvPr>
          <p:cNvSpPr txBox="1">
            <a:spLocks noChangeArrowheads="1"/>
          </p:cNvSpPr>
          <p:nvPr/>
        </p:nvSpPr>
        <p:spPr bwMode="auto">
          <a:xfrm>
            <a:off x="7759362" y="4948992"/>
            <a:ext cx="177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a:latin typeface="Times New Roman" panose="02020603050405020304" pitchFamily="18" charset="0"/>
              </a:rPr>
              <a:t>Thanh đồng</a:t>
            </a:r>
          </a:p>
        </p:txBody>
      </p:sp>
      <p:sp>
        <p:nvSpPr>
          <p:cNvPr id="19482" name="Line 94">
            <a:extLst>
              <a:ext uri="{FF2B5EF4-FFF2-40B4-BE49-F238E27FC236}">
                <a16:creationId xmlns:a16="http://schemas.microsoft.com/office/drawing/2014/main" id="{BA5362BB-DEA2-D591-4535-B411677673CE}"/>
              </a:ext>
            </a:extLst>
          </p:cNvPr>
          <p:cNvSpPr>
            <a:spLocks noChangeShapeType="1"/>
          </p:cNvSpPr>
          <p:nvPr/>
        </p:nvSpPr>
        <p:spPr bwMode="auto">
          <a:xfrm>
            <a:off x="10045362" y="4853742"/>
            <a:ext cx="781050" cy="133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9483" name="Text Box 95">
            <a:extLst>
              <a:ext uri="{FF2B5EF4-FFF2-40B4-BE49-F238E27FC236}">
                <a16:creationId xmlns:a16="http://schemas.microsoft.com/office/drawing/2014/main" id="{6618330C-90BD-B6F3-6865-733A6DEC46CE}"/>
              </a:ext>
            </a:extLst>
          </p:cNvPr>
          <p:cNvSpPr txBox="1">
            <a:spLocks noChangeArrowheads="1"/>
          </p:cNvSpPr>
          <p:nvPr/>
        </p:nvSpPr>
        <p:spPr bwMode="auto">
          <a:xfrm>
            <a:off x="10480506" y="4796593"/>
            <a:ext cx="1585912" cy="144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spcBef>
                <a:spcPct val="50000"/>
              </a:spcBef>
            </a:pPr>
            <a:r>
              <a:rPr lang="en-US" altLang="vi-VN" sz="2000">
                <a:latin typeface="Times New Roman" panose="02020603050405020304" pitchFamily="18" charset="0"/>
              </a:rPr>
              <a:t>Dung dịch muối </a:t>
            </a:r>
            <a:r>
              <a:rPr lang="en-US"/>
              <a:t>copper (II) sulfate.</a:t>
            </a:r>
            <a:endParaRPr lang="en-US" altLang="vi-VN" sz="2000">
              <a:latin typeface="Times New Roman" panose="02020603050405020304" pitchFamily="18" charset="0"/>
            </a:endParaRPr>
          </a:p>
        </p:txBody>
      </p:sp>
      <p:cxnSp>
        <p:nvCxnSpPr>
          <p:cNvPr id="19487" name="Straight Arrow Connector 19486">
            <a:extLst>
              <a:ext uri="{FF2B5EF4-FFF2-40B4-BE49-F238E27FC236}">
                <a16:creationId xmlns:a16="http://schemas.microsoft.com/office/drawing/2014/main" id="{1FA1AF4E-C249-D3F3-BEA5-73B3077CDBE3}"/>
              </a:ext>
            </a:extLst>
          </p:cNvPr>
          <p:cNvCxnSpPr/>
          <p:nvPr/>
        </p:nvCxnSpPr>
        <p:spPr>
          <a:xfrm flipV="1">
            <a:off x="8086388" y="4447357"/>
            <a:ext cx="1444624" cy="6476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490" name="Straight Arrow Connector 19489">
            <a:extLst>
              <a:ext uri="{FF2B5EF4-FFF2-40B4-BE49-F238E27FC236}">
                <a16:creationId xmlns:a16="http://schemas.microsoft.com/office/drawing/2014/main" id="{9C73F9CD-E7C2-069A-4B35-43BA91250D3F}"/>
              </a:ext>
            </a:extLst>
          </p:cNvPr>
          <p:cNvCxnSpPr>
            <a:cxnSpLocks/>
          </p:cNvCxnSpPr>
          <p:nvPr/>
        </p:nvCxnSpPr>
        <p:spPr>
          <a:xfrm>
            <a:off x="8128301" y="2070932"/>
            <a:ext cx="1963097" cy="19998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492" name="Text Box 93">
            <a:extLst>
              <a:ext uri="{FF2B5EF4-FFF2-40B4-BE49-F238E27FC236}">
                <a16:creationId xmlns:a16="http://schemas.microsoft.com/office/drawing/2014/main" id="{20061932-608F-266F-DB2F-F83937FE7D75}"/>
              </a:ext>
            </a:extLst>
          </p:cNvPr>
          <p:cNvSpPr txBox="1">
            <a:spLocks noChangeArrowheads="1"/>
          </p:cNvSpPr>
          <p:nvPr/>
        </p:nvSpPr>
        <p:spPr bwMode="auto">
          <a:xfrm>
            <a:off x="6710747" y="1415436"/>
            <a:ext cx="177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a:latin typeface="Times New Roman" panose="02020603050405020304" pitchFamily="18" charset="0"/>
              </a:rPr>
              <a:t>Thanh Inox</a:t>
            </a:r>
          </a:p>
        </p:txBody>
      </p:sp>
      <p:cxnSp>
        <p:nvCxnSpPr>
          <p:cNvPr id="19493" name="Straight Arrow Connector 19492">
            <a:extLst>
              <a:ext uri="{FF2B5EF4-FFF2-40B4-BE49-F238E27FC236}">
                <a16:creationId xmlns:a16="http://schemas.microsoft.com/office/drawing/2014/main" id="{EC276A6C-83C9-1ABC-7D8B-5E30B78225F7}"/>
              </a:ext>
            </a:extLst>
          </p:cNvPr>
          <p:cNvCxnSpPr>
            <a:cxnSpLocks/>
          </p:cNvCxnSpPr>
          <p:nvPr/>
        </p:nvCxnSpPr>
        <p:spPr>
          <a:xfrm flipV="1">
            <a:off x="9026981" y="4552124"/>
            <a:ext cx="945278" cy="14443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495" name="Text Box 93">
            <a:extLst>
              <a:ext uri="{FF2B5EF4-FFF2-40B4-BE49-F238E27FC236}">
                <a16:creationId xmlns:a16="http://schemas.microsoft.com/office/drawing/2014/main" id="{FE448D13-DF3B-0017-9469-2C29997CDEB4}"/>
              </a:ext>
            </a:extLst>
          </p:cNvPr>
          <p:cNvSpPr txBox="1">
            <a:spLocks noChangeArrowheads="1"/>
          </p:cNvSpPr>
          <p:nvPr/>
        </p:nvSpPr>
        <p:spPr bwMode="auto">
          <a:xfrm>
            <a:off x="7864944" y="6107634"/>
            <a:ext cx="177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a:latin typeface="Times New Roman" panose="02020603050405020304" pitchFamily="18" charset="0"/>
              </a:rPr>
              <a:t>Lớp đồng</a:t>
            </a:r>
          </a:p>
        </p:txBody>
      </p:sp>
      <p:sp>
        <p:nvSpPr>
          <p:cNvPr id="19497" name="TextBox 19496">
            <a:extLst>
              <a:ext uri="{FF2B5EF4-FFF2-40B4-BE49-F238E27FC236}">
                <a16:creationId xmlns:a16="http://schemas.microsoft.com/office/drawing/2014/main" id="{C024B361-9023-D3DC-8C01-193C09430490}"/>
              </a:ext>
            </a:extLst>
          </p:cNvPr>
          <p:cNvSpPr txBox="1"/>
          <p:nvPr/>
        </p:nvSpPr>
        <p:spPr>
          <a:xfrm>
            <a:off x="72060" y="2462079"/>
            <a:ext cx="4452803" cy="4614853"/>
          </a:xfrm>
          <a:prstGeom prst="rect">
            <a:avLst/>
          </a:prstGeom>
          <a:noFill/>
        </p:spPr>
        <p:txBody>
          <a:bodyPr wrap="square">
            <a:spAutoFit/>
          </a:bodyPr>
          <a:lstStyle/>
          <a:p>
            <a:pPr marL="30480" marR="30480" algn="just">
              <a:lnSpc>
                <a:spcPct val="115000"/>
              </a:lnSpc>
              <a:spcBef>
                <a:spcPts val="200"/>
              </a:spcBef>
              <a:spcAft>
                <a:spcPts val="200"/>
              </a:spcAft>
            </a:pPr>
            <a:r>
              <a:rPr lang="en-US" sz="2800" b="1">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Trả lời: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spcBef>
                <a:spcPts val="200"/>
              </a:spcBef>
              <a:spcAft>
                <a:spcPts val="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đóng công tắc, sau một thời gian ta thấy thanh inox được mạ một lớp đồng, còn thanh đồng bị mòn đi.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spcBef>
                <a:spcPts val="200"/>
              </a:spcBef>
              <a:spcAft>
                <a:spcPts val="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 xét: Dòng điện đã tách được đồng ra khỏi thanh đồng. Do đó, dòng điện có tác dụng hóa học.</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891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700000">
                                      <p:cBhvr>
                                        <p:cTn id="6" dur="1000" fill="hold"/>
                                        <p:tgtEl>
                                          <p:spTgt spid="39"/>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7" fill="hold">
                            <p:stCondLst>
                              <p:cond delay="1000"/>
                            </p:stCondLst>
                            <p:childTnLst>
                              <p:par>
                                <p:cTn id="8" presetID="55" presetClass="entr" presetSubtype="0" fill="hold" nodeType="afterEffect">
                                  <p:stCondLst>
                                    <p:cond delay="0"/>
                                  </p:stCondLst>
                                  <p:childTnLst>
                                    <p:set>
                                      <p:cBhvr>
                                        <p:cTn id="9" dur="1" fill="hold">
                                          <p:stCondLst>
                                            <p:cond delay="0"/>
                                          </p:stCondLst>
                                        </p:cTn>
                                        <p:tgtEl>
                                          <p:spTgt spid="45"/>
                                        </p:tgtEl>
                                        <p:attrNameLst>
                                          <p:attrName>style.visibility</p:attrName>
                                        </p:attrNameLst>
                                      </p:cBhvr>
                                      <p:to>
                                        <p:strVal val="visible"/>
                                      </p:to>
                                    </p:set>
                                    <p:anim calcmode="lin" valueType="num">
                                      <p:cBhvr>
                                        <p:cTn id="10" dur="500" fill="hold"/>
                                        <p:tgtEl>
                                          <p:spTgt spid="45"/>
                                        </p:tgtEl>
                                        <p:attrNameLst>
                                          <p:attrName>ppt_w</p:attrName>
                                        </p:attrNameLst>
                                      </p:cBhvr>
                                      <p:tavLst>
                                        <p:tav tm="0">
                                          <p:val>
                                            <p:strVal val="#ppt_w*0.70"/>
                                          </p:val>
                                        </p:tav>
                                        <p:tav tm="100000">
                                          <p:val>
                                            <p:strVal val="#ppt_w"/>
                                          </p:val>
                                        </p:tav>
                                      </p:tavLst>
                                    </p:anim>
                                    <p:anim calcmode="lin" valueType="num">
                                      <p:cBhvr>
                                        <p:cTn id="11" dur="500" fill="hold"/>
                                        <p:tgtEl>
                                          <p:spTgt spid="45"/>
                                        </p:tgtEl>
                                        <p:attrNameLst>
                                          <p:attrName>ppt_h</p:attrName>
                                        </p:attrNameLst>
                                      </p:cBhvr>
                                      <p:tavLst>
                                        <p:tav tm="0">
                                          <p:val>
                                            <p:strVal val="#ppt_h"/>
                                          </p:val>
                                        </p:tav>
                                        <p:tav tm="100000">
                                          <p:val>
                                            <p:strVal val="#ppt_h"/>
                                          </p:val>
                                        </p:tav>
                                      </p:tavLst>
                                    </p:anim>
                                    <p:animEffect transition="in" filter="fade">
                                      <p:cBhvr>
                                        <p:cTn id="12" dur="500"/>
                                        <p:tgtEl>
                                          <p:spTgt spid="45"/>
                                        </p:tgtEl>
                                      </p:cBhvr>
                                    </p:animEffect>
                                  </p:childTnLst>
                                </p:cTn>
                              </p:par>
                            </p:childTnLst>
                          </p:cTn>
                        </p:par>
                        <p:par>
                          <p:cTn id="13" fill="hold">
                            <p:stCondLst>
                              <p:cond delay="1500"/>
                            </p:stCondLst>
                            <p:childTnLst>
                              <p:par>
                                <p:cTn id="14" presetID="9" presetClass="entr" presetSubtype="0" fill="hold" nodeType="afterEffect">
                                  <p:stCondLst>
                                    <p:cond delay="2000"/>
                                  </p:stCondLst>
                                  <p:childTnLst>
                                    <p:set>
                                      <p:cBhvr>
                                        <p:cTn id="15" dur="1" fill="hold">
                                          <p:stCondLst>
                                            <p:cond delay="0"/>
                                          </p:stCondLst>
                                        </p:cTn>
                                        <p:tgtEl>
                                          <p:spTgt spid="19472"/>
                                        </p:tgtEl>
                                        <p:attrNameLst>
                                          <p:attrName>style.visibility</p:attrName>
                                        </p:attrNameLst>
                                      </p:cBhvr>
                                      <p:to>
                                        <p:strVal val="visible"/>
                                      </p:to>
                                    </p:set>
                                    <p:animEffect transition="in" filter="dissolve">
                                      <p:cBhvr>
                                        <p:cTn id="16" dur="15000"/>
                                        <p:tgtEl>
                                          <p:spTgt spid="19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P spid="45" grpId="0" animBg="1"/>
      <p:bldP spid="194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94E070E5-26D0-1569-021A-772E0371BC4D}"/>
              </a:ext>
            </a:extLst>
          </p:cNvPr>
          <p:cNvSpPr txBox="1">
            <a:spLocks noChangeArrowheads="1"/>
          </p:cNvSpPr>
          <p:nvPr/>
        </p:nvSpPr>
        <p:spPr bwMode="auto">
          <a:xfrm>
            <a:off x="2579689" y="152401"/>
            <a:ext cx="69040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defRPr/>
            </a:pPr>
            <a:r>
              <a:rPr lang="en-US" b="1">
                <a:solidFill>
                  <a:srgbClr val="00B0F0"/>
                </a:solidFill>
                <a:latin typeface="+mj-lt"/>
              </a:rPr>
              <a:t>Ứng dụng trong công nghiệp mạ kim loại</a:t>
            </a:r>
          </a:p>
        </p:txBody>
      </p:sp>
      <p:pic>
        <p:nvPicPr>
          <p:cNvPr id="41987" name="Picture 3" descr="ANd9GcQY5-UO9BmvbHMZ0zMxRXGgGVYZufivrYUipK15lprVhNvcQTsb">
            <a:extLst>
              <a:ext uri="{FF2B5EF4-FFF2-40B4-BE49-F238E27FC236}">
                <a16:creationId xmlns:a16="http://schemas.microsoft.com/office/drawing/2014/main" id="{CB61ACE4-E6D7-7500-ECF9-BE209B094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4950" y="1295400"/>
            <a:ext cx="18034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ANd9GcQVULkB9Z_DM5MolatoWhRiwjmsG3d1T6RfTN1fMgv5CgoXu7Op">
            <a:extLst>
              <a:ext uri="{FF2B5EF4-FFF2-40B4-BE49-F238E27FC236}">
                <a16:creationId xmlns:a16="http://schemas.microsoft.com/office/drawing/2014/main" id="{54D61AC3-C35C-9A46-4112-D37346D774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3075" y="3962400"/>
            <a:ext cx="137795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ANd9GcTcEZYdCzHhZiccxmolf2TDegS19oliq08KOPoEtpNlFA7FGsRvnQ">
            <a:extLst>
              <a:ext uri="{FF2B5EF4-FFF2-40B4-BE49-F238E27FC236}">
                <a16:creationId xmlns:a16="http://schemas.microsoft.com/office/drawing/2014/main" id="{D334A22C-20D0-689C-F3B3-EE45B97931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9326" y="1524001"/>
            <a:ext cx="2532063"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7" descr="ANd9GcQqXfkTwmUeKuP50E6yt7k7gEDIPRurAr9c9-MokaVv7zCROuGk">
            <a:extLst>
              <a:ext uri="{FF2B5EF4-FFF2-40B4-BE49-F238E27FC236}">
                <a16:creationId xmlns:a16="http://schemas.microsoft.com/office/drawing/2014/main" id="{A46D6191-4701-D121-DA08-6508D08E86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6675" y="3732214"/>
            <a:ext cx="29464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8" descr="ANd9GcRC45D-sDo1_3Lt8pn5A-IYu4K8OBqT74ea4UhgKeNpWsEYJS0s0w">
            <a:extLst>
              <a:ext uri="{FF2B5EF4-FFF2-40B4-BE49-F238E27FC236}">
                <a16:creationId xmlns:a16="http://schemas.microsoft.com/office/drawing/2014/main" id="{CDD76520-33E6-D082-C41C-2B5E4508BB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33780"/>
          <a:stretch>
            <a:fillRect/>
          </a:stretch>
        </p:blipFill>
        <p:spPr bwMode="auto">
          <a:xfrm>
            <a:off x="6753226" y="3848100"/>
            <a:ext cx="2873375"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9" descr="ANd9GcSn60sNou_eD1ySUVlKbKR-pHBkbfvPB5IV4dttFEQn_DjpkorC">
            <a:extLst>
              <a:ext uri="{FF2B5EF4-FFF2-40B4-BE49-F238E27FC236}">
                <a16:creationId xmlns:a16="http://schemas.microsoft.com/office/drawing/2014/main" id="{87F2C044-48DA-628C-38D6-2AD89EB655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9689" y="1600200"/>
            <a:ext cx="21097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5">
            <a:extLst>
              <a:ext uri="{FF2B5EF4-FFF2-40B4-BE49-F238E27FC236}">
                <a16:creationId xmlns:a16="http://schemas.microsoft.com/office/drawing/2014/main" id="{6B364415-0F51-EC28-B7A9-8A93C3D6A2EB}"/>
              </a:ext>
            </a:extLst>
          </p:cNvPr>
          <p:cNvSpPr txBox="1">
            <a:spLocks noChangeArrowheads="1"/>
          </p:cNvSpPr>
          <p:nvPr/>
        </p:nvSpPr>
        <p:spPr bwMode="auto">
          <a:xfrm>
            <a:off x="220326" y="740700"/>
            <a:ext cx="57785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vi-VN" altLang="vi-VN" sz="2800" b="1" u="sng">
                <a:solidFill>
                  <a:schemeClr val="tx2"/>
                </a:solidFill>
                <a:latin typeface="Times New Roman" panose="02020603050405020304" pitchFamily="18" charset="0"/>
              </a:rPr>
              <a:t>II/ TÁC DỤNG CỦA DÒNG DIỆN:</a:t>
            </a:r>
            <a:endParaRPr lang="vi-VN" altLang="vi-VN" sz="2800">
              <a:solidFill>
                <a:schemeClr val="tx2"/>
              </a:solidFill>
              <a:latin typeface="Times New Roman" panose="02020603050405020304" pitchFamily="18" charset="0"/>
            </a:endParaRPr>
          </a:p>
          <a:p>
            <a:pPr marL="514350" indent="-514350" eaLnBrk="1" hangingPunct="1">
              <a:spcBef>
                <a:spcPts val="0"/>
              </a:spcBef>
              <a:buAutoNum type="arabicPeriod"/>
            </a:pPr>
            <a:r>
              <a:rPr lang="en-US" altLang="vi-VN" sz="2800">
                <a:solidFill>
                  <a:schemeClr val="tx2"/>
                </a:solidFill>
                <a:latin typeface="Times New Roman" panose="02020603050405020304" pitchFamily="18" charset="0"/>
              </a:rPr>
              <a:t>Tác dụng phát sáng</a:t>
            </a:r>
          </a:p>
          <a:p>
            <a:pPr marL="514350" indent="-514350" eaLnBrk="1" hangingPunct="1">
              <a:spcBef>
                <a:spcPts val="0"/>
              </a:spcBef>
              <a:buAutoNum type="arabicPeriod"/>
            </a:pPr>
            <a:r>
              <a:rPr lang="en-US" altLang="vi-VN" sz="2800">
                <a:solidFill>
                  <a:schemeClr val="tx2"/>
                </a:solidFill>
                <a:latin typeface="Times New Roman" panose="02020603050405020304" pitchFamily="18" charset="0"/>
              </a:rPr>
              <a:t>Tác dụng nhiệt</a:t>
            </a:r>
          </a:p>
          <a:p>
            <a:pPr marL="514350" indent="-514350" eaLnBrk="1" hangingPunct="1">
              <a:spcBef>
                <a:spcPts val="0"/>
              </a:spcBef>
              <a:buAutoNum type="arabicPeriod"/>
            </a:pPr>
            <a:r>
              <a:rPr lang="en-US" altLang="vi-VN" sz="2800">
                <a:solidFill>
                  <a:schemeClr val="tx2"/>
                </a:solidFill>
                <a:latin typeface="Times New Roman" panose="02020603050405020304" pitchFamily="18" charset="0"/>
              </a:rPr>
              <a:t>Tác dụng hóa học</a:t>
            </a:r>
          </a:p>
          <a:p>
            <a:pPr marL="514350" indent="-514350" eaLnBrk="1" hangingPunct="1">
              <a:spcBef>
                <a:spcPts val="0"/>
              </a:spcBef>
              <a:buAutoNum type="arabicPeriod"/>
            </a:pPr>
            <a:r>
              <a:rPr lang="en-US" altLang="vi-VN" sz="2800">
                <a:solidFill>
                  <a:schemeClr val="tx2"/>
                </a:solidFill>
                <a:latin typeface="Times New Roman" panose="02020603050405020304" pitchFamily="18" charset="0"/>
              </a:rPr>
              <a:t>Tác dụng sinh lí</a:t>
            </a:r>
          </a:p>
        </p:txBody>
      </p:sp>
      <p:sp>
        <p:nvSpPr>
          <p:cNvPr id="15" name="Text Box 6">
            <a:extLst>
              <a:ext uri="{FF2B5EF4-FFF2-40B4-BE49-F238E27FC236}">
                <a16:creationId xmlns:a16="http://schemas.microsoft.com/office/drawing/2014/main" id="{C55734DF-83FE-C1D0-823A-64E05F9EADFA}"/>
              </a:ext>
            </a:extLst>
          </p:cNvPr>
          <p:cNvSpPr txBox="1">
            <a:spLocks noChangeArrowheads="1"/>
          </p:cNvSpPr>
          <p:nvPr/>
        </p:nvSpPr>
        <p:spPr bwMode="auto">
          <a:xfrm>
            <a:off x="1524000" y="152400"/>
            <a:ext cx="9144000" cy="430887"/>
          </a:xfrm>
          <a:prstGeom prst="rect">
            <a:avLst/>
          </a:prstGeom>
          <a:gradFill rotWithShape="1">
            <a:gsLst>
              <a:gs pos="0">
                <a:srgbClr val="FF66FF"/>
              </a:gs>
              <a:gs pos="50000">
                <a:schemeClr val="bg1"/>
              </a:gs>
              <a:gs pos="100000">
                <a:srgbClr val="FF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vi-VN" sz="2200">
                <a:solidFill>
                  <a:srgbClr val="0000FF"/>
                </a:solidFill>
                <a:latin typeface="Times New Roman" pitchFamily="18" charset="0"/>
              </a:rPr>
              <a:t>Tiết - </a:t>
            </a:r>
            <a:r>
              <a:rPr lang="vi-VN" sz="2200" dirty="0">
                <a:solidFill>
                  <a:srgbClr val="0000FF"/>
                </a:solidFill>
                <a:latin typeface="Times New Roman" pitchFamily="18" charset="0"/>
              </a:rPr>
              <a:t>Bài 22: </a:t>
            </a:r>
            <a:r>
              <a:rPr lang="en-US" sz="2200" dirty="0">
                <a:solidFill>
                  <a:srgbClr val="0000FF"/>
                </a:solidFill>
                <a:latin typeface="Times New Roman" pitchFamily="18" charset="0"/>
              </a:rPr>
              <a:t>TÁC </a:t>
            </a:r>
            <a:r>
              <a:rPr lang="en-US" sz="2200">
                <a:solidFill>
                  <a:srgbClr val="0000FF"/>
                </a:solidFill>
                <a:latin typeface="Times New Roman" pitchFamily="18" charset="0"/>
              </a:rPr>
              <a:t>DỤNG CỦA </a:t>
            </a:r>
            <a:r>
              <a:rPr lang="en-US" sz="2200" dirty="0">
                <a:solidFill>
                  <a:srgbClr val="0000FF"/>
                </a:solidFill>
                <a:latin typeface="Times New Roman" pitchFamily="18" charset="0"/>
              </a:rPr>
              <a:t>DÒNG ĐIỆN</a:t>
            </a:r>
          </a:p>
        </p:txBody>
      </p:sp>
      <p:sp>
        <p:nvSpPr>
          <p:cNvPr id="7" name="Text Box 67">
            <a:extLst>
              <a:ext uri="{FF2B5EF4-FFF2-40B4-BE49-F238E27FC236}">
                <a16:creationId xmlns:a16="http://schemas.microsoft.com/office/drawing/2014/main" id="{E4DB0F4E-061F-C759-3FF9-117BC8EA3CA5}"/>
              </a:ext>
            </a:extLst>
          </p:cNvPr>
          <p:cNvSpPr txBox="1">
            <a:spLocks noChangeArrowheads="1"/>
          </p:cNvSpPr>
          <p:nvPr/>
        </p:nvSpPr>
        <p:spPr bwMode="auto">
          <a:xfrm>
            <a:off x="3810000" y="1291407"/>
            <a:ext cx="7737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r>
              <a:rPr lang="en-US" altLang="vi-VN">
                <a:solidFill>
                  <a:srgbClr val="0070C0"/>
                </a:solidFill>
                <a:latin typeface="Times New Roman" panose="02020603050405020304" pitchFamily="18" charset="0"/>
              </a:rPr>
              <a:t>Quan sát hình ảnh và cho biết các hình ảnh này minh họa điều gì?</a:t>
            </a:r>
          </a:p>
        </p:txBody>
      </p:sp>
      <p:pic>
        <p:nvPicPr>
          <p:cNvPr id="8" name="Picture 24" descr="batcabangdien1">
            <a:extLst>
              <a:ext uri="{FF2B5EF4-FFF2-40B4-BE49-F238E27FC236}">
                <a16:creationId xmlns:a16="http://schemas.microsoft.com/office/drawing/2014/main" id="{12F433BB-A645-0E84-1887-95F259CC9C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5835" y="2181944"/>
            <a:ext cx="4043805" cy="216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25" descr="image002jpg-102940">
            <a:extLst>
              <a:ext uri="{FF2B5EF4-FFF2-40B4-BE49-F238E27FC236}">
                <a16:creationId xmlns:a16="http://schemas.microsoft.com/office/drawing/2014/main" id="{55DB8301-8D50-293E-6404-E42E742191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749"/>
          <a:stretch/>
        </p:blipFill>
        <p:spPr bwMode="auto">
          <a:xfrm>
            <a:off x="7423904" y="2181944"/>
            <a:ext cx="3834149" cy="216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5">
            <a:extLst>
              <a:ext uri="{FF2B5EF4-FFF2-40B4-BE49-F238E27FC236}">
                <a16:creationId xmlns:a16="http://schemas.microsoft.com/office/drawing/2014/main" id="{8596AFF1-9A44-3CDF-0A5D-37C40738B2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835" y="4411611"/>
            <a:ext cx="4194618"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6">
            <a:extLst>
              <a:ext uri="{FF2B5EF4-FFF2-40B4-BE49-F238E27FC236}">
                <a16:creationId xmlns:a16="http://schemas.microsoft.com/office/drawing/2014/main" id="{FA28B4F1-3F01-34BF-1FA1-DC0F0D58B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3904" y="4411611"/>
            <a:ext cx="3965912"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a:extLst>
              <a:ext uri="{FF2B5EF4-FFF2-40B4-BE49-F238E27FC236}">
                <a16:creationId xmlns:a16="http://schemas.microsoft.com/office/drawing/2014/main" id="{14F8FBC3-A55F-3D66-F777-610280BBFA96}"/>
              </a:ext>
            </a:extLst>
          </p:cNvPr>
          <p:cNvSpPr txBox="1">
            <a:spLocks noChangeArrowheads="1"/>
          </p:cNvSpPr>
          <p:nvPr/>
        </p:nvSpPr>
        <p:spPr bwMode="auto">
          <a:xfrm>
            <a:off x="5867400" y="3339670"/>
            <a:ext cx="3938588" cy="46166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dirty="0">
                <a:solidFill>
                  <a:srgbClr val="FFFF00"/>
                </a:solidFill>
                <a:latin typeface="Wingdings 3" panose="05040102010807070707" pitchFamily="18" charset="2"/>
              </a:rPr>
              <a:t>4 </a:t>
            </a:r>
            <a:r>
              <a:rPr lang="en-US" dirty="0" err="1">
                <a:solidFill>
                  <a:srgbClr val="FFFF00"/>
                </a:solidFill>
              </a:rPr>
              <a:t>Dùng</a:t>
            </a:r>
            <a:r>
              <a:rPr lang="en-US" dirty="0">
                <a:solidFill>
                  <a:srgbClr val="FFFF00"/>
                </a:solidFill>
              </a:rPr>
              <a:t> </a:t>
            </a:r>
            <a:r>
              <a:rPr lang="en-US" dirty="0" err="1">
                <a:solidFill>
                  <a:srgbClr val="FFFF00"/>
                </a:solidFill>
              </a:rPr>
              <a:t>điện</a:t>
            </a:r>
            <a:r>
              <a:rPr lang="en-US" dirty="0">
                <a:solidFill>
                  <a:srgbClr val="FFFF00"/>
                </a:solidFill>
              </a:rPr>
              <a:t> </a:t>
            </a:r>
            <a:r>
              <a:rPr lang="en-US" dirty="0" err="1">
                <a:solidFill>
                  <a:srgbClr val="FFFF00"/>
                </a:solidFill>
              </a:rPr>
              <a:t>bắt</a:t>
            </a:r>
            <a:r>
              <a:rPr lang="en-US" dirty="0">
                <a:solidFill>
                  <a:srgbClr val="FFFF00"/>
                </a:solidFill>
              </a:rPr>
              <a:t> </a:t>
            </a:r>
            <a:r>
              <a:rPr lang="en-US" dirty="0" err="1">
                <a:solidFill>
                  <a:srgbClr val="FFFF00"/>
                </a:solidFill>
              </a:rPr>
              <a:t>cá</a:t>
            </a:r>
            <a:endParaRPr lang="en-US" dirty="0">
              <a:solidFill>
                <a:srgbClr val="FFFF00"/>
              </a:solidFill>
            </a:endParaRPr>
          </a:p>
        </p:txBody>
      </p:sp>
      <p:sp>
        <p:nvSpPr>
          <p:cNvPr id="3" name="Text Box 10">
            <a:extLst>
              <a:ext uri="{FF2B5EF4-FFF2-40B4-BE49-F238E27FC236}">
                <a16:creationId xmlns:a16="http://schemas.microsoft.com/office/drawing/2014/main" id="{0BA07F11-65D9-BC33-2ACC-C4B25830DCD0}"/>
              </a:ext>
            </a:extLst>
          </p:cNvPr>
          <p:cNvSpPr txBox="1">
            <a:spLocks noChangeArrowheads="1"/>
          </p:cNvSpPr>
          <p:nvPr/>
        </p:nvSpPr>
        <p:spPr bwMode="auto">
          <a:xfrm>
            <a:off x="5867400" y="5715910"/>
            <a:ext cx="3938588" cy="46166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dirty="0">
                <a:solidFill>
                  <a:srgbClr val="FFFF00"/>
                </a:solidFill>
                <a:latin typeface="Wingdings 3" panose="05040102010807070707" pitchFamily="18" charset="2"/>
              </a:rPr>
              <a:t>4 </a:t>
            </a:r>
            <a:r>
              <a:rPr lang="en-US" err="1">
                <a:solidFill>
                  <a:srgbClr val="FFFF00"/>
                </a:solidFill>
              </a:rPr>
              <a:t>Dùng</a:t>
            </a:r>
            <a:r>
              <a:rPr lang="en-US">
                <a:solidFill>
                  <a:srgbClr val="FFFF00"/>
                </a:solidFill>
              </a:rPr>
              <a:t> điện trị liệu</a:t>
            </a:r>
            <a:endParaRPr lang="en-US" dirty="0">
              <a:solidFill>
                <a:srgbClr val="FFFF00"/>
              </a:solidFill>
            </a:endParaRPr>
          </a:p>
        </p:txBody>
      </p:sp>
      <p:sp>
        <p:nvSpPr>
          <p:cNvPr id="9" name="TextBox 8">
            <a:extLst>
              <a:ext uri="{FF2B5EF4-FFF2-40B4-BE49-F238E27FC236}">
                <a16:creationId xmlns:a16="http://schemas.microsoft.com/office/drawing/2014/main" id="{FB412152-ABC8-B674-DFD1-48BA3A7BCF11}"/>
              </a:ext>
            </a:extLst>
          </p:cNvPr>
          <p:cNvSpPr txBox="1"/>
          <p:nvPr/>
        </p:nvSpPr>
        <p:spPr>
          <a:xfrm>
            <a:off x="220326" y="3070487"/>
            <a:ext cx="3056274" cy="2677656"/>
          </a:xfrm>
          <a:prstGeom prst="rect">
            <a:avLst/>
          </a:prstGeom>
          <a:noFill/>
        </p:spPr>
        <p:txBody>
          <a:bodyPr wrap="square">
            <a:spAutoFit/>
          </a:bodyPr>
          <a:lstStyle/>
          <a:p>
            <a:r>
              <a:rPr lang="en-US" sz="2800">
                <a:solidFill>
                  <a:srgbClr val="000000"/>
                </a:solidFill>
                <a:effectLst/>
                <a:latin typeface="Times New Roman" panose="02020603050405020304" pitchFamily="18" charset="0"/>
                <a:ea typeface="Calibri" panose="020F0502020204030204" pitchFamily="34" charset="0"/>
              </a:rPr>
              <a:t>Nhận xét: Khi dòng điện đi qua cơ thể sinh vật gây ảnh hưởng đến cơ thể sinh vật có thể gây co giật, chết.</a:t>
            </a:r>
            <a:endParaRPr lang="vi-VN" sz="2800"/>
          </a:p>
        </p:txBody>
      </p:sp>
    </p:spTree>
    <p:extLst>
      <p:ext uri="{BB962C8B-B14F-4D97-AF65-F5344CB8AC3E}">
        <p14:creationId xmlns:p14="http://schemas.microsoft.com/office/powerpoint/2010/main" val="270668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78"/>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458">
                                            <p:txEl>
                                              <p:pRg st="4" end="4"/>
                                            </p:txEl>
                                          </p:spTgt>
                                        </p:tgtEl>
                                        <p:attrNameLst>
                                          <p:attrName>style.visibility</p:attrName>
                                        </p:attrNameLst>
                                      </p:cBhvr>
                                      <p:to>
                                        <p:strVal val="visible"/>
                                      </p:to>
                                    </p:set>
                                    <p:animEffect transition="in" filter="barn(inVertical)">
                                      <p:cBhvr>
                                        <p:cTn id="27" dur="500"/>
                                        <p:tgtEl>
                                          <p:spTgt spid="194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P spid="7" grpId="0"/>
      <p:bldP spid="5" grpId="0"/>
      <p:bldP spid="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a:extLst>
              <a:ext uri="{FF2B5EF4-FFF2-40B4-BE49-F238E27FC236}">
                <a16:creationId xmlns:a16="http://schemas.microsoft.com/office/drawing/2014/main" id="{30E333A4-DDF4-DDE6-311D-051F841303A6}"/>
              </a:ext>
            </a:extLst>
          </p:cNvPr>
          <p:cNvSpPr txBox="1">
            <a:spLocks noChangeArrowheads="1"/>
          </p:cNvSpPr>
          <p:nvPr/>
        </p:nvSpPr>
        <p:spPr bwMode="auto">
          <a:xfrm>
            <a:off x="839944" y="7495"/>
            <a:ext cx="3581400" cy="101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b="1">
                <a:solidFill>
                  <a:srgbClr val="0000FF"/>
                </a:solidFill>
                <a:latin typeface="Times New Roman" panose="02020603050405020304" pitchFamily="18" charset="0"/>
                <a:cs typeface="Arial" panose="020B0604020202020204" pitchFamily="34" charset="0"/>
              </a:rPr>
              <a:t>Mở rộng</a:t>
            </a:r>
          </a:p>
          <a:p>
            <a:pPr eaLnBrk="1" hangingPunct="1">
              <a:spcBef>
                <a:spcPct val="50000"/>
              </a:spcBef>
            </a:pPr>
            <a:r>
              <a:rPr lang="en-US" altLang="vi-VN" b="1">
                <a:solidFill>
                  <a:srgbClr val="0000FF"/>
                </a:solidFill>
                <a:latin typeface="Times New Roman" panose="02020603050405020304" pitchFamily="18" charset="0"/>
                <a:cs typeface="Arial" panose="020B0604020202020204" pitchFamily="34" charset="0"/>
              </a:rPr>
              <a:t>*. Tác dụng từ:</a:t>
            </a:r>
          </a:p>
        </p:txBody>
      </p:sp>
      <p:sp>
        <p:nvSpPr>
          <p:cNvPr id="32773" name="AutoShape 94">
            <a:extLst>
              <a:ext uri="{FF2B5EF4-FFF2-40B4-BE49-F238E27FC236}">
                <a16:creationId xmlns:a16="http://schemas.microsoft.com/office/drawing/2014/main" id="{4F6B35AD-5BD8-0780-1BB3-72961D75EC58}"/>
              </a:ext>
            </a:extLst>
          </p:cNvPr>
          <p:cNvSpPr>
            <a:spLocks noChangeArrowheads="1"/>
          </p:cNvSpPr>
          <p:nvPr/>
        </p:nvSpPr>
        <p:spPr bwMode="auto">
          <a:xfrm>
            <a:off x="10846632" y="623684"/>
            <a:ext cx="381000" cy="228600"/>
          </a:xfrm>
          <a:prstGeom prst="cube">
            <a:avLst>
              <a:gd name="adj" fmla="val 25000"/>
            </a:avLst>
          </a:prstGeom>
          <a:solidFill>
            <a:srgbClr val="BEBEBE"/>
          </a:solidFill>
          <a:ln w="9525">
            <a:solidFill>
              <a:schemeClr val="bg2"/>
            </a:solidFill>
            <a:miter lim="800000"/>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32774" name="AutoShape 95">
            <a:extLst>
              <a:ext uri="{FF2B5EF4-FFF2-40B4-BE49-F238E27FC236}">
                <a16:creationId xmlns:a16="http://schemas.microsoft.com/office/drawing/2014/main" id="{853129BA-07A8-E40C-4428-ABC7EFE4C0DA}"/>
              </a:ext>
            </a:extLst>
          </p:cNvPr>
          <p:cNvSpPr>
            <a:spLocks noChangeArrowheads="1"/>
          </p:cNvSpPr>
          <p:nvPr/>
        </p:nvSpPr>
        <p:spPr bwMode="auto">
          <a:xfrm>
            <a:off x="9751257" y="3000171"/>
            <a:ext cx="381000" cy="228600"/>
          </a:xfrm>
          <a:prstGeom prst="cube">
            <a:avLst>
              <a:gd name="adj" fmla="val 25000"/>
            </a:avLst>
          </a:prstGeom>
          <a:solidFill>
            <a:srgbClr val="BEBEBE"/>
          </a:solidFill>
          <a:ln w="9525">
            <a:solidFill>
              <a:schemeClr val="bg2"/>
            </a:solidFill>
            <a:miter lim="800000"/>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32775" name="AutoShape 96">
            <a:extLst>
              <a:ext uri="{FF2B5EF4-FFF2-40B4-BE49-F238E27FC236}">
                <a16:creationId xmlns:a16="http://schemas.microsoft.com/office/drawing/2014/main" id="{CAA681EF-68F3-3ACC-161C-BFEC1EBA4BE3}"/>
              </a:ext>
            </a:extLst>
          </p:cNvPr>
          <p:cNvSpPr>
            <a:spLocks noChangeArrowheads="1"/>
          </p:cNvSpPr>
          <p:nvPr/>
        </p:nvSpPr>
        <p:spPr bwMode="auto">
          <a:xfrm>
            <a:off x="3628270" y="2965246"/>
            <a:ext cx="381000" cy="228600"/>
          </a:xfrm>
          <a:prstGeom prst="cube">
            <a:avLst>
              <a:gd name="adj" fmla="val 25000"/>
            </a:avLst>
          </a:prstGeom>
          <a:solidFill>
            <a:srgbClr val="BEBEBE"/>
          </a:solidFill>
          <a:ln w="9525">
            <a:solidFill>
              <a:schemeClr val="bg2"/>
            </a:solidFill>
            <a:miter lim="800000"/>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32776" name="AutoShape 97" descr="Blue tissue paper">
            <a:extLst>
              <a:ext uri="{FF2B5EF4-FFF2-40B4-BE49-F238E27FC236}">
                <a16:creationId xmlns:a16="http://schemas.microsoft.com/office/drawing/2014/main" id="{DEC57E59-69B5-CBB5-10E4-51CD6616AC50}"/>
              </a:ext>
            </a:extLst>
          </p:cNvPr>
          <p:cNvSpPr>
            <a:spLocks noChangeArrowheads="1"/>
          </p:cNvSpPr>
          <p:nvPr/>
        </p:nvSpPr>
        <p:spPr bwMode="auto">
          <a:xfrm>
            <a:off x="3586995" y="603046"/>
            <a:ext cx="7620000" cy="2438400"/>
          </a:xfrm>
          <a:prstGeom prst="parallelogram">
            <a:avLst>
              <a:gd name="adj" fmla="val 45385"/>
            </a:avLst>
          </a:prstGeom>
          <a:blipFill dpi="0" rotWithShape="1">
            <a:blip r:embed="rId3"/>
            <a:srcRect/>
            <a:tile tx="0" ty="0" sx="100000" sy="100000" flip="none" algn="tl"/>
          </a:blipFill>
          <a:ln w="9525">
            <a:solidFill>
              <a:srgbClr val="993300"/>
            </a:solidFill>
            <a:miter lim="800000"/>
            <a:headEnd/>
            <a:tailEnd/>
          </a:ln>
          <a:effectLst>
            <a:outerShdw dist="35921" dir="2700000" algn="ctr" rotWithShape="0">
              <a:schemeClr val="bg2">
                <a:alpha val="50000"/>
              </a:schemeClr>
            </a:outerShdw>
          </a:effec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32777" name="Text Box 98">
            <a:extLst>
              <a:ext uri="{FF2B5EF4-FFF2-40B4-BE49-F238E27FC236}">
                <a16:creationId xmlns:a16="http://schemas.microsoft.com/office/drawing/2014/main" id="{FBE7E19B-7398-160C-62D1-769CFFEDFD02}"/>
              </a:ext>
            </a:extLst>
          </p:cNvPr>
          <p:cNvSpPr txBox="1">
            <a:spLocks noChangeArrowheads="1"/>
          </p:cNvSpPr>
          <p:nvPr/>
        </p:nvSpPr>
        <p:spPr bwMode="auto">
          <a:xfrm>
            <a:off x="7951032" y="2584246"/>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a:solidFill>
                  <a:srgbClr val="FF0000"/>
                </a:solidFill>
                <a:latin typeface="VNI-Vari" pitchFamily="2" charset="0"/>
                <a:cs typeface="Arial" panose="020B0604020202020204" pitchFamily="34" charset="0"/>
              </a:rPr>
              <a:t>+       - </a:t>
            </a:r>
          </a:p>
        </p:txBody>
      </p:sp>
      <p:sp>
        <p:nvSpPr>
          <p:cNvPr id="32778" name="Oval 104">
            <a:extLst>
              <a:ext uri="{FF2B5EF4-FFF2-40B4-BE49-F238E27FC236}">
                <a16:creationId xmlns:a16="http://schemas.microsoft.com/office/drawing/2014/main" id="{19AB1FDB-0294-E76E-5954-AB164F8FCB24}"/>
              </a:ext>
            </a:extLst>
          </p:cNvPr>
          <p:cNvSpPr>
            <a:spLocks noChangeArrowheads="1"/>
          </p:cNvSpPr>
          <p:nvPr/>
        </p:nvSpPr>
        <p:spPr bwMode="auto">
          <a:xfrm>
            <a:off x="9046407" y="1020560"/>
            <a:ext cx="46038" cy="46037"/>
          </a:xfrm>
          <a:prstGeom prst="ellipse">
            <a:avLst/>
          </a:prstGeom>
          <a:solidFill>
            <a:srgbClr val="FF9900"/>
          </a:solidFill>
          <a:ln w="9525">
            <a:solidFill>
              <a:srgbClr val="FF9900"/>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32779" name="Text Box 105">
            <a:extLst>
              <a:ext uri="{FF2B5EF4-FFF2-40B4-BE49-F238E27FC236}">
                <a16:creationId xmlns:a16="http://schemas.microsoft.com/office/drawing/2014/main" id="{BA31D258-8622-CC5B-AF0D-3EB442D30DBD}"/>
              </a:ext>
            </a:extLst>
          </p:cNvPr>
          <p:cNvSpPr txBox="1">
            <a:spLocks noChangeArrowheads="1"/>
          </p:cNvSpPr>
          <p:nvPr/>
        </p:nvSpPr>
        <p:spPr bwMode="auto">
          <a:xfrm>
            <a:off x="9027357" y="583996"/>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r>
              <a:rPr lang="en-US" altLang="vi-VN" sz="1400" b="1">
                <a:latin typeface="Arial" panose="020B0604020202020204" pitchFamily="34" charset="0"/>
                <a:cs typeface="Arial" panose="020B0604020202020204" pitchFamily="34" charset="0"/>
              </a:rPr>
              <a:t>K</a:t>
            </a:r>
          </a:p>
        </p:txBody>
      </p:sp>
      <p:sp>
        <p:nvSpPr>
          <p:cNvPr id="32780" name="Rectangle 106">
            <a:extLst>
              <a:ext uri="{FF2B5EF4-FFF2-40B4-BE49-F238E27FC236}">
                <a16:creationId xmlns:a16="http://schemas.microsoft.com/office/drawing/2014/main" id="{18549824-CAEB-1644-6363-160537DFAD61}"/>
              </a:ext>
            </a:extLst>
          </p:cNvPr>
          <p:cNvSpPr>
            <a:spLocks noChangeArrowheads="1"/>
          </p:cNvSpPr>
          <p:nvPr/>
        </p:nvSpPr>
        <p:spPr bwMode="auto">
          <a:xfrm>
            <a:off x="8684457" y="1096760"/>
            <a:ext cx="800100" cy="123825"/>
          </a:xfrm>
          <a:prstGeom prst="rect">
            <a:avLst/>
          </a:prstGeom>
          <a:solidFill>
            <a:schemeClr val="accent1"/>
          </a:solidFill>
          <a:ln w="9525">
            <a:miter lim="800000"/>
            <a:headEnd/>
            <a:tailEnd/>
          </a:ln>
          <a:scene3d>
            <a:camera prst="legacyPerspectiveTopRight">
              <a:rot lat="0" lon="300000" rev="0"/>
            </a:camera>
            <a:lightRig rig="legacyFlat3" dir="r"/>
          </a:scene3d>
          <a:sp3d extrusionH="8874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32781" name="Oval 107">
            <a:extLst>
              <a:ext uri="{FF2B5EF4-FFF2-40B4-BE49-F238E27FC236}">
                <a16:creationId xmlns:a16="http://schemas.microsoft.com/office/drawing/2014/main" id="{96D5E541-CA9E-D57B-D6B0-77AFF55148F8}"/>
              </a:ext>
            </a:extLst>
          </p:cNvPr>
          <p:cNvSpPr>
            <a:spLocks noChangeArrowheads="1"/>
          </p:cNvSpPr>
          <p:nvPr/>
        </p:nvSpPr>
        <p:spPr bwMode="auto">
          <a:xfrm>
            <a:off x="8884482" y="993571"/>
            <a:ext cx="46038" cy="46038"/>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32782" name="Oval 108">
            <a:extLst>
              <a:ext uri="{FF2B5EF4-FFF2-40B4-BE49-F238E27FC236}">
                <a16:creationId xmlns:a16="http://schemas.microsoft.com/office/drawing/2014/main" id="{8BAFDC0E-E276-09B5-E3FE-0FC9BFD932E0}"/>
              </a:ext>
            </a:extLst>
          </p:cNvPr>
          <p:cNvSpPr>
            <a:spLocks noChangeArrowheads="1"/>
          </p:cNvSpPr>
          <p:nvPr/>
        </p:nvSpPr>
        <p:spPr bwMode="auto">
          <a:xfrm>
            <a:off x="9333746" y="1003096"/>
            <a:ext cx="46037" cy="46038"/>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grpSp>
        <p:nvGrpSpPr>
          <p:cNvPr id="2" name="Group 109">
            <a:extLst>
              <a:ext uri="{FF2B5EF4-FFF2-40B4-BE49-F238E27FC236}">
                <a16:creationId xmlns:a16="http://schemas.microsoft.com/office/drawing/2014/main" id="{89A48A74-46CB-1989-957D-5A4C46F0F04C}"/>
              </a:ext>
            </a:extLst>
          </p:cNvPr>
          <p:cNvGrpSpPr>
            <a:grpSpLocks/>
          </p:cNvGrpSpPr>
          <p:nvPr/>
        </p:nvGrpSpPr>
        <p:grpSpPr bwMode="auto">
          <a:xfrm>
            <a:off x="8674932" y="710996"/>
            <a:ext cx="685800" cy="685800"/>
            <a:chOff x="1218" y="2010"/>
            <a:chExt cx="432" cy="432"/>
          </a:xfrm>
        </p:grpSpPr>
        <p:sp>
          <p:nvSpPr>
            <p:cNvPr id="32895" name="Line 110">
              <a:extLst>
                <a:ext uri="{FF2B5EF4-FFF2-40B4-BE49-F238E27FC236}">
                  <a16:creationId xmlns:a16="http://schemas.microsoft.com/office/drawing/2014/main" id="{01C542E7-70DB-F766-D3D5-ED2850FEC5D1}"/>
                </a:ext>
              </a:extLst>
            </p:cNvPr>
            <p:cNvSpPr>
              <a:spLocks noChangeShapeType="1"/>
            </p:cNvSpPr>
            <p:nvPr/>
          </p:nvSpPr>
          <p:spPr bwMode="auto">
            <a:xfrm flipV="1">
              <a:off x="1440" y="2064"/>
              <a:ext cx="144" cy="144"/>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2896" name="Oval 111">
              <a:extLst>
                <a:ext uri="{FF2B5EF4-FFF2-40B4-BE49-F238E27FC236}">
                  <a16:creationId xmlns:a16="http://schemas.microsoft.com/office/drawing/2014/main" id="{8C9C03B6-53AA-13EE-2719-1AE9017294E6}"/>
                </a:ext>
              </a:extLst>
            </p:cNvPr>
            <p:cNvSpPr>
              <a:spLocks noChangeArrowheads="1"/>
            </p:cNvSpPr>
            <p:nvPr/>
          </p:nvSpPr>
          <p:spPr bwMode="auto">
            <a:xfrm>
              <a:off x="1218" y="2010"/>
              <a:ext cx="432" cy="43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grpSp>
      <p:sp>
        <p:nvSpPr>
          <p:cNvPr id="32784" name="AutoShape 112">
            <a:extLst>
              <a:ext uri="{FF2B5EF4-FFF2-40B4-BE49-F238E27FC236}">
                <a16:creationId xmlns:a16="http://schemas.microsoft.com/office/drawing/2014/main" id="{29EA48AE-08F1-D302-27E1-CC48F2456911}"/>
              </a:ext>
            </a:extLst>
          </p:cNvPr>
          <p:cNvSpPr>
            <a:spLocks noChangeArrowheads="1"/>
          </p:cNvSpPr>
          <p:nvPr/>
        </p:nvSpPr>
        <p:spPr bwMode="auto">
          <a:xfrm>
            <a:off x="8855907" y="888796"/>
            <a:ext cx="76200" cy="152400"/>
          </a:xfrm>
          <a:prstGeom prst="plus">
            <a:avLst>
              <a:gd name="adj" fmla="val 25000"/>
            </a:avLst>
          </a:prstGeom>
          <a:gradFill rotWithShape="1">
            <a:gsLst>
              <a:gs pos="0">
                <a:srgbClr val="525252"/>
              </a:gs>
              <a:gs pos="50000">
                <a:srgbClr val="B2B2B2"/>
              </a:gs>
              <a:gs pos="100000">
                <a:srgbClr val="52525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32785" name="Oval 113">
            <a:extLst>
              <a:ext uri="{FF2B5EF4-FFF2-40B4-BE49-F238E27FC236}">
                <a16:creationId xmlns:a16="http://schemas.microsoft.com/office/drawing/2014/main" id="{68863F28-E7FD-64A8-0A04-D6ADEDC50B65}"/>
              </a:ext>
            </a:extLst>
          </p:cNvPr>
          <p:cNvSpPr>
            <a:spLocks noChangeArrowheads="1"/>
          </p:cNvSpPr>
          <p:nvPr/>
        </p:nvSpPr>
        <p:spPr bwMode="auto">
          <a:xfrm>
            <a:off x="9009896" y="987221"/>
            <a:ext cx="46037" cy="46038"/>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32786" name="AutoShape 114">
            <a:extLst>
              <a:ext uri="{FF2B5EF4-FFF2-40B4-BE49-F238E27FC236}">
                <a16:creationId xmlns:a16="http://schemas.microsoft.com/office/drawing/2014/main" id="{E8E6E69D-7D7D-F5A6-8442-F2BD4F59050A}"/>
              </a:ext>
            </a:extLst>
          </p:cNvPr>
          <p:cNvSpPr>
            <a:spLocks noChangeArrowheads="1"/>
          </p:cNvSpPr>
          <p:nvPr/>
        </p:nvSpPr>
        <p:spPr bwMode="auto">
          <a:xfrm>
            <a:off x="9455982" y="907846"/>
            <a:ext cx="76200" cy="152400"/>
          </a:xfrm>
          <a:prstGeom prst="plus">
            <a:avLst>
              <a:gd name="adj" fmla="val 25000"/>
            </a:avLst>
          </a:prstGeom>
          <a:gradFill rotWithShape="1">
            <a:gsLst>
              <a:gs pos="0">
                <a:srgbClr val="525252"/>
              </a:gs>
              <a:gs pos="50000">
                <a:srgbClr val="B2B2B2"/>
              </a:gs>
              <a:gs pos="100000">
                <a:srgbClr val="52525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32787" name="Freeform 115">
            <a:extLst>
              <a:ext uri="{FF2B5EF4-FFF2-40B4-BE49-F238E27FC236}">
                <a16:creationId xmlns:a16="http://schemas.microsoft.com/office/drawing/2014/main" id="{353C9FB9-F8E1-A1BA-6931-1EA21352895D}"/>
              </a:ext>
            </a:extLst>
          </p:cNvPr>
          <p:cNvSpPr>
            <a:spLocks/>
          </p:cNvSpPr>
          <p:nvPr/>
        </p:nvSpPr>
        <p:spPr bwMode="auto">
          <a:xfrm>
            <a:off x="8503483" y="987222"/>
            <a:ext cx="1762125" cy="1592263"/>
          </a:xfrm>
          <a:custGeom>
            <a:avLst/>
            <a:gdLst>
              <a:gd name="T0" fmla="*/ 0 w 1110"/>
              <a:gd name="T1" fmla="*/ 2147483647 h 763"/>
              <a:gd name="T2" fmla="*/ 2147483647 w 1110"/>
              <a:gd name="T3" fmla="*/ 2147483647 h 763"/>
              <a:gd name="T4" fmla="*/ 2147483647 w 1110"/>
              <a:gd name="T5" fmla="*/ 2147483647 h 763"/>
              <a:gd name="T6" fmla="*/ 2147483647 w 1110"/>
              <a:gd name="T7" fmla="*/ 2147483647 h 763"/>
              <a:gd name="T8" fmla="*/ 2147483647 w 1110"/>
              <a:gd name="T9" fmla="*/ 0 h 763"/>
              <a:gd name="T10" fmla="*/ 0 60000 65536"/>
              <a:gd name="T11" fmla="*/ 0 60000 65536"/>
              <a:gd name="T12" fmla="*/ 0 60000 65536"/>
              <a:gd name="T13" fmla="*/ 0 60000 65536"/>
              <a:gd name="T14" fmla="*/ 0 60000 65536"/>
              <a:gd name="T15" fmla="*/ 0 w 1110"/>
              <a:gd name="T16" fmla="*/ 0 h 763"/>
              <a:gd name="T17" fmla="*/ 1110 w 1110"/>
              <a:gd name="T18" fmla="*/ 763 h 763"/>
            </a:gdLst>
            <a:ahLst/>
            <a:cxnLst>
              <a:cxn ang="T10">
                <a:pos x="T0" y="T1"/>
              </a:cxn>
              <a:cxn ang="T11">
                <a:pos x="T2" y="T3"/>
              </a:cxn>
              <a:cxn ang="T12">
                <a:pos x="T4" y="T5"/>
              </a:cxn>
              <a:cxn ang="T13">
                <a:pos x="T6" y="T7"/>
              </a:cxn>
              <a:cxn ang="T14">
                <a:pos x="T8" y="T9"/>
              </a:cxn>
            </a:cxnLst>
            <a:rect l="T15" t="T16" r="T17" b="T18"/>
            <a:pathLst>
              <a:path w="1110" h="763">
                <a:moveTo>
                  <a:pt x="0" y="742"/>
                </a:moveTo>
                <a:cubicBezTo>
                  <a:pt x="35" y="723"/>
                  <a:pt x="55" y="637"/>
                  <a:pt x="208" y="629"/>
                </a:cubicBezTo>
                <a:cubicBezTo>
                  <a:pt x="361" y="621"/>
                  <a:pt x="775" y="763"/>
                  <a:pt x="918" y="696"/>
                </a:cubicBezTo>
                <a:cubicBezTo>
                  <a:pt x="1061" y="629"/>
                  <a:pt x="1110" y="343"/>
                  <a:pt x="1065" y="227"/>
                </a:cubicBezTo>
                <a:cubicBezTo>
                  <a:pt x="1020" y="111"/>
                  <a:pt x="736" y="47"/>
                  <a:pt x="650" y="0"/>
                </a:cubicBezTo>
              </a:path>
            </a:pathLst>
          </a:custGeom>
          <a:noFill/>
          <a:ln w="1270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2788" name="AutoShape 116">
            <a:extLst>
              <a:ext uri="{FF2B5EF4-FFF2-40B4-BE49-F238E27FC236}">
                <a16:creationId xmlns:a16="http://schemas.microsoft.com/office/drawing/2014/main" id="{CA6F4FAF-E0A7-66F2-F0BF-4BAA5F57F71C}"/>
              </a:ext>
            </a:extLst>
          </p:cNvPr>
          <p:cNvSpPr>
            <a:spLocks noChangeArrowheads="1"/>
          </p:cNvSpPr>
          <p:nvPr/>
        </p:nvSpPr>
        <p:spPr bwMode="auto">
          <a:xfrm>
            <a:off x="6122232" y="1441246"/>
            <a:ext cx="1828800" cy="381000"/>
          </a:xfrm>
          <a:prstGeom prst="cube">
            <a:avLst>
              <a:gd name="adj" fmla="val 82917"/>
            </a:avLst>
          </a:prstGeom>
          <a:gradFill rotWithShape="1">
            <a:gsLst>
              <a:gs pos="0">
                <a:srgbClr val="FCFAF9"/>
              </a:gs>
              <a:gs pos="100000">
                <a:srgbClr val="996633">
                  <a:alpha val="32999"/>
                </a:srgbClr>
              </a:gs>
            </a:gsLst>
            <a:lin ang="5400000" scaled="1"/>
          </a:gradFill>
          <a:ln w="9525">
            <a:solidFill>
              <a:schemeClr val="bg2"/>
            </a:solidFill>
            <a:miter lim="800000"/>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grpSp>
        <p:nvGrpSpPr>
          <p:cNvPr id="32789" name="Group 118">
            <a:extLst>
              <a:ext uri="{FF2B5EF4-FFF2-40B4-BE49-F238E27FC236}">
                <a16:creationId xmlns:a16="http://schemas.microsoft.com/office/drawing/2014/main" id="{2AABD0C3-0A90-5F92-65A3-66F4830D6760}"/>
              </a:ext>
            </a:extLst>
          </p:cNvPr>
          <p:cNvGrpSpPr>
            <a:grpSpLocks/>
          </p:cNvGrpSpPr>
          <p:nvPr/>
        </p:nvGrpSpPr>
        <p:grpSpPr bwMode="auto">
          <a:xfrm>
            <a:off x="6503232" y="907846"/>
            <a:ext cx="1219200" cy="685800"/>
            <a:chOff x="1680" y="2448"/>
            <a:chExt cx="1056" cy="528"/>
          </a:xfrm>
        </p:grpSpPr>
        <p:sp>
          <p:nvSpPr>
            <p:cNvPr id="32811" name="AutoShape 119">
              <a:extLst>
                <a:ext uri="{FF2B5EF4-FFF2-40B4-BE49-F238E27FC236}">
                  <a16:creationId xmlns:a16="http://schemas.microsoft.com/office/drawing/2014/main" id="{01469765-52A0-9D63-41D7-20F6B7223481}"/>
                </a:ext>
              </a:extLst>
            </p:cNvPr>
            <p:cNvSpPr>
              <a:spLocks noChangeArrowheads="1"/>
            </p:cNvSpPr>
            <p:nvPr/>
          </p:nvSpPr>
          <p:spPr bwMode="auto">
            <a:xfrm rot="16200000" flipV="1">
              <a:off x="2102" y="2079"/>
              <a:ext cx="212" cy="1056"/>
            </a:xfrm>
            <a:prstGeom prst="can">
              <a:avLst>
                <a:gd name="adj" fmla="val 16927"/>
              </a:avLst>
            </a:prstGeom>
            <a:gradFill rotWithShape="1">
              <a:gsLst>
                <a:gs pos="0">
                  <a:srgbClr val="BEBEBE"/>
                </a:gs>
                <a:gs pos="50000">
                  <a:srgbClr val="FFFFFF"/>
                </a:gs>
                <a:gs pos="100000">
                  <a:srgbClr val="BEBEBE"/>
                </a:gs>
              </a:gsLst>
              <a:lin ang="0" scaled="1"/>
            </a:gradFill>
            <a:ln w="9525">
              <a:solidFill>
                <a:schemeClr val="bg2"/>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grpSp>
          <p:nvGrpSpPr>
            <p:cNvPr id="32812" name="Group 120">
              <a:extLst>
                <a:ext uri="{FF2B5EF4-FFF2-40B4-BE49-F238E27FC236}">
                  <a16:creationId xmlns:a16="http://schemas.microsoft.com/office/drawing/2014/main" id="{A0FCECCF-6210-CE52-5DE0-D45D8FD0CEF2}"/>
                </a:ext>
              </a:extLst>
            </p:cNvPr>
            <p:cNvGrpSpPr>
              <a:grpSpLocks/>
            </p:cNvGrpSpPr>
            <p:nvPr/>
          </p:nvGrpSpPr>
          <p:grpSpPr bwMode="auto">
            <a:xfrm flipV="1">
              <a:off x="1838" y="2448"/>
              <a:ext cx="754" cy="318"/>
              <a:chOff x="2016" y="3504"/>
              <a:chExt cx="511" cy="275"/>
            </a:xfrm>
          </p:grpSpPr>
          <p:grpSp>
            <p:nvGrpSpPr>
              <p:cNvPr id="32817" name="Group 121">
                <a:extLst>
                  <a:ext uri="{FF2B5EF4-FFF2-40B4-BE49-F238E27FC236}">
                    <a16:creationId xmlns:a16="http://schemas.microsoft.com/office/drawing/2014/main" id="{F77FC69E-4536-2FD7-043C-A39D3221715D}"/>
                  </a:ext>
                </a:extLst>
              </p:cNvPr>
              <p:cNvGrpSpPr>
                <a:grpSpLocks/>
              </p:cNvGrpSpPr>
              <p:nvPr/>
            </p:nvGrpSpPr>
            <p:grpSpPr bwMode="auto">
              <a:xfrm>
                <a:off x="2016" y="3504"/>
                <a:ext cx="258" cy="275"/>
                <a:chOff x="1168" y="2618"/>
                <a:chExt cx="347" cy="467"/>
              </a:xfrm>
            </p:grpSpPr>
            <p:grpSp>
              <p:nvGrpSpPr>
                <p:cNvPr id="32857" name="Group 122">
                  <a:extLst>
                    <a:ext uri="{FF2B5EF4-FFF2-40B4-BE49-F238E27FC236}">
                      <a16:creationId xmlns:a16="http://schemas.microsoft.com/office/drawing/2014/main" id="{D45551FC-5793-4AF0-A256-5DE349B3028B}"/>
                    </a:ext>
                  </a:extLst>
                </p:cNvPr>
                <p:cNvGrpSpPr>
                  <a:grpSpLocks/>
                </p:cNvGrpSpPr>
                <p:nvPr/>
              </p:nvGrpSpPr>
              <p:grpSpPr bwMode="auto">
                <a:xfrm>
                  <a:off x="1168" y="2618"/>
                  <a:ext cx="113" cy="467"/>
                  <a:chOff x="3448" y="4896"/>
                  <a:chExt cx="1001" cy="3254"/>
                </a:xfrm>
              </p:grpSpPr>
              <p:grpSp>
                <p:nvGrpSpPr>
                  <p:cNvPr id="32883" name="Group 123">
                    <a:extLst>
                      <a:ext uri="{FF2B5EF4-FFF2-40B4-BE49-F238E27FC236}">
                        <a16:creationId xmlns:a16="http://schemas.microsoft.com/office/drawing/2014/main" id="{2C2AF057-2A08-5C77-20D1-70E15D02E3EE}"/>
                      </a:ext>
                    </a:extLst>
                  </p:cNvPr>
                  <p:cNvGrpSpPr>
                    <a:grpSpLocks/>
                  </p:cNvGrpSpPr>
                  <p:nvPr/>
                </p:nvGrpSpPr>
                <p:grpSpPr bwMode="auto">
                  <a:xfrm>
                    <a:off x="3448" y="4896"/>
                    <a:ext cx="450" cy="3254"/>
                    <a:chOff x="3448" y="4896"/>
                    <a:chExt cx="450" cy="3254"/>
                  </a:xfrm>
                </p:grpSpPr>
                <p:sp>
                  <p:nvSpPr>
                    <p:cNvPr id="32890" name="Arc 124">
                      <a:extLst>
                        <a:ext uri="{FF2B5EF4-FFF2-40B4-BE49-F238E27FC236}">
                          <a16:creationId xmlns:a16="http://schemas.microsoft.com/office/drawing/2014/main" id="{67C3ABC7-A621-F031-9F14-5404AA5F708C}"/>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91" name="Arc 125">
                      <a:extLst>
                        <a:ext uri="{FF2B5EF4-FFF2-40B4-BE49-F238E27FC236}">
                          <a16:creationId xmlns:a16="http://schemas.microsoft.com/office/drawing/2014/main" id="{0CC78933-E111-7AA2-87E8-2F2687904EE9}"/>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92" name="Arc 126">
                      <a:extLst>
                        <a:ext uri="{FF2B5EF4-FFF2-40B4-BE49-F238E27FC236}">
                          <a16:creationId xmlns:a16="http://schemas.microsoft.com/office/drawing/2014/main" id="{E6FF26CF-BD1D-D92D-D5B0-0A39FB8EFBE6}"/>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93" name="Arc 127">
                      <a:extLst>
                        <a:ext uri="{FF2B5EF4-FFF2-40B4-BE49-F238E27FC236}">
                          <a16:creationId xmlns:a16="http://schemas.microsoft.com/office/drawing/2014/main" id="{09BDC19D-B4CE-2FCD-E7CD-DC5DC53FD5FF}"/>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94" name="Arc 128">
                      <a:extLst>
                        <a:ext uri="{FF2B5EF4-FFF2-40B4-BE49-F238E27FC236}">
                          <a16:creationId xmlns:a16="http://schemas.microsoft.com/office/drawing/2014/main" id="{E8BDEE0C-E932-432A-3153-7037DA75E0CA}"/>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32884" name="Group 129">
                    <a:extLst>
                      <a:ext uri="{FF2B5EF4-FFF2-40B4-BE49-F238E27FC236}">
                        <a16:creationId xmlns:a16="http://schemas.microsoft.com/office/drawing/2014/main" id="{DF0BF9AC-81EE-2C00-A18B-957ED27C0C41}"/>
                      </a:ext>
                    </a:extLst>
                  </p:cNvPr>
                  <p:cNvGrpSpPr>
                    <a:grpSpLocks/>
                  </p:cNvGrpSpPr>
                  <p:nvPr/>
                </p:nvGrpSpPr>
                <p:grpSpPr bwMode="auto">
                  <a:xfrm>
                    <a:off x="3999" y="4896"/>
                    <a:ext cx="450" cy="3254"/>
                    <a:chOff x="3448" y="4896"/>
                    <a:chExt cx="450" cy="3254"/>
                  </a:xfrm>
                </p:grpSpPr>
                <p:sp>
                  <p:nvSpPr>
                    <p:cNvPr id="32885" name="Arc 130">
                      <a:extLst>
                        <a:ext uri="{FF2B5EF4-FFF2-40B4-BE49-F238E27FC236}">
                          <a16:creationId xmlns:a16="http://schemas.microsoft.com/office/drawing/2014/main" id="{E3132BA2-05E5-99FC-81BE-6933AA086D46}"/>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86" name="Arc 131">
                      <a:extLst>
                        <a:ext uri="{FF2B5EF4-FFF2-40B4-BE49-F238E27FC236}">
                          <a16:creationId xmlns:a16="http://schemas.microsoft.com/office/drawing/2014/main" id="{6C45D373-0ADA-222B-CA1B-2C53E0578321}"/>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87" name="Arc 132">
                      <a:extLst>
                        <a:ext uri="{FF2B5EF4-FFF2-40B4-BE49-F238E27FC236}">
                          <a16:creationId xmlns:a16="http://schemas.microsoft.com/office/drawing/2014/main" id="{7686FB59-6CD6-4776-0DA8-BF7BDB253FA2}"/>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88" name="Arc 133">
                      <a:extLst>
                        <a:ext uri="{FF2B5EF4-FFF2-40B4-BE49-F238E27FC236}">
                          <a16:creationId xmlns:a16="http://schemas.microsoft.com/office/drawing/2014/main" id="{4CC0BBF5-D8B3-5B4B-C65E-8360DC41ED8B}"/>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89" name="Arc 134">
                      <a:extLst>
                        <a:ext uri="{FF2B5EF4-FFF2-40B4-BE49-F238E27FC236}">
                          <a16:creationId xmlns:a16="http://schemas.microsoft.com/office/drawing/2014/main" id="{5C740CE3-E89A-D643-0F99-239C9630A432}"/>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nvGrpSpPr>
                <p:cNvPr id="32858" name="Group 135">
                  <a:extLst>
                    <a:ext uri="{FF2B5EF4-FFF2-40B4-BE49-F238E27FC236}">
                      <a16:creationId xmlns:a16="http://schemas.microsoft.com/office/drawing/2014/main" id="{E5887ED3-0E2D-3C1B-FF1F-9D15AB7D6687}"/>
                    </a:ext>
                  </a:extLst>
                </p:cNvPr>
                <p:cNvGrpSpPr>
                  <a:grpSpLocks/>
                </p:cNvGrpSpPr>
                <p:nvPr/>
              </p:nvGrpSpPr>
              <p:grpSpPr bwMode="auto">
                <a:xfrm>
                  <a:off x="1284" y="2618"/>
                  <a:ext cx="113" cy="467"/>
                  <a:chOff x="3448" y="4896"/>
                  <a:chExt cx="1001" cy="3254"/>
                </a:xfrm>
              </p:grpSpPr>
              <p:grpSp>
                <p:nvGrpSpPr>
                  <p:cNvPr id="32871" name="Group 136">
                    <a:extLst>
                      <a:ext uri="{FF2B5EF4-FFF2-40B4-BE49-F238E27FC236}">
                        <a16:creationId xmlns:a16="http://schemas.microsoft.com/office/drawing/2014/main" id="{FD6F64A6-3B86-7AAC-B6FF-621409307F86}"/>
                      </a:ext>
                    </a:extLst>
                  </p:cNvPr>
                  <p:cNvGrpSpPr>
                    <a:grpSpLocks/>
                  </p:cNvGrpSpPr>
                  <p:nvPr/>
                </p:nvGrpSpPr>
                <p:grpSpPr bwMode="auto">
                  <a:xfrm>
                    <a:off x="3448" y="4896"/>
                    <a:ext cx="450" cy="3254"/>
                    <a:chOff x="3448" y="4896"/>
                    <a:chExt cx="450" cy="3254"/>
                  </a:xfrm>
                </p:grpSpPr>
                <p:sp>
                  <p:nvSpPr>
                    <p:cNvPr id="32878" name="Arc 137">
                      <a:extLst>
                        <a:ext uri="{FF2B5EF4-FFF2-40B4-BE49-F238E27FC236}">
                          <a16:creationId xmlns:a16="http://schemas.microsoft.com/office/drawing/2014/main" id="{1F6C9CC8-3EF5-833E-2CC2-07480FD9FE2D}"/>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79" name="Arc 138">
                      <a:extLst>
                        <a:ext uri="{FF2B5EF4-FFF2-40B4-BE49-F238E27FC236}">
                          <a16:creationId xmlns:a16="http://schemas.microsoft.com/office/drawing/2014/main" id="{3EC3CC56-1DB1-D770-B2D3-220FF2E6CB6F}"/>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80" name="Arc 139">
                      <a:extLst>
                        <a:ext uri="{FF2B5EF4-FFF2-40B4-BE49-F238E27FC236}">
                          <a16:creationId xmlns:a16="http://schemas.microsoft.com/office/drawing/2014/main" id="{75DBF2AD-058D-AF57-575B-077D84F29E3D}"/>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81" name="Arc 140">
                      <a:extLst>
                        <a:ext uri="{FF2B5EF4-FFF2-40B4-BE49-F238E27FC236}">
                          <a16:creationId xmlns:a16="http://schemas.microsoft.com/office/drawing/2014/main" id="{1AE1493C-B4D2-593A-8074-2ED9D6630511}"/>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82" name="Arc 141">
                      <a:extLst>
                        <a:ext uri="{FF2B5EF4-FFF2-40B4-BE49-F238E27FC236}">
                          <a16:creationId xmlns:a16="http://schemas.microsoft.com/office/drawing/2014/main" id="{47F61C55-585E-3946-6A6A-D8BA9D5CF11E}"/>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32872" name="Group 142">
                    <a:extLst>
                      <a:ext uri="{FF2B5EF4-FFF2-40B4-BE49-F238E27FC236}">
                        <a16:creationId xmlns:a16="http://schemas.microsoft.com/office/drawing/2014/main" id="{506EAAEA-9816-FC0F-6B7D-86E2D043428E}"/>
                      </a:ext>
                    </a:extLst>
                  </p:cNvPr>
                  <p:cNvGrpSpPr>
                    <a:grpSpLocks/>
                  </p:cNvGrpSpPr>
                  <p:nvPr/>
                </p:nvGrpSpPr>
                <p:grpSpPr bwMode="auto">
                  <a:xfrm>
                    <a:off x="3999" y="4896"/>
                    <a:ext cx="450" cy="3254"/>
                    <a:chOff x="3448" y="4896"/>
                    <a:chExt cx="450" cy="3254"/>
                  </a:xfrm>
                </p:grpSpPr>
                <p:sp>
                  <p:nvSpPr>
                    <p:cNvPr id="32873" name="Arc 143">
                      <a:extLst>
                        <a:ext uri="{FF2B5EF4-FFF2-40B4-BE49-F238E27FC236}">
                          <a16:creationId xmlns:a16="http://schemas.microsoft.com/office/drawing/2014/main" id="{B04EDD75-F955-6C35-1AE8-DC1FEC4EA353}"/>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74" name="Arc 144">
                      <a:extLst>
                        <a:ext uri="{FF2B5EF4-FFF2-40B4-BE49-F238E27FC236}">
                          <a16:creationId xmlns:a16="http://schemas.microsoft.com/office/drawing/2014/main" id="{8B02BE85-C241-615A-1C45-617C58979471}"/>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75" name="Arc 145">
                      <a:extLst>
                        <a:ext uri="{FF2B5EF4-FFF2-40B4-BE49-F238E27FC236}">
                          <a16:creationId xmlns:a16="http://schemas.microsoft.com/office/drawing/2014/main" id="{3C24CCC0-9AF2-5297-DE6E-D03C89A913E6}"/>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76" name="Arc 146">
                      <a:extLst>
                        <a:ext uri="{FF2B5EF4-FFF2-40B4-BE49-F238E27FC236}">
                          <a16:creationId xmlns:a16="http://schemas.microsoft.com/office/drawing/2014/main" id="{7E66062B-C8F8-CA5C-C0F0-654274A42DFC}"/>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77" name="Arc 147">
                      <a:extLst>
                        <a:ext uri="{FF2B5EF4-FFF2-40B4-BE49-F238E27FC236}">
                          <a16:creationId xmlns:a16="http://schemas.microsoft.com/office/drawing/2014/main" id="{C508329F-835C-FBF3-99F1-EEC28590E855}"/>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nvGrpSpPr>
                <p:cNvPr id="32859" name="Group 148">
                  <a:extLst>
                    <a:ext uri="{FF2B5EF4-FFF2-40B4-BE49-F238E27FC236}">
                      <a16:creationId xmlns:a16="http://schemas.microsoft.com/office/drawing/2014/main" id="{4C593323-7530-AC21-243A-2DE390C0A9BE}"/>
                    </a:ext>
                  </a:extLst>
                </p:cNvPr>
                <p:cNvGrpSpPr>
                  <a:grpSpLocks/>
                </p:cNvGrpSpPr>
                <p:nvPr/>
              </p:nvGrpSpPr>
              <p:grpSpPr bwMode="auto">
                <a:xfrm>
                  <a:off x="1402" y="2618"/>
                  <a:ext cx="51" cy="467"/>
                  <a:chOff x="3448" y="4896"/>
                  <a:chExt cx="450" cy="3254"/>
                </a:xfrm>
              </p:grpSpPr>
              <p:sp>
                <p:nvSpPr>
                  <p:cNvPr id="32866" name="Arc 149">
                    <a:extLst>
                      <a:ext uri="{FF2B5EF4-FFF2-40B4-BE49-F238E27FC236}">
                        <a16:creationId xmlns:a16="http://schemas.microsoft.com/office/drawing/2014/main" id="{FA04D4E4-D32C-5A59-E472-76FED4889917}"/>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67" name="Arc 150">
                    <a:extLst>
                      <a:ext uri="{FF2B5EF4-FFF2-40B4-BE49-F238E27FC236}">
                        <a16:creationId xmlns:a16="http://schemas.microsoft.com/office/drawing/2014/main" id="{F0D0EC40-F01D-AF1D-F79E-6504C31C00CA}"/>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68" name="Arc 151">
                    <a:extLst>
                      <a:ext uri="{FF2B5EF4-FFF2-40B4-BE49-F238E27FC236}">
                        <a16:creationId xmlns:a16="http://schemas.microsoft.com/office/drawing/2014/main" id="{C9991699-0A81-D1CB-540C-EB6F7D70497A}"/>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69" name="Arc 152">
                    <a:extLst>
                      <a:ext uri="{FF2B5EF4-FFF2-40B4-BE49-F238E27FC236}">
                        <a16:creationId xmlns:a16="http://schemas.microsoft.com/office/drawing/2014/main" id="{6733B0CF-0ACE-CCB6-2FAD-743B0D7EF5C3}"/>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70" name="Arc 153">
                    <a:extLst>
                      <a:ext uri="{FF2B5EF4-FFF2-40B4-BE49-F238E27FC236}">
                        <a16:creationId xmlns:a16="http://schemas.microsoft.com/office/drawing/2014/main" id="{C6A90F58-1032-F31B-89A4-9231BFD0A14B}"/>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32860" name="Group 154">
                  <a:extLst>
                    <a:ext uri="{FF2B5EF4-FFF2-40B4-BE49-F238E27FC236}">
                      <a16:creationId xmlns:a16="http://schemas.microsoft.com/office/drawing/2014/main" id="{A8F10A62-C600-843B-59BB-45CF61103DA5}"/>
                    </a:ext>
                  </a:extLst>
                </p:cNvPr>
                <p:cNvGrpSpPr>
                  <a:grpSpLocks/>
                </p:cNvGrpSpPr>
                <p:nvPr/>
              </p:nvGrpSpPr>
              <p:grpSpPr bwMode="auto">
                <a:xfrm>
                  <a:off x="1464" y="2618"/>
                  <a:ext cx="51" cy="467"/>
                  <a:chOff x="3448" y="4896"/>
                  <a:chExt cx="450" cy="3254"/>
                </a:xfrm>
              </p:grpSpPr>
              <p:sp>
                <p:nvSpPr>
                  <p:cNvPr id="32861" name="Arc 155">
                    <a:extLst>
                      <a:ext uri="{FF2B5EF4-FFF2-40B4-BE49-F238E27FC236}">
                        <a16:creationId xmlns:a16="http://schemas.microsoft.com/office/drawing/2014/main" id="{F220F423-3D13-C6F8-FEE1-BE5EB1B86B28}"/>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62" name="Arc 156">
                    <a:extLst>
                      <a:ext uri="{FF2B5EF4-FFF2-40B4-BE49-F238E27FC236}">
                        <a16:creationId xmlns:a16="http://schemas.microsoft.com/office/drawing/2014/main" id="{9CA6E96E-C063-03FB-6AC7-86DAB7B78E71}"/>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63" name="Arc 157">
                    <a:extLst>
                      <a:ext uri="{FF2B5EF4-FFF2-40B4-BE49-F238E27FC236}">
                        <a16:creationId xmlns:a16="http://schemas.microsoft.com/office/drawing/2014/main" id="{54B7EEB4-9E8C-BBE0-440C-93E6E8F61D0B}"/>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64" name="Arc 158">
                    <a:extLst>
                      <a:ext uri="{FF2B5EF4-FFF2-40B4-BE49-F238E27FC236}">
                        <a16:creationId xmlns:a16="http://schemas.microsoft.com/office/drawing/2014/main" id="{01CB6E13-8723-00FE-ABB9-CBA1787A7081}"/>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65" name="Arc 159">
                    <a:extLst>
                      <a:ext uri="{FF2B5EF4-FFF2-40B4-BE49-F238E27FC236}">
                        <a16:creationId xmlns:a16="http://schemas.microsoft.com/office/drawing/2014/main" id="{036418CA-D5E3-87FD-9434-37961C4F443E}"/>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nvGrpSpPr>
              <p:cNvPr id="32818" name="Group 160">
                <a:extLst>
                  <a:ext uri="{FF2B5EF4-FFF2-40B4-BE49-F238E27FC236}">
                    <a16:creationId xmlns:a16="http://schemas.microsoft.com/office/drawing/2014/main" id="{1CD96EDB-A545-7282-2821-14B3393BFE64}"/>
                  </a:ext>
                </a:extLst>
              </p:cNvPr>
              <p:cNvGrpSpPr>
                <a:grpSpLocks/>
              </p:cNvGrpSpPr>
              <p:nvPr/>
            </p:nvGrpSpPr>
            <p:grpSpPr bwMode="auto">
              <a:xfrm>
                <a:off x="2269" y="3504"/>
                <a:ext cx="258" cy="275"/>
                <a:chOff x="1168" y="2618"/>
                <a:chExt cx="347" cy="467"/>
              </a:xfrm>
            </p:grpSpPr>
            <p:grpSp>
              <p:nvGrpSpPr>
                <p:cNvPr id="32819" name="Group 161">
                  <a:extLst>
                    <a:ext uri="{FF2B5EF4-FFF2-40B4-BE49-F238E27FC236}">
                      <a16:creationId xmlns:a16="http://schemas.microsoft.com/office/drawing/2014/main" id="{6D1C7C52-6D89-84B9-FCA0-78E0060A275A}"/>
                    </a:ext>
                  </a:extLst>
                </p:cNvPr>
                <p:cNvGrpSpPr>
                  <a:grpSpLocks/>
                </p:cNvGrpSpPr>
                <p:nvPr/>
              </p:nvGrpSpPr>
              <p:grpSpPr bwMode="auto">
                <a:xfrm>
                  <a:off x="1168" y="2618"/>
                  <a:ext cx="113" cy="467"/>
                  <a:chOff x="3448" y="4896"/>
                  <a:chExt cx="1001" cy="3254"/>
                </a:xfrm>
              </p:grpSpPr>
              <p:grpSp>
                <p:nvGrpSpPr>
                  <p:cNvPr id="32845" name="Group 162">
                    <a:extLst>
                      <a:ext uri="{FF2B5EF4-FFF2-40B4-BE49-F238E27FC236}">
                        <a16:creationId xmlns:a16="http://schemas.microsoft.com/office/drawing/2014/main" id="{C7A26B37-72B9-933B-4C4C-EFB15980B1E2}"/>
                      </a:ext>
                    </a:extLst>
                  </p:cNvPr>
                  <p:cNvGrpSpPr>
                    <a:grpSpLocks/>
                  </p:cNvGrpSpPr>
                  <p:nvPr/>
                </p:nvGrpSpPr>
                <p:grpSpPr bwMode="auto">
                  <a:xfrm>
                    <a:off x="3448" y="4896"/>
                    <a:ext cx="450" cy="3254"/>
                    <a:chOff x="3448" y="4896"/>
                    <a:chExt cx="450" cy="3254"/>
                  </a:xfrm>
                </p:grpSpPr>
                <p:sp>
                  <p:nvSpPr>
                    <p:cNvPr id="32852" name="Arc 163">
                      <a:extLst>
                        <a:ext uri="{FF2B5EF4-FFF2-40B4-BE49-F238E27FC236}">
                          <a16:creationId xmlns:a16="http://schemas.microsoft.com/office/drawing/2014/main" id="{EFA11913-033B-AFE0-9B09-9F1C0F2A941E}"/>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53" name="Arc 164">
                      <a:extLst>
                        <a:ext uri="{FF2B5EF4-FFF2-40B4-BE49-F238E27FC236}">
                          <a16:creationId xmlns:a16="http://schemas.microsoft.com/office/drawing/2014/main" id="{C6C32A0E-5E26-6DCA-E4D9-1C89CA8EBD62}"/>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54" name="Arc 165">
                      <a:extLst>
                        <a:ext uri="{FF2B5EF4-FFF2-40B4-BE49-F238E27FC236}">
                          <a16:creationId xmlns:a16="http://schemas.microsoft.com/office/drawing/2014/main" id="{5E8A3B75-EDCE-2475-F83E-47831EAC67D6}"/>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55" name="Arc 166">
                      <a:extLst>
                        <a:ext uri="{FF2B5EF4-FFF2-40B4-BE49-F238E27FC236}">
                          <a16:creationId xmlns:a16="http://schemas.microsoft.com/office/drawing/2014/main" id="{D4AD1BD1-C935-4FFD-9E56-54607A8E0B89}"/>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56" name="Arc 167">
                      <a:extLst>
                        <a:ext uri="{FF2B5EF4-FFF2-40B4-BE49-F238E27FC236}">
                          <a16:creationId xmlns:a16="http://schemas.microsoft.com/office/drawing/2014/main" id="{437CBADA-70E7-16E7-D14F-C0623B0F7AE2}"/>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32846" name="Group 168">
                    <a:extLst>
                      <a:ext uri="{FF2B5EF4-FFF2-40B4-BE49-F238E27FC236}">
                        <a16:creationId xmlns:a16="http://schemas.microsoft.com/office/drawing/2014/main" id="{DAA3A8A3-C3D9-3972-953C-5E9435D3C556}"/>
                      </a:ext>
                    </a:extLst>
                  </p:cNvPr>
                  <p:cNvGrpSpPr>
                    <a:grpSpLocks/>
                  </p:cNvGrpSpPr>
                  <p:nvPr/>
                </p:nvGrpSpPr>
                <p:grpSpPr bwMode="auto">
                  <a:xfrm>
                    <a:off x="3999" y="4896"/>
                    <a:ext cx="450" cy="3254"/>
                    <a:chOff x="3448" y="4896"/>
                    <a:chExt cx="450" cy="3254"/>
                  </a:xfrm>
                </p:grpSpPr>
                <p:sp>
                  <p:nvSpPr>
                    <p:cNvPr id="32847" name="Arc 169">
                      <a:extLst>
                        <a:ext uri="{FF2B5EF4-FFF2-40B4-BE49-F238E27FC236}">
                          <a16:creationId xmlns:a16="http://schemas.microsoft.com/office/drawing/2014/main" id="{EDABD617-19FD-8600-92EC-69C8929FF23F}"/>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48" name="Arc 170">
                      <a:extLst>
                        <a:ext uri="{FF2B5EF4-FFF2-40B4-BE49-F238E27FC236}">
                          <a16:creationId xmlns:a16="http://schemas.microsoft.com/office/drawing/2014/main" id="{B5064CFF-9A16-904F-52EE-4CD103667C98}"/>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49" name="Arc 171">
                      <a:extLst>
                        <a:ext uri="{FF2B5EF4-FFF2-40B4-BE49-F238E27FC236}">
                          <a16:creationId xmlns:a16="http://schemas.microsoft.com/office/drawing/2014/main" id="{4E83D9F3-72EF-0191-1578-B19EB849A385}"/>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50" name="Arc 172">
                      <a:extLst>
                        <a:ext uri="{FF2B5EF4-FFF2-40B4-BE49-F238E27FC236}">
                          <a16:creationId xmlns:a16="http://schemas.microsoft.com/office/drawing/2014/main" id="{65A21CB4-7FAA-D04E-ABFE-504DEA19B291}"/>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51" name="Arc 173">
                      <a:extLst>
                        <a:ext uri="{FF2B5EF4-FFF2-40B4-BE49-F238E27FC236}">
                          <a16:creationId xmlns:a16="http://schemas.microsoft.com/office/drawing/2014/main" id="{F9D0C388-6C10-8DF2-F598-77A86C0CF23E}"/>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nvGrpSpPr>
                <p:cNvPr id="32820" name="Group 174">
                  <a:extLst>
                    <a:ext uri="{FF2B5EF4-FFF2-40B4-BE49-F238E27FC236}">
                      <a16:creationId xmlns:a16="http://schemas.microsoft.com/office/drawing/2014/main" id="{68B3D55C-79E5-3C57-5231-8433AA069C07}"/>
                    </a:ext>
                  </a:extLst>
                </p:cNvPr>
                <p:cNvGrpSpPr>
                  <a:grpSpLocks/>
                </p:cNvGrpSpPr>
                <p:nvPr/>
              </p:nvGrpSpPr>
              <p:grpSpPr bwMode="auto">
                <a:xfrm>
                  <a:off x="1284" y="2618"/>
                  <a:ext cx="113" cy="467"/>
                  <a:chOff x="3448" y="4896"/>
                  <a:chExt cx="1001" cy="3254"/>
                </a:xfrm>
              </p:grpSpPr>
              <p:grpSp>
                <p:nvGrpSpPr>
                  <p:cNvPr id="32833" name="Group 175">
                    <a:extLst>
                      <a:ext uri="{FF2B5EF4-FFF2-40B4-BE49-F238E27FC236}">
                        <a16:creationId xmlns:a16="http://schemas.microsoft.com/office/drawing/2014/main" id="{FDE16D96-B60C-4B91-A8A5-9EB07B01FAEF}"/>
                      </a:ext>
                    </a:extLst>
                  </p:cNvPr>
                  <p:cNvGrpSpPr>
                    <a:grpSpLocks/>
                  </p:cNvGrpSpPr>
                  <p:nvPr/>
                </p:nvGrpSpPr>
                <p:grpSpPr bwMode="auto">
                  <a:xfrm>
                    <a:off x="3448" y="4896"/>
                    <a:ext cx="450" cy="3254"/>
                    <a:chOff x="3448" y="4896"/>
                    <a:chExt cx="450" cy="3254"/>
                  </a:xfrm>
                </p:grpSpPr>
                <p:sp>
                  <p:nvSpPr>
                    <p:cNvPr id="32840" name="Arc 176">
                      <a:extLst>
                        <a:ext uri="{FF2B5EF4-FFF2-40B4-BE49-F238E27FC236}">
                          <a16:creationId xmlns:a16="http://schemas.microsoft.com/office/drawing/2014/main" id="{6B5D1ABC-0640-F930-E8C3-C840648EE36F}"/>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41" name="Arc 177">
                      <a:extLst>
                        <a:ext uri="{FF2B5EF4-FFF2-40B4-BE49-F238E27FC236}">
                          <a16:creationId xmlns:a16="http://schemas.microsoft.com/office/drawing/2014/main" id="{1FFA8DCC-81A6-E51E-9147-08E93BCFE0CA}"/>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42" name="Arc 178">
                      <a:extLst>
                        <a:ext uri="{FF2B5EF4-FFF2-40B4-BE49-F238E27FC236}">
                          <a16:creationId xmlns:a16="http://schemas.microsoft.com/office/drawing/2014/main" id="{B45E7758-6AAD-3556-FAE4-1634D6A62E47}"/>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43" name="Arc 179">
                      <a:extLst>
                        <a:ext uri="{FF2B5EF4-FFF2-40B4-BE49-F238E27FC236}">
                          <a16:creationId xmlns:a16="http://schemas.microsoft.com/office/drawing/2014/main" id="{CDA9CE6D-03BC-ECD3-A028-2D14ADCE0809}"/>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44" name="Arc 180">
                      <a:extLst>
                        <a:ext uri="{FF2B5EF4-FFF2-40B4-BE49-F238E27FC236}">
                          <a16:creationId xmlns:a16="http://schemas.microsoft.com/office/drawing/2014/main" id="{1502A1B3-A461-A34F-C4A2-E71DE72136F5}"/>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32834" name="Group 181">
                    <a:extLst>
                      <a:ext uri="{FF2B5EF4-FFF2-40B4-BE49-F238E27FC236}">
                        <a16:creationId xmlns:a16="http://schemas.microsoft.com/office/drawing/2014/main" id="{82A7025E-CE16-8E6A-52A5-4D6E9074CA3F}"/>
                      </a:ext>
                    </a:extLst>
                  </p:cNvPr>
                  <p:cNvGrpSpPr>
                    <a:grpSpLocks/>
                  </p:cNvGrpSpPr>
                  <p:nvPr/>
                </p:nvGrpSpPr>
                <p:grpSpPr bwMode="auto">
                  <a:xfrm>
                    <a:off x="3999" y="4896"/>
                    <a:ext cx="450" cy="3254"/>
                    <a:chOff x="3448" y="4896"/>
                    <a:chExt cx="450" cy="3254"/>
                  </a:xfrm>
                </p:grpSpPr>
                <p:sp>
                  <p:nvSpPr>
                    <p:cNvPr id="32835" name="Arc 182">
                      <a:extLst>
                        <a:ext uri="{FF2B5EF4-FFF2-40B4-BE49-F238E27FC236}">
                          <a16:creationId xmlns:a16="http://schemas.microsoft.com/office/drawing/2014/main" id="{81AE8762-75C4-A68C-0B50-F78824C3B706}"/>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36" name="Arc 183">
                      <a:extLst>
                        <a:ext uri="{FF2B5EF4-FFF2-40B4-BE49-F238E27FC236}">
                          <a16:creationId xmlns:a16="http://schemas.microsoft.com/office/drawing/2014/main" id="{8901DEEA-DE20-FFFF-3457-3A29BD306864}"/>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37" name="Arc 184">
                      <a:extLst>
                        <a:ext uri="{FF2B5EF4-FFF2-40B4-BE49-F238E27FC236}">
                          <a16:creationId xmlns:a16="http://schemas.microsoft.com/office/drawing/2014/main" id="{D2AC6F8A-4B5C-C651-9299-224430E5BA48}"/>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38" name="Arc 185">
                      <a:extLst>
                        <a:ext uri="{FF2B5EF4-FFF2-40B4-BE49-F238E27FC236}">
                          <a16:creationId xmlns:a16="http://schemas.microsoft.com/office/drawing/2014/main" id="{B29CC7B7-EEE8-3A4B-CDE1-07B1B0C5D282}"/>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39" name="Arc 186">
                      <a:extLst>
                        <a:ext uri="{FF2B5EF4-FFF2-40B4-BE49-F238E27FC236}">
                          <a16:creationId xmlns:a16="http://schemas.microsoft.com/office/drawing/2014/main" id="{1868E507-BE40-6BCE-B240-39D51C843663}"/>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nvGrpSpPr>
                <p:cNvPr id="32821" name="Group 187">
                  <a:extLst>
                    <a:ext uri="{FF2B5EF4-FFF2-40B4-BE49-F238E27FC236}">
                      <a16:creationId xmlns:a16="http://schemas.microsoft.com/office/drawing/2014/main" id="{34A320A2-CEF1-649A-0973-A1672135A8C9}"/>
                    </a:ext>
                  </a:extLst>
                </p:cNvPr>
                <p:cNvGrpSpPr>
                  <a:grpSpLocks/>
                </p:cNvGrpSpPr>
                <p:nvPr/>
              </p:nvGrpSpPr>
              <p:grpSpPr bwMode="auto">
                <a:xfrm>
                  <a:off x="1402" y="2618"/>
                  <a:ext cx="51" cy="467"/>
                  <a:chOff x="3448" y="4896"/>
                  <a:chExt cx="450" cy="3254"/>
                </a:xfrm>
              </p:grpSpPr>
              <p:sp>
                <p:nvSpPr>
                  <p:cNvPr id="32828" name="Arc 188">
                    <a:extLst>
                      <a:ext uri="{FF2B5EF4-FFF2-40B4-BE49-F238E27FC236}">
                        <a16:creationId xmlns:a16="http://schemas.microsoft.com/office/drawing/2014/main" id="{C7CCF790-4595-4867-60BB-5ECA76E12329}"/>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29" name="Arc 189">
                    <a:extLst>
                      <a:ext uri="{FF2B5EF4-FFF2-40B4-BE49-F238E27FC236}">
                        <a16:creationId xmlns:a16="http://schemas.microsoft.com/office/drawing/2014/main" id="{F3814719-9FE8-0BA9-22CA-BD4E5BC66316}"/>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30" name="Arc 190">
                    <a:extLst>
                      <a:ext uri="{FF2B5EF4-FFF2-40B4-BE49-F238E27FC236}">
                        <a16:creationId xmlns:a16="http://schemas.microsoft.com/office/drawing/2014/main" id="{CFBC228C-F694-9E3A-BA8D-46DE3E68FCCB}"/>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31" name="Arc 191">
                    <a:extLst>
                      <a:ext uri="{FF2B5EF4-FFF2-40B4-BE49-F238E27FC236}">
                        <a16:creationId xmlns:a16="http://schemas.microsoft.com/office/drawing/2014/main" id="{CDBAFFF1-DEFC-3AEF-01B6-EDBA9ECC5440}"/>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32" name="Arc 192">
                    <a:extLst>
                      <a:ext uri="{FF2B5EF4-FFF2-40B4-BE49-F238E27FC236}">
                        <a16:creationId xmlns:a16="http://schemas.microsoft.com/office/drawing/2014/main" id="{784D0194-8BD4-2FB7-DB1D-2D9D3F6AFB2E}"/>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32822" name="Group 193">
                  <a:extLst>
                    <a:ext uri="{FF2B5EF4-FFF2-40B4-BE49-F238E27FC236}">
                      <a16:creationId xmlns:a16="http://schemas.microsoft.com/office/drawing/2014/main" id="{873B046F-81E4-DF4E-1115-610E8CC6FD47}"/>
                    </a:ext>
                  </a:extLst>
                </p:cNvPr>
                <p:cNvGrpSpPr>
                  <a:grpSpLocks/>
                </p:cNvGrpSpPr>
                <p:nvPr/>
              </p:nvGrpSpPr>
              <p:grpSpPr bwMode="auto">
                <a:xfrm>
                  <a:off x="1464" y="2618"/>
                  <a:ext cx="51" cy="467"/>
                  <a:chOff x="3448" y="4896"/>
                  <a:chExt cx="450" cy="3254"/>
                </a:xfrm>
              </p:grpSpPr>
              <p:sp>
                <p:nvSpPr>
                  <p:cNvPr id="32823" name="Arc 194">
                    <a:extLst>
                      <a:ext uri="{FF2B5EF4-FFF2-40B4-BE49-F238E27FC236}">
                        <a16:creationId xmlns:a16="http://schemas.microsoft.com/office/drawing/2014/main" id="{4D62F925-1A63-0630-1DD9-5298FD94F98F}"/>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24" name="Arc 195">
                    <a:extLst>
                      <a:ext uri="{FF2B5EF4-FFF2-40B4-BE49-F238E27FC236}">
                        <a16:creationId xmlns:a16="http://schemas.microsoft.com/office/drawing/2014/main" id="{F78A243D-C43E-22FD-B657-CFEF0D65886B}"/>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25" name="Arc 196">
                    <a:extLst>
                      <a:ext uri="{FF2B5EF4-FFF2-40B4-BE49-F238E27FC236}">
                        <a16:creationId xmlns:a16="http://schemas.microsoft.com/office/drawing/2014/main" id="{6F9A2A2F-7FF6-ED5D-0D1D-F9FB32175A4F}"/>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26" name="Arc 197">
                    <a:extLst>
                      <a:ext uri="{FF2B5EF4-FFF2-40B4-BE49-F238E27FC236}">
                        <a16:creationId xmlns:a16="http://schemas.microsoft.com/office/drawing/2014/main" id="{D34B19C2-05AE-82CD-CE98-0F583E9505EC}"/>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27" name="Arc 198">
                    <a:extLst>
                      <a:ext uri="{FF2B5EF4-FFF2-40B4-BE49-F238E27FC236}">
                        <a16:creationId xmlns:a16="http://schemas.microsoft.com/office/drawing/2014/main" id="{288B5B1F-6959-3260-4B70-8A275B51943D}"/>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sp>
          <p:nvSpPr>
            <p:cNvPr id="32813" name="AutoShape 199">
              <a:extLst>
                <a:ext uri="{FF2B5EF4-FFF2-40B4-BE49-F238E27FC236}">
                  <a16:creationId xmlns:a16="http://schemas.microsoft.com/office/drawing/2014/main" id="{F8869927-9F13-39BF-0056-0DFB55ED758D}"/>
                </a:ext>
              </a:extLst>
            </p:cNvPr>
            <p:cNvSpPr>
              <a:spLocks noChangeArrowheads="1"/>
            </p:cNvSpPr>
            <p:nvPr/>
          </p:nvSpPr>
          <p:spPr bwMode="auto">
            <a:xfrm>
              <a:off x="1722" y="2498"/>
              <a:ext cx="91" cy="217"/>
            </a:xfrm>
            <a:prstGeom prst="flowChartOnlineStorage">
              <a:avLst/>
            </a:prstGeom>
            <a:solidFill>
              <a:srgbClr val="C78E5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32814" name="AutoShape 200">
              <a:extLst>
                <a:ext uri="{FF2B5EF4-FFF2-40B4-BE49-F238E27FC236}">
                  <a16:creationId xmlns:a16="http://schemas.microsoft.com/office/drawing/2014/main" id="{3839F066-D88B-9229-DD23-FF1CF91A2DCF}"/>
                </a:ext>
              </a:extLst>
            </p:cNvPr>
            <p:cNvSpPr>
              <a:spLocks noChangeArrowheads="1"/>
            </p:cNvSpPr>
            <p:nvPr/>
          </p:nvSpPr>
          <p:spPr bwMode="auto">
            <a:xfrm>
              <a:off x="2586" y="2499"/>
              <a:ext cx="91" cy="217"/>
            </a:xfrm>
            <a:prstGeom prst="flowChartOnlineStorage">
              <a:avLst/>
            </a:prstGeom>
            <a:solidFill>
              <a:srgbClr val="C2844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12489" name="AutoShape 201">
              <a:extLst>
                <a:ext uri="{FF2B5EF4-FFF2-40B4-BE49-F238E27FC236}">
                  <a16:creationId xmlns:a16="http://schemas.microsoft.com/office/drawing/2014/main" id="{1568C45B-8522-AAC4-BA85-4BBFFA76C5F9}"/>
                </a:ext>
              </a:extLst>
            </p:cNvPr>
            <p:cNvSpPr>
              <a:spLocks noChangeArrowheads="1"/>
            </p:cNvSpPr>
            <p:nvPr/>
          </p:nvSpPr>
          <p:spPr bwMode="auto">
            <a:xfrm>
              <a:off x="1735" y="2716"/>
              <a:ext cx="73" cy="260"/>
            </a:xfrm>
            <a:prstGeom prst="flowChartProcess">
              <a:avLst/>
            </a:prstGeom>
            <a:gradFill rotWithShape="1">
              <a:gsLst>
                <a:gs pos="0">
                  <a:schemeClr val="bg2"/>
                </a:gs>
                <a:gs pos="50000">
                  <a:schemeClr val="bg2">
                    <a:gamma/>
                    <a:tint val="0"/>
                    <a:invGamma/>
                  </a:schemeClr>
                </a:gs>
                <a:gs pos="100000">
                  <a:schemeClr val="bg2"/>
                </a:gs>
              </a:gsLst>
              <a:lin ang="0" scaled="1"/>
            </a:gradFill>
            <a:ln w="9525" algn="ctr">
              <a:noFill/>
              <a:miter lim="800000"/>
              <a:headEnd/>
              <a:tailEnd/>
            </a:ln>
            <a:effectLst/>
          </p:spPr>
          <p:txBody>
            <a:bodyPr wrap="none" anchor="ctr"/>
            <a:lstStyle/>
            <a:p>
              <a:pPr>
                <a:defRPr/>
              </a:pPr>
              <a:endParaRPr lang="vi-VN"/>
            </a:p>
          </p:txBody>
        </p:sp>
        <p:sp>
          <p:nvSpPr>
            <p:cNvPr id="12490" name="AutoShape 202">
              <a:extLst>
                <a:ext uri="{FF2B5EF4-FFF2-40B4-BE49-F238E27FC236}">
                  <a16:creationId xmlns:a16="http://schemas.microsoft.com/office/drawing/2014/main" id="{745528AC-0D3C-E5EE-16F3-148EFE08F115}"/>
                </a:ext>
              </a:extLst>
            </p:cNvPr>
            <p:cNvSpPr>
              <a:spLocks noChangeArrowheads="1"/>
            </p:cNvSpPr>
            <p:nvPr/>
          </p:nvSpPr>
          <p:spPr bwMode="auto">
            <a:xfrm>
              <a:off x="2598" y="2716"/>
              <a:ext cx="73" cy="260"/>
            </a:xfrm>
            <a:prstGeom prst="flowChartProcess">
              <a:avLst/>
            </a:prstGeom>
            <a:gradFill rotWithShape="1">
              <a:gsLst>
                <a:gs pos="0">
                  <a:schemeClr val="bg2"/>
                </a:gs>
                <a:gs pos="50000">
                  <a:schemeClr val="bg2">
                    <a:gamma/>
                    <a:tint val="0"/>
                    <a:invGamma/>
                  </a:schemeClr>
                </a:gs>
                <a:gs pos="100000">
                  <a:schemeClr val="bg2"/>
                </a:gs>
              </a:gsLst>
              <a:lin ang="0" scaled="1"/>
            </a:gradFill>
            <a:ln w="9525" algn="ctr">
              <a:noFill/>
              <a:miter lim="800000"/>
              <a:headEnd/>
              <a:tailEnd/>
            </a:ln>
            <a:effectLst/>
          </p:spPr>
          <p:txBody>
            <a:bodyPr wrap="none" anchor="ctr"/>
            <a:lstStyle/>
            <a:p>
              <a:pPr>
                <a:defRPr/>
              </a:pPr>
              <a:endParaRPr lang="vi-VN"/>
            </a:p>
          </p:txBody>
        </p:sp>
      </p:grpSp>
      <p:grpSp>
        <p:nvGrpSpPr>
          <p:cNvPr id="32790" name="Group 203">
            <a:extLst>
              <a:ext uri="{FF2B5EF4-FFF2-40B4-BE49-F238E27FC236}">
                <a16:creationId xmlns:a16="http://schemas.microsoft.com/office/drawing/2014/main" id="{E10BDB5E-EA20-754A-A035-19522127C9CC}"/>
              </a:ext>
            </a:extLst>
          </p:cNvPr>
          <p:cNvGrpSpPr>
            <a:grpSpLocks/>
          </p:cNvGrpSpPr>
          <p:nvPr/>
        </p:nvGrpSpPr>
        <p:grpSpPr bwMode="auto">
          <a:xfrm rot="2131348">
            <a:off x="7925632" y="1903209"/>
            <a:ext cx="1066800" cy="912812"/>
            <a:chOff x="816" y="624"/>
            <a:chExt cx="1861" cy="1679"/>
          </a:xfrm>
        </p:grpSpPr>
        <p:sp>
          <p:nvSpPr>
            <p:cNvPr id="12492" name="Freeform 204">
              <a:extLst>
                <a:ext uri="{FF2B5EF4-FFF2-40B4-BE49-F238E27FC236}">
                  <a16:creationId xmlns:a16="http://schemas.microsoft.com/office/drawing/2014/main" id="{BDBED461-50C8-751B-8BFF-0C5AF1CEC767}"/>
                </a:ext>
              </a:extLst>
            </p:cNvPr>
            <p:cNvSpPr>
              <a:spLocks/>
            </p:cNvSpPr>
            <p:nvPr/>
          </p:nvSpPr>
          <p:spPr bwMode="auto">
            <a:xfrm>
              <a:off x="1484" y="996"/>
              <a:ext cx="1177" cy="1299"/>
            </a:xfrm>
            <a:custGeom>
              <a:avLst/>
              <a:gdLst/>
              <a:ahLst/>
              <a:cxnLst>
                <a:cxn ang="0">
                  <a:pos x="0" y="1087"/>
                </a:cxn>
                <a:cxn ang="0">
                  <a:pos x="1167" y="0"/>
                </a:cxn>
                <a:cxn ang="0">
                  <a:pos x="1177" y="174"/>
                </a:cxn>
                <a:cxn ang="0">
                  <a:pos x="38" y="1300"/>
                </a:cxn>
              </a:cxnLst>
              <a:rect l="0" t="0" r="r" b="b"/>
              <a:pathLst>
                <a:path w="1177" h="1300">
                  <a:moveTo>
                    <a:pt x="0" y="1087"/>
                  </a:moveTo>
                  <a:lnTo>
                    <a:pt x="1167" y="0"/>
                  </a:lnTo>
                  <a:lnTo>
                    <a:pt x="1177" y="174"/>
                  </a:lnTo>
                  <a:lnTo>
                    <a:pt x="38" y="1300"/>
                  </a:lnTo>
                </a:path>
              </a:pathLst>
            </a:custGeom>
            <a:gradFill rotWithShape="1">
              <a:gsLst>
                <a:gs pos="0">
                  <a:schemeClr val="bg2">
                    <a:gamma/>
                    <a:tint val="0"/>
                    <a:invGamma/>
                  </a:schemeClr>
                </a:gs>
                <a:gs pos="100000">
                  <a:schemeClr val="bg2"/>
                </a:gs>
              </a:gsLst>
              <a:lin ang="5400000" scaled="1"/>
            </a:gradFill>
            <a:ln w="9525" cap="flat" cmpd="sng">
              <a:solidFill>
                <a:srgbClr val="000000"/>
              </a:solidFill>
              <a:prstDash val="solid"/>
              <a:round/>
              <a:headEnd type="none" w="med" len="med"/>
              <a:tailEnd type="none" w="med" len="med"/>
            </a:ln>
            <a:effectLst/>
          </p:spPr>
          <p:txBody>
            <a:bodyPr wrap="none" anchor="ctr"/>
            <a:lstStyle/>
            <a:p>
              <a:pPr>
                <a:defRPr/>
              </a:pPr>
              <a:endParaRPr lang="vi-VN"/>
            </a:p>
          </p:txBody>
        </p:sp>
        <p:sp>
          <p:nvSpPr>
            <p:cNvPr id="32805" name="Line 205">
              <a:extLst>
                <a:ext uri="{FF2B5EF4-FFF2-40B4-BE49-F238E27FC236}">
                  <a16:creationId xmlns:a16="http://schemas.microsoft.com/office/drawing/2014/main" id="{93CAEC38-476D-D544-99D1-EFF142DC9BF4}"/>
                </a:ext>
              </a:extLst>
            </p:cNvPr>
            <p:cNvSpPr>
              <a:spLocks noChangeShapeType="1"/>
            </p:cNvSpPr>
            <p:nvPr/>
          </p:nvSpPr>
          <p:spPr bwMode="auto">
            <a:xfrm rot="-192789" flipH="1" flipV="1">
              <a:off x="2322" y="776"/>
              <a:ext cx="331" cy="2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32806" name="Line 206">
              <a:extLst>
                <a:ext uri="{FF2B5EF4-FFF2-40B4-BE49-F238E27FC236}">
                  <a16:creationId xmlns:a16="http://schemas.microsoft.com/office/drawing/2014/main" id="{4C97D3EE-DF15-252B-1C11-F8E528C605AC}"/>
                </a:ext>
              </a:extLst>
            </p:cNvPr>
            <p:cNvSpPr>
              <a:spLocks noChangeShapeType="1"/>
            </p:cNvSpPr>
            <p:nvPr/>
          </p:nvSpPr>
          <p:spPr bwMode="auto">
            <a:xfrm rot="21407211" flipV="1">
              <a:off x="1392" y="1152"/>
              <a:ext cx="1091" cy="87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32807" name="Line 207">
              <a:extLst>
                <a:ext uri="{FF2B5EF4-FFF2-40B4-BE49-F238E27FC236}">
                  <a16:creationId xmlns:a16="http://schemas.microsoft.com/office/drawing/2014/main" id="{855ED0F4-DE0D-2813-96B2-63D1DC90EBCE}"/>
                </a:ext>
              </a:extLst>
            </p:cNvPr>
            <p:cNvSpPr>
              <a:spLocks noChangeShapeType="1"/>
            </p:cNvSpPr>
            <p:nvPr/>
          </p:nvSpPr>
          <p:spPr bwMode="auto">
            <a:xfrm>
              <a:off x="1248" y="1968"/>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2496" name="Freeform 208">
              <a:extLst>
                <a:ext uri="{FF2B5EF4-FFF2-40B4-BE49-F238E27FC236}">
                  <a16:creationId xmlns:a16="http://schemas.microsoft.com/office/drawing/2014/main" id="{64874A7F-036D-2DD8-D122-2FD636ECCE8E}"/>
                </a:ext>
              </a:extLst>
            </p:cNvPr>
            <p:cNvSpPr>
              <a:spLocks/>
            </p:cNvSpPr>
            <p:nvPr/>
          </p:nvSpPr>
          <p:spPr bwMode="auto">
            <a:xfrm>
              <a:off x="816" y="1777"/>
              <a:ext cx="712" cy="514"/>
            </a:xfrm>
            <a:custGeom>
              <a:avLst/>
              <a:gdLst/>
              <a:ahLst/>
              <a:cxnLst>
                <a:cxn ang="0">
                  <a:pos x="711" y="515"/>
                </a:cxn>
                <a:cxn ang="0">
                  <a:pos x="0" y="192"/>
                </a:cxn>
                <a:cxn ang="0">
                  <a:pos x="0" y="0"/>
                </a:cxn>
                <a:cxn ang="0">
                  <a:pos x="192" y="96"/>
                </a:cxn>
                <a:cxn ang="0">
                  <a:pos x="242" y="220"/>
                </a:cxn>
                <a:cxn ang="0">
                  <a:pos x="309" y="273"/>
                </a:cxn>
                <a:cxn ang="0">
                  <a:pos x="403" y="314"/>
                </a:cxn>
                <a:cxn ang="0">
                  <a:pos x="497" y="327"/>
                </a:cxn>
                <a:cxn ang="0">
                  <a:pos x="591" y="273"/>
                </a:cxn>
                <a:cxn ang="0">
                  <a:pos x="684" y="340"/>
                </a:cxn>
              </a:cxnLst>
              <a:rect l="0" t="0" r="r" b="b"/>
              <a:pathLst>
                <a:path w="711" h="515">
                  <a:moveTo>
                    <a:pt x="711" y="515"/>
                  </a:moveTo>
                  <a:lnTo>
                    <a:pt x="0" y="192"/>
                  </a:lnTo>
                  <a:lnTo>
                    <a:pt x="0" y="0"/>
                  </a:lnTo>
                  <a:lnTo>
                    <a:pt x="192" y="96"/>
                  </a:lnTo>
                  <a:lnTo>
                    <a:pt x="242" y="220"/>
                  </a:lnTo>
                  <a:lnTo>
                    <a:pt x="309" y="273"/>
                  </a:lnTo>
                  <a:lnTo>
                    <a:pt x="403" y="314"/>
                  </a:lnTo>
                  <a:lnTo>
                    <a:pt x="497" y="327"/>
                  </a:lnTo>
                  <a:lnTo>
                    <a:pt x="591" y="273"/>
                  </a:lnTo>
                  <a:lnTo>
                    <a:pt x="684" y="340"/>
                  </a:lnTo>
                </a:path>
              </a:pathLst>
            </a:custGeom>
            <a:gradFill rotWithShape="1">
              <a:gsLst>
                <a:gs pos="0">
                  <a:schemeClr val="bg2">
                    <a:gamma/>
                    <a:tint val="3137"/>
                    <a:invGamma/>
                  </a:schemeClr>
                </a:gs>
                <a:gs pos="100000">
                  <a:schemeClr val="bg2"/>
                </a:gs>
              </a:gsLst>
              <a:lin ang="5400000" scaled="1"/>
            </a:gradFill>
            <a:ln w="9525" cap="flat" cmpd="sng">
              <a:solidFill>
                <a:srgbClr val="000000"/>
              </a:solidFill>
              <a:prstDash val="solid"/>
              <a:round/>
              <a:headEnd type="none" w="med" len="med"/>
              <a:tailEnd type="none" w="med" len="med"/>
            </a:ln>
            <a:effectLst/>
          </p:spPr>
          <p:txBody>
            <a:bodyPr wrap="none" anchor="ctr"/>
            <a:lstStyle/>
            <a:p>
              <a:pPr>
                <a:defRPr/>
              </a:pPr>
              <a:endParaRPr lang="vi-VN"/>
            </a:p>
          </p:txBody>
        </p:sp>
        <p:sp>
          <p:nvSpPr>
            <p:cNvPr id="32809" name="Line 209">
              <a:extLst>
                <a:ext uri="{FF2B5EF4-FFF2-40B4-BE49-F238E27FC236}">
                  <a16:creationId xmlns:a16="http://schemas.microsoft.com/office/drawing/2014/main" id="{EBF1F6E5-9F30-B297-E631-C2749AA06A8F}"/>
                </a:ext>
              </a:extLst>
            </p:cNvPr>
            <p:cNvSpPr>
              <a:spLocks noChangeShapeType="1"/>
            </p:cNvSpPr>
            <p:nvPr/>
          </p:nvSpPr>
          <p:spPr bwMode="auto">
            <a:xfrm flipV="1">
              <a:off x="816" y="1632"/>
              <a:ext cx="192"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pic>
          <p:nvPicPr>
            <p:cNvPr id="32810" name="Picture 210" descr="battery">
              <a:extLst>
                <a:ext uri="{FF2B5EF4-FFF2-40B4-BE49-F238E27FC236}">
                  <a16:creationId xmlns:a16="http://schemas.microsoft.com/office/drawing/2014/main" id="{F42B5055-1F24-8B41-ED7D-704ED71F7AA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998360">
              <a:off x="923" y="702"/>
              <a:ext cx="1568" cy="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91" name="Freeform 211">
            <a:extLst>
              <a:ext uri="{FF2B5EF4-FFF2-40B4-BE49-F238E27FC236}">
                <a16:creationId xmlns:a16="http://schemas.microsoft.com/office/drawing/2014/main" id="{2547292B-666A-0ED8-9170-AEF39F836052}"/>
              </a:ext>
            </a:extLst>
          </p:cNvPr>
          <p:cNvSpPr>
            <a:spLocks/>
          </p:cNvSpPr>
          <p:nvPr/>
        </p:nvSpPr>
        <p:spPr bwMode="auto">
          <a:xfrm>
            <a:off x="7531933" y="920547"/>
            <a:ext cx="1330325" cy="49213"/>
          </a:xfrm>
          <a:custGeom>
            <a:avLst/>
            <a:gdLst>
              <a:gd name="T0" fmla="*/ 0 w 826"/>
              <a:gd name="T1" fmla="*/ 2147483647 h 487"/>
              <a:gd name="T2" fmla="*/ 2147483647 w 826"/>
              <a:gd name="T3" fmla="*/ 2147483647 h 487"/>
              <a:gd name="T4" fmla="*/ 2147483647 w 826"/>
              <a:gd name="T5" fmla="*/ 2147483647 h 487"/>
              <a:gd name="T6" fmla="*/ 2147483647 w 826"/>
              <a:gd name="T7" fmla="*/ 2147483647 h 487"/>
              <a:gd name="T8" fmla="*/ 2147483647 w 826"/>
              <a:gd name="T9" fmla="*/ 2147483647 h 487"/>
              <a:gd name="T10" fmla="*/ 0 60000 65536"/>
              <a:gd name="T11" fmla="*/ 0 60000 65536"/>
              <a:gd name="T12" fmla="*/ 0 60000 65536"/>
              <a:gd name="T13" fmla="*/ 0 60000 65536"/>
              <a:gd name="T14" fmla="*/ 0 60000 65536"/>
              <a:gd name="T15" fmla="*/ 0 w 826"/>
              <a:gd name="T16" fmla="*/ 0 h 487"/>
              <a:gd name="T17" fmla="*/ 826 w 826"/>
              <a:gd name="T18" fmla="*/ 487 h 487"/>
            </a:gdLst>
            <a:ahLst/>
            <a:cxnLst>
              <a:cxn ang="T10">
                <a:pos x="T0" y="T1"/>
              </a:cxn>
              <a:cxn ang="T11">
                <a:pos x="T2" y="T3"/>
              </a:cxn>
              <a:cxn ang="T12">
                <a:pos x="T4" y="T5"/>
              </a:cxn>
              <a:cxn ang="T13">
                <a:pos x="T6" y="T7"/>
              </a:cxn>
              <a:cxn ang="T14">
                <a:pos x="T8" y="T9"/>
              </a:cxn>
            </a:cxnLst>
            <a:rect l="T15" t="T16" r="T17" b="T18"/>
            <a:pathLst>
              <a:path w="826" h="487">
                <a:moveTo>
                  <a:pt x="0" y="67"/>
                </a:moveTo>
                <a:cubicBezTo>
                  <a:pt x="24" y="57"/>
                  <a:pt x="81" y="8"/>
                  <a:pt x="143" y="4"/>
                </a:cubicBezTo>
                <a:cubicBezTo>
                  <a:pt x="205" y="0"/>
                  <a:pt x="304" y="20"/>
                  <a:pt x="371" y="44"/>
                </a:cubicBezTo>
                <a:cubicBezTo>
                  <a:pt x="438" y="68"/>
                  <a:pt x="469" y="77"/>
                  <a:pt x="545" y="151"/>
                </a:cubicBezTo>
                <a:cubicBezTo>
                  <a:pt x="621" y="225"/>
                  <a:pt x="767" y="417"/>
                  <a:pt x="826" y="487"/>
                </a:cubicBezTo>
              </a:path>
            </a:pathLst>
          </a:custGeom>
          <a:noFill/>
          <a:ln w="1270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2792" name="Freeform 117">
            <a:extLst>
              <a:ext uri="{FF2B5EF4-FFF2-40B4-BE49-F238E27FC236}">
                <a16:creationId xmlns:a16="http://schemas.microsoft.com/office/drawing/2014/main" id="{D22285B2-1F56-A08C-D439-25B97826C173}"/>
              </a:ext>
            </a:extLst>
          </p:cNvPr>
          <p:cNvSpPr>
            <a:spLocks/>
          </p:cNvSpPr>
          <p:nvPr/>
        </p:nvSpPr>
        <p:spPr bwMode="auto">
          <a:xfrm>
            <a:off x="6341308" y="1268210"/>
            <a:ext cx="1806575" cy="1335087"/>
          </a:xfrm>
          <a:custGeom>
            <a:avLst/>
            <a:gdLst>
              <a:gd name="T0" fmla="*/ 2147483647 w 1078"/>
              <a:gd name="T1" fmla="*/ 0 h 841"/>
              <a:gd name="T2" fmla="*/ 2147483647 w 1078"/>
              <a:gd name="T3" fmla="*/ 2147483647 h 841"/>
              <a:gd name="T4" fmla="*/ 2147483647 w 1078"/>
              <a:gd name="T5" fmla="*/ 2147483647 h 841"/>
              <a:gd name="T6" fmla="*/ 2147483647 w 1078"/>
              <a:gd name="T7" fmla="*/ 2147483647 h 841"/>
              <a:gd name="T8" fmla="*/ 2147483647 w 1078"/>
              <a:gd name="T9" fmla="*/ 2147483647 h 841"/>
              <a:gd name="T10" fmla="*/ 2147483647 w 1078"/>
              <a:gd name="T11" fmla="*/ 2147483647 h 841"/>
              <a:gd name="T12" fmla="*/ 2147483647 w 1078"/>
              <a:gd name="T13" fmla="*/ 2147483647 h 841"/>
              <a:gd name="T14" fmla="*/ 0 60000 65536"/>
              <a:gd name="T15" fmla="*/ 0 60000 65536"/>
              <a:gd name="T16" fmla="*/ 0 60000 65536"/>
              <a:gd name="T17" fmla="*/ 0 60000 65536"/>
              <a:gd name="T18" fmla="*/ 0 60000 65536"/>
              <a:gd name="T19" fmla="*/ 0 60000 65536"/>
              <a:gd name="T20" fmla="*/ 0 60000 65536"/>
              <a:gd name="T21" fmla="*/ 0 w 1078"/>
              <a:gd name="T22" fmla="*/ 0 h 841"/>
              <a:gd name="T23" fmla="*/ 1078 w 1078"/>
              <a:gd name="T24" fmla="*/ 841 h 8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8" h="841">
                <a:moveTo>
                  <a:pt x="211" y="0"/>
                </a:moveTo>
                <a:cubicBezTo>
                  <a:pt x="182" y="21"/>
                  <a:pt x="58" y="5"/>
                  <a:pt x="35" y="128"/>
                </a:cubicBezTo>
                <a:cubicBezTo>
                  <a:pt x="12" y="251"/>
                  <a:pt x="0" y="641"/>
                  <a:pt x="73" y="741"/>
                </a:cubicBezTo>
                <a:cubicBezTo>
                  <a:pt x="146" y="841"/>
                  <a:pt x="366" y="738"/>
                  <a:pt x="475" y="727"/>
                </a:cubicBezTo>
                <a:cubicBezTo>
                  <a:pt x="584" y="716"/>
                  <a:pt x="651" y="685"/>
                  <a:pt x="729" y="674"/>
                </a:cubicBezTo>
                <a:cubicBezTo>
                  <a:pt x="807" y="663"/>
                  <a:pt x="886" y="651"/>
                  <a:pt x="944" y="660"/>
                </a:cubicBezTo>
                <a:cubicBezTo>
                  <a:pt x="1002" y="669"/>
                  <a:pt x="1050" y="713"/>
                  <a:pt x="1078" y="727"/>
                </a:cubicBezTo>
              </a:path>
            </a:pathLst>
          </a:custGeom>
          <a:noFill/>
          <a:ln w="1270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2621" name="Rectangle 333">
            <a:extLst>
              <a:ext uri="{FF2B5EF4-FFF2-40B4-BE49-F238E27FC236}">
                <a16:creationId xmlns:a16="http://schemas.microsoft.com/office/drawing/2014/main" id="{169F2371-5A6A-2B8C-5F42-3F4147D1F9D0}"/>
              </a:ext>
            </a:extLst>
          </p:cNvPr>
          <p:cNvSpPr>
            <a:spLocks noChangeArrowheads="1"/>
          </p:cNvSpPr>
          <p:nvPr/>
        </p:nvSpPr>
        <p:spPr bwMode="auto">
          <a:xfrm>
            <a:off x="5295145" y="1036434"/>
            <a:ext cx="533400" cy="76200"/>
          </a:xfrm>
          <a:prstGeom prst="rect">
            <a:avLst/>
          </a:prstGeom>
          <a:solidFill>
            <a:srgbClr val="B2B2B2"/>
          </a:solidFill>
          <a:ln w="9525">
            <a:solidFill>
              <a:schemeClr val="tx1"/>
            </a:solidFill>
            <a:miter lim="800000"/>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32795" name="Rectangle 334">
            <a:extLst>
              <a:ext uri="{FF2B5EF4-FFF2-40B4-BE49-F238E27FC236}">
                <a16:creationId xmlns:a16="http://schemas.microsoft.com/office/drawing/2014/main" id="{FD9AACC1-00CD-8BF0-B4CE-F28F2179F803}"/>
              </a:ext>
            </a:extLst>
          </p:cNvPr>
          <p:cNvSpPr>
            <a:spLocks noChangeArrowheads="1"/>
          </p:cNvSpPr>
          <p:nvPr/>
        </p:nvSpPr>
        <p:spPr bwMode="auto">
          <a:xfrm>
            <a:off x="5295145" y="1204709"/>
            <a:ext cx="533400" cy="76200"/>
          </a:xfrm>
          <a:prstGeom prst="rect">
            <a:avLst/>
          </a:prstGeom>
          <a:solidFill>
            <a:srgbClr val="FFFFFF"/>
          </a:solidFill>
          <a:ln w="9525">
            <a:solidFill>
              <a:schemeClr val="tx1"/>
            </a:solidFill>
            <a:miter lim="800000"/>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12623" name="AutoShape 335">
            <a:extLst>
              <a:ext uri="{FF2B5EF4-FFF2-40B4-BE49-F238E27FC236}">
                <a16:creationId xmlns:a16="http://schemas.microsoft.com/office/drawing/2014/main" id="{40EB1BB7-FAC4-18BD-4E63-0B6050FBC8C6}"/>
              </a:ext>
            </a:extLst>
          </p:cNvPr>
          <p:cNvSpPr>
            <a:spLocks noChangeArrowheads="1"/>
          </p:cNvSpPr>
          <p:nvPr/>
        </p:nvSpPr>
        <p:spPr bwMode="auto">
          <a:xfrm>
            <a:off x="5980946" y="1050722"/>
            <a:ext cx="371475" cy="61913"/>
          </a:xfrm>
          <a:prstGeom prst="chevron">
            <a:avLst>
              <a:gd name="adj" fmla="val 16786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32797" name="Rectangle 336">
            <a:extLst>
              <a:ext uri="{FF2B5EF4-FFF2-40B4-BE49-F238E27FC236}">
                <a16:creationId xmlns:a16="http://schemas.microsoft.com/office/drawing/2014/main" id="{BF4C1C29-6483-D1C7-87D8-2FB364A33958}"/>
              </a:ext>
            </a:extLst>
          </p:cNvPr>
          <p:cNvSpPr>
            <a:spLocks noChangeArrowheads="1"/>
          </p:cNvSpPr>
          <p:nvPr/>
        </p:nvSpPr>
        <p:spPr bwMode="auto">
          <a:xfrm flipV="1">
            <a:off x="5295145" y="885621"/>
            <a:ext cx="533400" cy="76200"/>
          </a:xfrm>
          <a:prstGeom prst="rect">
            <a:avLst/>
          </a:prstGeom>
          <a:solidFill>
            <a:srgbClr val="FF99CC"/>
          </a:solidFill>
          <a:ln w="9525">
            <a:solidFill>
              <a:schemeClr val="tx1"/>
            </a:solidFill>
            <a:miter lim="800000"/>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32798" name="Text Box 337">
            <a:extLst>
              <a:ext uri="{FF2B5EF4-FFF2-40B4-BE49-F238E27FC236}">
                <a16:creationId xmlns:a16="http://schemas.microsoft.com/office/drawing/2014/main" id="{F586470A-1510-B0AF-3430-BAF62609F5C6}"/>
              </a:ext>
            </a:extLst>
          </p:cNvPr>
          <p:cNvSpPr txBox="1">
            <a:spLocks noChangeArrowheads="1"/>
          </p:cNvSpPr>
          <p:nvPr/>
        </p:nvSpPr>
        <p:spPr bwMode="auto">
          <a:xfrm>
            <a:off x="3466345" y="871334"/>
            <a:ext cx="198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sz="1600" b="1">
                <a:latin typeface="Arial" panose="020B0604020202020204" pitchFamily="34" charset="0"/>
                <a:cs typeface="Arial" panose="020B0604020202020204" pitchFamily="34" charset="0"/>
              </a:rPr>
              <a:t>Thanh sắt (thép)</a:t>
            </a:r>
          </a:p>
        </p:txBody>
      </p:sp>
      <p:sp>
        <p:nvSpPr>
          <p:cNvPr id="32799" name="Line 338">
            <a:extLst>
              <a:ext uri="{FF2B5EF4-FFF2-40B4-BE49-F238E27FC236}">
                <a16:creationId xmlns:a16="http://schemas.microsoft.com/office/drawing/2014/main" id="{F727BEEF-F575-9B01-17DD-3A9422603D11}"/>
              </a:ext>
            </a:extLst>
          </p:cNvPr>
          <p:cNvSpPr>
            <a:spLocks noChangeShapeType="1"/>
          </p:cNvSpPr>
          <p:nvPr/>
        </p:nvSpPr>
        <p:spPr bwMode="auto">
          <a:xfrm flipH="1">
            <a:off x="4914145" y="1252334"/>
            <a:ext cx="381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2800" name="Text Box 339">
            <a:extLst>
              <a:ext uri="{FF2B5EF4-FFF2-40B4-BE49-F238E27FC236}">
                <a16:creationId xmlns:a16="http://schemas.microsoft.com/office/drawing/2014/main" id="{B6AA699E-336B-12A1-131B-0A9CE975FFFD}"/>
              </a:ext>
            </a:extLst>
          </p:cNvPr>
          <p:cNvSpPr txBox="1">
            <a:spLocks noChangeArrowheads="1"/>
          </p:cNvSpPr>
          <p:nvPr/>
        </p:nvSpPr>
        <p:spPr bwMode="auto">
          <a:xfrm>
            <a:off x="3694945" y="566534"/>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sz="1600" b="1">
                <a:latin typeface="Arial" panose="020B0604020202020204" pitchFamily="34" charset="0"/>
                <a:cs typeface="Arial" panose="020B0604020202020204" pitchFamily="34" charset="0"/>
              </a:rPr>
              <a:t>Thanh đồng</a:t>
            </a:r>
          </a:p>
        </p:txBody>
      </p:sp>
      <p:sp>
        <p:nvSpPr>
          <p:cNvPr id="32801" name="Text Box 340">
            <a:extLst>
              <a:ext uri="{FF2B5EF4-FFF2-40B4-BE49-F238E27FC236}">
                <a16:creationId xmlns:a16="http://schemas.microsoft.com/office/drawing/2014/main" id="{36108786-7C5A-3D46-9C8D-785DEA0B9AFE}"/>
              </a:ext>
            </a:extLst>
          </p:cNvPr>
          <p:cNvSpPr txBox="1">
            <a:spLocks noChangeArrowheads="1"/>
          </p:cNvSpPr>
          <p:nvPr/>
        </p:nvSpPr>
        <p:spPr bwMode="auto">
          <a:xfrm>
            <a:off x="3542545" y="1201534"/>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sz="1600" b="1">
                <a:latin typeface="Arial" panose="020B0604020202020204" pitchFamily="34" charset="0"/>
                <a:cs typeface="Arial" panose="020B0604020202020204" pitchFamily="34" charset="0"/>
              </a:rPr>
              <a:t>Thanh nhôm</a:t>
            </a:r>
          </a:p>
        </p:txBody>
      </p:sp>
      <p:sp>
        <p:nvSpPr>
          <p:cNvPr id="32802" name="Line 341">
            <a:extLst>
              <a:ext uri="{FF2B5EF4-FFF2-40B4-BE49-F238E27FC236}">
                <a16:creationId xmlns:a16="http://schemas.microsoft.com/office/drawing/2014/main" id="{5649F34A-D24B-8629-6E04-3CC2E1E7B973}"/>
              </a:ext>
            </a:extLst>
          </p:cNvPr>
          <p:cNvSpPr>
            <a:spLocks noChangeShapeType="1"/>
          </p:cNvSpPr>
          <p:nvPr/>
        </p:nvSpPr>
        <p:spPr bwMode="auto">
          <a:xfrm flipH="1" flipV="1">
            <a:off x="4837945" y="795134"/>
            <a:ext cx="457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2803" name="Line 342">
            <a:extLst>
              <a:ext uri="{FF2B5EF4-FFF2-40B4-BE49-F238E27FC236}">
                <a16:creationId xmlns:a16="http://schemas.microsoft.com/office/drawing/2014/main" id="{018C0850-3BA7-E9C6-EAA8-104B37E2DB2B}"/>
              </a:ext>
            </a:extLst>
          </p:cNvPr>
          <p:cNvSpPr>
            <a:spLocks noChangeShapeType="1"/>
          </p:cNvSpPr>
          <p:nvPr/>
        </p:nvSpPr>
        <p:spPr bwMode="auto">
          <a:xfrm flipH="1">
            <a:off x="5066545" y="1023734"/>
            <a:ext cx="254000" cy="38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 name="AutoShape 8">
            <a:extLst>
              <a:ext uri="{FF2B5EF4-FFF2-40B4-BE49-F238E27FC236}">
                <a16:creationId xmlns:a16="http://schemas.microsoft.com/office/drawing/2014/main" id="{BBA50C5C-945E-775B-AE84-79CDBC1557CE}"/>
              </a:ext>
            </a:extLst>
          </p:cNvPr>
          <p:cNvSpPr>
            <a:spLocks noChangeArrowheads="1"/>
          </p:cNvSpPr>
          <p:nvPr/>
        </p:nvSpPr>
        <p:spPr bwMode="auto">
          <a:xfrm>
            <a:off x="9737360" y="3756618"/>
            <a:ext cx="381000" cy="228600"/>
          </a:xfrm>
          <a:prstGeom prst="cube">
            <a:avLst>
              <a:gd name="adj" fmla="val 25000"/>
            </a:avLst>
          </a:prstGeom>
          <a:solidFill>
            <a:srgbClr val="BEBEBE"/>
          </a:solidFill>
          <a:ln w="9525">
            <a:solidFill>
              <a:schemeClr val="bg2"/>
            </a:solidFill>
            <a:miter lim="800000"/>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4" name="AutoShape 9">
            <a:extLst>
              <a:ext uri="{FF2B5EF4-FFF2-40B4-BE49-F238E27FC236}">
                <a16:creationId xmlns:a16="http://schemas.microsoft.com/office/drawing/2014/main" id="{4A2DEBB1-035E-1ED6-2E22-2010ADB6DC8B}"/>
              </a:ext>
            </a:extLst>
          </p:cNvPr>
          <p:cNvSpPr>
            <a:spLocks noChangeArrowheads="1"/>
          </p:cNvSpPr>
          <p:nvPr/>
        </p:nvSpPr>
        <p:spPr bwMode="auto">
          <a:xfrm>
            <a:off x="8641985" y="6133105"/>
            <a:ext cx="381000" cy="228600"/>
          </a:xfrm>
          <a:prstGeom prst="cube">
            <a:avLst>
              <a:gd name="adj" fmla="val 25000"/>
            </a:avLst>
          </a:prstGeom>
          <a:solidFill>
            <a:srgbClr val="BEBEBE"/>
          </a:solidFill>
          <a:ln w="9525">
            <a:solidFill>
              <a:schemeClr val="bg2"/>
            </a:solidFill>
            <a:miter lim="800000"/>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5" name="AutoShape 10">
            <a:extLst>
              <a:ext uri="{FF2B5EF4-FFF2-40B4-BE49-F238E27FC236}">
                <a16:creationId xmlns:a16="http://schemas.microsoft.com/office/drawing/2014/main" id="{94B856EB-4EB6-662B-5F67-39EA4456CD8A}"/>
              </a:ext>
            </a:extLst>
          </p:cNvPr>
          <p:cNvSpPr>
            <a:spLocks noChangeArrowheads="1"/>
          </p:cNvSpPr>
          <p:nvPr/>
        </p:nvSpPr>
        <p:spPr bwMode="auto">
          <a:xfrm>
            <a:off x="2518998" y="6098180"/>
            <a:ext cx="381000" cy="228600"/>
          </a:xfrm>
          <a:prstGeom prst="cube">
            <a:avLst>
              <a:gd name="adj" fmla="val 25000"/>
            </a:avLst>
          </a:prstGeom>
          <a:solidFill>
            <a:srgbClr val="BEBEBE"/>
          </a:solidFill>
          <a:ln w="9525">
            <a:solidFill>
              <a:schemeClr val="bg2"/>
            </a:solidFill>
            <a:miter lim="800000"/>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6" name="AutoShape 11" descr="Blue tissue paper">
            <a:extLst>
              <a:ext uri="{FF2B5EF4-FFF2-40B4-BE49-F238E27FC236}">
                <a16:creationId xmlns:a16="http://schemas.microsoft.com/office/drawing/2014/main" id="{6F6AAF93-43FB-009B-928D-9DB1D454C305}"/>
              </a:ext>
            </a:extLst>
          </p:cNvPr>
          <p:cNvSpPr>
            <a:spLocks noChangeArrowheads="1"/>
          </p:cNvSpPr>
          <p:nvPr/>
        </p:nvSpPr>
        <p:spPr bwMode="auto">
          <a:xfrm>
            <a:off x="2498360" y="3735980"/>
            <a:ext cx="7620000" cy="2438400"/>
          </a:xfrm>
          <a:prstGeom prst="parallelogram">
            <a:avLst>
              <a:gd name="adj" fmla="val 45385"/>
            </a:avLst>
          </a:prstGeom>
          <a:blipFill dpi="0" rotWithShape="1">
            <a:blip r:embed="rId3"/>
            <a:srcRect/>
            <a:tile tx="0" ty="0" sx="100000" sy="100000" flip="none" algn="tl"/>
          </a:blipFill>
          <a:ln w="9525">
            <a:solidFill>
              <a:srgbClr val="993300"/>
            </a:solidFill>
            <a:miter lim="800000"/>
            <a:headEnd/>
            <a:tailEnd/>
          </a:ln>
          <a:effectLst>
            <a:outerShdw dist="35921" dir="2700000" algn="ctr" rotWithShape="0">
              <a:schemeClr val="bg2">
                <a:alpha val="50000"/>
              </a:schemeClr>
            </a:outerShdw>
          </a:effec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7" name="Text Box 12">
            <a:extLst>
              <a:ext uri="{FF2B5EF4-FFF2-40B4-BE49-F238E27FC236}">
                <a16:creationId xmlns:a16="http://schemas.microsoft.com/office/drawing/2014/main" id="{D6AF64BC-AA9B-A1AA-9C27-B5A5DA15BA4B}"/>
              </a:ext>
            </a:extLst>
          </p:cNvPr>
          <p:cNvSpPr txBox="1">
            <a:spLocks noChangeArrowheads="1"/>
          </p:cNvSpPr>
          <p:nvPr/>
        </p:nvSpPr>
        <p:spPr bwMode="auto">
          <a:xfrm>
            <a:off x="6841760" y="571718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a:solidFill>
                  <a:srgbClr val="FF0000"/>
                </a:solidFill>
                <a:latin typeface="VNI-Vari" pitchFamily="2" charset="0"/>
                <a:cs typeface="Arial" panose="020B0604020202020204" pitchFamily="34" charset="0"/>
              </a:rPr>
              <a:t>+       - </a:t>
            </a:r>
          </a:p>
        </p:txBody>
      </p:sp>
      <p:grpSp>
        <p:nvGrpSpPr>
          <p:cNvPr id="8" name="Group 13">
            <a:extLst>
              <a:ext uri="{FF2B5EF4-FFF2-40B4-BE49-F238E27FC236}">
                <a16:creationId xmlns:a16="http://schemas.microsoft.com/office/drawing/2014/main" id="{DE75F680-DE05-4A72-2CAD-162A2A9A12E7}"/>
              </a:ext>
            </a:extLst>
          </p:cNvPr>
          <p:cNvGrpSpPr>
            <a:grpSpLocks/>
          </p:cNvGrpSpPr>
          <p:nvPr/>
        </p:nvGrpSpPr>
        <p:grpSpPr bwMode="auto">
          <a:xfrm>
            <a:off x="3927110" y="4310656"/>
            <a:ext cx="1066800" cy="1647825"/>
            <a:chOff x="1309" y="2016"/>
            <a:chExt cx="672" cy="1038"/>
          </a:xfrm>
        </p:grpSpPr>
        <p:sp>
          <p:nvSpPr>
            <p:cNvPr id="9" name="AutoShape 14">
              <a:extLst>
                <a:ext uri="{FF2B5EF4-FFF2-40B4-BE49-F238E27FC236}">
                  <a16:creationId xmlns:a16="http://schemas.microsoft.com/office/drawing/2014/main" id="{67DE9CE3-9012-BB7B-D9DC-38A5FC5B6E54}"/>
                </a:ext>
              </a:extLst>
            </p:cNvPr>
            <p:cNvSpPr>
              <a:spLocks noChangeArrowheads="1"/>
            </p:cNvSpPr>
            <p:nvPr/>
          </p:nvSpPr>
          <p:spPr bwMode="auto">
            <a:xfrm>
              <a:off x="1309" y="2854"/>
              <a:ext cx="672" cy="200"/>
            </a:xfrm>
            <a:prstGeom prst="can">
              <a:avLst>
                <a:gd name="adj" fmla="val 50000"/>
              </a:avLst>
            </a:prstGeom>
            <a:gradFill rotWithShape="1">
              <a:gsLst>
                <a:gs pos="0">
                  <a:srgbClr val="C0C0C0"/>
                </a:gs>
                <a:gs pos="50000">
                  <a:srgbClr val="FFFFFF"/>
                </a:gs>
                <a:gs pos="100000">
                  <a:srgbClr val="C0C0C0"/>
                </a:gs>
              </a:gsLst>
              <a:lin ang="0" scaled="1"/>
            </a:gradFill>
            <a:ln w="9525">
              <a:solidFill>
                <a:schemeClr val="bg2"/>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10" name="AutoShape 15">
              <a:extLst>
                <a:ext uri="{FF2B5EF4-FFF2-40B4-BE49-F238E27FC236}">
                  <a16:creationId xmlns:a16="http://schemas.microsoft.com/office/drawing/2014/main" id="{E5981255-5729-29E8-BD0F-F9EB9F3647AF}"/>
                </a:ext>
              </a:extLst>
            </p:cNvPr>
            <p:cNvSpPr>
              <a:spLocks noChangeArrowheads="1"/>
            </p:cNvSpPr>
            <p:nvPr/>
          </p:nvSpPr>
          <p:spPr bwMode="auto">
            <a:xfrm>
              <a:off x="1600" y="2786"/>
              <a:ext cx="99" cy="140"/>
            </a:xfrm>
            <a:prstGeom prst="can">
              <a:avLst>
                <a:gd name="adj" fmla="val 33494"/>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vi-VN"/>
            </a:p>
          </p:txBody>
        </p:sp>
        <p:sp>
          <p:nvSpPr>
            <p:cNvPr id="11" name="AutoShape 16">
              <a:extLst>
                <a:ext uri="{FF2B5EF4-FFF2-40B4-BE49-F238E27FC236}">
                  <a16:creationId xmlns:a16="http://schemas.microsoft.com/office/drawing/2014/main" id="{49715749-9020-0422-7899-1F137003AAA9}"/>
                </a:ext>
              </a:extLst>
            </p:cNvPr>
            <p:cNvSpPr>
              <a:spLocks noChangeArrowheads="1"/>
            </p:cNvSpPr>
            <p:nvPr/>
          </p:nvSpPr>
          <p:spPr bwMode="auto">
            <a:xfrm>
              <a:off x="1616" y="2168"/>
              <a:ext cx="56" cy="650"/>
            </a:xfrm>
            <a:prstGeom prst="can">
              <a:avLst>
                <a:gd name="adj" fmla="val 24880"/>
              </a:avLst>
            </a:prstGeom>
            <a:gradFill rotWithShape="1">
              <a:gsLst>
                <a:gs pos="0">
                  <a:srgbClr val="9D9D9D"/>
                </a:gs>
                <a:gs pos="50000">
                  <a:srgbClr val="FFFFFF"/>
                </a:gs>
                <a:gs pos="100000">
                  <a:srgbClr val="9D9D9D"/>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12" name="Line 17">
              <a:extLst>
                <a:ext uri="{FF2B5EF4-FFF2-40B4-BE49-F238E27FC236}">
                  <a16:creationId xmlns:a16="http://schemas.microsoft.com/office/drawing/2014/main" id="{46AA7A0F-F04C-C837-49DE-56AEC8F0FD7B}"/>
                </a:ext>
              </a:extLst>
            </p:cNvPr>
            <p:cNvSpPr>
              <a:spLocks noChangeShapeType="1"/>
            </p:cNvSpPr>
            <p:nvPr/>
          </p:nvSpPr>
          <p:spPr bwMode="auto">
            <a:xfrm flipV="1">
              <a:off x="1648" y="2016"/>
              <a:ext cx="0" cy="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sp>
        <p:nvSpPr>
          <p:cNvPr id="13" name="Oval 18">
            <a:extLst>
              <a:ext uri="{FF2B5EF4-FFF2-40B4-BE49-F238E27FC236}">
                <a16:creationId xmlns:a16="http://schemas.microsoft.com/office/drawing/2014/main" id="{A1251044-1097-BF30-062D-96F8B0C89162}"/>
              </a:ext>
            </a:extLst>
          </p:cNvPr>
          <p:cNvSpPr>
            <a:spLocks noChangeArrowheads="1"/>
          </p:cNvSpPr>
          <p:nvPr/>
        </p:nvSpPr>
        <p:spPr bwMode="auto">
          <a:xfrm>
            <a:off x="7937135" y="4153494"/>
            <a:ext cx="46038" cy="46037"/>
          </a:xfrm>
          <a:prstGeom prst="ellipse">
            <a:avLst/>
          </a:prstGeom>
          <a:solidFill>
            <a:srgbClr val="FF9900"/>
          </a:solidFill>
          <a:ln w="9525">
            <a:solidFill>
              <a:srgbClr val="FF9900"/>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14" name="Text Box 19">
            <a:extLst>
              <a:ext uri="{FF2B5EF4-FFF2-40B4-BE49-F238E27FC236}">
                <a16:creationId xmlns:a16="http://schemas.microsoft.com/office/drawing/2014/main" id="{4974470D-BBBD-5AAC-8C55-76770405401B}"/>
              </a:ext>
            </a:extLst>
          </p:cNvPr>
          <p:cNvSpPr txBox="1">
            <a:spLocks noChangeArrowheads="1"/>
          </p:cNvSpPr>
          <p:nvPr/>
        </p:nvSpPr>
        <p:spPr bwMode="auto">
          <a:xfrm>
            <a:off x="7918085" y="3716930"/>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r>
              <a:rPr lang="en-US" altLang="vi-VN" sz="1400" b="1">
                <a:latin typeface="Arial" panose="020B0604020202020204" pitchFamily="34" charset="0"/>
                <a:cs typeface="Arial" panose="020B0604020202020204" pitchFamily="34" charset="0"/>
              </a:rPr>
              <a:t>K</a:t>
            </a:r>
          </a:p>
        </p:txBody>
      </p:sp>
      <p:sp>
        <p:nvSpPr>
          <p:cNvPr id="15" name="Rectangle 20">
            <a:extLst>
              <a:ext uri="{FF2B5EF4-FFF2-40B4-BE49-F238E27FC236}">
                <a16:creationId xmlns:a16="http://schemas.microsoft.com/office/drawing/2014/main" id="{2894E4A1-A7FA-AC1D-C371-BAC1A9585A7B}"/>
              </a:ext>
            </a:extLst>
          </p:cNvPr>
          <p:cNvSpPr>
            <a:spLocks noChangeArrowheads="1"/>
          </p:cNvSpPr>
          <p:nvPr/>
        </p:nvSpPr>
        <p:spPr bwMode="auto">
          <a:xfrm>
            <a:off x="7575185" y="4229694"/>
            <a:ext cx="800100" cy="123825"/>
          </a:xfrm>
          <a:prstGeom prst="rect">
            <a:avLst/>
          </a:prstGeom>
          <a:solidFill>
            <a:schemeClr val="accent1"/>
          </a:solidFill>
          <a:ln w="9525">
            <a:miter lim="800000"/>
            <a:headEnd/>
            <a:tailEnd/>
          </a:ln>
          <a:scene3d>
            <a:camera prst="legacyPerspectiveTopRight">
              <a:rot lat="0" lon="300000" rev="0"/>
            </a:camera>
            <a:lightRig rig="legacyFlat3" dir="r"/>
          </a:scene3d>
          <a:sp3d extrusionH="8874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16" name="Oval 21">
            <a:extLst>
              <a:ext uri="{FF2B5EF4-FFF2-40B4-BE49-F238E27FC236}">
                <a16:creationId xmlns:a16="http://schemas.microsoft.com/office/drawing/2014/main" id="{8818AAB5-F05F-B1B0-22BB-901680109A39}"/>
              </a:ext>
            </a:extLst>
          </p:cNvPr>
          <p:cNvSpPr>
            <a:spLocks noChangeArrowheads="1"/>
          </p:cNvSpPr>
          <p:nvPr/>
        </p:nvSpPr>
        <p:spPr bwMode="auto">
          <a:xfrm>
            <a:off x="7775210" y="4126505"/>
            <a:ext cx="46038" cy="46038"/>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17" name="Oval 22">
            <a:extLst>
              <a:ext uri="{FF2B5EF4-FFF2-40B4-BE49-F238E27FC236}">
                <a16:creationId xmlns:a16="http://schemas.microsoft.com/office/drawing/2014/main" id="{B8EA888C-E0F6-C044-2C65-052D2B6EF868}"/>
              </a:ext>
            </a:extLst>
          </p:cNvPr>
          <p:cNvSpPr>
            <a:spLocks noChangeArrowheads="1"/>
          </p:cNvSpPr>
          <p:nvPr/>
        </p:nvSpPr>
        <p:spPr bwMode="auto">
          <a:xfrm>
            <a:off x="8224474" y="4136030"/>
            <a:ext cx="46037" cy="46038"/>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grpSp>
        <p:nvGrpSpPr>
          <p:cNvPr id="18" name="Group 23">
            <a:extLst>
              <a:ext uri="{FF2B5EF4-FFF2-40B4-BE49-F238E27FC236}">
                <a16:creationId xmlns:a16="http://schemas.microsoft.com/office/drawing/2014/main" id="{923F754E-42E4-F7EA-2D6F-C7E50CAC0171}"/>
              </a:ext>
            </a:extLst>
          </p:cNvPr>
          <p:cNvGrpSpPr>
            <a:grpSpLocks/>
          </p:cNvGrpSpPr>
          <p:nvPr/>
        </p:nvGrpSpPr>
        <p:grpSpPr bwMode="auto">
          <a:xfrm>
            <a:off x="7565660" y="3843930"/>
            <a:ext cx="685800" cy="685800"/>
            <a:chOff x="1218" y="2010"/>
            <a:chExt cx="432" cy="432"/>
          </a:xfrm>
        </p:grpSpPr>
        <p:sp>
          <p:nvSpPr>
            <p:cNvPr id="19" name="Line 24">
              <a:extLst>
                <a:ext uri="{FF2B5EF4-FFF2-40B4-BE49-F238E27FC236}">
                  <a16:creationId xmlns:a16="http://schemas.microsoft.com/office/drawing/2014/main" id="{57214D0D-F407-10EC-E0F9-E9606041B58B}"/>
                </a:ext>
              </a:extLst>
            </p:cNvPr>
            <p:cNvSpPr>
              <a:spLocks noChangeShapeType="1"/>
            </p:cNvSpPr>
            <p:nvPr/>
          </p:nvSpPr>
          <p:spPr bwMode="auto">
            <a:xfrm flipV="1">
              <a:off x="1440" y="2064"/>
              <a:ext cx="144" cy="144"/>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 name="Oval 25">
              <a:extLst>
                <a:ext uri="{FF2B5EF4-FFF2-40B4-BE49-F238E27FC236}">
                  <a16:creationId xmlns:a16="http://schemas.microsoft.com/office/drawing/2014/main" id="{CEE65CC3-1770-5EF7-1375-0ECECC2D6335}"/>
                </a:ext>
              </a:extLst>
            </p:cNvPr>
            <p:cNvSpPr>
              <a:spLocks noChangeArrowheads="1"/>
            </p:cNvSpPr>
            <p:nvPr/>
          </p:nvSpPr>
          <p:spPr bwMode="auto">
            <a:xfrm>
              <a:off x="1218" y="2010"/>
              <a:ext cx="432" cy="43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grpSp>
      <p:sp>
        <p:nvSpPr>
          <p:cNvPr id="21" name="AutoShape 26">
            <a:extLst>
              <a:ext uri="{FF2B5EF4-FFF2-40B4-BE49-F238E27FC236}">
                <a16:creationId xmlns:a16="http://schemas.microsoft.com/office/drawing/2014/main" id="{55370E91-69B3-90F3-B859-7635CEE89426}"/>
              </a:ext>
            </a:extLst>
          </p:cNvPr>
          <p:cNvSpPr>
            <a:spLocks noChangeArrowheads="1"/>
          </p:cNvSpPr>
          <p:nvPr/>
        </p:nvSpPr>
        <p:spPr bwMode="auto">
          <a:xfrm>
            <a:off x="7746635" y="4021730"/>
            <a:ext cx="76200" cy="152400"/>
          </a:xfrm>
          <a:prstGeom prst="plus">
            <a:avLst>
              <a:gd name="adj" fmla="val 25000"/>
            </a:avLst>
          </a:prstGeom>
          <a:gradFill rotWithShape="1">
            <a:gsLst>
              <a:gs pos="0">
                <a:srgbClr val="525252"/>
              </a:gs>
              <a:gs pos="50000">
                <a:srgbClr val="B2B2B2"/>
              </a:gs>
              <a:gs pos="100000">
                <a:srgbClr val="52525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22" name="Oval 27">
            <a:extLst>
              <a:ext uri="{FF2B5EF4-FFF2-40B4-BE49-F238E27FC236}">
                <a16:creationId xmlns:a16="http://schemas.microsoft.com/office/drawing/2014/main" id="{A5835EA0-9B9C-69FD-2B77-21BA3B54CF20}"/>
              </a:ext>
            </a:extLst>
          </p:cNvPr>
          <p:cNvSpPr>
            <a:spLocks noChangeArrowheads="1"/>
          </p:cNvSpPr>
          <p:nvPr/>
        </p:nvSpPr>
        <p:spPr bwMode="auto">
          <a:xfrm>
            <a:off x="7900624" y="4120155"/>
            <a:ext cx="46037" cy="46038"/>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23" name="AutoShape 28">
            <a:extLst>
              <a:ext uri="{FF2B5EF4-FFF2-40B4-BE49-F238E27FC236}">
                <a16:creationId xmlns:a16="http://schemas.microsoft.com/office/drawing/2014/main" id="{767A4E2A-F736-58C9-8008-6689DEC90FFB}"/>
              </a:ext>
            </a:extLst>
          </p:cNvPr>
          <p:cNvSpPr>
            <a:spLocks noChangeArrowheads="1"/>
          </p:cNvSpPr>
          <p:nvPr/>
        </p:nvSpPr>
        <p:spPr bwMode="auto">
          <a:xfrm>
            <a:off x="8346710" y="4040780"/>
            <a:ext cx="76200" cy="152400"/>
          </a:xfrm>
          <a:prstGeom prst="plus">
            <a:avLst>
              <a:gd name="adj" fmla="val 25000"/>
            </a:avLst>
          </a:prstGeom>
          <a:gradFill rotWithShape="1">
            <a:gsLst>
              <a:gs pos="0">
                <a:srgbClr val="525252"/>
              </a:gs>
              <a:gs pos="50000">
                <a:srgbClr val="B2B2B2"/>
              </a:gs>
              <a:gs pos="100000">
                <a:srgbClr val="52525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24" name="Freeform 29">
            <a:extLst>
              <a:ext uri="{FF2B5EF4-FFF2-40B4-BE49-F238E27FC236}">
                <a16:creationId xmlns:a16="http://schemas.microsoft.com/office/drawing/2014/main" id="{4CAD3020-7811-6281-887E-ED6C9BBB0B79}"/>
              </a:ext>
            </a:extLst>
          </p:cNvPr>
          <p:cNvSpPr>
            <a:spLocks/>
          </p:cNvSpPr>
          <p:nvPr/>
        </p:nvSpPr>
        <p:spPr bwMode="auto">
          <a:xfrm>
            <a:off x="7394211" y="4120156"/>
            <a:ext cx="1762125" cy="1592263"/>
          </a:xfrm>
          <a:custGeom>
            <a:avLst/>
            <a:gdLst>
              <a:gd name="T0" fmla="*/ 0 w 1110"/>
              <a:gd name="T1" fmla="*/ 2147483647 h 763"/>
              <a:gd name="T2" fmla="*/ 2147483647 w 1110"/>
              <a:gd name="T3" fmla="*/ 2147483647 h 763"/>
              <a:gd name="T4" fmla="*/ 2147483647 w 1110"/>
              <a:gd name="T5" fmla="*/ 2147483647 h 763"/>
              <a:gd name="T6" fmla="*/ 2147483647 w 1110"/>
              <a:gd name="T7" fmla="*/ 2147483647 h 763"/>
              <a:gd name="T8" fmla="*/ 2147483647 w 1110"/>
              <a:gd name="T9" fmla="*/ 0 h 763"/>
              <a:gd name="T10" fmla="*/ 0 60000 65536"/>
              <a:gd name="T11" fmla="*/ 0 60000 65536"/>
              <a:gd name="T12" fmla="*/ 0 60000 65536"/>
              <a:gd name="T13" fmla="*/ 0 60000 65536"/>
              <a:gd name="T14" fmla="*/ 0 60000 65536"/>
              <a:gd name="T15" fmla="*/ 0 w 1110"/>
              <a:gd name="T16" fmla="*/ 0 h 763"/>
              <a:gd name="T17" fmla="*/ 1110 w 1110"/>
              <a:gd name="T18" fmla="*/ 763 h 763"/>
            </a:gdLst>
            <a:ahLst/>
            <a:cxnLst>
              <a:cxn ang="T10">
                <a:pos x="T0" y="T1"/>
              </a:cxn>
              <a:cxn ang="T11">
                <a:pos x="T2" y="T3"/>
              </a:cxn>
              <a:cxn ang="T12">
                <a:pos x="T4" y="T5"/>
              </a:cxn>
              <a:cxn ang="T13">
                <a:pos x="T6" y="T7"/>
              </a:cxn>
              <a:cxn ang="T14">
                <a:pos x="T8" y="T9"/>
              </a:cxn>
            </a:cxnLst>
            <a:rect l="T15" t="T16" r="T17" b="T18"/>
            <a:pathLst>
              <a:path w="1110" h="763">
                <a:moveTo>
                  <a:pt x="0" y="742"/>
                </a:moveTo>
                <a:cubicBezTo>
                  <a:pt x="35" y="723"/>
                  <a:pt x="55" y="637"/>
                  <a:pt x="208" y="629"/>
                </a:cubicBezTo>
                <a:cubicBezTo>
                  <a:pt x="361" y="621"/>
                  <a:pt x="775" y="763"/>
                  <a:pt x="918" y="696"/>
                </a:cubicBezTo>
                <a:cubicBezTo>
                  <a:pt x="1061" y="629"/>
                  <a:pt x="1110" y="343"/>
                  <a:pt x="1065" y="227"/>
                </a:cubicBezTo>
                <a:cubicBezTo>
                  <a:pt x="1020" y="111"/>
                  <a:pt x="736" y="47"/>
                  <a:pt x="650" y="0"/>
                </a:cubicBezTo>
              </a:path>
            </a:pathLst>
          </a:custGeom>
          <a:noFill/>
          <a:ln w="1270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5" name="AutoShape 30">
            <a:extLst>
              <a:ext uri="{FF2B5EF4-FFF2-40B4-BE49-F238E27FC236}">
                <a16:creationId xmlns:a16="http://schemas.microsoft.com/office/drawing/2014/main" id="{C4DC4A67-665E-1C2F-3909-91DDC21EE704}"/>
              </a:ext>
            </a:extLst>
          </p:cNvPr>
          <p:cNvSpPr>
            <a:spLocks noChangeArrowheads="1"/>
          </p:cNvSpPr>
          <p:nvPr/>
        </p:nvSpPr>
        <p:spPr bwMode="auto">
          <a:xfrm>
            <a:off x="5012960" y="4574180"/>
            <a:ext cx="1828800" cy="381000"/>
          </a:xfrm>
          <a:prstGeom prst="cube">
            <a:avLst>
              <a:gd name="adj" fmla="val 82917"/>
            </a:avLst>
          </a:prstGeom>
          <a:gradFill rotWithShape="1">
            <a:gsLst>
              <a:gs pos="0">
                <a:srgbClr val="FCFAF9"/>
              </a:gs>
              <a:gs pos="100000">
                <a:srgbClr val="996633">
                  <a:alpha val="32999"/>
                </a:srgbClr>
              </a:gs>
            </a:gsLst>
            <a:lin ang="5400000" scaled="1"/>
          </a:gradFill>
          <a:ln w="9525">
            <a:solidFill>
              <a:schemeClr val="bg2"/>
            </a:solidFill>
            <a:miter lim="800000"/>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grpSp>
        <p:nvGrpSpPr>
          <p:cNvPr id="26" name="Group 31">
            <a:extLst>
              <a:ext uri="{FF2B5EF4-FFF2-40B4-BE49-F238E27FC236}">
                <a16:creationId xmlns:a16="http://schemas.microsoft.com/office/drawing/2014/main" id="{F7BC2C41-55E4-E1C2-C3E6-2D3F18AA1556}"/>
              </a:ext>
            </a:extLst>
          </p:cNvPr>
          <p:cNvGrpSpPr>
            <a:grpSpLocks/>
          </p:cNvGrpSpPr>
          <p:nvPr/>
        </p:nvGrpSpPr>
        <p:grpSpPr bwMode="auto">
          <a:xfrm>
            <a:off x="5393960" y="4040780"/>
            <a:ext cx="1219200" cy="685800"/>
            <a:chOff x="1680" y="2448"/>
            <a:chExt cx="1056" cy="528"/>
          </a:xfrm>
        </p:grpSpPr>
        <p:sp>
          <p:nvSpPr>
            <p:cNvPr id="27" name="AutoShape 32">
              <a:extLst>
                <a:ext uri="{FF2B5EF4-FFF2-40B4-BE49-F238E27FC236}">
                  <a16:creationId xmlns:a16="http://schemas.microsoft.com/office/drawing/2014/main" id="{9FF5EC44-D31B-9BC1-0667-FA7591BDDA40}"/>
                </a:ext>
              </a:extLst>
            </p:cNvPr>
            <p:cNvSpPr>
              <a:spLocks noChangeArrowheads="1"/>
            </p:cNvSpPr>
            <p:nvPr/>
          </p:nvSpPr>
          <p:spPr bwMode="auto">
            <a:xfrm rot="16200000" flipV="1">
              <a:off x="2102" y="2079"/>
              <a:ext cx="212" cy="1056"/>
            </a:xfrm>
            <a:prstGeom prst="can">
              <a:avLst>
                <a:gd name="adj" fmla="val 16927"/>
              </a:avLst>
            </a:prstGeom>
            <a:gradFill rotWithShape="1">
              <a:gsLst>
                <a:gs pos="0">
                  <a:srgbClr val="BEBEBE"/>
                </a:gs>
                <a:gs pos="50000">
                  <a:srgbClr val="FFFFFF"/>
                </a:gs>
                <a:gs pos="100000">
                  <a:srgbClr val="BEBEBE"/>
                </a:gs>
              </a:gsLst>
              <a:lin ang="0" scaled="1"/>
            </a:gradFill>
            <a:ln w="9525">
              <a:solidFill>
                <a:schemeClr val="bg2"/>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grpSp>
          <p:nvGrpSpPr>
            <p:cNvPr id="28" name="Group 33">
              <a:extLst>
                <a:ext uri="{FF2B5EF4-FFF2-40B4-BE49-F238E27FC236}">
                  <a16:creationId xmlns:a16="http://schemas.microsoft.com/office/drawing/2014/main" id="{02554EF8-6456-9F4F-8474-359E5F1CC2A1}"/>
                </a:ext>
              </a:extLst>
            </p:cNvPr>
            <p:cNvGrpSpPr>
              <a:grpSpLocks/>
            </p:cNvGrpSpPr>
            <p:nvPr/>
          </p:nvGrpSpPr>
          <p:grpSpPr bwMode="auto">
            <a:xfrm flipV="1">
              <a:off x="1838" y="2448"/>
              <a:ext cx="754" cy="318"/>
              <a:chOff x="2016" y="3504"/>
              <a:chExt cx="511" cy="275"/>
            </a:xfrm>
          </p:grpSpPr>
          <p:grpSp>
            <p:nvGrpSpPr>
              <p:cNvPr id="33" name="Group 34">
                <a:extLst>
                  <a:ext uri="{FF2B5EF4-FFF2-40B4-BE49-F238E27FC236}">
                    <a16:creationId xmlns:a16="http://schemas.microsoft.com/office/drawing/2014/main" id="{096D98FC-84CE-11E7-F76A-3115D4A5435E}"/>
                  </a:ext>
                </a:extLst>
              </p:cNvPr>
              <p:cNvGrpSpPr>
                <a:grpSpLocks/>
              </p:cNvGrpSpPr>
              <p:nvPr/>
            </p:nvGrpSpPr>
            <p:grpSpPr bwMode="auto">
              <a:xfrm>
                <a:off x="2016" y="3504"/>
                <a:ext cx="258" cy="275"/>
                <a:chOff x="1168" y="2618"/>
                <a:chExt cx="347" cy="467"/>
              </a:xfrm>
            </p:grpSpPr>
            <p:grpSp>
              <p:nvGrpSpPr>
                <p:cNvPr id="12608" name="Group 35">
                  <a:extLst>
                    <a:ext uri="{FF2B5EF4-FFF2-40B4-BE49-F238E27FC236}">
                      <a16:creationId xmlns:a16="http://schemas.microsoft.com/office/drawing/2014/main" id="{F4394983-7F4C-0663-7D34-2AFCEEC1F1FF}"/>
                    </a:ext>
                  </a:extLst>
                </p:cNvPr>
                <p:cNvGrpSpPr>
                  <a:grpSpLocks/>
                </p:cNvGrpSpPr>
                <p:nvPr/>
              </p:nvGrpSpPr>
              <p:grpSpPr bwMode="auto">
                <a:xfrm>
                  <a:off x="1168" y="2618"/>
                  <a:ext cx="113" cy="467"/>
                  <a:chOff x="3448" y="4896"/>
                  <a:chExt cx="1001" cy="3254"/>
                </a:xfrm>
              </p:grpSpPr>
              <p:grpSp>
                <p:nvGrpSpPr>
                  <p:cNvPr id="12636" name="Group 36">
                    <a:extLst>
                      <a:ext uri="{FF2B5EF4-FFF2-40B4-BE49-F238E27FC236}">
                        <a16:creationId xmlns:a16="http://schemas.microsoft.com/office/drawing/2014/main" id="{2AE03724-853A-4C2C-CAFB-69668915666D}"/>
                      </a:ext>
                    </a:extLst>
                  </p:cNvPr>
                  <p:cNvGrpSpPr>
                    <a:grpSpLocks/>
                  </p:cNvGrpSpPr>
                  <p:nvPr/>
                </p:nvGrpSpPr>
                <p:grpSpPr bwMode="auto">
                  <a:xfrm>
                    <a:off x="3448" y="4896"/>
                    <a:ext cx="450" cy="3254"/>
                    <a:chOff x="3448" y="4896"/>
                    <a:chExt cx="450" cy="3254"/>
                  </a:xfrm>
                </p:grpSpPr>
                <p:sp>
                  <p:nvSpPr>
                    <p:cNvPr id="12643" name="Arc 37">
                      <a:extLst>
                        <a:ext uri="{FF2B5EF4-FFF2-40B4-BE49-F238E27FC236}">
                          <a16:creationId xmlns:a16="http://schemas.microsoft.com/office/drawing/2014/main" id="{37289352-BA22-1BF0-6A2B-C5AA2E852AEB}"/>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44" name="Arc 38">
                      <a:extLst>
                        <a:ext uri="{FF2B5EF4-FFF2-40B4-BE49-F238E27FC236}">
                          <a16:creationId xmlns:a16="http://schemas.microsoft.com/office/drawing/2014/main" id="{0F5073C7-0449-46FB-2CD8-1A8D798D5E18}"/>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45" name="Arc 39">
                      <a:extLst>
                        <a:ext uri="{FF2B5EF4-FFF2-40B4-BE49-F238E27FC236}">
                          <a16:creationId xmlns:a16="http://schemas.microsoft.com/office/drawing/2014/main" id="{043F2D48-92E9-949E-740C-D2C75592DE31}"/>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46" name="Arc 40">
                      <a:extLst>
                        <a:ext uri="{FF2B5EF4-FFF2-40B4-BE49-F238E27FC236}">
                          <a16:creationId xmlns:a16="http://schemas.microsoft.com/office/drawing/2014/main" id="{052E0DFB-00C2-98CA-3315-6754D0C9F3E5}"/>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47" name="Arc 41">
                      <a:extLst>
                        <a:ext uri="{FF2B5EF4-FFF2-40B4-BE49-F238E27FC236}">
                          <a16:creationId xmlns:a16="http://schemas.microsoft.com/office/drawing/2014/main" id="{A4F5B7E4-99B0-660A-0351-64D3869316AF}"/>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12637" name="Group 42">
                    <a:extLst>
                      <a:ext uri="{FF2B5EF4-FFF2-40B4-BE49-F238E27FC236}">
                        <a16:creationId xmlns:a16="http://schemas.microsoft.com/office/drawing/2014/main" id="{35105D04-F09B-57BD-16E1-CBB019F89DCA}"/>
                      </a:ext>
                    </a:extLst>
                  </p:cNvPr>
                  <p:cNvGrpSpPr>
                    <a:grpSpLocks/>
                  </p:cNvGrpSpPr>
                  <p:nvPr/>
                </p:nvGrpSpPr>
                <p:grpSpPr bwMode="auto">
                  <a:xfrm>
                    <a:off x="3999" y="4896"/>
                    <a:ext cx="450" cy="3254"/>
                    <a:chOff x="3448" y="4896"/>
                    <a:chExt cx="450" cy="3254"/>
                  </a:xfrm>
                </p:grpSpPr>
                <p:sp>
                  <p:nvSpPr>
                    <p:cNvPr id="12638" name="Arc 43">
                      <a:extLst>
                        <a:ext uri="{FF2B5EF4-FFF2-40B4-BE49-F238E27FC236}">
                          <a16:creationId xmlns:a16="http://schemas.microsoft.com/office/drawing/2014/main" id="{70F9EFF4-0FB7-20CA-9FD5-C6B8B6AC4872}"/>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39" name="Arc 44">
                      <a:extLst>
                        <a:ext uri="{FF2B5EF4-FFF2-40B4-BE49-F238E27FC236}">
                          <a16:creationId xmlns:a16="http://schemas.microsoft.com/office/drawing/2014/main" id="{FDC62726-C467-55D8-12C5-6E54F61A92EB}"/>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40" name="Arc 45">
                      <a:extLst>
                        <a:ext uri="{FF2B5EF4-FFF2-40B4-BE49-F238E27FC236}">
                          <a16:creationId xmlns:a16="http://schemas.microsoft.com/office/drawing/2014/main" id="{96DC58A1-BCE9-B33E-1B65-0F4FB104D3D7}"/>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41" name="Arc 46">
                      <a:extLst>
                        <a:ext uri="{FF2B5EF4-FFF2-40B4-BE49-F238E27FC236}">
                          <a16:creationId xmlns:a16="http://schemas.microsoft.com/office/drawing/2014/main" id="{D8C5A055-99B4-324C-932A-21FD97095E1F}"/>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42" name="Arc 47">
                      <a:extLst>
                        <a:ext uri="{FF2B5EF4-FFF2-40B4-BE49-F238E27FC236}">
                          <a16:creationId xmlns:a16="http://schemas.microsoft.com/office/drawing/2014/main" id="{AD6B8BD4-C427-0D60-01FB-F15AEEE9ED27}"/>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nvGrpSpPr>
                <p:cNvPr id="12609" name="Group 48">
                  <a:extLst>
                    <a:ext uri="{FF2B5EF4-FFF2-40B4-BE49-F238E27FC236}">
                      <a16:creationId xmlns:a16="http://schemas.microsoft.com/office/drawing/2014/main" id="{A23D4481-E2CC-A77C-E369-4EA46BD42298}"/>
                    </a:ext>
                  </a:extLst>
                </p:cNvPr>
                <p:cNvGrpSpPr>
                  <a:grpSpLocks/>
                </p:cNvGrpSpPr>
                <p:nvPr/>
              </p:nvGrpSpPr>
              <p:grpSpPr bwMode="auto">
                <a:xfrm>
                  <a:off x="1284" y="2618"/>
                  <a:ext cx="113" cy="467"/>
                  <a:chOff x="3448" y="4896"/>
                  <a:chExt cx="1001" cy="3254"/>
                </a:xfrm>
              </p:grpSpPr>
              <p:grpSp>
                <p:nvGrpSpPr>
                  <p:cNvPr id="12624" name="Group 49">
                    <a:extLst>
                      <a:ext uri="{FF2B5EF4-FFF2-40B4-BE49-F238E27FC236}">
                        <a16:creationId xmlns:a16="http://schemas.microsoft.com/office/drawing/2014/main" id="{47439D12-4B05-2195-BB58-9DC9C66C6D07}"/>
                      </a:ext>
                    </a:extLst>
                  </p:cNvPr>
                  <p:cNvGrpSpPr>
                    <a:grpSpLocks/>
                  </p:cNvGrpSpPr>
                  <p:nvPr/>
                </p:nvGrpSpPr>
                <p:grpSpPr bwMode="auto">
                  <a:xfrm>
                    <a:off x="3448" y="4896"/>
                    <a:ext cx="450" cy="3254"/>
                    <a:chOff x="3448" y="4896"/>
                    <a:chExt cx="450" cy="3254"/>
                  </a:xfrm>
                </p:grpSpPr>
                <p:sp>
                  <p:nvSpPr>
                    <p:cNvPr id="12631" name="Arc 50">
                      <a:extLst>
                        <a:ext uri="{FF2B5EF4-FFF2-40B4-BE49-F238E27FC236}">
                          <a16:creationId xmlns:a16="http://schemas.microsoft.com/office/drawing/2014/main" id="{D0D53264-2ABC-4566-53FE-D30D6AA51059}"/>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32" name="Arc 51">
                      <a:extLst>
                        <a:ext uri="{FF2B5EF4-FFF2-40B4-BE49-F238E27FC236}">
                          <a16:creationId xmlns:a16="http://schemas.microsoft.com/office/drawing/2014/main" id="{36C6B8A3-4EA9-B548-569C-F6066B08A164}"/>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33" name="Arc 52">
                      <a:extLst>
                        <a:ext uri="{FF2B5EF4-FFF2-40B4-BE49-F238E27FC236}">
                          <a16:creationId xmlns:a16="http://schemas.microsoft.com/office/drawing/2014/main" id="{C0504E72-88DD-6236-9895-41E4F0123402}"/>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34" name="Arc 53">
                      <a:extLst>
                        <a:ext uri="{FF2B5EF4-FFF2-40B4-BE49-F238E27FC236}">
                          <a16:creationId xmlns:a16="http://schemas.microsoft.com/office/drawing/2014/main" id="{E56519B3-BFE3-EBF4-0CAA-9AA44FF4DAED}"/>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35" name="Arc 54">
                      <a:extLst>
                        <a:ext uri="{FF2B5EF4-FFF2-40B4-BE49-F238E27FC236}">
                          <a16:creationId xmlns:a16="http://schemas.microsoft.com/office/drawing/2014/main" id="{418488DB-385D-5FD5-B501-F44D722A164D}"/>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12625" name="Group 55">
                    <a:extLst>
                      <a:ext uri="{FF2B5EF4-FFF2-40B4-BE49-F238E27FC236}">
                        <a16:creationId xmlns:a16="http://schemas.microsoft.com/office/drawing/2014/main" id="{67766A79-0247-318A-D70C-546AE60CC656}"/>
                      </a:ext>
                    </a:extLst>
                  </p:cNvPr>
                  <p:cNvGrpSpPr>
                    <a:grpSpLocks/>
                  </p:cNvGrpSpPr>
                  <p:nvPr/>
                </p:nvGrpSpPr>
                <p:grpSpPr bwMode="auto">
                  <a:xfrm>
                    <a:off x="3999" y="4896"/>
                    <a:ext cx="450" cy="3254"/>
                    <a:chOff x="3448" y="4896"/>
                    <a:chExt cx="450" cy="3254"/>
                  </a:xfrm>
                </p:grpSpPr>
                <p:sp>
                  <p:nvSpPr>
                    <p:cNvPr id="12626" name="Arc 56">
                      <a:extLst>
                        <a:ext uri="{FF2B5EF4-FFF2-40B4-BE49-F238E27FC236}">
                          <a16:creationId xmlns:a16="http://schemas.microsoft.com/office/drawing/2014/main" id="{A3E21E17-7955-F1CB-4EC7-233EEE778531}"/>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27" name="Arc 57">
                      <a:extLst>
                        <a:ext uri="{FF2B5EF4-FFF2-40B4-BE49-F238E27FC236}">
                          <a16:creationId xmlns:a16="http://schemas.microsoft.com/office/drawing/2014/main" id="{1540446D-EF3F-D7DA-94CC-9D3CAC03B0FB}"/>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28" name="Arc 58">
                      <a:extLst>
                        <a:ext uri="{FF2B5EF4-FFF2-40B4-BE49-F238E27FC236}">
                          <a16:creationId xmlns:a16="http://schemas.microsoft.com/office/drawing/2014/main" id="{D90AF802-2E99-BC98-2FF3-AA8DFA4EC063}"/>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29" name="Arc 59">
                      <a:extLst>
                        <a:ext uri="{FF2B5EF4-FFF2-40B4-BE49-F238E27FC236}">
                          <a16:creationId xmlns:a16="http://schemas.microsoft.com/office/drawing/2014/main" id="{13BF4E05-56BF-B15D-FA80-1CD6F7CB13D2}"/>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30" name="Arc 60">
                      <a:extLst>
                        <a:ext uri="{FF2B5EF4-FFF2-40B4-BE49-F238E27FC236}">
                          <a16:creationId xmlns:a16="http://schemas.microsoft.com/office/drawing/2014/main" id="{2AA84696-D5D6-40DB-0224-800DCE44A8AC}"/>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nvGrpSpPr>
                <p:cNvPr id="12610" name="Group 61">
                  <a:extLst>
                    <a:ext uri="{FF2B5EF4-FFF2-40B4-BE49-F238E27FC236}">
                      <a16:creationId xmlns:a16="http://schemas.microsoft.com/office/drawing/2014/main" id="{739B6490-33A9-ED52-E4B1-8C6A3C1A4C56}"/>
                    </a:ext>
                  </a:extLst>
                </p:cNvPr>
                <p:cNvGrpSpPr>
                  <a:grpSpLocks/>
                </p:cNvGrpSpPr>
                <p:nvPr/>
              </p:nvGrpSpPr>
              <p:grpSpPr bwMode="auto">
                <a:xfrm>
                  <a:off x="1402" y="2618"/>
                  <a:ext cx="51" cy="467"/>
                  <a:chOff x="3448" y="4896"/>
                  <a:chExt cx="450" cy="3254"/>
                </a:xfrm>
              </p:grpSpPr>
              <p:sp>
                <p:nvSpPr>
                  <p:cNvPr id="12617" name="Arc 62">
                    <a:extLst>
                      <a:ext uri="{FF2B5EF4-FFF2-40B4-BE49-F238E27FC236}">
                        <a16:creationId xmlns:a16="http://schemas.microsoft.com/office/drawing/2014/main" id="{D07C45C9-65E4-94EF-B809-069DEE30BDDF}"/>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18" name="Arc 63">
                    <a:extLst>
                      <a:ext uri="{FF2B5EF4-FFF2-40B4-BE49-F238E27FC236}">
                        <a16:creationId xmlns:a16="http://schemas.microsoft.com/office/drawing/2014/main" id="{28CAE467-5BB1-C226-BC20-9D7F03719608}"/>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19" name="Arc 64">
                    <a:extLst>
                      <a:ext uri="{FF2B5EF4-FFF2-40B4-BE49-F238E27FC236}">
                        <a16:creationId xmlns:a16="http://schemas.microsoft.com/office/drawing/2014/main" id="{A4B32B38-1BDB-2BB8-BC03-0354783B27CE}"/>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20" name="Arc 65">
                    <a:extLst>
                      <a:ext uri="{FF2B5EF4-FFF2-40B4-BE49-F238E27FC236}">
                        <a16:creationId xmlns:a16="http://schemas.microsoft.com/office/drawing/2014/main" id="{FF1E59BC-D29C-FF2F-D599-4F23609003B0}"/>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22" name="Arc 66">
                    <a:extLst>
                      <a:ext uri="{FF2B5EF4-FFF2-40B4-BE49-F238E27FC236}">
                        <a16:creationId xmlns:a16="http://schemas.microsoft.com/office/drawing/2014/main" id="{48B477FF-5FF5-6868-2728-6DEA6FB8ABFE}"/>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12611" name="Group 67">
                  <a:extLst>
                    <a:ext uri="{FF2B5EF4-FFF2-40B4-BE49-F238E27FC236}">
                      <a16:creationId xmlns:a16="http://schemas.microsoft.com/office/drawing/2014/main" id="{8F8C075D-9B7E-34E2-22C2-E50F8AFC7BB4}"/>
                    </a:ext>
                  </a:extLst>
                </p:cNvPr>
                <p:cNvGrpSpPr>
                  <a:grpSpLocks/>
                </p:cNvGrpSpPr>
                <p:nvPr/>
              </p:nvGrpSpPr>
              <p:grpSpPr bwMode="auto">
                <a:xfrm>
                  <a:off x="1464" y="2618"/>
                  <a:ext cx="51" cy="467"/>
                  <a:chOff x="3448" y="4896"/>
                  <a:chExt cx="450" cy="3254"/>
                </a:xfrm>
              </p:grpSpPr>
              <p:sp>
                <p:nvSpPr>
                  <p:cNvPr id="12612" name="Arc 68">
                    <a:extLst>
                      <a:ext uri="{FF2B5EF4-FFF2-40B4-BE49-F238E27FC236}">
                        <a16:creationId xmlns:a16="http://schemas.microsoft.com/office/drawing/2014/main" id="{14545B36-F2A8-E166-499E-F001E54DBC92}"/>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13" name="Arc 69">
                    <a:extLst>
                      <a:ext uri="{FF2B5EF4-FFF2-40B4-BE49-F238E27FC236}">
                        <a16:creationId xmlns:a16="http://schemas.microsoft.com/office/drawing/2014/main" id="{CD78B95D-58F5-0D53-7999-7D598D955D26}"/>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14" name="Arc 70">
                    <a:extLst>
                      <a:ext uri="{FF2B5EF4-FFF2-40B4-BE49-F238E27FC236}">
                        <a16:creationId xmlns:a16="http://schemas.microsoft.com/office/drawing/2014/main" id="{A56C38CC-7E8D-04CA-86B4-6E90AE27E78D}"/>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15" name="Arc 71">
                    <a:extLst>
                      <a:ext uri="{FF2B5EF4-FFF2-40B4-BE49-F238E27FC236}">
                        <a16:creationId xmlns:a16="http://schemas.microsoft.com/office/drawing/2014/main" id="{96A7E621-6EAC-35C5-DC5C-F0FD85DAA4F4}"/>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16" name="Arc 72">
                    <a:extLst>
                      <a:ext uri="{FF2B5EF4-FFF2-40B4-BE49-F238E27FC236}">
                        <a16:creationId xmlns:a16="http://schemas.microsoft.com/office/drawing/2014/main" id="{251F3CB2-6AD4-0501-790C-A15BB0CEE558}"/>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nvGrpSpPr>
              <p:cNvPr id="34" name="Group 73">
                <a:extLst>
                  <a:ext uri="{FF2B5EF4-FFF2-40B4-BE49-F238E27FC236}">
                    <a16:creationId xmlns:a16="http://schemas.microsoft.com/office/drawing/2014/main" id="{D112E243-5A7F-82EA-55E5-0DD6A6A1D1A2}"/>
                  </a:ext>
                </a:extLst>
              </p:cNvPr>
              <p:cNvGrpSpPr>
                <a:grpSpLocks/>
              </p:cNvGrpSpPr>
              <p:nvPr/>
            </p:nvGrpSpPr>
            <p:grpSpPr bwMode="auto">
              <a:xfrm>
                <a:off x="2269" y="3504"/>
                <a:ext cx="258" cy="275"/>
                <a:chOff x="1168" y="2618"/>
                <a:chExt cx="347" cy="467"/>
              </a:xfrm>
            </p:grpSpPr>
            <p:grpSp>
              <p:nvGrpSpPr>
                <p:cNvPr id="35" name="Group 74">
                  <a:extLst>
                    <a:ext uri="{FF2B5EF4-FFF2-40B4-BE49-F238E27FC236}">
                      <a16:creationId xmlns:a16="http://schemas.microsoft.com/office/drawing/2014/main" id="{83764774-15E1-94E9-B805-C9BE8476EAC8}"/>
                    </a:ext>
                  </a:extLst>
                </p:cNvPr>
                <p:cNvGrpSpPr>
                  <a:grpSpLocks/>
                </p:cNvGrpSpPr>
                <p:nvPr/>
              </p:nvGrpSpPr>
              <p:grpSpPr bwMode="auto">
                <a:xfrm>
                  <a:off x="1168" y="2618"/>
                  <a:ext cx="113" cy="467"/>
                  <a:chOff x="3448" y="4896"/>
                  <a:chExt cx="1001" cy="3254"/>
                </a:xfrm>
              </p:grpSpPr>
              <p:grpSp>
                <p:nvGrpSpPr>
                  <p:cNvPr id="61" name="Group 75">
                    <a:extLst>
                      <a:ext uri="{FF2B5EF4-FFF2-40B4-BE49-F238E27FC236}">
                        <a16:creationId xmlns:a16="http://schemas.microsoft.com/office/drawing/2014/main" id="{7C51A816-06C4-CFBB-F8AC-6F2677AE208B}"/>
                      </a:ext>
                    </a:extLst>
                  </p:cNvPr>
                  <p:cNvGrpSpPr>
                    <a:grpSpLocks/>
                  </p:cNvGrpSpPr>
                  <p:nvPr/>
                </p:nvGrpSpPr>
                <p:grpSpPr bwMode="auto">
                  <a:xfrm>
                    <a:off x="3448" y="4896"/>
                    <a:ext cx="450" cy="3254"/>
                    <a:chOff x="3448" y="4896"/>
                    <a:chExt cx="450" cy="3254"/>
                  </a:xfrm>
                </p:grpSpPr>
                <p:sp>
                  <p:nvSpPr>
                    <p:cNvPr id="32796" name="Arc 76">
                      <a:extLst>
                        <a:ext uri="{FF2B5EF4-FFF2-40B4-BE49-F238E27FC236}">
                          <a16:creationId xmlns:a16="http://schemas.microsoft.com/office/drawing/2014/main" id="{95926721-9CFA-998D-A5E9-4F05937191C9}"/>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04" name="Arc 77">
                      <a:extLst>
                        <a:ext uri="{FF2B5EF4-FFF2-40B4-BE49-F238E27FC236}">
                          <a16:creationId xmlns:a16="http://schemas.microsoft.com/office/drawing/2014/main" id="{A2EA881A-A5EA-7BDD-20FC-407FBD1A2EDF}"/>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08" name="Arc 78">
                      <a:extLst>
                        <a:ext uri="{FF2B5EF4-FFF2-40B4-BE49-F238E27FC236}">
                          <a16:creationId xmlns:a16="http://schemas.microsoft.com/office/drawing/2014/main" id="{2F90C546-6BE2-F20C-2502-F38E3BCD8CCD}"/>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15" name="Arc 79">
                      <a:extLst>
                        <a:ext uri="{FF2B5EF4-FFF2-40B4-BE49-F238E27FC236}">
                          <a16:creationId xmlns:a16="http://schemas.microsoft.com/office/drawing/2014/main" id="{46EF67F5-B781-7D87-8413-ADDCAEDE1BBA}"/>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816" name="Arc 80">
                      <a:extLst>
                        <a:ext uri="{FF2B5EF4-FFF2-40B4-BE49-F238E27FC236}">
                          <a16:creationId xmlns:a16="http://schemas.microsoft.com/office/drawing/2014/main" id="{C32DB58C-9343-A2E5-457F-3CA66D4C3E65}"/>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62" name="Group 81">
                    <a:extLst>
                      <a:ext uri="{FF2B5EF4-FFF2-40B4-BE49-F238E27FC236}">
                        <a16:creationId xmlns:a16="http://schemas.microsoft.com/office/drawing/2014/main" id="{F9FB5717-1F63-C184-FB84-1D86FB52F4B5}"/>
                      </a:ext>
                    </a:extLst>
                  </p:cNvPr>
                  <p:cNvGrpSpPr>
                    <a:grpSpLocks/>
                  </p:cNvGrpSpPr>
                  <p:nvPr/>
                </p:nvGrpSpPr>
                <p:grpSpPr bwMode="auto">
                  <a:xfrm>
                    <a:off x="3999" y="4896"/>
                    <a:ext cx="450" cy="3254"/>
                    <a:chOff x="3448" y="4896"/>
                    <a:chExt cx="450" cy="3254"/>
                  </a:xfrm>
                </p:grpSpPr>
                <p:sp>
                  <p:nvSpPr>
                    <p:cNvPr id="63" name="Arc 82">
                      <a:extLst>
                        <a:ext uri="{FF2B5EF4-FFF2-40B4-BE49-F238E27FC236}">
                          <a16:creationId xmlns:a16="http://schemas.microsoft.com/office/drawing/2014/main" id="{266EE9F8-355B-E8C1-2597-870B6EF4506A}"/>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768" name="Arc 83">
                      <a:extLst>
                        <a:ext uri="{FF2B5EF4-FFF2-40B4-BE49-F238E27FC236}">
                          <a16:creationId xmlns:a16="http://schemas.microsoft.com/office/drawing/2014/main" id="{ADC66A38-E2A5-5BA3-9A67-AE15739B1860}"/>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769" name="Arc 84">
                      <a:extLst>
                        <a:ext uri="{FF2B5EF4-FFF2-40B4-BE49-F238E27FC236}">
                          <a16:creationId xmlns:a16="http://schemas.microsoft.com/office/drawing/2014/main" id="{382D1199-8480-956E-E1B4-AFA6D7A68F56}"/>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783" name="Arc 85">
                      <a:extLst>
                        <a:ext uri="{FF2B5EF4-FFF2-40B4-BE49-F238E27FC236}">
                          <a16:creationId xmlns:a16="http://schemas.microsoft.com/office/drawing/2014/main" id="{DA4FC51E-C5D9-3007-69FD-B2586F066C01}"/>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2794" name="Arc 86">
                      <a:extLst>
                        <a:ext uri="{FF2B5EF4-FFF2-40B4-BE49-F238E27FC236}">
                          <a16:creationId xmlns:a16="http://schemas.microsoft.com/office/drawing/2014/main" id="{279A5466-F013-B1F1-2416-CB15F1692712}"/>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nvGrpSpPr>
                <p:cNvPr id="36" name="Group 87">
                  <a:extLst>
                    <a:ext uri="{FF2B5EF4-FFF2-40B4-BE49-F238E27FC236}">
                      <a16:creationId xmlns:a16="http://schemas.microsoft.com/office/drawing/2014/main" id="{D1DCD77A-159C-8548-2BBD-B25C7D4A926C}"/>
                    </a:ext>
                  </a:extLst>
                </p:cNvPr>
                <p:cNvGrpSpPr>
                  <a:grpSpLocks/>
                </p:cNvGrpSpPr>
                <p:nvPr/>
              </p:nvGrpSpPr>
              <p:grpSpPr bwMode="auto">
                <a:xfrm>
                  <a:off x="1284" y="2618"/>
                  <a:ext cx="113" cy="467"/>
                  <a:chOff x="3448" y="4896"/>
                  <a:chExt cx="1001" cy="3254"/>
                </a:xfrm>
              </p:grpSpPr>
              <p:grpSp>
                <p:nvGrpSpPr>
                  <p:cNvPr id="49" name="Group 88">
                    <a:extLst>
                      <a:ext uri="{FF2B5EF4-FFF2-40B4-BE49-F238E27FC236}">
                        <a16:creationId xmlns:a16="http://schemas.microsoft.com/office/drawing/2014/main" id="{D4442730-5566-90DD-50D5-4D316EE0C25A}"/>
                      </a:ext>
                    </a:extLst>
                  </p:cNvPr>
                  <p:cNvGrpSpPr>
                    <a:grpSpLocks/>
                  </p:cNvGrpSpPr>
                  <p:nvPr/>
                </p:nvGrpSpPr>
                <p:grpSpPr bwMode="auto">
                  <a:xfrm>
                    <a:off x="3448" y="4896"/>
                    <a:ext cx="450" cy="3254"/>
                    <a:chOff x="3448" y="4896"/>
                    <a:chExt cx="450" cy="3254"/>
                  </a:xfrm>
                </p:grpSpPr>
                <p:sp>
                  <p:nvSpPr>
                    <p:cNvPr id="56" name="Arc 89">
                      <a:extLst>
                        <a:ext uri="{FF2B5EF4-FFF2-40B4-BE49-F238E27FC236}">
                          <a16:creationId xmlns:a16="http://schemas.microsoft.com/office/drawing/2014/main" id="{5DCB9E7C-FEA0-A964-115A-9F7DFBAE942B}"/>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7" name="Arc 90">
                      <a:extLst>
                        <a:ext uri="{FF2B5EF4-FFF2-40B4-BE49-F238E27FC236}">
                          <a16:creationId xmlns:a16="http://schemas.microsoft.com/office/drawing/2014/main" id="{FB2749C7-6559-9D1F-AD1F-A7D3765C3874}"/>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8" name="Arc 91">
                      <a:extLst>
                        <a:ext uri="{FF2B5EF4-FFF2-40B4-BE49-F238E27FC236}">
                          <a16:creationId xmlns:a16="http://schemas.microsoft.com/office/drawing/2014/main" id="{C2BB7364-14CD-C4FD-0799-482E9896FE88}"/>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9" name="Arc 92">
                      <a:extLst>
                        <a:ext uri="{FF2B5EF4-FFF2-40B4-BE49-F238E27FC236}">
                          <a16:creationId xmlns:a16="http://schemas.microsoft.com/office/drawing/2014/main" id="{F43D5A04-047E-4907-1A6D-8703FDB44021}"/>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60" name="Arc 93">
                      <a:extLst>
                        <a:ext uri="{FF2B5EF4-FFF2-40B4-BE49-F238E27FC236}">
                          <a16:creationId xmlns:a16="http://schemas.microsoft.com/office/drawing/2014/main" id="{B8652D0D-B78E-F279-6D4B-7337B4025F53}"/>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50" name="Group 94">
                    <a:extLst>
                      <a:ext uri="{FF2B5EF4-FFF2-40B4-BE49-F238E27FC236}">
                        <a16:creationId xmlns:a16="http://schemas.microsoft.com/office/drawing/2014/main" id="{A83DFC1C-1CBF-39EC-0BB7-143A168F7AC0}"/>
                      </a:ext>
                    </a:extLst>
                  </p:cNvPr>
                  <p:cNvGrpSpPr>
                    <a:grpSpLocks/>
                  </p:cNvGrpSpPr>
                  <p:nvPr/>
                </p:nvGrpSpPr>
                <p:grpSpPr bwMode="auto">
                  <a:xfrm>
                    <a:off x="3999" y="4896"/>
                    <a:ext cx="450" cy="3254"/>
                    <a:chOff x="3448" y="4896"/>
                    <a:chExt cx="450" cy="3254"/>
                  </a:xfrm>
                </p:grpSpPr>
                <p:sp>
                  <p:nvSpPr>
                    <p:cNvPr id="51" name="Arc 95">
                      <a:extLst>
                        <a:ext uri="{FF2B5EF4-FFF2-40B4-BE49-F238E27FC236}">
                          <a16:creationId xmlns:a16="http://schemas.microsoft.com/office/drawing/2014/main" id="{43196110-A2B6-1B29-4324-C5D64CE22B79}"/>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2" name="Arc 96">
                      <a:extLst>
                        <a:ext uri="{FF2B5EF4-FFF2-40B4-BE49-F238E27FC236}">
                          <a16:creationId xmlns:a16="http://schemas.microsoft.com/office/drawing/2014/main" id="{2FC896C6-DDFC-8BBE-F0E1-FE62D1F6227C}"/>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3" name="Arc 97">
                      <a:extLst>
                        <a:ext uri="{FF2B5EF4-FFF2-40B4-BE49-F238E27FC236}">
                          <a16:creationId xmlns:a16="http://schemas.microsoft.com/office/drawing/2014/main" id="{E3DDE799-F10A-E6BA-E912-D52E56233DDA}"/>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4" name="Arc 98">
                      <a:extLst>
                        <a:ext uri="{FF2B5EF4-FFF2-40B4-BE49-F238E27FC236}">
                          <a16:creationId xmlns:a16="http://schemas.microsoft.com/office/drawing/2014/main" id="{96316708-716B-7FCE-DB36-533CFFC69652}"/>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5" name="Arc 99">
                      <a:extLst>
                        <a:ext uri="{FF2B5EF4-FFF2-40B4-BE49-F238E27FC236}">
                          <a16:creationId xmlns:a16="http://schemas.microsoft.com/office/drawing/2014/main" id="{DDEEC025-5D87-A24F-AAB4-DB3C1D8878C1}"/>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nvGrpSpPr>
                <p:cNvPr id="37" name="Group 100">
                  <a:extLst>
                    <a:ext uri="{FF2B5EF4-FFF2-40B4-BE49-F238E27FC236}">
                      <a16:creationId xmlns:a16="http://schemas.microsoft.com/office/drawing/2014/main" id="{B795E83F-C07D-9C9C-063D-CE4687C3B621}"/>
                    </a:ext>
                  </a:extLst>
                </p:cNvPr>
                <p:cNvGrpSpPr>
                  <a:grpSpLocks/>
                </p:cNvGrpSpPr>
                <p:nvPr/>
              </p:nvGrpSpPr>
              <p:grpSpPr bwMode="auto">
                <a:xfrm>
                  <a:off x="1402" y="2618"/>
                  <a:ext cx="51" cy="467"/>
                  <a:chOff x="3448" y="4896"/>
                  <a:chExt cx="450" cy="3254"/>
                </a:xfrm>
              </p:grpSpPr>
              <p:sp>
                <p:nvSpPr>
                  <p:cNvPr id="44" name="Arc 101">
                    <a:extLst>
                      <a:ext uri="{FF2B5EF4-FFF2-40B4-BE49-F238E27FC236}">
                        <a16:creationId xmlns:a16="http://schemas.microsoft.com/office/drawing/2014/main" id="{CFB3A836-B636-7CA6-1524-309DF024FA28}"/>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5" name="Arc 102">
                    <a:extLst>
                      <a:ext uri="{FF2B5EF4-FFF2-40B4-BE49-F238E27FC236}">
                        <a16:creationId xmlns:a16="http://schemas.microsoft.com/office/drawing/2014/main" id="{1A39BB9C-0A36-D25F-674E-0E76B6801020}"/>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6" name="Arc 103">
                    <a:extLst>
                      <a:ext uri="{FF2B5EF4-FFF2-40B4-BE49-F238E27FC236}">
                        <a16:creationId xmlns:a16="http://schemas.microsoft.com/office/drawing/2014/main" id="{49FE9812-B8AC-6304-697C-5BDD9F0BCC40}"/>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7" name="Arc 104">
                    <a:extLst>
                      <a:ext uri="{FF2B5EF4-FFF2-40B4-BE49-F238E27FC236}">
                        <a16:creationId xmlns:a16="http://schemas.microsoft.com/office/drawing/2014/main" id="{BEC15184-F949-0B72-755E-2F231A0FE17D}"/>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8" name="Arc 105">
                    <a:extLst>
                      <a:ext uri="{FF2B5EF4-FFF2-40B4-BE49-F238E27FC236}">
                        <a16:creationId xmlns:a16="http://schemas.microsoft.com/office/drawing/2014/main" id="{55D17CB2-BDCE-178E-E286-854EE193CF0B}"/>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38" name="Group 106">
                  <a:extLst>
                    <a:ext uri="{FF2B5EF4-FFF2-40B4-BE49-F238E27FC236}">
                      <a16:creationId xmlns:a16="http://schemas.microsoft.com/office/drawing/2014/main" id="{978703FC-81D0-2EDB-05E6-E306F56F0283}"/>
                    </a:ext>
                  </a:extLst>
                </p:cNvPr>
                <p:cNvGrpSpPr>
                  <a:grpSpLocks/>
                </p:cNvGrpSpPr>
                <p:nvPr/>
              </p:nvGrpSpPr>
              <p:grpSpPr bwMode="auto">
                <a:xfrm>
                  <a:off x="1464" y="2618"/>
                  <a:ext cx="51" cy="467"/>
                  <a:chOff x="3448" y="4896"/>
                  <a:chExt cx="450" cy="3254"/>
                </a:xfrm>
              </p:grpSpPr>
              <p:sp>
                <p:nvSpPr>
                  <p:cNvPr id="39" name="Arc 107">
                    <a:extLst>
                      <a:ext uri="{FF2B5EF4-FFF2-40B4-BE49-F238E27FC236}">
                        <a16:creationId xmlns:a16="http://schemas.microsoft.com/office/drawing/2014/main" id="{82AAA209-C253-CD2B-1FCC-9975DAECC327}"/>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0" name="Arc 108">
                    <a:extLst>
                      <a:ext uri="{FF2B5EF4-FFF2-40B4-BE49-F238E27FC236}">
                        <a16:creationId xmlns:a16="http://schemas.microsoft.com/office/drawing/2014/main" id="{D8E26A2F-8BDC-A5BD-CDF6-0F55E074CD6E}"/>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1" name="Arc 109">
                    <a:extLst>
                      <a:ext uri="{FF2B5EF4-FFF2-40B4-BE49-F238E27FC236}">
                        <a16:creationId xmlns:a16="http://schemas.microsoft.com/office/drawing/2014/main" id="{BF090F6D-E093-C9E4-9F45-82B00C262157}"/>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2" name="Arc 110">
                    <a:extLst>
                      <a:ext uri="{FF2B5EF4-FFF2-40B4-BE49-F238E27FC236}">
                        <a16:creationId xmlns:a16="http://schemas.microsoft.com/office/drawing/2014/main" id="{6A3A9196-729B-32D3-9DED-8AA14F8723A3}"/>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3" name="Arc 111">
                    <a:extLst>
                      <a:ext uri="{FF2B5EF4-FFF2-40B4-BE49-F238E27FC236}">
                        <a16:creationId xmlns:a16="http://schemas.microsoft.com/office/drawing/2014/main" id="{6064F1DB-5891-89AE-6621-FEBA213C0426}"/>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sp>
          <p:nvSpPr>
            <p:cNvPr id="29" name="AutoShape 112">
              <a:extLst>
                <a:ext uri="{FF2B5EF4-FFF2-40B4-BE49-F238E27FC236}">
                  <a16:creationId xmlns:a16="http://schemas.microsoft.com/office/drawing/2014/main" id="{4725A53F-4012-A7EC-6EE2-30B33C669D40}"/>
                </a:ext>
              </a:extLst>
            </p:cNvPr>
            <p:cNvSpPr>
              <a:spLocks noChangeArrowheads="1"/>
            </p:cNvSpPr>
            <p:nvPr/>
          </p:nvSpPr>
          <p:spPr bwMode="auto">
            <a:xfrm>
              <a:off x="1722" y="2498"/>
              <a:ext cx="91" cy="217"/>
            </a:xfrm>
            <a:prstGeom prst="flowChartOnlineStorage">
              <a:avLst/>
            </a:prstGeom>
            <a:solidFill>
              <a:srgbClr val="C78E5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30" name="AutoShape 113">
              <a:extLst>
                <a:ext uri="{FF2B5EF4-FFF2-40B4-BE49-F238E27FC236}">
                  <a16:creationId xmlns:a16="http://schemas.microsoft.com/office/drawing/2014/main" id="{F7B81395-8158-E59C-ED7C-FF0699BE3E91}"/>
                </a:ext>
              </a:extLst>
            </p:cNvPr>
            <p:cNvSpPr>
              <a:spLocks noChangeArrowheads="1"/>
            </p:cNvSpPr>
            <p:nvPr/>
          </p:nvSpPr>
          <p:spPr bwMode="auto">
            <a:xfrm>
              <a:off x="2586" y="2499"/>
              <a:ext cx="91" cy="217"/>
            </a:xfrm>
            <a:prstGeom prst="flowChartOnlineStorage">
              <a:avLst/>
            </a:prstGeom>
            <a:solidFill>
              <a:srgbClr val="C2844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31" name="AutoShape 114">
              <a:extLst>
                <a:ext uri="{FF2B5EF4-FFF2-40B4-BE49-F238E27FC236}">
                  <a16:creationId xmlns:a16="http://schemas.microsoft.com/office/drawing/2014/main" id="{29CF93B1-2779-6339-617D-F025B6808002}"/>
                </a:ext>
              </a:extLst>
            </p:cNvPr>
            <p:cNvSpPr>
              <a:spLocks noChangeArrowheads="1"/>
            </p:cNvSpPr>
            <p:nvPr/>
          </p:nvSpPr>
          <p:spPr bwMode="auto">
            <a:xfrm>
              <a:off x="1735" y="2716"/>
              <a:ext cx="73" cy="260"/>
            </a:xfrm>
            <a:prstGeom prst="flowChartProcess">
              <a:avLst/>
            </a:prstGeom>
            <a:gradFill rotWithShape="1">
              <a:gsLst>
                <a:gs pos="0">
                  <a:schemeClr val="bg2"/>
                </a:gs>
                <a:gs pos="50000">
                  <a:schemeClr val="bg2">
                    <a:gamma/>
                    <a:tint val="0"/>
                    <a:invGamma/>
                  </a:schemeClr>
                </a:gs>
                <a:gs pos="100000">
                  <a:schemeClr val="bg2"/>
                </a:gs>
              </a:gsLst>
              <a:lin ang="0" scaled="1"/>
            </a:gradFill>
            <a:ln w="9525" algn="ctr">
              <a:noFill/>
              <a:miter lim="800000"/>
              <a:headEnd/>
              <a:tailEnd/>
            </a:ln>
            <a:effectLst/>
          </p:spPr>
          <p:txBody>
            <a:bodyPr wrap="none" anchor="ctr"/>
            <a:lstStyle/>
            <a:p>
              <a:pPr>
                <a:defRPr/>
              </a:pPr>
              <a:endParaRPr lang="vi-VN"/>
            </a:p>
          </p:txBody>
        </p:sp>
        <p:sp>
          <p:nvSpPr>
            <p:cNvPr id="32" name="AutoShape 115">
              <a:extLst>
                <a:ext uri="{FF2B5EF4-FFF2-40B4-BE49-F238E27FC236}">
                  <a16:creationId xmlns:a16="http://schemas.microsoft.com/office/drawing/2014/main" id="{CEBF8A75-3898-18A0-4803-FB3470446BAD}"/>
                </a:ext>
              </a:extLst>
            </p:cNvPr>
            <p:cNvSpPr>
              <a:spLocks noChangeArrowheads="1"/>
            </p:cNvSpPr>
            <p:nvPr/>
          </p:nvSpPr>
          <p:spPr bwMode="auto">
            <a:xfrm>
              <a:off x="2598" y="2716"/>
              <a:ext cx="73" cy="260"/>
            </a:xfrm>
            <a:prstGeom prst="flowChartProcess">
              <a:avLst/>
            </a:prstGeom>
            <a:gradFill rotWithShape="1">
              <a:gsLst>
                <a:gs pos="0">
                  <a:schemeClr val="bg2"/>
                </a:gs>
                <a:gs pos="50000">
                  <a:schemeClr val="bg2">
                    <a:gamma/>
                    <a:tint val="0"/>
                    <a:invGamma/>
                  </a:schemeClr>
                </a:gs>
                <a:gs pos="100000">
                  <a:schemeClr val="bg2"/>
                </a:gs>
              </a:gsLst>
              <a:lin ang="0" scaled="1"/>
            </a:gradFill>
            <a:ln w="9525" algn="ctr">
              <a:noFill/>
              <a:miter lim="800000"/>
              <a:headEnd/>
              <a:tailEnd/>
            </a:ln>
            <a:effectLst/>
          </p:spPr>
          <p:txBody>
            <a:bodyPr wrap="none" anchor="ctr"/>
            <a:lstStyle/>
            <a:p>
              <a:pPr>
                <a:defRPr/>
              </a:pPr>
              <a:endParaRPr lang="vi-VN"/>
            </a:p>
          </p:txBody>
        </p:sp>
      </p:grpSp>
      <p:grpSp>
        <p:nvGrpSpPr>
          <p:cNvPr id="12648" name="Group 116">
            <a:extLst>
              <a:ext uri="{FF2B5EF4-FFF2-40B4-BE49-F238E27FC236}">
                <a16:creationId xmlns:a16="http://schemas.microsoft.com/office/drawing/2014/main" id="{C5F112C5-FCFC-75A3-0646-3A177038C394}"/>
              </a:ext>
            </a:extLst>
          </p:cNvPr>
          <p:cNvGrpSpPr>
            <a:grpSpLocks/>
          </p:cNvGrpSpPr>
          <p:nvPr/>
        </p:nvGrpSpPr>
        <p:grpSpPr bwMode="auto">
          <a:xfrm rot="2131348">
            <a:off x="6816360" y="5036143"/>
            <a:ext cx="1066800" cy="912812"/>
            <a:chOff x="816" y="624"/>
            <a:chExt cx="1861" cy="1679"/>
          </a:xfrm>
        </p:grpSpPr>
        <p:sp>
          <p:nvSpPr>
            <p:cNvPr id="12649" name="Freeform 117">
              <a:extLst>
                <a:ext uri="{FF2B5EF4-FFF2-40B4-BE49-F238E27FC236}">
                  <a16:creationId xmlns:a16="http://schemas.microsoft.com/office/drawing/2014/main" id="{D55F1262-0137-7F58-F520-8FCB37F90435}"/>
                </a:ext>
              </a:extLst>
            </p:cNvPr>
            <p:cNvSpPr>
              <a:spLocks/>
            </p:cNvSpPr>
            <p:nvPr/>
          </p:nvSpPr>
          <p:spPr bwMode="auto">
            <a:xfrm>
              <a:off x="1484" y="996"/>
              <a:ext cx="1177" cy="1299"/>
            </a:xfrm>
            <a:custGeom>
              <a:avLst/>
              <a:gdLst/>
              <a:ahLst/>
              <a:cxnLst>
                <a:cxn ang="0">
                  <a:pos x="0" y="1087"/>
                </a:cxn>
                <a:cxn ang="0">
                  <a:pos x="1167" y="0"/>
                </a:cxn>
                <a:cxn ang="0">
                  <a:pos x="1177" y="174"/>
                </a:cxn>
                <a:cxn ang="0">
                  <a:pos x="38" y="1300"/>
                </a:cxn>
              </a:cxnLst>
              <a:rect l="0" t="0" r="r" b="b"/>
              <a:pathLst>
                <a:path w="1177" h="1300">
                  <a:moveTo>
                    <a:pt x="0" y="1087"/>
                  </a:moveTo>
                  <a:lnTo>
                    <a:pt x="1167" y="0"/>
                  </a:lnTo>
                  <a:lnTo>
                    <a:pt x="1177" y="174"/>
                  </a:lnTo>
                  <a:lnTo>
                    <a:pt x="38" y="1300"/>
                  </a:lnTo>
                </a:path>
              </a:pathLst>
            </a:custGeom>
            <a:gradFill rotWithShape="1">
              <a:gsLst>
                <a:gs pos="0">
                  <a:schemeClr val="bg2">
                    <a:gamma/>
                    <a:tint val="0"/>
                    <a:invGamma/>
                  </a:schemeClr>
                </a:gs>
                <a:gs pos="100000">
                  <a:schemeClr val="bg2"/>
                </a:gs>
              </a:gsLst>
              <a:lin ang="5400000" scaled="1"/>
            </a:gradFill>
            <a:ln w="9525" cap="flat" cmpd="sng">
              <a:solidFill>
                <a:srgbClr val="000000"/>
              </a:solidFill>
              <a:prstDash val="solid"/>
              <a:round/>
              <a:headEnd type="none" w="med" len="med"/>
              <a:tailEnd type="none" w="med" len="med"/>
            </a:ln>
            <a:effectLst/>
          </p:spPr>
          <p:txBody>
            <a:bodyPr wrap="none" anchor="ctr"/>
            <a:lstStyle/>
            <a:p>
              <a:pPr>
                <a:defRPr/>
              </a:pPr>
              <a:endParaRPr lang="vi-VN"/>
            </a:p>
          </p:txBody>
        </p:sp>
        <p:sp>
          <p:nvSpPr>
            <p:cNvPr id="12650" name="Line 118">
              <a:extLst>
                <a:ext uri="{FF2B5EF4-FFF2-40B4-BE49-F238E27FC236}">
                  <a16:creationId xmlns:a16="http://schemas.microsoft.com/office/drawing/2014/main" id="{F895281F-AD1F-1E34-A293-328B8D319AD2}"/>
                </a:ext>
              </a:extLst>
            </p:cNvPr>
            <p:cNvSpPr>
              <a:spLocks noChangeShapeType="1"/>
            </p:cNvSpPr>
            <p:nvPr/>
          </p:nvSpPr>
          <p:spPr bwMode="auto">
            <a:xfrm rot="-192789" flipH="1" flipV="1">
              <a:off x="2322" y="776"/>
              <a:ext cx="331" cy="2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2651" name="Line 119">
              <a:extLst>
                <a:ext uri="{FF2B5EF4-FFF2-40B4-BE49-F238E27FC236}">
                  <a16:creationId xmlns:a16="http://schemas.microsoft.com/office/drawing/2014/main" id="{D3F96B75-7610-D693-8494-34AA5CA06299}"/>
                </a:ext>
              </a:extLst>
            </p:cNvPr>
            <p:cNvSpPr>
              <a:spLocks noChangeShapeType="1"/>
            </p:cNvSpPr>
            <p:nvPr/>
          </p:nvSpPr>
          <p:spPr bwMode="auto">
            <a:xfrm rot="21407211" flipV="1">
              <a:off x="1392" y="1152"/>
              <a:ext cx="1091" cy="87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2652" name="Line 120">
              <a:extLst>
                <a:ext uri="{FF2B5EF4-FFF2-40B4-BE49-F238E27FC236}">
                  <a16:creationId xmlns:a16="http://schemas.microsoft.com/office/drawing/2014/main" id="{9C4B478B-5070-34D8-B18E-A1A5A959971A}"/>
                </a:ext>
              </a:extLst>
            </p:cNvPr>
            <p:cNvSpPr>
              <a:spLocks noChangeShapeType="1"/>
            </p:cNvSpPr>
            <p:nvPr/>
          </p:nvSpPr>
          <p:spPr bwMode="auto">
            <a:xfrm>
              <a:off x="1248" y="1968"/>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2653" name="Freeform 121">
              <a:extLst>
                <a:ext uri="{FF2B5EF4-FFF2-40B4-BE49-F238E27FC236}">
                  <a16:creationId xmlns:a16="http://schemas.microsoft.com/office/drawing/2014/main" id="{9150E22E-AB3C-EF33-E824-A126FF9821D5}"/>
                </a:ext>
              </a:extLst>
            </p:cNvPr>
            <p:cNvSpPr>
              <a:spLocks/>
            </p:cNvSpPr>
            <p:nvPr/>
          </p:nvSpPr>
          <p:spPr bwMode="auto">
            <a:xfrm>
              <a:off x="816" y="1777"/>
              <a:ext cx="712" cy="514"/>
            </a:xfrm>
            <a:custGeom>
              <a:avLst/>
              <a:gdLst/>
              <a:ahLst/>
              <a:cxnLst>
                <a:cxn ang="0">
                  <a:pos x="711" y="515"/>
                </a:cxn>
                <a:cxn ang="0">
                  <a:pos x="0" y="192"/>
                </a:cxn>
                <a:cxn ang="0">
                  <a:pos x="0" y="0"/>
                </a:cxn>
                <a:cxn ang="0">
                  <a:pos x="192" y="96"/>
                </a:cxn>
                <a:cxn ang="0">
                  <a:pos x="242" y="220"/>
                </a:cxn>
                <a:cxn ang="0">
                  <a:pos x="309" y="273"/>
                </a:cxn>
                <a:cxn ang="0">
                  <a:pos x="403" y="314"/>
                </a:cxn>
                <a:cxn ang="0">
                  <a:pos x="497" y="327"/>
                </a:cxn>
                <a:cxn ang="0">
                  <a:pos x="591" y="273"/>
                </a:cxn>
                <a:cxn ang="0">
                  <a:pos x="684" y="340"/>
                </a:cxn>
              </a:cxnLst>
              <a:rect l="0" t="0" r="r" b="b"/>
              <a:pathLst>
                <a:path w="711" h="515">
                  <a:moveTo>
                    <a:pt x="711" y="515"/>
                  </a:moveTo>
                  <a:lnTo>
                    <a:pt x="0" y="192"/>
                  </a:lnTo>
                  <a:lnTo>
                    <a:pt x="0" y="0"/>
                  </a:lnTo>
                  <a:lnTo>
                    <a:pt x="192" y="96"/>
                  </a:lnTo>
                  <a:lnTo>
                    <a:pt x="242" y="220"/>
                  </a:lnTo>
                  <a:lnTo>
                    <a:pt x="309" y="273"/>
                  </a:lnTo>
                  <a:lnTo>
                    <a:pt x="403" y="314"/>
                  </a:lnTo>
                  <a:lnTo>
                    <a:pt x="497" y="327"/>
                  </a:lnTo>
                  <a:lnTo>
                    <a:pt x="591" y="273"/>
                  </a:lnTo>
                  <a:lnTo>
                    <a:pt x="684" y="340"/>
                  </a:lnTo>
                </a:path>
              </a:pathLst>
            </a:custGeom>
            <a:gradFill rotWithShape="1">
              <a:gsLst>
                <a:gs pos="0">
                  <a:schemeClr val="bg2">
                    <a:gamma/>
                    <a:tint val="3137"/>
                    <a:invGamma/>
                  </a:schemeClr>
                </a:gs>
                <a:gs pos="100000">
                  <a:schemeClr val="bg2"/>
                </a:gs>
              </a:gsLst>
              <a:lin ang="5400000" scaled="1"/>
            </a:gradFill>
            <a:ln w="9525" cap="flat" cmpd="sng">
              <a:solidFill>
                <a:srgbClr val="000000"/>
              </a:solidFill>
              <a:prstDash val="solid"/>
              <a:round/>
              <a:headEnd type="none" w="med" len="med"/>
              <a:tailEnd type="none" w="med" len="med"/>
            </a:ln>
            <a:effectLst/>
          </p:spPr>
          <p:txBody>
            <a:bodyPr wrap="none" anchor="ctr"/>
            <a:lstStyle/>
            <a:p>
              <a:pPr>
                <a:defRPr/>
              </a:pPr>
              <a:endParaRPr lang="vi-VN"/>
            </a:p>
          </p:txBody>
        </p:sp>
        <p:sp>
          <p:nvSpPr>
            <p:cNvPr id="12654" name="Line 122">
              <a:extLst>
                <a:ext uri="{FF2B5EF4-FFF2-40B4-BE49-F238E27FC236}">
                  <a16:creationId xmlns:a16="http://schemas.microsoft.com/office/drawing/2014/main" id="{52CC0CB3-E4B7-A880-3085-2B9576E78EB2}"/>
                </a:ext>
              </a:extLst>
            </p:cNvPr>
            <p:cNvSpPr>
              <a:spLocks noChangeShapeType="1"/>
            </p:cNvSpPr>
            <p:nvPr/>
          </p:nvSpPr>
          <p:spPr bwMode="auto">
            <a:xfrm flipV="1">
              <a:off x="816" y="1632"/>
              <a:ext cx="192"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pic>
          <p:nvPicPr>
            <p:cNvPr id="12655" name="Picture 123" descr="battery">
              <a:extLst>
                <a:ext uri="{FF2B5EF4-FFF2-40B4-BE49-F238E27FC236}">
                  <a16:creationId xmlns:a16="http://schemas.microsoft.com/office/drawing/2014/main" id="{92B29C18-48CA-4FAC-159C-477520E0233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998360">
              <a:off x="923" y="702"/>
              <a:ext cx="1568" cy="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656" name="Freeform 124">
            <a:extLst>
              <a:ext uri="{FF2B5EF4-FFF2-40B4-BE49-F238E27FC236}">
                <a16:creationId xmlns:a16="http://schemas.microsoft.com/office/drawing/2014/main" id="{50DE745F-F7BD-AC7F-ED2B-F0093F62615D}"/>
              </a:ext>
            </a:extLst>
          </p:cNvPr>
          <p:cNvSpPr>
            <a:spLocks/>
          </p:cNvSpPr>
          <p:nvPr/>
        </p:nvSpPr>
        <p:spPr bwMode="auto">
          <a:xfrm>
            <a:off x="6422661" y="4053481"/>
            <a:ext cx="1330325" cy="49213"/>
          </a:xfrm>
          <a:custGeom>
            <a:avLst/>
            <a:gdLst>
              <a:gd name="T0" fmla="*/ 0 w 826"/>
              <a:gd name="T1" fmla="*/ 2147483647 h 487"/>
              <a:gd name="T2" fmla="*/ 2147483647 w 826"/>
              <a:gd name="T3" fmla="*/ 2147483647 h 487"/>
              <a:gd name="T4" fmla="*/ 2147483647 w 826"/>
              <a:gd name="T5" fmla="*/ 2147483647 h 487"/>
              <a:gd name="T6" fmla="*/ 2147483647 w 826"/>
              <a:gd name="T7" fmla="*/ 2147483647 h 487"/>
              <a:gd name="T8" fmla="*/ 2147483647 w 826"/>
              <a:gd name="T9" fmla="*/ 2147483647 h 487"/>
              <a:gd name="T10" fmla="*/ 0 60000 65536"/>
              <a:gd name="T11" fmla="*/ 0 60000 65536"/>
              <a:gd name="T12" fmla="*/ 0 60000 65536"/>
              <a:gd name="T13" fmla="*/ 0 60000 65536"/>
              <a:gd name="T14" fmla="*/ 0 60000 65536"/>
              <a:gd name="T15" fmla="*/ 0 w 826"/>
              <a:gd name="T16" fmla="*/ 0 h 487"/>
              <a:gd name="T17" fmla="*/ 826 w 826"/>
              <a:gd name="T18" fmla="*/ 487 h 487"/>
            </a:gdLst>
            <a:ahLst/>
            <a:cxnLst>
              <a:cxn ang="T10">
                <a:pos x="T0" y="T1"/>
              </a:cxn>
              <a:cxn ang="T11">
                <a:pos x="T2" y="T3"/>
              </a:cxn>
              <a:cxn ang="T12">
                <a:pos x="T4" y="T5"/>
              </a:cxn>
              <a:cxn ang="T13">
                <a:pos x="T6" y="T7"/>
              </a:cxn>
              <a:cxn ang="T14">
                <a:pos x="T8" y="T9"/>
              </a:cxn>
            </a:cxnLst>
            <a:rect l="T15" t="T16" r="T17" b="T18"/>
            <a:pathLst>
              <a:path w="826" h="487">
                <a:moveTo>
                  <a:pt x="0" y="67"/>
                </a:moveTo>
                <a:cubicBezTo>
                  <a:pt x="24" y="57"/>
                  <a:pt x="81" y="8"/>
                  <a:pt x="143" y="4"/>
                </a:cubicBezTo>
                <a:cubicBezTo>
                  <a:pt x="205" y="0"/>
                  <a:pt x="304" y="20"/>
                  <a:pt x="371" y="44"/>
                </a:cubicBezTo>
                <a:cubicBezTo>
                  <a:pt x="438" y="68"/>
                  <a:pt x="469" y="77"/>
                  <a:pt x="545" y="151"/>
                </a:cubicBezTo>
                <a:cubicBezTo>
                  <a:pt x="621" y="225"/>
                  <a:pt x="767" y="417"/>
                  <a:pt x="826" y="487"/>
                </a:cubicBezTo>
              </a:path>
            </a:pathLst>
          </a:custGeom>
          <a:noFill/>
          <a:ln w="1270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2657" name="Freeform 130">
            <a:extLst>
              <a:ext uri="{FF2B5EF4-FFF2-40B4-BE49-F238E27FC236}">
                <a16:creationId xmlns:a16="http://schemas.microsoft.com/office/drawing/2014/main" id="{36E8C750-1514-1CDD-EA24-A6D114830936}"/>
              </a:ext>
            </a:extLst>
          </p:cNvPr>
          <p:cNvSpPr>
            <a:spLocks/>
          </p:cNvSpPr>
          <p:nvPr/>
        </p:nvSpPr>
        <p:spPr bwMode="auto">
          <a:xfrm>
            <a:off x="5232036" y="4401144"/>
            <a:ext cx="1806575" cy="1335087"/>
          </a:xfrm>
          <a:custGeom>
            <a:avLst/>
            <a:gdLst>
              <a:gd name="T0" fmla="*/ 2147483647 w 1078"/>
              <a:gd name="T1" fmla="*/ 0 h 841"/>
              <a:gd name="T2" fmla="*/ 2147483647 w 1078"/>
              <a:gd name="T3" fmla="*/ 2147483647 h 841"/>
              <a:gd name="T4" fmla="*/ 2147483647 w 1078"/>
              <a:gd name="T5" fmla="*/ 2147483647 h 841"/>
              <a:gd name="T6" fmla="*/ 2147483647 w 1078"/>
              <a:gd name="T7" fmla="*/ 2147483647 h 841"/>
              <a:gd name="T8" fmla="*/ 2147483647 w 1078"/>
              <a:gd name="T9" fmla="*/ 2147483647 h 841"/>
              <a:gd name="T10" fmla="*/ 2147483647 w 1078"/>
              <a:gd name="T11" fmla="*/ 2147483647 h 841"/>
              <a:gd name="T12" fmla="*/ 2147483647 w 1078"/>
              <a:gd name="T13" fmla="*/ 2147483647 h 841"/>
              <a:gd name="T14" fmla="*/ 0 60000 65536"/>
              <a:gd name="T15" fmla="*/ 0 60000 65536"/>
              <a:gd name="T16" fmla="*/ 0 60000 65536"/>
              <a:gd name="T17" fmla="*/ 0 60000 65536"/>
              <a:gd name="T18" fmla="*/ 0 60000 65536"/>
              <a:gd name="T19" fmla="*/ 0 60000 65536"/>
              <a:gd name="T20" fmla="*/ 0 60000 65536"/>
              <a:gd name="T21" fmla="*/ 0 w 1078"/>
              <a:gd name="T22" fmla="*/ 0 h 841"/>
              <a:gd name="T23" fmla="*/ 1078 w 1078"/>
              <a:gd name="T24" fmla="*/ 841 h 8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8" h="841">
                <a:moveTo>
                  <a:pt x="211" y="0"/>
                </a:moveTo>
                <a:cubicBezTo>
                  <a:pt x="182" y="21"/>
                  <a:pt x="58" y="5"/>
                  <a:pt x="35" y="128"/>
                </a:cubicBezTo>
                <a:cubicBezTo>
                  <a:pt x="12" y="251"/>
                  <a:pt x="0" y="641"/>
                  <a:pt x="73" y="741"/>
                </a:cubicBezTo>
                <a:cubicBezTo>
                  <a:pt x="146" y="841"/>
                  <a:pt x="366" y="738"/>
                  <a:pt x="475" y="727"/>
                </a:cubicBezTo>
                <a:cubicBezTo>
                  <a:pt x="584" y="716"/>
                  <a:pt x="651" y="685"/>
                  <a:pt x="729" y="674"/>
                </a:cubicBezTo>
                <a:cubicBezTo>
                  <a:pt x="807" y="663"/>
                  <a:pt x="886" y="651"/>
                  <a:pt x="944" y="660"/>
                </a:cubicBezTo>
                <a:cubicBezTo>
                  <a:pt x="1002" y="669"/>
                  <a:pt x="1050" y="713"/>
                  <a:pt x="1078" y="727"/>
                </a:cubicBezTo>
              </a:path>
            </a:pathLst>
          </a:custGeom>
          <a:noFill/>
          <a:ln w="1270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grpSp>
        <p:nvGrpSpPr>
          <p:cNvPr id="12658" name="Group 125">
            <a:extLst>
              <a:ext uri="{FF2B5EF4-FFF2-40B4-BE49-F238E27FC236}">
                <a16:creationId xmlns:a16="http://schemas.microsoft.com/office/drawing/2014/main" id="{C1296C1C-4B9A-66FC-E1D0-FFF5D6C9973C}"/>
              </a:ext>
            </a:extLst>
          </p:cNvPr>
          <p:cNvGrpSpPr>
            <a:grpSpLocks/>
          </p:cNvGrpSpPr>
          <p:nvPr/>
        </p:nvGrpSpPr>
        <p:grpSpPr bwMode="auto">
          <a:xfrm rot="-985398">
            <a:off x="3521376" y="3375294"/>
            <a:ext cx="1833563" cy="1862138"/>
            <a:chOff x="2436" y="1920"/>
            <a:chExt cx="876" cy="876"/>
          </a:xfrm>
        </p:grpSpPr>
        <p:grpSp>
          <p:nvGrpSpPr>
            <p:cNvPr id="12659" name="Group 126">
              <a:extLst>
                <a:ext uri="{FF2B5EF4-FFF2-40B4-BE49-F238E27FC236}">
                  <a16:creationId xmlns:a16="http://schemas.microsoft.com/office/drawing/2014/main" id="{EDA15606-43AF-98E2-EEEE-FBD566B9AE5F}"/>
                </a:ext>
              </a:extLst>
            </p:cNvPr>
            <p:cNvGrpSpPr>
              <a:grpSpLocks/>
            </p:cNvGrpSpPr>
            <p:nvPr/>
          </p:nvGrpSpPr>
          <p:grpSpPr bwMode="auto">
            <a:xfrm rot="3900000">
              <a:off x="2820" y="1956"/>
              <a:ext cx="96" cy="816"/>
              <a:chOff x="1536" y="1248"/>
              <a:chExt cx="96" cy="960"/>
            </a:xfrm>
          </p:grpSpPr>
          <p:sp>
            <p:nvSpPr>
              <p:cNvPr id="12661" name="AutoShape 127">
                <a:extLst>
                  <a:ext uri="{FF2B5EF4-FFF2-40B4-BE49-F238E27FC236}">
                    <a16:creationId xmlns:a16="http://schemas.microsoft.com/office/drawing/2014/main" id="{88BDEE26-8736-8832-0FF4-DA00C77B7FF8}"/>
                  </a:ext>
                </a:extLst>
              </p:cNvPr>
              <p:cNvSpPr>
                <a:spLocks noChangeArrowheads="1"/>
              </p:cNvSpPr>
              <p:nvPr/>
            </p:nvSpPr>
            <p:spPr bwMode="auto">
              <a:xfrm>
                <a:off x="1536" y="1248"/>
                <a:ext cx="96" cy="480"/>
              </a:xfrm>
              <a:prstGeom prst="triangle">
                <a:avLst>
                  <a:gd name="adj" fmla="val 50000"/>
                </a:avLst>
              </a:prstGeom>
              <a:solidFill>
                <a:srgbClr val="0099FF"/>
              </a:solidFill>
              <a:ln w="9525">
                <a:solidFill>
                  <a:schemeClr val="bg1"/>
                </a:solidFill>
                <a:miter lim="800000"/>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12662" name="AutoShape 128">
                <a:extLst>
                  <a:ext uri="{FF2B5EF4-FFF2-40B4-BE49-F238E27FC236}">
                    <a16:creationId xmlns:a16="http://schemas.microsoft.com/office/drawing/2014/main" id="{6AE04B39-A004-B105-1A0A-EC233F0CDF0D}"/>
                  </a:ext>
                </a:extLst>
              </p:cNvPr>
              <p:cNvSpPr>
                <a:spLocks noChangeArrowheads="1"/>
              </p:cNvSpPr>
              <p:nvPr/>
            </p:nvSpPr>
            <p:spPr bwMode="auto">
              <a:xfrm flipV="1">
                <a:off x="1536" y="1728"/>
                <a:ext cx="96" cy="480"/>
              </a:xfrm>
              <a:prstGeom prst="triangle">
                <a:avLst>
                  <a:gd name="adj" fmla="val 50000"/>
                </a:avLst>
              </a:prstGeom>
              <a:solidFill>
                <a:srgbClr val="FF3300"/>
              </a:solidFill>
              <a:ln w="9525">
                <a:solidFill>
                  <a:schemeClr val="bg1"/>
                </a:solidFill>
                <a:miter lim="800000"/>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grpSp>
        <p:sp>
          <p:nvSpPr>
            <p:cNvPr id="12660" name="Oval 129">
              <a:extLst>
                <a:ext uri="{FF2B5EF4-FFF2-40B4-BE49-F238E27FC236}">
                  <a16:creationId xmlns:a16="http://schemas.microsoft.com/office/drawing/2014/main" id="{A623DFCC-8006-F14B-8330-A323718B2575}"/>
                </a:ext>
              </a:extLst>
            </p:cNvPr>
            <p:cNvSpPr>
              <a:spLocks noChangeArrowheads="1"/>
            </p:cNvSpPr>
            <p:nvPr/>
          </p:nvSpPr>
          <p:spPr bwMode="auto">
            <a:xfrm>
              <a:off x="2436" y="1920"/>
              <a:ext cx="876" cy="87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grpSp>
      <p:sp>
        <p:nvSpPr>
          <p:cNvPr id="12663" name="Text Box 99">
            <a:extLst>
              <a:ext uri="{FF2B5EF4-FFF2-40B4-BE49-F238E27FC236}">
                <a16:creationId xmlns:a16="http://schemas.microsoft.com/office/drawing/2014/main" id="{AD3288F7-AF21-438A-E1E3-1FAE748EFE10}"/>
              </a:ext>
            </a:extLst>
          </p:cNvPr>
          <p:cNvSpPr txBox="1">
            <a:spLocks noChangeArrowheads="1"/>
          </p:cNvSpPr>
          <p:nvPr/>
        </p:nvSpPr>
        <p:spPr bwMode="auto">
          <a:xfrm>
            <a:off x="423825" y="2092122"/>
            <a:ext cx="2263058" cy="273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b="1">
                <a:solidFill>
                  <a:srgbClr val="0000FF"/>
                </a:solidFill>
                <a:latin typeface="Times New Roman" panose="02020603050405020304" pitchFamily="18" charset="0"/>
                <a:cs typeface="Arial" panose="020B0604020202020204" pitchFamily="34" charset="0"/>
                <a:sym typeface="Wingdings 3" panose="05040102010807070707" pitchFamily="18" charset="2"/>
              </a:rPr>
              <a:t>* Vậy:</a:t>
            </a:r>
            <a:r>
              <a:rPr lang="en-US" altLang="vi-VN" sz="2800" b="1">
                <a:solidFill>
                  <a:srgbClr val="0000FF"/>
                </a:solidFill>
                <a:latin typeface="Times New Roman" panose="02020603050405020304" pitchFamily="18" charset="0"/>
                <a:cs typeface="Arial" panose="020B0604020202020204" pitchFamily="34" charset="0"/>
                <a:sym typeface="Wingdings 3" panose="05040102010807070707" pitchFamily="18" charset="2"/>
              </a:rPr>
              <a:t> </a:t>
            </a:r>
            <a:r>
              <a:rPr lang="en-US" altLang="vi-VN" b="1">
                <a:solidFill>
                  <a:srgbClr val="0000FF"/>
                </a:solidFill>
                <a:latin typeface="Times New Roman" panose="02020603050405020304" pitchFamily="18" charset="0"/>
                <a:cs typeface="Arial" panose="020B0604020202020204" pitchFamily="34" charset="0"/>
              </a:rPr>
              <a:t>Dòng điện có </a:t>
            </a:r>
            <a:r>
              <a:rPr lang="en-US" altLang="vi-VN" b="1">
                <a:solidFill>
                  <a:srgbClr val="FF0000"/>
                </a:solidFill>
                <a:latin typeface="Times New Roman" panose="02020603050405020304" pitchFamily="18" charset="0"/>
                <a:cs typeface="Arial" panose="020B0604020202020204" pitchFamily="34" charset="0"/>
              </a:rPr>
              <a:t>tác dụng từ </a:t>
            </a:r>
            <a:r>
              <a:rPr lang="en-US" altLang="vi-VN" b="1">
                <a:solidFill>
                  <a:srgbClr val="0000FF"/>
                </a:solidFill>
                <a:latin typeface="Times New Roman" panose="02020603050405020304" pitchFamily="18" charset="0"/>
                <a:cs typeface="Arial" panose="020B0604020202020204" pitchFamily="34" charset="0"/>
              </a:rPr>
              <a:t>vì nó có thể làm quay kim nam </a:t>
            </a:r>
            <a:r>
              <a:rPr lang="vi-VN" altLang="vi-VN" b="1">
                <a:solidFill>
                  <a:srgbClr val="0000FF"/>
                </a:solidFill>
                <a:latin typeface="Times New Roman" panose="02020603050405020304" pitchFamily="18" charset="0"/>
                <a:cs typeface="Arial" panose="020B0604020202020204" pitchFamily="34" charset="0"/>
              </a:rPr>
              <a:t> </a:t>
            </a:r>
            <a:r>
              <a:rPr lang="en-US" altLang="vi-VN" b="1">
                <a:solidFill>
                  <a:srgbClr val="0000FF"/>
                </a:solidFill>
                <a:latin typeface="Times New Roman" panose="02020603050405020304" pitchFamily="18" charset="0"/>
                <a:cs typeface="Arial" panose="020B0604020202020204" pitchFamily="34" charset="0"/>
              </a:rPr>
              <a:t>châm hoặc hút các vật liệu từ.</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700000">
                                      <p:cBhvr>
                                        <p:cTn id="6" dur="1000" fill="hold"/>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7" fill="hold" nodeType="afterGroup">
                            <p:stCondLst>
                              <p:cond delay="1000"/>
                            </p:stCondLst>
                            <p:childTnLst>
                              <p:par>
                                <p:cTn id="8" presetID="4" presetClass="entr" presetSubtype="16" repeatCount="3000" fill="hold" nodeType="afterEffect">
                                  <p:stCondLst>
                                    <p:cond delay="0"/>
                                  </p:stCondLst>
                                  <p:childTnLst>
                                    <p:set>
                                      <p:cBhvr>
                                        <p:cTn id="9" dur="1" fill="hold">
                                          <p:stCondLst>
                                            <p:cond delay="0"/>
                                          </p:stCondLst>
                                        </p:cTn>
                                        <p:tgtEl>
                                          <p:spTgt spid="12623"/>
                                        </p:tgtEl>
                                        <p:attrNameLst>
                                          <p:attrName>style.visibility</p:attrName>
                                        </p:attrNameLst>
                                      </p:cBhvr>
                                      <p:to>
                                        <p:strVal val="visible"/>
                                      </p:to>
                                    </p:set>
                                    <p:animEffect transition="in" filter="box(in)">
                                      <p:cBhvr>
                                        <p:cTn id="10" dur="500"/>
                                        <p:tgtEl>
                                          <p:spTgt spid="12623"/>
                                        </p:tgtEl>
                                      </p:cBhvr>
                                    </p:animEffect>
                                  </p:childTnLst>
                                </p:cTn>
                              </p:par>
                            </p:childTnLst>
                          </p:cTn>
                        </p:par>
                        <p:par>
                          <p:cTn id="11" fill="hold" nodeType="afterGroup">
                            <p:stCondLst>
                              <p:cond delay="2500"/>
                            </p:stCondLst>
                            <p:childTnLst>
                              <p:par>
                                <p:cTn id="12" presetID="3" presetClass="exit" presetSubtype="10" fill="hold" nodeType="afterEffect">
                                  <p:stCondLst>
                                    <p:cond delay="0"/>
                                  </p:stCondLst>
                                  <p:childTnLst>
                                    <p:animEffect transition="out" filter="blinds(horizontal)">
                                      <p:cBhvr>
                                        <p:cTn id="13" dur="500"/>
                                        <p:tgtEl>
                                          <p:spTgt spid="12623"/>
                                        </p:tgtEl>
                                      </p:cBhvr>
                                    </p:animEffect>
                                    <p:set>
                                      <p:cBhvr>
                                        <p:cTn id="14" dur="1" fill="hold">
                                          <p:stCondLst>
                                            <p:cond delay="499"/>
                                          </p:stCondLst>
                                        </p:cTn>
                                        <p:tgtEl>
                                          <p:spTgt spid="12623"/>
                                        </p:tgtEl>
                                        <p:attrNameLst>
                                          <p:attrName>style.visibility</p:attrName>
                                        </p:attrNameLst>
                                      </p:cBhvr>
                                      <p:to>
                                        <p:strVal val="hidden"/>
                                      </p:to>
                                    </p:set>
                                  </p:childTnLst>
                                </p:cTn>
                              </p:par>
                              <p:par>
                                <p:cTn id="15" presetID="63" presetClass="path" presetSubtype="0" accel="50000" decel="50000" fill="hold" nodeType="withEffect">
                                  <p:stCondLst>
                                    <p:cond delay="0"/>
                                  </p:stCondLst>
                                  <p:childTnLst>
                                    <p:animMotion origin="layout" path="M 0.0375 0.00348 L 0.07435 0.00348 " pathEditMode="relative" rAng="0" ptsTypes="AA">
                                      <p:cBhvr>
                                        <p:cTn id="16" dur="500" fill="hold"/>
                                        <p:tgtEl>
                                          <p:spTgt spid="12621"/>
                                        </p:tgtEl>
                                        <p:attrNameLst>
                                          <p:attrName>ppt_x</p:attrName>
                                          <p:attrName>ppt_y</p:attrName>
                                        </p:attrNameLst>
                                      </p:cBhvr>
                                      <p:rCtr x="1836" y="0"/>
                                    </p:animMotion>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700000">
                                      <p:cBhvr>
                                        <p:cTn id="20" dur="1000" fill="hold"/>
                                        <p:tgtEl>
                                          <p:spTgt spid="18"/>
                                        </p:tgtEl>
                                        <p:attrNameLst>
                                          <p:attrName>r</p:attrName>
                                        </p:attrNameLst>
                                      </p:cBhvr>
                                    </p:animRo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par>
                          <p:cTn id="21" fill="hold">
                            <p:stCondLst>
                              <p:cond delay="1000"/>
                            </p:stCondLst>
                            <p:childTnLst>
                              <p:par>
                                <p:cTn id="22" presetID="8" presetClass="emph" presetSubtype="0" fill="hold" nodeType="afterEffect">
                                  <p:stCondLst>
                                    <p:cond delay="0"/>
                                  </p:stCondLst>
                                  <p:childTnLst>
                                    <p:animRot by="2100000">
                                      <p:cBhvr>
                                        <p:cTn id="23" dur="1000" fill="hold"/>
                                        <p:tgtEl>
                                          <p:spTgt spid="12658"/>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nodeType="clickEffect">
                                  <p:stCondLst>
                                    <p:cond delay="0"/>
                                  </p:stCondLst>
                                  <p:iterate type="lt">
                                    <p:tmPct val="10000"/>
                                  </p:iterate>
                                  <p:childTnLst>
                                    <p:set>
                                      <p:cBhvr>
                                        <p:cTn id="27" dur="1" fill="hold">
                                          <p:stCondLst>
                                            <p:cond delay="0"/>
                                          </p:stCondLst>
                                        </p:cTn>
                                        <p:tgtEl>
                                          <p:spTgt spid="12663"/>
                                        </p:tgtEl>
                                        <p:attrNameLst>
                                          <p:attrName>style.visibility</p:attrName>
                                        </p:attrNameLst>
                                      </p:cBhvr>
                                      <p:to>
                                        <p:strVal val="visible"/>
                                      </p:to>
                                    </p:set>
                                    <p:anim calcmode="lin" valueType="num">
                                      <p:cBhvr>
                                        <p:cTn id="28" dur="500" fill="hold"/>
                                        <p:tgtEl>
                                          <p:spTgt spid="1266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2663"/>
                                        </p:tgtEl>
                                        <p:attrNameLst>
                                          <p:attrName>ppt_y</p:attrName>
                                        </p:attrNameLst>
                                      </p:cBhvr>
                                      <p:tavLst>
                                        <p:tav tm="0">
                                          <p:val>
                                            <p:strVal val="#ppt_y"/>
                                          </p:val>
                                        </p:tav>
                                        <p:tav tm="100000">
                                          <p:val>
                                            <p:strVal val="#ppt_y"/>
                                          </p:val>
                                        </p:tav>
                                      </p:tavLst>
                                    </p:anim>
                                    <p:anim calcmode="lin" valueType="num">
                                      <p:cBhvr>
                                        <p:cTn id="30" dur="500" fill="hold"/>
                                        <p:tgtEl>
                                          <p:spTgt spid="1266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266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2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21" grpId="0" animBg="1"/>
      <p:bldP spid="12623" grpId="0" animBg="1"/>
      <p:bldP spid="12623" grpId="1" animBg="1"/>
      <p:bldP spid="126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72" name="ring3294.wav">
            <a:hlinkClick r:id="" action="ppaction://media"/>
            <a:extLst>
              <a:ext uri="{FF2B5EF4-FFF2-40B4-BE49-F238E27FC236}">
                <a16:creationId xmlns:a16="http://schemas.microsoft.com/office/drawing/2014/main" id="{93D426F0-F439-C74C-3750-A80926FF854C}"/>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7965707" y="56197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36" name="Group 313">
            <a:extLst>
              <a:ext uri="{FF2B5EF4-FFF2-40B4-BE49-F238E27FC236}">
                <a16:creationId xmlns:a16="http://schemas.microsoft.com/office/drawing/2014/main" id="{42C3B285-CAE2-BC12-3999-784C24CD6CB5}"/>
              </a:ext>
            </a:extLst>
          </p:cNvPr>
          <p:cNvGrpSpPr>
            <a:grpSpLocks/>
          </p:cNvGrpSpPr>
          <p:nvPr/>
        </p:nvGrpSpPr>
        <p:grpSpPr bwMode="auto">
          <a:xfrm>
            <a:off x="7203707" y="4559300"/>
            <a:ext cx="1212850" cy="565150"/>
            <a:chOff x="2452" y="1776"/>
            <a:chExt cx="764" cy="356"/>
          </a:xfrm>
        </p:grpSpPr>
        <p:sp>
          <p:nvSpPr>
            <p:cNvPr id="44086" name="AutoShape 314">
              <a:extLst>
                <a:ext uri="{FF2B5EF4-FFF2-40B4-BE49-F238E27FC236}">
                  <a16:creationId xmlns:a16="http://schemas.microsoft.com/office/drawing/2014/main" id="{C43CA79E-5E8C-8D3B-C338-75BAE3517C6D}"/>
                </a:ext>
              </a:extLst>
            </p:cNvPr>
            <p:cNvSpPr>
              <a:spLocks noChangeArrowheads="1"/>
            </p:cNvSpPr>
            <p:nvPr/>
          </p:nvSpPr>
          <p:spPr bwMode="auto">
            <a:xfrm rot="16200000" flipV="1">
              <a:off x="2719" y="1568"/>
              <a:ext cx="229" cy="764"/>
            </a:xfrm>
            <a:prstGeom prst="can">
              <a:avLst>
                <a:gd name="adj" fmla="val 11337"/>
              </a:avLst>
            </a:prstGeom>
            <a:gradFill rotWithShape="1">
              <a:gsLst>
                <a:gs pos="0">
                  <a:srgbClr val="BEBEBE"/>
                </a:gs>
                <a:gs pos="50000">
                  <a:srgbClr val="FFFFFF"/>
                </a:gs>
                <a:gs pos="100000">
                  <a:srgbClr val="BEBEBE"/>
                </a:gs>
              </a:gsLst>
              <a:lin ang="0" scaled="1"/>
            </a:gradFill>
            <a:ln w="9525">
              <a:solidFill>
                <a:schemeClr val="bg2"/>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grpSp>
          <p:nvGrpSpPr>
            <p:cNvPr id="44087" name="Group 315">
              <a:extLst>
                <a:ext uri="{FF2B5EF4-FFF2-40B4-BE49-F238E27FC236}">
                  <a16:creationId xmlns:a16="http://schemas.microsoft.com/office/drawing/2014/main" id="{91D48179-ECB1-ACDF-90F5-5B5620EF3936}"/>
                </a:ext>
              </a:extLst>
            </p:cNvPr>
            <p:cNvGrpSpPr>
              <a:grpSpLocks/>
            </p:cNvGrpSpPr>
            <p:nvPr/>
          </p:nvGrpSpPr>
          <p:grpSpPr bwMode="auto">
            <a:xfrm flipV="1">
              <a:off x="2524" y="1776"/>
              <a:ext cx="627" cy="356"/>
              <a:chOff x="2016" y="3504"/>
              <a:chExt cx="511" cy="275"/>
            </a:xfrm>
          </p:grpSpPr>
          <p:grpSp>
            <p:nvGrpSpPr>
              <p:cNvPr id="44088" name="Group 316">
                <a:extLst>
                  <a:ext uri="{FF2B5EF4-FFF2-40B4-BE49-F238E27FC236}">
                    <a16:creationId xmlns:a16="http://schemas.microsoft.com/office/drawing/2014/main" id="{7F30C379-DF6E-C74B-500D-20EFD624B37D}"/>
                  </a:ext>
                </a:extLst>
              </p:cNvPr>
              <p:cNvGrpSpPr>
                <a:grpSpLocks/>
              </p:cNvGrpSpPr>
              <p:nvPr/>
            </p:nvGrpSpPr>
            <p:grpSpPr bwMode="auto">
              <a:xfrm>
                <a:off x="2016" y="3504"/>
                <a:ext cx="258" cy="275"/>
                <a:chOff x="1168" y="2618"/>
                <a:chExt cx="347" cy="467"/>
              </a:xfrm>
            </p:grpSpPr>
            <p:grpSp>
              <p:nvGrpSpPr>
                <p:cNvPr id="44128" name="Group 317">
                  <a:extLst>
                    <a:ext uri="{FF2B5EF4-FFF2-40B4-BE49-F238E27FC236}">
                      <a16:creationId xmlns:a16="http://schemas.microsoft.com/office/drawing/2014/main" id="{271DCBD4-3BF1-6E5F-F6D0-B155BCCA711F}"/>
                    </a:ext>
                  </a:extLst>
                </p:cNvPr>
                <p:cNvGrpSpPr>
                  <a:grpSpLocks/>
                </p:cNvGrpSpPr>
                <p:nvPr/>
              </p:nvGrpSpPr>
              <p:grpSpPr bwMode="auto">
                <a:xfrm>
                  <a:off x="1168" y="2618"/>
                  <a:ext cx="113" cy="467"/>
                  <a:chOff x="3448" y="4896"/>
                  <a:chExt cx="1001" cy="3254"/>
                </a:xfrm>
              </p:grpSpPr>
              <p:grpSp>
                <p:nvGrpSpPr>
                  <p:cNvPr id="44154" name="Group 318">
                    <a:extLst>
                      <a:ext uri="{FF2B5EF4-FFF2-40B4-BE49-F238E27FC236}">
                        <a16:creationId xmlns:a16="http://schemas.microsoft.com/office/drawing/2014/main" id="{5E957468-5013-77A7-CBAE-206DC18D22FE}"/>
                      </a:ext>
                    </a:extLst>
                  </p:cNvPr>
                  <p:cNvGrpSpPr>
                    <a:grpSpLocks/>
                  </p:cNvGrpSpPr>
                  <p:nvPr/>
                </p:nvGrpSpPr>
                <p:grpSpPr bwMode="auto">
                  <a:xfrm>
                    <a:off x="3448" y="4896"/>
                    <a:ext cx="450" cy="3254"/>
                    <a:chOff x="3448" y="4896"/>
                    <a:chExt cx="450" cy="3254"/>
                  </a:xfrm>
                </p:grpSpPr>
                <p:sp>
                  <p:nvSpPr>
                    <p:cNvPr id="44161" name="Arc 319">
                      <a:extLst>
                        <a:ext uri="{FF2B5EF4-FFF2-40B4-BE49-F238E27FC236}">
                          <a16:creationId xmlns:a16="http://schemas.microsoft.com/office/drawing/2014/main" id="{D7557B8F-7D93-FE06-9E7D-C46A9833E4D8}"/>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62" name="Arc 320">
                      <a:extLst>
                        <a:ext uri="{FF2B5EF4-FFF2-40B4-BE49-F238E27FC236}">
                          <a16:creationId xmlns:a16="http://schemas.microsoft.com/office/drawing/2014/main" id="{F46FD20F-FC8A-38DF-490B-D3532D59D858}"/>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63" name="Arc 321">
                      <a:extLst>
                        <a:ext uri="{FF2B5EF4-FFF2-40B4-BE49-F238E27FC236}">
                          <a16:creationId xmlns:a16="http://schemas.microsoft.com/office/drawing/2014/main" id="{13CC59EC-933D-B0C8-8C77-27649A9FCD90}"/>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64" name="Arc 322">
                      <a:extLst>
                        <a:ext uri="{FF2B5EF4-FFF2-40B4-BE49-F238E27FC236}">
                          <a16:creationId xmlns:a16="http://schemas.microsoft.com/office/drawing/2014/main" id="{5C6EEEC3-4048-A3F0-B773-198675B9018B}"/>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65" name="Arc 323">
                      <a:extLst>
                        <a:ext uri="{FF2B5EF4-FFF2-40B4-BE49-F238E27FC236}">
                          <a16:creationId xmlns:a16="http://schemas.microsoft.com/office/drawing/2014/main" id="{012BE61F-4BCB-DC9C-2EA9-E4916AA0BA1E}"/>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44155" name="Group 324">
                    <a:extLst>
                      <a:ext uri="{FF2B5EF4-FFF2-40B4-BE49-F238E27FC236}">
                        <a16:creationId xmlns:a16="http://schemas.microsoft.com/office/drawing/2014/main" id="{A1B8DF03-D943-9DED-C320-3D2A01BCA25D}"/>
                      </a:ext>
                    </a:extLst>
                  </p:cNvPr>
                  <p:cNvGrpSpPr>
                    <a:grpSpLocks/>
                  </p:cNvGrpSpPr>
                  <p:nvPr/>
                </p:nvGrpSpPr>
                <p:grpSpPr bwMode="auto">
                  <a:xfrm>
                    <a:off x="3999" y="4896"/>
                    <a:ext cx="450" cy="3254"/>
                    <a:chOff x="3448" y="4896"/>
                    <a:chExt cx="450" cy="3254"/>
                  </a:xfrm>
                </p:grpSpPr>
                <p:sp>
                  <p:nvSpPr>
                    <p:cNvPr id="44156" name="Arc 325">
                      <a:extLst>
                        <a:ext uri="{FF2B5EF4-FFF2-40B4-BE49-F238E27FC236}">
                          <a16:creationId xmlns:a16="http://schemas.microsoft.com/office/drawing/2014/main" id="{E9432087-C84B-C84E-8BCC-CCA5FC913F77}"/>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57" name="Arc 326">
                      <a:extLst>
                        <a:ext uri="{FF2B5EF4-FFF2-40B4-BE49-F238E27FC236}">
                          <a16:creationId xmlns:a16="http://schemas.microsoft.com/office/drawing/2014/main" id="{E5EFF5C0-82D4-D7E8-C2AD-606A223D54C2}"/>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58" name="Arc 327">
                      <a:extLst>
                        <a:ext uri="{FF2B5EF4-FFF2-40B4-BE49-F238E27FC236}">
                          <a16:creationId xmlns:a16="http://schemas.microsoft.com/office/drawing/2014/main" id="{2799392D-9CFC-2D9B-BB3C-A52F318AE534}"/>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59" name="Arc 328">
                      <a:extLst>
                        <a:ext uri="{FF2B5EF4-FFF2-40B4-BE49-F238E27FC236}">
                          <a16:creationId xmlns:a16="http://schemas.microsoft.com/office/drawing/2014/main" id="{E63CCFA6-3588-9E78-7387-B49A6F7D727D}"/>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60" name="Arc 329">
                      <a:extLst>
                        <a:ext uri="{FF2B5EF4-FFF2-40B4-BE49-F238E27FC236}">
                          <a16:creationId xmlns:a16="http://schemas.microsoft.com/office/drawing/2014/main" id="{F6CC830F-5B72-0084-AC94-64B2F36B0B93}"/>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nvGrpSpPr>
                <p:cNvPr id="44129" name="Group 330">
                  <a:extLst>
                    <a:ext uri="{FF2B5EF4-FFF2-40B4-BE49-F238E27FC236}">
                      <a16:creationId xmlns:a16="http://schemas.microsoft.com/office/drawing/2014/main" id="{2937C618-AB6C-7D59-0EB5-0B16EDAE03BE}"/>
                    </a:ext>
                  </a:extLst>
                </p:cNvPr>
                <p:cNvGrpSpPr>
                  <a:grpSpLocks/>
                </p:cNvGrpSpPr>
                <p:nvPr/>
              </p:nvGrpSpPr>
              <p:grpSpPr bwMode="auto">
                <a:xfrm>
                  <a:off x="1284" y="2618"/>
                  <a:ext cx="113" cy="467"/>
                  <a:chOff x="3448" y="4896"/>
                  <a:chExt cx="1001" cy="3254"/>
                </a:xfrm>
              </p:grpSpPr>
              <p:grpSp>
                <p:nvGrpSpPr>
                  <p:cNvPr id="44142" name="Group 331">
                    <a:extLst>
                      <a:ext uri="{FF2B5EF4-FFF2-40B4-BE49-F238E27FC236}">
                        <a16:creationId xmlns:a16="http://schemas.microsoft.com/office/drawing/2014/main" id="{28CC914F-4091-F4BF-4E34-D9C4F0B581FF}"/>
                      </a:ext>
                    </a:extLst>
                  </p:cNvPr>
                  <p:cNvGrpSpPr>
                    <a:grpSpLocks/>
                  </p:cNvGrpSpPr>
                  <p:nvPr/>
                </p:nvGrpSpPr>
                <p:grpSpPr bwMode="auto">
                  <a:xfrm>
                    <a:off x="3448" y="4896"/>
                    <a:ext cx="450" cy="3254"/>
                    <a:chOff x="3448" y="4896"/>
                    <a:chExt cx="450" cy="3254"/>
                  </a:xfrm>
                </p:grpSpPr>
                <p:sp>
                  <p:nvSpPr>
                    <p:cNvPr id="44149" name="Arc 332">
                      <a:extLst>
                        <a:ext uri="{FF2B5EF4-FFF2-40B4-BE49-F238E27FC236}">
                          <a16:creationId xmlns:a16="http://schemas.microsoft.com/office/drawing/2014/main" id="{7091DC17-4AB3-831F-B607-645B5445648B}"/>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50" name="Arc 333">
                      <a:extLst>
                        <a:ext uri="{FF2B5EF4-FFF2-40B4-BE49-F238E27FC236}">
                          <a16:creationId xmlns:a16="http://schemas.microsoft.com/office/drawing/2014/main" id="{CD19D201-CA8A-0CAB-1099-A40BCA5E6343}"/>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51" name="Arc 334">
                      <a:extLst>
                        <a:ext uri="{FF2B5EF4-FFF2-40B4-BE49-F238E27FC236}">
                          <a16:creationId xmlns:a16="http://schemas.microsoft.com/office/drawing/2014/main" id="{6E88711A-21C1-2FBB-742D-58A41CE9ECA1}"/>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52" name="Arc 335">
                      <a:extLst>
                        <a:ext uri="{FF2B5EF4-FFF2-40B4-BE49-F238E27FC236}">
                          <a16:creationId xmlns:a16="http://schemas.microsoft.com/office/drawing/2014/main" id="{1DF1E5CB-5009-E341-0470-8B2A554A2183}"/>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53" name="Arc 336">
                      <a:extLst>
                        <a:ext uri="{FF2B5EF4-FFF2-40B4-BE49-F238E27FC236}">
                          <a16:creationId xmlns:a16="http://schemas.microsoft.com/office/drawing/2014/main" id="{5E29428A-2DAA-1303-BB17-1BF3D5BF2536}"/>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44143" name="Group 337">
                    <a:extLst>
                      <a:ext uri="{FF2B5EF4-FFF2-40B4-BE49-F238E27FC236}">
                        <a16:creationId xmlns:a16="http://schemas.microsoft.com/office/drawing/2014/main" id="{42496442-1C02-BF8A-5553-C92F954129DB}"/>
                      </a:ext>
                    </a:extLst>
                  </p:cNvPr>
                  <p:cNvGrpSpPr>
                    <a:grpSpLocks/>
                  </p:cNvGrpSpPr>
                  <p:nvPr/>
                </p:nvGrpSpPr>
                <p:grpSpPr bwMode="auto">
                  <a:xfrm>
                    <a:off x="3999" y="4896"/>
                    <a:ext cx="450" cy="3254"/>
                    <a:chOff x="3448" y="4896"/>
                    <a:chExt cx="450" cy="3254"/>
                  </a:xfrm>
                </p:grpSpPr>
                <p:sp>
                  <p:nvSpPr>
                    <p:cNvPr id="44144" name="Arc 338">
                      <a:extLst>
                        <a:ext uri="{FF2B5EF4-FFF2-40B4-BE49-F238E27FC236}">
                          <a16:creationId xmlns:a16="http://schemas.microsoft.com/office/drawing/2014/main" id="{5EEAC447-5FD5-184E-FC99-15CEC33B6C08}"/>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45" name="Arc 339">
                      <a:extLst>
                        <a:ext uri="{FF2B5EF4-FFF2-40B4-BE49-F238E27FC236}">
                          <a16:creationId xmlns:a16="http://schemas.microsoft.com/office/drawing/2014/main" id="{38C1828B-0B62-9B3A-1B3B-4C7A8056056D}"/>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46" name="Arc 340">
                      <a:extLst>
                        <a:ext uri="{FF2B5EF4-FFF2-40B4-BE49-F238E27FC236}">
                          <a16:creationId xmlns:a16="http://schemas.microsoft.com/office/drawing/2014/main" id="{90824E77-CE7E-0BC7-0848-77E54CC3F4B2}"/>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47" name="Arc 341">
                      <a:extLst>
                        <a:ext uri="{FF2B5EF4-FFF2-40B4-BE49-F238E27FC236}">
                          <a16:creationId xmlns:a16="http://schemas.microsoft.com/office/drawing/2014/main" id="{FEA4986C-FB70-6227-93BE-F37CF1BF3BD8}"/>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48" name="Arc 342">
                      <a:extLst>
                        <a:ext uri="{FF2B5EF4-FFF2-40B4-BE49-F238E27FC236}">
                          <a16:creationId xmlns:a16="http://schemas.microsoft.com/office/drawing/2014/main" id="{D87954F2-BD68-7934-BB0B-5A17183EC998}"/>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nvGrpSpPr>
                <p:cNvPr id="44130" name="Group 343">
                  <a:extLst>
                    <a:ext uri="{FF2B5EF4-FFF2-40B4-BE49-F238E27FC236}">
                      <a16:creationId xmlns:a16="http://schemas.microsoft.com/office/drawing/2014/main" id="{AE7F8A81-EFCB-0294-CEC8-DF0E37B1CC6B}"/>
                    </a:ext>
                  </a:extLst>
                </p:cNvPr>
                <p:cNvGrpSpPr>
                  <a:grpSpLocks/>
                </p:cNvGrpSpPr>
                <p:nvPr/>
              </p:nvGrpSpPr>
              <p:grpSpPr bwMode="auto">
                <a:xfrm>
                  <a:off x="1402" y="2618"/>
                  <a:ext cx="51" cy="467"/>
                  <a:chOff x="3448" y="4896"/>
                  <a:chExt cx="450" cy="3254"/>
                </a:xfrm>
              </p:grpSpPr>
              <p:sp>
                <p:nvSpPr>
                  <p:cNvPr id="44137" name="Arc 344">
                    <a:extLst>
                      <a:ext uri="{FF2B5EF4-FFF2-40B4-BE49-F238E27FC236}">
                        <a16:creationId xmlns:a16="http://schemas.microsoft.com/office/drawing/2014/main" id="{06604B3A-F375-4A20-F66E-38DE499773A2}"/>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38" name="Arc 345">
                    <a:extLst>
                      <a:ext uri="{FF2B5EF4-FFF2-40B4-BE49-F238E27FC236}">
                        <a16:creationId xmlns:a16="http://schemas.microsoft.com/office/drawing/2014/main" id="{85914285-88A3-DCD8-C914-ADADB1ACF879}"/>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39" name="Arc 346">
                    <a:extLst>
                      <a:ext uri="{FF2B5EF4-FFF2-40B4-BE49-F238E27FC236}">
                        <a16:creationId xmlns:a16="http://schemas.microsoft.com/office/drawing/2014/main" id="{7D3D0BB0-1EA9-C6FD-B837-843C78BCE219}"/>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40" name="Arc 347">
                    <a:extLst>
                      <a:ext uri="{FF2B5EF4-FFF2-40B4-BE49-F238E27FC236}">
                        <a16:creationId xmlns:a16="http://schemas.microsoft.com/office/drawing/2014/main" id="{3AEECFC3-7F43-8ECD-5893-C1474454784E}"/>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41" name="Arc 348">
                    <a:extLst>
                      <a:ext uri="{FF2B5EF4-FFF2-40B4-BE49-F238E27FC236}">
                        <a16:creationId xmlns:a16="http://schemas.microsoft.com/office/drawing/2014/main" id="{AB70C175-5783-FBF0-598F-1C04F49D9FA5}"/>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44131" name="Group 349">
                  <a:extLst>
                    <a:ext uri="{FF2B5EF4-FFF2-40B4-BE49-F238E27FC236}">
                      <a16:creationId xmlns:a16="http://schemas.microsoft.com/office/drawing/2014/main" id="{5959E759-17B3-468D-FEE7-DC7824E34159}"/>
                    </a:ext>
                  </a:extLst>
                </p:cNvPr>
                <p:cNvGrpSpPr>
                  <a:grpSpLocks/>
                </p:cNvGrpSpPr>
                <p:nvPr/>
              </p:nvGrpSpPr>
              <p:grpSpPr bwMode="auto">
                <a:xfrm>
                  <a:off x="1464" y="2618"/>
                  <a:ext cx="51" cy="467"/>
                  <a:chOff x="3448" y="4896"/>
                  <a:chExt cx="450" cy="3254"/>
                </a:xfrm>
              </p:grpSpPr>
              <p:sp>
                <p:nvSpPr>
                  <p:cNvPr id="44132" name="Arc 350">
                    <a:extLst>
                      <a:ext uri="{FF2B5EF4-FFF2-40B4-BE49-F238E27FC236}">
                        <a16:creationId xmlns:a16="http://schemas.microsoft.com/office/drawing/2014/main" id="{1BE32C41-639F-CEDD-889C-6B85F74C6777}"/>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33" name="Arc 351">
                    <a:extLst>
                      <a:ext uri="{FF2B5EF4-FFF2-40B4-BE49-F238E27FC236}">
                        <a16:creationId xmlns:a16="http://schemas.microsoft.com/office/drawing/2014/main" id="{C213C564-B256-7538-D622-DC534A1E1D3D}"/>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34" name="Arc 352">
                    <a:extLst>
                      <a:ext uri="{FF2B5EF4-FFF2-40B4-BE49-F238E27FC236}">
                        <a16:creationId xmlns:a16="http://schemas.microsoft.com/office/drawing/2014/main" id="{0258BF1B-8399-B377-4CD2-83465A9D5DDE}"/>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35" name="Arc 353">
                    <a:extLst>
                      <a:ext uri="{FF2B5EF4-FFF2-40B4-BE49-F238E27FC236}">
                        <a16:creationId xmlns:a16="http://schemas.microsoft.com/office/drawing/2014/main" id="{17939BEA-B3C2-9477-AD11-819296F23F03}"/>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36" name="Arc 354">
                    <a:extLst>
                      <a:ext uri="{FF2B5EF4-FFF2-40B4-BE49-F238E27FC236}">
                        <a16:creationId xmlns:a16="http://schemas.microsoft.com/office/drawing/2014/main" id="{6957818F-9545-20EA-B1A3-B0B349A1F019}"/>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nvGrpSpPr>
              <p:cNvPr id="44089" name="Group 355">
                <a:extLst>
                  <a:ext uri="{FF2B5EF4-FFF2-40B4-BE49-F238E27FC236}">
                    <a16:creationId xmlns:a16="http://schemas.microsoft.com/office/drawing/2014/main" id="{136E5E8C-B889-C1DE-655E-DA401EDA225D}"/>
                  </a:ext>
                </a:extLst>
              </p:cNvPr>
              <p:cNvGrpSpPr>
                <a:grpSpLocks/>
              </p:cNvGrpSpPr>
              <p:nvPr/>
            </p:nvGrpSpPr>
            <p:grpSpPr bwMode="auto">
              <a:xfrm>
                <a:off x="2269" y="3504"/>
                <a:ext cx="258" cy="275"/>
                <a:chOff x="1168" y="2618"/>
                <a:chExt cx="347" cy="467"/>
              </a:xfrm>
            </p:grpSpPr>
            <p:grpSp>
              <p:nvGrpSpPr>
                <p:cNvPr id="44090" name="Group 356">
                  <a:extLst>
                    <a:ext uri="{FF2B5EF4-FFF2-40B4-BE49-F238E27FC236}">
                      <a16:creationId xmlns:a16="http://schemas.microsoft.com/office/drawing/2014/main" id="{DFCCADD1-FDF8-513B-81D0-11C6A26FAF1A}"/>
                    </a:ext>
                  </a:extLst>
                </p:cNvPr>
                <p:cNvGrpSpPr>
                  <a:grpSpLocks/>
                </p:cNvGrpSpPr>
                <p:nvPr/>
              </p:nvGrpSpPr>
              <p:grpSpPr bwMode="auto">
                <a:xfrm>
                  <a:off x="1168" y="2618"/>
                  <a:ext cx="113" cy="467"/>
                  <a:chOff x="3448" y="4896"/>
                  <a:chExt cx="1001" cy="3254"/>
                </a:xfrm>
              </p:grpSpPr>
              <p:grpSp>
                <p:nvGrpSpPr>
                  <p:cNvPr id="44116" name="Group 357">
                    <a:extLst>
                      <a:ext uri="{FF2B5EF4-FFF2-40B4-BE49-F238E27FC236}">
                        <a16:creationId xmlns:a16="http://schemas.microsoft.com/office/drawing/2014/main" id="{0070205B-236F-A792-ED81-A4A53D719A5B}"/>
                      </a:ext>
                    </a:extLst>
                  </p:cNvPr>
                  <p:cNvGrpSpPr>
                    <a:grpSpLocks/>
                  </p:cNvGrpSpPr>
                  <p:nvPr/>
                </p:nvGrpSpPr>
                <p:grpSpPr bwMode="auto">
                  <a:xfrm>
                    <a:off x="3448" y="4896"/>
                    <a:ext cx="450" cy="3254"/>
                    <a:chOff x="3448" y="4896"/>
                    <a:chExt cx="450" cy="3254"/>
                  </a:xfrm>
                </p:grpSpPr>
                <p:sp>
                  <p:nvSpPr>
                    <p:cNvPr id="44123" name="Arc 358">
                      <a:extLst>
                        <a:ext uri="{FF2B5EF4-FFF2-40B4-BE49-F238E27FC236}">
                          <a16:creationId xmlns:a16="http://schemas.microsoft.com/office/drawing/2014/main" id="{1AB54FC4-CA09-0A0B-E343-06282EC3B0E7}"/>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24" name="Arc 359">
                      <a:extLst>
                        <a:ext uri="{FF2B5EF4-FFF2-40B4-BE49-F238E27FC236}">
                          <a16:creationId xmlns:a16="http://schemas.microsoft.com/office/drawing/2014/main" id="{FE748E69-A88A-A9A3-B815-865CAC0B940C}"/>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25" name="Arc 360">
                      <a:extLst>
                        <a:ext uri="{FF2B5EF4-FFF2-40B4-BE49-F238E27FC236}">
                          <a16:creationId xmlns:a16="http://schemas.microsoft.com/office/drawing/2014/main" id="{FA07C1C3-148C-52D9-3C58-697F82F897A5}"/>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26" name="Arc 361">
                      <a:extLst>
                        <a:ext uri="{FF2B5EF4-FFF2-40B4-BE49-F238E27FC236}">
                          <a16:creationId xmlns:a16="http://schemas.microsoft.com/office/drawing/2014/main" id="{FC7B67A2-6CBA-506F-91C5-39B2D28B2A07}"/>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27" name="Arc 362">
                      <a:extLst>
                        <a:ext uri="{FF2B5EF4-FFF2-40B4-BE49-F238E27FC236}">
                          <a16:creationId xmlns:a16="http://schemas.microsoft.com/office/drawing/2014/main" id="{54E74C3B-7D80-24F1-992B-CACBD88B67EF}"/>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44117" name="Group 363">
                    <a:extLst>
                      <a:ext uri="{FF2B5EF4-FFF2-40B4-BE49-F238E27FC236}">
                        <a16:creationId xmlns:a16="http://schemas.microsoft.com/office/drawing/2014/main" id="{2B216AF3-C81F-9B20-60D0-22C512527686}"/>
                      </a:ext>
                    </a:extLst>
                  </p:cNvPr>
                  <p:cNvGrpSpPr>
                    <a:grpSpLocks/>
                  </p:cNvGrpSpPr>
                  <p:nvPr/>
                </p:nvGrpSpPr>
                <p:grpSpPr bwMode="auto">
                  <a:xfrm>
                    <a:off x="3999" y="4896"/>
                    <a:ext cx="450" cy="3254"/>
                    <a:chOff x="3448" y="4896"/>
                    <a:chExt cx="450" cy="3254"/>
                  </a:xfrm>
                </p:grpSpPr>
                <p:sp>
                  <p:nvSpPr>
                    <p:cNvPr id="44118" name="Arc 364">
                      <a:extLst>
                        <a:ext uri="{FF2B5EF4-FFF2-40B4-BE49-F238E27FC236}">
                          <a16:creationId xmlns:a16="http://schemas.microsoft.com/office/drawing/2014/main" id="{D8881274-F0D0-5CA6-A0B4-5F7043653519}"/>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19" name="Arc 365">
                      <a:extLst>
                        <a:ext uri="{FF2B5EF4-FFF2-40B4-BE49-F238E27FC236}">
                          <a16:creationId xmlns:a16="http://schemas.microsoft.com/office/drawing/2014/main" id="{0621D2C3-0852-F37F-C0F8-BD60DC2B92AA}"/>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20" name="Arc 366">
                      <a:extLst>
                        <a:ext uri="{FF2B5EF4-FFF2-40B4-BE49-F238E27FC236}">
                          <a16:creationId xmlns:a16="http://schemas.microsoft.com/office/drawing/2014/main" id="{11B662EA-0E66-5B44-C8BD-8C50B6C03F5F}"/>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21" name="Arc 367">
                      <a:extLst>
                        <a:ext uri="{FF2B5EF4-FFF2-40B4-BE49-F238E27FC236}">
                          <a16:creationId xmlns:a16="http://schemas.microsoft.com/office/drawing/2014/main" id="{0A68922C-3A45-8F41-A18B-BB3DEFC7299D}"/>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22" name="Arc 368">
                      <a:extLst>
                        <a:ext uri="{FF2B5EF4-FFF2-40B4-BE49-F238E27FC236}">
                          <a16:creationId xmlns:a16="http://schemas.microsoft.com/office/drawing/2014/main" id="{059735FF-EB16-5776-02C0-D7C96DEEB595}"/>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nvGrpSpPr>
                <p:cNvPr id="44091" name="Group 369">
                  <a:extLst>
                    <a:ext uri="{FF2B5EF4-FFF2-40B4-BE49-F238E27FC236}">
                      <a16:creationId xmlns:a16="http://schemas.microsoft.com/office/drawing/2014/main" id="{952DEF5C-FCD5-2612-95C2-0C6C97F8171E}"/>
                    </a:ext>
                  </a:extLst>
                </p:cNvPr>
                <p:cNvGrpSpPr>
                  <a:grpSpLocks/>
                </p:cNvGrpSpPr>
                <p:nvPr/>
              </p:nvGrpSpPr>
              <p:grpSpPr bwMode="auto">
                <a:xfrm>
                  <a:off x="1284" y="2618"/>
                  <a:ext cx="113" cy="467"/>
                  <a:chOff x="3448" y="4896"/>
                  <a:chExt cx="1001" cy="3254"/>
                </a:xfrm>
              </p:grpSpPr>
              <p:grpSp>
                <p:nvGrpSpPr>
                  <p:cNvPr id="44104" name="Group 370">
                    <a:extLst>
                      <a:ext uri="{FF2B5EF4-FFF2-40B4-BE49-F238E27FC236}">
                        <a16:creationId xmlns:a16="http://schemas.microsoft.com/office/drawing/2014/main" id="{76B5F746-2800-7196-2112-E48C388FD1B4}"/>
                      </a:ext>
                    </a:extLst>
                  </p:cNvPr>
                  <p:cNvGrpSpPr>
                    <a:grpSpLocks/>
                  </p:cNvGrpSpPr>
                  <p:nvPr/>
                </p:nvGrpSpPr>
                <p:grpSpPr bwMode="auto">
                  <a:xfrm>
                    <a:off x="3448" y="4896"/>
                    <a:ext cx="450" cy="3254"/>
                    <a:chOff x="3448" y="4896"/>
                    <a:chExt cx="450" cy="3254"/>
                  </a:xfrm>
                </p:grpSpPr>
                <p:sp>
                  <p:nvSpPr>
                    <p:cNvPr id="44111" name="Arc 371">
                      <a:extLst>
                        <a:ext uri="{FF2B5EF4-FFF2-40B4-BE49-F238E27FC236}">
                          <a16:creationId xmlns:a16="http://schemas.microsoft.com/office/drawing/2014/main" id="{3BB4E26E-8495-55E1-3682-5F932EFE1FE4}"/>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12" name="Arc 372">
                      <a:extLst>
                        <a:ext uri="{FF2B5EF4-FFF2-40B4-BE49-F238E27FC236}">
                          <a16:creationId xmlns:a16="http://schemas.microsoft.com/office/drawing/2014/main" id="{7AFE8085-C17E-94CF-2EE0-98C8FBF7285B}"/>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13" name="Arc 373">
                      <a:extLst>
                        <a:ext uri="{FF2B5EF4-FFF2-40B4-BE49-F238E27FC236}">
                          <a16:creationId xmlns:a16="http://schemas.microsoft.com/office/drawing/2014/main" id="{5B415040-5A47-84C9-7642-E6A0DF62DAD7}"/>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14" name="Arc 374">
                      <a:extLst>
                        <a:ext uri="{FF2B5EF4-FFF2-40B4-BE49-F238E27FC236}">
                          <a16:creationId xmlns:a16="http://schemas.microsoft.com/office/drawing/2014/main" id="{7D7B4755-78B9-4407-75F6-2E6B633C95D1}"/>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15" name="Arc 375">
                      <a:extLst>
                        <a:ext uri="{FF2B5EF4-FFF2-40B4-BE49-F238E27FC236}">
                          <a16:creationId xmlns:a16="http://schemas.microsoft.com/office/drawing/2014/main" id="{5363BB83-AB9D-63E2-93A0-60AD3C6A8778}"/>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44105" name="Group 376">
                    <a:extLst>
                      <a:ext uri="{FF2B5EF4-FFF2-40B4-BE49-F238E27FC236}">
                        <a16:creationId xmlns:a16="http://schemas.microsoft.com/office/drawing/2014/main" id="{9F878377-8180-F004-B0F8-348618B3881F}"/>
                      </a:ext>
                    </a:extLst>
                  </p:cNvPr>
                  <p:cNvGrpSpPr>
                    <a:grpSpLocks/>
                  </p:cNvGrpSpPr>
                  <p:nvPr/>
                </p:nvGrpSpPr>
                <p:grpSpPr bwMode="auto">
                  <a:xfrm>
                    <a:off x="3999" y="4896"/>
                    <a:ext cx="450" cy="3254"/>
                    <a:chOff x="3448" y="4896"/>
                    <a:chExt cx="450" cy="3254"/>
                  </a:xfrm>
                </p:grpSpPr>
                <p:sp>
                  <p:nvSpPr>
                    <p:cNvPr id="44106" name="Arc 377">
                      <a:extLst>
                        <a:ext uri="{FF2B5EF4-FFF2-40B4-BE49-F238E27FC236}">
                          <a16:creationId xmlns:a16="http://schemas.microsoft.com/office/drawing/2014/main" id="{EB8909D9-3A4E-B9DB-CA1C-E8D1792D57D2}"/>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07" name="Arc 378">
                      <a:extLst>
                        <a:ext uri="{FF2B5EF4-FFF2-40B4-BE49-F238E27FC236}">
                          <a16:creationId xmlns:a16="http://schemas.microsoft.com/office/drawing/2014/main" id="{02C24A7B-0FAF-C244-B522-966DD15E09EB}"/>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08" name="Arc 379">
                      <a:extLst>
                        <a:ext uri="{FF2B5EF4-FFF2-40B4-BE49-F238E27FC236}">
                          <a16:creationId xmlns:a16="http://schemas.microsoft.com/office/drawing/2014/main" id="{9211A105-9BF0-20B9-0F8B-864BE863B326}"/>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09" name="Arc 380">
                      <a:extLst>
                        <a:ext uri="{FF2B5EF4-FFF2-40B4-BE49-F238E27FC236}">
                          <a16:creationId xmlns:a16="http://schemas.microsoft.com/office/drawing/2014/main" id="{E15EA0FB-C677-F66A-9BC9-08F068DC938B}"/>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10" name="Arc 381">
                      <a:extLst>
                        <a:ext uri="{FF2B5EF4-FFF2-40B4-BE49-F238E27FC236}">
                          <a16:creationId xmlns:a16="http://schemas.microsoft.com/office/drawing/2014/main" id="{D869EEE4-FC69-025E-25CF-06BD2BE248CD}"/>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nvGrpSpPr>
                <p:cNvPr id="44092" name="Group 382">
                  <a:extLst>
                    <a:ext uri="{FF2B5EF4-FFF2-40B4-BE49-F238E27FC236}">
                      <a16:creationId xmlns:a16="http://schemas.microsoft.com/office/drawing/2014/main" id="{3EC39302-836D-E510-4D2E-1080410D2410}"/>
                    </a:ext>
                  </a:extLst>
                </p:cNvPr>
                <p:cNvGrpSpPr>
                  <a:grpSpLocks/>
                </p:cNvGrpSpPr>
                <p:nvPr/>
              </p:nvGrpSpPr>
              <p:grpSpPr bwMode="auto">
                <a:xfrm>
                  <a:off x="1402" y="2618"/>
                  <a:ext cx="51" cy="467"/>
                  <a:chOff x="3448" y="4896"/>
                  <a:chExt cx="450" cy="3254"/>
                </a:xfrm>
              </p:grpSpPr>
              <p:sp>
                <p:nvSpPr>
                  <p:cNvPr id="44099" name="Arc 383">
                    <a:extLst>
                      <a:ext uri="{FF2B5EF4-FFF2-40B4-BE49-F238E27FC236}">
                        <a16:creationId xmlns:a16="http://schemas.microsoft.com/office/drawing/2014/main" id="{B3A0BB0E-3CD0-7EF7-C79C-842821DD0831}"/>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00" name="Arc 384">
                    <a:extLst>
                      <a:ext uri="{FF2B5EF4-FFF2-40B4-BE49-F238E27FC236}">
                        <a16:creationId xmlns:a16="http://schemas.microsoft.com/office/drawing/2014/main" id="{3588B84E-EFDF-6472-6EE4-3FF4A2C532FD}"/>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01" name="Arc 385">
                    <a:extLst>
                      <a:ext uri="{FF2B5EF4-FFF2-40B4-BE49-F238E27FC236}">
                        <a16:creationId xmlns:a16="http://schemas.microsoft.com/office/drawing/2014/main" id="{2824C14C-9437-B031-A224-6CB6E2D2254C}"/>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02" name="Arc 386">
                    <a:extLst>
                      <a:ext uri="{FF2B5EF4-FFF2-40B4-BE49-F238E27FC236}">
                        <a16:creationId xmlns:a16="http://schemas.microsoft.com/office/drawing/2014/main" id="{2A17D93B-5F99-B2E3-7720-835FAFF2D060}"/>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103" name="Arc 387">
                    <a:extLst>
                      <a:ext uri="{FF2B5EF4-FFF2-40B4-BE49-F238E27FC236}">
                        <a16:creationId xmlns:a16="http://schemas.microsoft.com/office/drawing/2014/main" id="{F2138569-E1C8-8B27-02BD-25ED467B5421}"/>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44093" name="Group 388">
                  <a:extLst>
                    <a:ext uri="{FF2B5EF4-FFF2-40B4-BE49-F238E27FC236}">
                      <a16:creationId xmlns:a16="http://schemas.microsoft.com/office/drawing/2014/main" id="{16595410-C3C7-971E-8C4C-6627840FA3D3}"/>
                    </a:ext>
                  </a:extLst>
                </p:cNvPr>
                <p:cNvGrpSpPr>
                  <a:grpSpLocks/>
                </p:cNvGrpSpPr>
                <p:nvPr/>
              </p:nvGrpSpPr>
              <p:grpSpPr bwMode="auto">
                <a:xfrm>
                  <a:off x="1464" y="2618"/>
                  <a:ext cx="51" cy="467"/>
                  <a:chOff x="3448" y="4896"/>
                  <a:chExt cx="450" cy="3254"/>
                </a:xfrm>
              </p:grpSpPr>
              <p:sp>
                <p:nvSpPr>
                  <p:cNvPr id="44094" name="Arc 389">
                    <a:extLst>
                      <a:ext uri="{FF2B5EF4-FFF2-40B4-BE49-F238E27FC236}">
                        <a16:creationId xmlns:a16="http://schemas.microsoft.com/office/drawing/2014/main" id="{2080A4C3-BBAA-1D58-87EA-FFC61F93D27C}"/>
                      </a:ext>
                    </a:extLst>
                  </p:cNvPr>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095" name="Arc 390">
                    <a:extLst>
                      <a:ext uri="{FF2B5EF4-FFF2-40B4-BE49-F238E27FC236}">
                        <a16:creationId xmlns:a16="http://schemas.microsoft.com/office/drawing/2014/main" id="{D74ADC24-2FCE-9C4F-1C30-0C8BC3F190BD}"/>
                      </a:ext>
                    </a:extLst>
                  </p:cNvPr>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096" name="Arc 391">
                    <a:extLst>
                      <a:ext uri="{FF2B5EF4-FFF2-40B4-BE49-F238E27FC236}">
                        <a16:creationId xmlns:a16="http://schemas.microsoft.com/office/drawing/2014/main" id="{58EB8319-ECF9-BC90-5849-548E2FC1B0D8}"/>
                      </a:ext>
                    </a:extLst>
                  </p:cNvPr>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097" name="Arc 392">
                    <a:extLst>
                      <a:ext uri="{FF2B5EF4-FFF2-40B4-BE49-F238E27FC236}">
                        <a16:creationId xmlns:a16="http://schemas.microsoft.com/office/drawing/2014/main" id="{532DC141-8BEA-CDE6-3A33-EF4940CB4E27}"/>
                      </a:ext>
                    </a:extLst>
                  </p:cNvPr>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098" name="Arc 393">
                    <a:extLst>
                      <a:ext uri="{FF2B5EF4-FFF2-40B4-BE49-F238E27FC236}">
                        <a16:creationId xmlns:a16="http://schemas.microsoft.com/office/drawing/2014/main" id="{64A32F60-0ACA-E263-9B78-8E6B8F9C843C}"/>
                      </a:ext>
                    </a:extLst>
                  </p:cNvPr>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grpSp>
      <p:grpSp>
        <p:nvGrpSpPr>
          <p:cNvPr id="44037" name="Group 394">
            <a:extLst>
              <a:ext uri="{FF2B5EF4-FFF2-40B4-BE49-F238E27FC236}">
                <a16:creationId xmlns:a16="http://schemas.microsoft.com/office/drawing/2014/main" id="{7815517A-FBBE-ADE5-4DE9-C028AEE3D7EB}"/>
              </a:ext>
            </a:extLst>
          </p:cNvPr>
          <p:cNvGrpSpPr>
            <a:grpSpLocks/>
          </p:cNvGrpSpPr>
          <p:nvPr/>
        </p:nvGrpSpPr>
        <p:grpSpPr bwMode="auto">
          <a:xfrm rot="-5400000">
            <a:off x="7600583" y="5340351"/>
            <a:ext cx="914400" cy="917575"/>
            <a:chOff x="2544" y="2792"/>
            <a:chExt cx="767" cy="714"/>
          </a:xfrm>
        </p:grpSpPr>
        <p:sp>
          <p:nvSpPr>
            <p:cNvPr id="44084" name="Oval 395">
              <a:extLst>
                <a:ext uri="{FF2B5EF4-FFF2-40B4-BE49-F238E27FC236}">
                  <a16:creationId xmlns:a16="http://schemas.microsoft.com/office/drawing/2014/main" id="{9F48785F-C201-3273-D0CF-BCE62450868E}"/>
                </a:ext>
              </a:extLst>
            </p:cNvPr>
            <p:cNvSpPr>
              <a:spLocks noChangeArrowheads="1"/>
            </p:cNvSpPr>
            <p:nvPr/>
          </p:nvSpPr>
          <p:spPr bwMode="auto">
            <a:xfrm rot="-4448582">
              <a:off x="2574" y="2769"/>
              <a:ext cx="707" cy="767"/>
            </a:xfrm>
            <a:prstGeom prst="ellipse">
              <a:avLst/>
            </a:prstGeom>
            <a:gradFill rotWithShape="1">
              <a:gsLst>
                <a:gs pos="0">
                  <a:srgbClr val="996633">
                    <a:alpha val="78000"/>
                  </a:srgbClr>
                </a:gs>
                <a:gs pos="100000">
                  <a:srgbClr val="CBB197"/>
                </a:gs>
              </a:gsLst>
              <a:path path="shape">
                <a:fillToRect l="50000" t="50000" r="50000" b="50000"/>
              </a:path>
            </a:gradFill>
            <a:ln w="9525" algn="ctr">
              <a:solidFill>
                <a:srgbClr val="C2C2C2"/>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44085" name="Oval 396">
              <a:extLst>
                <a:ext uri="{FF2B5EF4-FFF2-40B4-BE49-F238E27FC236}">
                  <a16:creationId xmlns:a16="http://schemas.microsoft.com/office/drawing/2014/main" id="{C42BA09A-4861-99D4-7BAE-A7749F49BCDB}"/>
                </a:ext>
              </a:extLst>
            </p:cNvPr>
            <p:cNvSpPr>
              <a:spLocks noChangeArrowheads="1"/>
            </p:cNvSpPr>
            <p:nvPr/>
          </p:nvSpPr>
          <p:spPr bwMode="auto">
            <a:xfrm rot="-4448582">
              <a:off x="2620" y="2777"/>
              <a:ext cx="638" cy="667"/>
            </a:xfrm>
            <a:prstGeom prst="ellipse">
              <a:avLst/>
            </a:prstGeom>
            <a:gradFill rotWithShape="1">
              <a:gsLst>
                <a:gs pos="0">
                  <a:srgbClr val="996633"/>
                </a:gs>
                <a:gs pos="100000">
                  <a:srgbClr val="E2D3C5"/>
                </a:gs>
              </a:gsLst>
              <a:path path="shape">
                <a:fillToRect l="50000" t="50000" r="50000" b="50000"/>
              </a:path>
            </a:gradFill>
            <a:ln w="9525" algn="ctr">
              <a:solidFill>
                <a:srgbClr val="C2C2C2"/>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grpSp>
      <p:sp>
        <p:nvSpPr>
          <p:cNvPr id="44038" name="Text Box 397">
            <a:extLst>
              <a:ext uri="{FF2B5EF4-FFF2-40B4-BE49-F238E27FC236}">
                <a16:creationId xmlns:a16="http://schemas.microsoft.com/office/drawing/2014/main" id="{5EF35280-B680-927A-C1FA-CD2414E906BF}"/>
              </a:ext>
            </a:extLst>
          </p:cNvPr>
          <p:cNvSpPr txBox="1">
            <a:spLocks noChangeArrowheads="1"/>
          </p:cNvSpPr>
          <p:nvPr/>
        </p:nvSpPr>
        <p:spPr bwMode="auto">
          <a:xfrm>
            <a:off x="6213107" y="2979738"/>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a:solidFill>
                  <a:srgbClr val="FF0000"/>
                </a:solidFill>
                <a:latin typeface="VNI-Vari" pitchFamily="2" charset="0"/>
              </a:rPr>
              <a:t>+       - </a:t>
            </a:r>
          </a:p>
        </p:txBody>
      </p:sp>
      <p:pic>
        <p:nvPicPr>
          <p:cNvPr id="44039" name="Picture 398" descr="battery">
            <a:extLst>
              <a:ext uri="{FF2B5EF4-FFF2-40B4-BE49-F238E27FC236}">
                <a16:creationId xmlns:a16="http://schemas.microsoft.com/office/drawing/2014/main" id="{B1B2EF20-F920-7D2F-6E4F-125CE1C4F25A}"/>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039614">
            <a:off x="6258352" y="2401095"/>
            <a:ext cx="104298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Oval 399">
            <a:extLst>
              <a:ext uri="{FF2B5EF4-FFF2-40B4-BE49-F238E27FC236}">
                <a16:creationId xmlns:a16="http://schemas.microsoft.com/office/drawing/2014/main" id="{4B624E18-ED2A-A635-C335-D32AC5932ECE}"/>
              </a:ext>
            </a:extLst>
          </p:cNvPr>
          <p:cNvSpPr>
            <a:spLocks noChangeArrowheads="1"/>
          </p:cNvSpPr>
          <p:nvPr/>
        </p:nvSpPr>
        <p:spPr bwMode="auto">
          <a:xfrm>
            <a:off x="8622932" y="2882900"/>
            <a:ext cx="46038" cy="46038"/>
          </a:xfrm>
          <a:prstGeom prst="ellipse">
            <a:avLst/>
          </a:prstGeom>
          <a:solidFill>
            <a:srgbClr val="FF9900"/>
          </a:solidFill>
          <a:ln w="9525">
            <a:solidFill>
              <a:srgbClr val="FF9900"/>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44041" name="Text Box 400">
            <a:extLst>
              <a:ext uri="{FF2B5EF4-FFF2-40B4-BE49-F238E27FC236}">
                <a16:creationId xmlns:a16="http://schemas.microsoft.com/office/drawing/2014/main" id="{85A864C8-214D-4DA3-9E8A-999994D1B78B}"/>
              </a:ext>
            </a:extLst>
          </p:cNvPr>
          <p:cNvSpPr txBox="1">
            <a:spLocks noChangeArrowheads="1"/>
          </p:cNvSpPr>
          <p:nvPr/>
        </p:nvSpPr>
        <p:spPr bwMode="auto">
          <a:xfrm>
            <a:off x="8603882" y="2446338"/>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r>
              <a:rPr lang="en-US" altLang="vi-VN" sz="1400" b="1">
                <a:latin typeface="Arial" panose="020B0604020202020204" pitchFamily="34" charset="0"/>
              </a:rPr>
              <a:t>K</a:t>
            </a:r>
          </a:p>
        </p:txBody>
      </p:sp>
      <p:sp>
        <p:nvSpPr>
          <p:cNvPr id="44042" name="Rectangle 401">
            <a:extLst>
              <a:ext uri="{FF2B5EF4-FFF2-40B4-BE49-F238E27FC236}">
                <a16:creationId xmlns:a16="http://schemas.microsoft.com/office/drawing/2014/main" id="{531219FA-0C43-BAEC-9B70-5B697C7D320D}"/>
              </a:ext>
            </a:extLst>
          </p:cNvPr>
          <p:cNvSpPr>
            <a:spLocks noChangeArrowheads="1"/>
          </p:cNvSpPr>
          <p:nvPr/>
        </p:nvSpPr>
        <p:spPr bwMode="auto">
          <a:xfrm>
            <a:off x="8260982" y="2959101"/>
            <a:ext cx="800100" cy="123825"/>
          </a:xfrm>
          <a:prstGeom prst="rect">
            <a:avLst/>
          </a:prstGeom>
          <a:solidFill>
            <a:schemeClr val="accent1"/>
          </a:solidFill>
          <a:ln w="9525">
            <a:miter lim="800000"/>
            <a:headEnd/>
            <a:tailEnd/>
          </a:ln>
          <a:scene3d>
            <a:camera prst="legacyPerspectiveTopRight">
              <a:rot lat="0" lon="300000" rev="0"/>
            </a:camera>
            <a:lightRig rig="legacyFlat3" dir="r"/>
          </a:scene3d>
          <a:sp3d extrusionH="8874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44043" name="Oval 402">
            <a:extLst>
              <a:ext uri="{FF2B5EF4-FFF2-40B4-BE49-F238E27FC236}">
                <a16:creationId xmlns:a16="http://schemas.microsoft.com/office/drawing/2014/main" id="{77C7C952-52E8-A4B1-8E7D-245BCDE3C381}"/>
              </a:ext>
            </a:extLst>
          </p:cNvPr>
          <p:cNvSpPr>
            <a:spLocks noChangeArrowheads="1"/>
          </p:cNvSpPr>
          <p:nvPr/>
        </p:nvSpPr>
        <p:spPr bwMode="auto">
          <a:xfrm>
            <a:off x="8461007" y="2855914"/>
            <a:ext cx="46038" cy="46037"/>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44044" name="Oval 403">
            <a:extLst>
              <a:ext uri="{FF2B5EF4-FFF2-40B4-BE49-F238E27FC236}">
                <a16:creationId xmlns:a16="http://schemas.microsoft.com/office/drawing/2014/main" id="{AB8A82D5-60E7-5C35-8793-D22B2B7B7A6D}"/>
              </a:ext>
            </a:extLst>
          </p:cNvPr>
          <p:cNvSpPr>
            <a:spLocks noChangeArrowheads="1"/>
          </p:cNvSpPr>
          <p:nvPr/>
        </p:nvSpPr>
        <p:spPr bwMode="auto">
          <a:xfrm>
            <a:off x="8910271" y="2865439"/>
            <a:ext cx="46037" cy="46037"/>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grpSp>
        <p:nvGrpSpPr>
          <p:cNvPr id="23" name="Group 404">
            <a:extLst>
              <a:ext uri="{FF2B5EF4-FFF2-40B4-BE49-F238E27FC236}">
                <a16:creationId xmlns:a16="http://schemas.microsoft.com/office/drawing/2014/main" id="{F987692D-33B6-E841-C67C-48282C85E85C}"/>
              </a:ext>
            </a:extLst>
          </p:cNvPr>
          <p:cNvGrpSpPr>
            <a:grpSpLocks/>
          </p:cNvGrpSpPr>
          <p:nvPr/>
        </p:nvGrpSpPr>
        <p:grpSpPr bwMode="auto">
          <a:xfrm>
            <a:off x="8251457" y="2554288"/>
            <a:ext cx="685800" cy="685800"/>
            <a:chOff x="1218" y="2010"/>
            <a:chExt cx="432" cy="432"/>
          </a:xfrm>
        </p:grpSpPr>
        <p:sp>
          <p:nvSpPr>
            <p:cNvPr id="44082" name="Line 405">
              <a:extLst>
                <a:ext uri="{FF2B5EF4-FFF2-40B4-BE49-F238E27FC236}">
                  <a16:creationId xmlns:a16="http://schemas.microsoft.com/office/drawing/2014/main" id="{300CC541-E153-770D-9DC1-34F8EBC7349B}"/>
                </a:ext>
              </a:extLst>
            </p:cNvPr>
            <p:cNvSpPr>
              <a:spLocks noChangeShapeType="1"/>
            </p:cNvSpPr>
            <p:nvPr/>
          </p:nvSpPr>
          <p:spPr bwMode="auto">
            <a:xfrm flipV="1">
              <a:off x="1440" y="2064"/>
              <a:ext cx="144" cy="144"/>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4083" name="Oval 406">
              <a:extLst>
                <a:ext uri="{FF2B5EF4-FFF2-40B4-BE49-F238E27FC236}">
                  <a16:creationId xmlns:a16="http://schemas.microsoft.com/office/drawing/2014/main" id="{ED36AD00-C1CA-8AE2-3595-A1D6024464AD}"/>
                </a:ext>
              </a:extLst>
            </p:cNvPr>
            <p:cNvSpPr>
              <a:spLocks noChangeArrowheads="1"/>
            </p:cNvSpPr>
            <p:nvPr/>
          </p:nvSpPr>
          <p:spPr bwMode="auto">
            <a:xfrm>
              <a:off x="1218" y="2010"/>
              <a:ext cx="432" cy="43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grpSp>
      <p:sp>
        <p:nvSpPr>
          <p:cNvPr id="44046" name="AutoShape 407">
            <a:extLst>
              <a:ext uri="{FF2B5EF4-FFF2-40B4-BE49-F238E27FC236}">
                <a16:creationId xmlns:a16="http://schemas.microsoft.com/office/drawing/2014/main" id="{34DF4857-4BD2-706E-4845-5033AE13337C}"/>
              </a:ext>
            </a:extLst>
          </p:cNvPr>
          <p:cNvSpPr>
            <a:spLocks noChangeArrowheads="1"/>
          </p:cNvSpPr>
          <p:nvPr/>
        </p:nvSpPr>
        <p:spPr bwMode="auto">
          <a:xfrm>
            <a:off x="8432432" y="2751138"/>
            <a:ext cx="76200" cy="152400"/>
          </a:xfrm>
          <a:prstGeom prst="plus">
            <a:avLst>
              <a:gd name="adj" fmla="val 25000"/>
            </a:avLst>
          </a:prstGeom>
          <a:gradFill rotWithShape="1">
            <a:gsLst>
              <a:gs pos="0">
                <a:srgbClr val="525252"/>
              </a:gs>
              <a:gs pos="50000">
                <a:srgbClr val="B2B2B2"/>
              </a:gs>
              <a:gs pos="100000">
                <a:srgbClr val="52525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44047" name="Oval 408">
            <a:extLst>
              <a:ext uri="{FF2B5EF4-FFF2-40B4-BE49-F238E27FC236}">
                <a16:creationId xmlns:a16="http://schemas.microsoft.com/office/drawing/2014/main" id="{40D63098-4B9C-AA18-D212-0CAFF2A55F0C}"/>
              </a:ext>
            </a:extLst>
          </p:cNvPr>
          <p:cNvSpPr>
            <a:spLocks noChangeArrowheads="1"/>
          </p:cNvSpPr>
          <p:nvPr/>
        </p:nvSpPr>
        <p:spPr bwMode="auto">
          <a:xfrm>
            <a:off x="8586421" y="2849564"/>
            <a:ext cx="46037" cy="46037"/>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44048" name="AutoShape 409">
            <a:extLst>
              <a:ext uri="{FF2B5EF4-FFF2-40B4-BE49-F238E27FC236}">
                <a16:creationId xmlns:a16="http://schemas.microsoft.com/office/drawing/2014/main" id="{AC827386-2F21-2A49-09DA-8AAEE6C21BCF}"/>
              </a:ext>
            </a:extLst>
          </p:cNvPr>
          <p:cNvSpPr>
            <a:spLocks noChangeArrowheads="1"/>
          </p:cNvSpPr>
          <p:nvPr/>
        </p:nvSpPr>
        <p:spPr bwMode="auto">
          <a:xfrm>
            <a:off x="9032507" y="2770188"/>
            <a:ext cx="76200" cy="152400"/>
          </a:xfrm>
          <a:prstGeom prst="plus">
            <a:avLst>
              <a:gd name="adj" fmla="val 25000"/>
            </a:avLst>
          </a:prstGeom>
          <a:gradFill rotWithShape="1">
            <a:gsLst>
              <a:gs pos="0">
                <a:srgbClr val="525252"/>
              </a:gs>
              <a:gs pos="50000">
                <a:srgbClr val="B2B2B2"/>
              </a:gs>
              <a:gs pos="100000">
                <a:srgbClr val="52525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44049" name="Line 410">
            <a:extLst>
              <a:ext uri="{FF2B5EF4-FFF2-40B4-BE49-F238E27FC236}">
                <a16:creationId xmlns:a16="http://schemas.microsoft.com/office/drawing/2014/main" id="{FD6AB880-5501-81C3-C2AF-510E7F9FF681}"/>
              </a:ext>
            </a:extLst>
          </p:cNvPr>
          <p:cNvSpPr>
            <a:spLocks noChangeShapeType="1"/>
          </p:cNvSpPr>
          <p:nvPr/>
        </p:nvSpPr>
        <p:spPr bwMode="auto">
          <a:xfrm>
            <a:off x="7356107" y="2827339"/>
            <a:ext cx="1143000" cy="1587"/>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44050" name="AutoShape 411">
            <a:extLst>
              <a:ext uri="{FF2B5EF4-FFF2-40B4-BE49-F238E27FC236}">
                <a16:creationId xmlns:a16="http://schemas.microsoft.com/office/drawing/2014/main" id="{7996FD69-DA6D-C611-8CFB-6459E6BD5991}"/>
              </a:ext>
            </a:extLst>
          </p:cNvPr>
          <p:cNvSpPr>
            <a:spLocks noChangeArrowheads="1"/>
          </p:cNvSpPr>
          <p:nvPr/>
        </p:nvSpPr>
        <p:spPr bwMode="auto">
          <a:xfrm rot="10800000">
            <a:off x="8880107" y="4732338"/>
            <a:ext cx="609600" cy="152400"/>
          </a:xfrm>
          <a:prstGeom prst="homePlate">
            <a:avLst>
              <a:gd name="adj" fmla="val 100000"/>
            </a:avLst>
          </a:prstGeom>
          <a:solidFill>
            <a:schemeClr val="bg2"/>
          </a:solidFill>
          <a:ln w="9525" algn="ctr">
            <a:solidFill>
              <a:schemeClr val="bg2"/>
            </a:solidFill>
            <a:miter lim="800000"/>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44051" name="Freeform 412">
            <a:extLst>
              <a:ext uri="{FF2B5EF4-FFF2-40B4-BE49-F238E27FC236}">
                <a16:creationId xmlns:a16="http://schemas.microsoft.com/office/drawing/2014/main" id="{76273618-77AA-BB09-1CE0-38A75BC4221C}"/>
              </a:ext>
            </a:extLst>
          </p:cNvPr>
          <p:cNvSpPr>
            <a:spLocks/>
          </p:cNvSpPr>
          <p:nvPr/>
        </p:nvSpPr>
        <p:spPr bwMode="auto">
          <a:xfrm>
            <a:off x="9032507" y="2827338"/>
            <a:ext cx="1143000" cy="1981200"/>
          </a:xfrm>
          <a:custGeom>
            <a:avLst/>
            <a:gdLst>
              <a:gd name="T0" fmla="*/ 0 w 720"/>
              <a:gd name="T1" fmla="*/ 0 h 1248"/>
              <a:gd name="T2" fmla="*/ 2147483647 w 720"/>
              <a:gd name="T3" fmla="*/ 0 h 1248"/>
              <a:gd name="T4" fmla="*/ 2147483647 w 720"/>
              <a:gd name="T5" fmla="*/ 2147483647 h 1248"/>
              <a:gd name="T6" fmla="*/ 2147483647 w 720"/>
              <a:gd name="T7" fmla="*/ 2147483647 h 1248"/>
              <a:gd name="T8" fmla="*/ 0 60000 65536"/>
              <a:gd name="T9" fmla="*/ 0 60000 65536"/>
              <a:gd name="T10" fmla="*/ 0 60000 65536"/>
              <a:gd name="T11" fmla="*/ 0 60000 65536"/>
              <a:gd name="T12" fmla="*/ 0 w 720"/>
              <a:gd name="T13" fmla="*/ 0 h 1248"/>
              <a:gd name="T14" fmla="*/ 720 w 720"/>
              <a:gd name="T15" fmla="*/ 1248 h 1248"/>
            </a:gdLst>
            <a:ahLst/>
            <a:cxnLst>
              <a:cxn ang="T8">
                <a:pos x="T0" y="T1"/>
              </a:cxn>
              <a:cxn ang="T9">
                <a:pos x="T2" y="T3"/>
              </a:cxn>
              <a:cxn ang="T10">
                <a:pos x="T4" y="T5"/>
              </a:cxn>
              <a:cxn ang="T11">
                <a:pos x="T6" y="T7"/>
              </a:cxn>
            </a:cxnLst>
            <a:rect l="T12" t="T13" r="T14" b="T15"/>
            <a:pathLst>
              <a:path w="720" h="1248">
                <a:moveTo>
                  <a:pt x="0" y="0"/>
                </a:moveTo>
                <a:lnTo>
                  <a:pt x="720" y="0"/>
                </a:lnTo>
                <a:lnTo>
                  <a:pt x="720" y="1248"/>
                </a:lnTo>
                <a:lnTo>
                  <a:pt x="288" y="1248"/>
                </a:lnTo>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44052" name="Line 413">
            <a:extLst>
              <a:ext uri="{FF2B5EF4-FFF2-40B4-BE49-F238E27FC236}">
                <a16:creationId xmlns:a16="http://schemas.microsoft.com/office/drawing/2014/main" id="{BD51A5A6-2163-AC06-FB55-F98807481C59}"/>
              </a:ext>
            </a:extLst>
          </p:cNvPr>
          <p:cNvSpPr>
            <a:spLocks noChangeShapeType="1"/>
          </p:cNvSpPr>
          <p:nvPr/>
        </p:nvSpPr>
        <p:spPr bwMode="auto">
          <a:xfrm>
            <a:off x="8803907" y="5646738"/>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nvGrpSpPr>
          <p:cNvPr id="44053" name="Group 414">
            <a:extLst>
              <a:ext uri="{FF2B5EF4-FFF2-40B4-BE49-F238E27FC236}">
                <a16:creationId xmlns:a16="http://schemas.microsoft.com/office/drawing/2014/main" id="{F23A36A0-EFB9-3BF4-E2FB-4F85DA8BA6B4}"/>
              </a:ext>
            </a:extLst>
          </p:cNvPr>
          <p:cNvGrpSpPr>
            <a:grpSpLocks/>
          </p:cNvGrpSpPr>
          <p:nvPr/>
        </p:nvGrpSpPr>
        <p:grpSpPr bwMode="auto">
          <a:xfrm>
            <a:off x="8713420" y="3451225"/>
            <a:ext cx="228600" cy="228600"/>
            <a:chOff x="4656" y="1344"/>
            <a:chExt cx="144" cy="144"/>
          </a:xfrm>
        </p:grpSpPr>
        <p:sp>
          <p:nvSpPr>
            <p:cNvPr id="44080" name="AutoShape 415">
              <a:extLst>
                <a:ext uri="{FF2B5EF4-FFF2-40B4-BE49-F238E27FC236}">
                  <a16:creationId xmlns:a16="http://schemas.microsoft.com/office/drawing/2014/main" id="{E9130B84-6EBB-9611-2C93-82F5C27BEBD0}"/>
                </a:ext>
              </a:extLst>
            </p:cNvPr>
            <p:cNvSpPr>
              <a:spLocks noChangeArrowheads="1"/>
            </p:cNvSpPr>
            <p:nvPr/>
          </p:nvSpPr>
          <p:spPr bwMode="auto">
            <a:xfrm>
              <a:off x="4656" y="1344"/>
              <a:ext cx="144" cy="144"/>
            </a:xfrm>
            <a:prstGeom prst="flowChartProcess">
              <a:avLst/>
            </a:prstGeom>
            <a:solidFill>
              <a:schemeClr val="bg1"/>
            </a:solidFill>
            <a:ln w="9525" algn="ctr">
              <a:solidFill>
                <a:schemeClr val="bg2"/>
              </a:solidFill>
              <a:miter lim="800000"/>
              <a:headEnd/>
              <a:tailEnd/>
            </a:ln>
          </p:spPr>
          <p:txBody>
            <a:bodyPr wrap="none" lIns="91431" tIns="45716" rIns="91431" bIns="45716"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endParaRPr lang="vi-VN" altLang="vi-VN">
                <a:solidFill>
                  <a:schemeClr val="bg2"/>
                </a:solidFill>
              </a:endParaRPr>
            </a:p>
          </p:txBody>
        </p:sp>
        <p:sp>
          <p:nvSpPr>
            <p:cNvPr id="44081" name="Oval 416">
              <a:extLst>
                <a:ext uri="{FF2B5EF4-FFF2-40B4-BE49-F238E27FC236}">
                  <a16:creationId xmlns:a16="http://schemas.microsoft.com/office/drawing/2014/main" id="{D12DB3FC-58E1-217C-84B9-7E8AA8743E75}"/>
                </a:ext>
              </a:extLst>
            </p:cNvPr>
            <p:cNvSpPr>
              <a:spLocks noChangeArrowheads="1"/>
            </p:cNvSpPr>
            <p:nvPr/>
          </p:nvSpPr>
          <p:spPr bwMode="auto">
            <a:xfrm>
              <a:off x="4700" y="1396"/>
              <a:ext cx="48" cy="48"/>
            </a:xfrm>
            <a:prstGeom prst="ellipse">
              <a:avLst/>
            </a:prstGeom>
            <a:solidFill>
              <a:schemeClr val="tx1"/>
            </a:solidFill>
            <a:ln w="9525" algn="ctr">
              <a:solidFill>
                <a:srgbClr val="000000"/>
              </a:solidFill>
              <a:round/>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grpSp>
      <p:sp>
        <p:nvSpPr>
          <p:cNvPr id="44054" name="Freeform 417">
            <a:extLst>
              <a:ext uri="{FF2B5EF4-FFF2-40B4-BE49-F238E27FC236}">
                <a16:creationId xmlns:a16="http://schemas.microsoft.com/office/drawing/2014/main" id="{8156B7C7-3218-28D3-689F-026C2548AFB2}"/>
              </a:ext>
            </a:extLst>
          </p:cNvPr>
          <p:cNvSpPr>
            <a:spLocks/>
          </p:cNvSpPr>
          <p:nvPr/>
        </p:nvSpPr>
        <p:spPr bwMode="auto">
          <a:xfrm>
            <a:off x="5984507" y="2903538"/>
            <a:ext cx="1295400" cy="2514600"/>
          </a:xfrm>
          <a:custGeom>
            <a:avLst/>
            <a:gdLst>
              <a:gd name="T0" fmla="*/ 2147483647 w 816"/>
              <a:gd name="T1" fmla="*/ 0 h 1584"/>
              <a:gd name="T2" fmla="*/ 0 w 816"/>
              <a:gd name="T3" fmla="*/ 0 h 1584"/>
              <a:gd name="T4" fmla="*/ 0 w 816"/>
              <a:gd name="T5" fmla="*/ 2147483647 h 1584"/>
              <a:gd name="T6" fmla="*/ 2147483647 w 816"/>
              <a:gd name="T7" fmla="*/ 2147483647 h 1584"/>
              <a:gd name="T8" fmla="*/ 2147483647 w 816"/>
              <a:gd name="T9" fmla="*/ 2147483647 h 1584"/>
              <a:gd name="T10" fmla="*/ 0 60000 65536"/>
              <a:gd name="T11" fmla="*/ 0 60000 65536"/>
              <a:gd name="T12" fmla="*/ 0 60000 65536"/>
              <a:gd name="T13" fmla="*/ 0 60000 65536"/>
              <a:gd name="T14" fmla="*/ 0 60000 65536"/>
              <a:gd name="T15" fmla="*/ 0 w 816"/>
              <a:gd name="T16" fmla="*/ 0 h 1584"/>
              <a:gd name="T17" fmla="*/ 816 w 816"/>
              <a:gd name="T18" fmla="*/ 1584 h 1584"/>
            </a:gdLst>
            <a:ahLst/>
            <a:cxnLst>
              <a:cxn ang="T10">
                <a:pos x="T0" y="T1"/>
              </a:cxn>
              <a:cxn ang="T11">
                <a:pos x="T2" y="T3"/>
              </a:cxn>
              <a:cxn ang="T12">
                <a:pos x="T4" y="T5"/>
              </a:cxn>
              <a:cxn ang="T13">
                <a:pos x="T6" y="T7"/>
              </a:cxn>
              <a:cxn ang="T14">
                <a:pos x="T8" y="T9"/>
              </a:cxn>
            </a:cxnLst>
            <a:rect l="T15" t="T16" r="T17" b="T18"/>
            <a:pathLst>
              <a:path w="816" h="1584">
                <a:moveTo>
                  <a:pt x="240" y="0"/>
                </a:moveTo>
                <a:lnTo>
                  <a:pt x="0" y="0"/>
                </a:lnTo>
                <a:lnTo>
                  <a:pt x="0" y="1584"/>
                </a:lnTo>
                <a:lnTo>
                  <a:pt x="816" y="1584"/>
                </a:lnTo>
                <a:lnTo>
                  <a:pt x="816" y="1344"/>
                </a:lnTo>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grpSp>
        <p:nvGrpSpPr>
          <p:cNvPr id="25" name="Group 418">
            <a:extLst>
              <a:ext uri="{FF2B5EF4-FFF2-40B4-BE49-F238E27FC236}">
                <a16:creationId xmlns:a16="http://schemas.microsoft.com/office/drawing/2014/main" id="{A9E8123D-C5B9-38FF-BD2F-82E1C32CCA78}"/>
              </a:ext>
            </a:extLst>
          </p:cNvPr>
          <p:cNvGrpSpPr>
            <a:grpSpLocks/>
          </p:cNvGrpSpPr>
          <p:nvPr/>
        </p:nvGrpSpPr>
        <p:grpSpPr bwMode="auto">
          <a:xfrm>
            <a:off x="6802071" y="1733550"/>
            <a:ext cx="4059237" cy="3913188"/>
            <a:chOff x="2278" y="192"/>
            <a:chExt cx="2544" cy="2592"/>
          </a:xfrm>
        </p:grpSpPr>
        <p:grpSp>
          <p:nvGrpSpPr>
            <p:cNvPr id="44075" name="Group 419">
              <a:extLst>
                <a:ext uri="{FF2B5EF4-FFF2-40B4-BE49-F238E27FC236}">
                  <a16:creationId xmlns:a16="http://schemas.microsoft.com/office/drawing/2014/main" id="{F7DF6F31-4BB0-5A67-4335-8ACB02E1C7C2}"/>
                </a:ext>
              </a:extLst>
            </p:cNvPr>
            <p:cNvGrpSpPr>
              <a:grpSpLocks/>
            </p:cNvGrpSpPr>
            <p:nvPr/>
          </p:nvGrpSpPr>
          <p:grpSpPr bwMode="auto">
            <a:xfrm>
              <a:off x="3504" y="1414"/>
              <a:ext cx="100" cy="1370"/>
              <a:chOff x="3504" y="1414"/>
              <a:chExt cx="100" cy="1370"/>
            </a:xfrm>
          </p:grpSpPr>
          <p:sp>
            <p:nvSpPr>
              <p:cNvPr id="44077" name="Oval 420">
                <a:extLst>
                  <a:ext uri="{FF2B5EF4-FFF2-40B4-BE49-F238E27FC236}">
                    <a16:creationId xmlns:a16="http://schemas.microsoft.com/office/drawing/2014/main" id="{0124322B-7942-E15C-EB74-0CED23FBC5EF}"/>
                  </a:ext>
                </a:extLst>
              </p:cNvPr>
              <p:cNvSpPr>
                <a:spLocks noChangeArrowheads="1"/>
              </p:cNvSpPr>
              <p:nvPr/>
            </p:nvSpPr>
            <p:spPr bwMode="auto">
              <a:xfrm>
                <a:off x="3508" y="2688"/>
                <a:ext cx="96" cy="96"/>
              </a:xfrm>
              <a:prstGeom prst="ellipse">
                <a:avLst/>
              </a:prstGeom>
              <a:solidFill>
                <a:schemeClr val="bg2"/>
              </a:solidFill>
              <a:ln w="9525" algn="ctr">
                <a:solidFill>
                  <a:schemeClr val="bg2"/>
                </a:solidFill>
                <a:round/>
                <a:headEnd/>
                <a:tailEnd/>
              </a:ln>
            </p:spPr>
            <p:txBody>
              <a:bodyPr wrap="none" lIns="91431" tIns="45716" rIns="91431" bIns="45716"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endParaRPr lang="vi-VN" altLang="vi-VN">
                  <a:solidFill>
                    <a:schemeClr val="bg2"/>
                  </a:solidFill>
                </a:endParaRPr>
              </a:p>
            </p:txBody>
          </p:sp>
          <p:sp>
            <p:nvSpPr>
              <p:cNvPr id="44078" name="Line 421">
                <a:extLst>
                  <a:ext uri="{FF2B5EF4-FFF2-40B4-BE49-F238E27FC236}">
                    <a16:creationId xmlns:a16="http://schemas.microsoft.com/office/drawing/2014/main" id="{5B6BAE66-E5C4-DA0F-681A-0804F0826330}"/>
                  </a:ext>
                </a:extLst>
              </p:cNvPr>
              <p:cNvSpPr>
                <a:spLocks noChangeShapeType="1"/>
              </p:cNvSpPr>
              <p:nvPr/>
            </p:nvSpPr>
            <p:spPr bwMode="auto">
              <a:xfrm>
                <a:off x="3552" y="1414"/>
                <a:ext cx="0" cy="12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44079" name="AutoShape 422">
                <a:extLst>
                  <a:ext uri="{FF2B5EF4-FFF2-40B4-BE49-F238E27FC236}">
                    <a16:creationId xmlns:a16="http://schemas.microsoft.com/office/drawing/2014/main" id="{6A20B081-CF29-1FCA-7D54-CC6801143654}"/>
                  </a:ext>
                </a:extLst>
              </p:cNvPr>
              <p:cNvSpPr>
                <a:spLocks noChangeArrowheads="1"/>
              </p:cNvSpPr>
              <p:nvPr/>
            </p:nvSpPr>
            <p:spPr bwMode="auto">
              <a:xfrm>
                <a:off x="3504" y="2112"/>
                <a:ext cx="96" cy="240"/>
              </a:xfrm>
              <a:prstGeom prst="flowChartProcess">
                <a:avLst/>
              </a:prstGeom>
              <a:solidFill>
                <a:schemeClr val="bg2"/>
              </a:solidFill>
              <a:ln w="9525" algn="ctr">
                <a:solidFill>
                  <a:schemeClr val="bg2"/>
                </a:solidFill>
                <a:miter lim="800000"/>
                <a:headEnd/>
                <a:tailEnd/>
              </a:ln>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grpSp>
        <p:sp>
          <p:nvSpPr>
            <p:cNvPr id="44076" name="Oval 423">
              <a:extLst>
                <a:ext uri="{FF2B5EF4-FFF2-40B4-BE49-F238E27FC236}">
                  <a16:creationId xmlns:a16="http://schemas.microsoft.com/office/drawing/2014/main" id="{A0CD61C7-A9F4-5FB0-644C-CC1FACE3F664}"/>
                </a:ext>
              </a:extLst>
            </p:cNvPr>
            <p:cNvSpPr>
              <a:spLocks noChangeArrowheads="1"/>
            </p:cNvSpPr>
            <p:nvPr/>
          </p:nvSpPr>
          <p:spPr bwMode="auto">
            <a:xfrm>
              <a:off x="2278" y="192"/>
              <a:ext cx="2544" cy="2544"/>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grpSp>
      <p:sp>
        <p:nvSpPr>
          <p:cNvPr id="44056" name="Freeform 424">
            <a:extLst>
              <a:ext uri="{FF2B5EF4-FFF2-40B4-BE49-F238E27FC236}">
                <a16:creationId xmlns:a16="http://schemas.microsoft.com/office/drawing/2014/main" id="{AE469E6B-2D51-772F-FAC6-CE71CE910AE5}"/>
              </a:ext>
            </a:extLst>
          </p:cNvPr>
          <p:cNvSpPr>
            <a:spLocks/>
          </p:cNvSpPr>
          <p:nvPr/>
        </p:nvSpPr>
        <p:spPr bwMode="auto">
          <a:xfrm>
            <a:off x="8346707" y="3589338"/>
            <a:ext cx="381000" cy="1066800"/>
          </a:xfrm>
          <a:custGeom>
            <a:avLst/>
            <a:gdLst>
              <a:gd name="T0" fmla="*/ 2147483647 w 240"/>
              <a:gd name="T1" fmla="*/ 0 h 672"/>
              <a:gd name="T2" fmla="*/ 0 w 240"/>
              <a:gd name="T3" fmla="*/ 0 h 672"/>
              <a:gd name="T4" fmla="*/ 0 w 240"/>
              <a:gd name="T5" fmla="*/ 2147483647 h 672"/>
              <a:gd name="T6" fmla="*/ 0 60000 65536"/>
              <a:gd name="T7" fmla="*/ 0 60000 65536"/>
              <a:gd name="T8" fmla="*/ 0 60000 65536"/>
              <a:gd name="T9" fmla="*/ 0 w 240"/>
              <a:gd name="T10" fmla="*/ 0 h 672"/>
              <a:gd name="T11" fmla="*/ 240 w 240"/>
              <a:gd name="T12" fmla="*/ 672 h 672"/>
            </a:gdLst>
            <a:ahLst/>
            <a:cxnLst>
              <a:cxn ang="T6">
                <a:pos x="T0" y="T1"/>
              </a:cxn>
              <a:cxn ang="T7">
                <a:pos x="T2" y="T3"/>
              </a:cxn>
              <a:cxn ang="T8">
                <a:pos x="T4" y="T5"/>
              </a:cxn>
            </a:cxnLst>
            <a:rect l="T9" t="T10" r="T11" b="T12"/>
            <a:pathLst>
              <a:path w="240" h="672">
                <a:moveTo>
                  <a:pt x="240" y="0"/>
                </a:moveTo>
                <a:lnTo>
                  <a:pt x="0" y="0"/>
                </a:lnTo>
                <a:lnTo>
                  <a:pt x="0" y="672"/>
                </a:lnTo>
              </a:path>
            </a:pathLst>
          </a:custGeom>
          <a:noFill/>
          <a:ln w="127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44057" name="Text Box 492">
            <a:extLst>
              <a:ext uri="{FF2B5EF4-FFF2-40B4-BE49-F238E27FC236}">
                <a16:creationId xmlns:a16="http://schemas.microsoft.com/office/drawing/2014/main" id="{AEF6D2C5-4CBD-1678-314E-28F0F543764E}"/>
              </a:ext>
            </a:extLst>
          </p:cNvPr>
          <p:cNvSpPr txBox="1">
            <a:spLocks noChangeArrowheads="1"/>
          </p:cNvSpPr>
          <p:nvPr/>
        </p:nvSpPr>
        <p:spPr bwMode="auto">
          <a:xfrm>
            <a:off x="6136907" y="3295651"/>
            <a:ext cx="1562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AU" altLang="vi-VN" sz="2000">
                <a:latin typeface="Times New Roman" panose="02020603050405020304" pitchFamily="18" charset="0"/>
              </a:rPr>
              <a:t>Nguồn điện</a:t>
            </a:r>
            <a:endParaRPr lang="en-US" altLang="vi-VN" sz="2000">
              <a:latin typeface="Times New Roman" panose="02020603050405020304" pitchFamily="18" charset="0"/>
            </a:endParaRPr>
          </a:p>
        </p:txBody>
      </p:sp>
      <p:sp>
        <p:nvSpPr>
          <p:cNvPr id="44058" name="Rectangle 531">
            <a:extLst>
              <a:ext uri="{FF2B5EF4-FFF2-40B4-BE49-F238E27FC236}">
                <a16:creationId xmlns:a16="http://schemas.microsoft.com/office/drawing/2014/main" id="{3384ED49-9108-1F1F-1E68-4C406B4CC64C}"/>
              </a:ext>
            </a:extLst>
          </p:cNvPr>
          <p:cNvSpPr>
            <a:spLocks noChangeArrowheads="1"/>
          </p:cNvSpPr>
          <p:nvPr/>
        </p:nvSpPr>
        <p:spPr bwMode="auto">
          <a:xfrm>
            <a:off x="8934083" y="3059114"/>
            <a:ext cx="1108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r>
              <a:rPr lang="en-US" altLang="vi-VN" sz="2000">
                <a:latin typeface="Times New Roman" panose="02020603050405020304" pitchFamily="18" charset="0"/>
              </a:rPr>
              <a:t>Chốt kẹp</a:t>
            </a:r>
          </a:p>
        </p:txBody>
      </p:sp>
      <p:grpSp>
        <p:nvGrpSpPr>
          <p:cNvPr id="44059" name="Group 534">
            <a:extLst>
              <a:ext uri="{FF2B5EF4-FFF2-40B4-BE49-F238E27FC236}">
                <a16:creationId xmlns:a16="http://schemas.microsoft.com/office/drawing/2014/main" id="{301665E6-6FDB-301C-E729-E870C71600BB}"/>
              </a:ext>
            </a:extLst>
          </p:cNvPr>
          <p:cNvGrpSpPr>
            <a:grpSpLocks/>
          </p:cNvGrpSpPr>
          <p:nvPr/>
        </p:nvGrpSpPr>
        <p:grpSpPr bwMode="auto">
          <a:xfrm>
            <a:off x="8937257" y="3409950"/>
            <a:ext cx="933450" cy="190500"/>
            <a:chOff x="516" y="3288"/>
            <a:chExt cx="588" cy="120"/>
          </a:xfrm>
        </p:grpSpPr>
        <p:sp>
          <p:nvSpPr>
            <p:cNvPr id="44073" name="Line 532">
              <a:extLst>
                <a:ext uri="{FF2B5EF4-FFF2-40B4-BE49-F238E27FC236}">
                  <a16:creationId xmlns:a16="http://schemas.microsoft.com/office/drawing/2014/main" id="{8E066525-FE9D-19F3-0844-ED1A374A3109}"/>
                </a:ext>
              </a:extLst>
            </p:cNvPr>
            <p:cNvSpPr>
              <a:spLocks noChangeShapeType="1"/>
            </p:cNvSpPr>
            <p:nvPr/>
          </p:nvSpPr>
          <p:spPr bwMode="auto">
            <a:xfrm flipV="1">
              <a:off x="516" y="3288"/>
              <a:ext cx="144" cy="120"/>
            </a:xfrm>
            <a:prstGeom prst="line">
              <a:avLst/>
            </a:prstGeom>
            <a:noFill/>
            <a:ln w="9525">
              <a:solidFill>
                <a:srgbClr val="CC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4074" name="Line 533">
              <a:extLst>
                <a:ext uri="{FF2B5EF4-FFF2-40B4-BE49-F238E27FC236}">
                  <a16:creationId xmlns:a16="http://schemas.microsoft.com/office/drawing/2014/main" id="{CB22CE86-3B1E-976E-8BC6-3E7C4E12B9DD}"/>
                </a:ext>
              </a:extLst>
            </p:cNvPr>
            <p:cNvSpPr>
              <a:spLocks noChangeShapeType="1"/>
            </p:cNvSpPr>
            <p:nvPr/>
          </p:nvSpPr>
          <p:spPr bwMode="auto">
            <a:xfrm>
              <a:off x="648" y="3288"/>
              <a:ext cx="456" cy="0"/>
            </a:xfrm>
            <a:prstGeom prst="line">
              <a:avLst/>
            </a:prstGeom>
            <a:noFill/>
            <a:ln w="9525">
              <a:solidFill>
                <a:srgbClr val="CC00FF"/>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44060" name="Rectangle 535">
            <a:extLst>
              <a:ext uri="{FF2B5EF4-FFF2-40B4-BE49-F238E27FC236}">
                <a16:creationId xmlns:a16="http://schemas.microsoft.com/office/drawing/2014/main" id="{8A36E314-27FD-244C-42CC-39C7A33FE45E}"/>
              </a:ext>
            </a:extLst>
          </p:cNvPr>
          <p:cNvSpPr>
            <a:spLocks noChangeArrowheads="1"/>
          </p:cNvSpPr>
          <p:nvPr/>
        </p:nvSpPr>
        <p:spPr bwMode="auto">
          <a:xfrm>
            <a:off x="8864233" y="3592514"/>
            <a:ext cx="12176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r>
              <a:rPr lang="en-AU" altLang="vi-VN" sz="2000">
                <a:latin typeface="Times New Roman" panose="02020603050405020304" pitchFamily="18" charset="0"/>
              </a:rPr>
              <a:t>Lá thép đàn hồi</a:t>
            </a:r>
            <a:endParaRPr lang="en-US" altLang="vi-VN" sz="2000">
              <a:latin typeface="Times New Roman" panose="02020603050405020304" pitchFamily="18" charset="0"/>
            </a:endParaRPr>
          </a:p>
        </p:txBody>
      </p:sp>
      <p:sp>
        <p:nvSpPr>
          <p:cNvPr id="44061" name="Line 536">
            <a:extLst>
              <a:ext uri="{FF2B5EF4-FFF2-40B4-BE49-F238E27FC236}">
                <a16:creationId xmlns:a16="http://schemas.microsoft.com/office/drawing/2014/main" id="{8DF89BCC-990D-F407-1F5E-F96EF676E264}"/>
              </a:ext>
            </a:extLst>
          </p:cNvPr>
          <p:cNvSpPr>
            <a:spLocks noChangeShapeType="1"/>
          </p:cNvSpPr>
          <p:nvPr/>
        </p:nvSpPr>
        <p:spPr bwMode="auto">
          <a:xfrm>
            <a:off x="8842007" y="4229100"/>
            <a:ext cx="1143000" cy="0"/>
          </a:xfrm>
          <a:prstGeom prst="line">
            <a:avLst/>
          </a:prstGeom>
          <a:noFill/>
          <a:ln w="9525">
            <a:solidFill>
              <a:srgbClr val="CC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4062" name="Rectangle 537">
            <a:extLst>
              <a:ext uri="{FF2B5EF4-FFF2-40B4-BE49-F238E27FC236}">
                <a16:creationId xmlns:a16="http://schemas.microsoft.com/office/drawing/2014/main" id="{487AACC3-FB02-262E-F5FE-F354D42094CC}"/>
              </a:ext>
            </a:extLst>
          </p:cNvPr>
          <p:cNvSpPr>
            <a:spLocks noChangeArrowheads="1"/>
          </p:cNvSpPr>
          <p:nvPr/>
        </p:nvSpPr>
        <p:spPr bwMode="auto">
          <a:xfrm>
            <a:off x="8892808" y="4297364"/>
            <a:ext cx="1190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r>
              <a:rPr lang="en-AU" altLang="vi-VN" sz="2000">
                <a:latin typeface="Times New Roman" panose="02020603050405020304" pitchFamily="18" charset="0"/>
              </a:rPr>
              <a:t>Miếng sắt</a:t>
            </a:r>
            <a:endParaRPr lang="en-US" altLang="vi-VN" sz="2000">
              <a:latin typeface="Times New Roman" panose="02020603050405020304" pitchFamily="18" charset="0"/>
            </a:endParaRPr>
          </a:p>
        </p:txBody>
      </p:sp>
      <p:sp>
        <p:nvSpPr>
          <p:cNvPr id="44063" name="Line 538">
            <a:extLst>
              <a:ext uri="{FF2B5EF4-FFF2-40B4-BE49-F238E27FC236}">
                <a16:creationId xmlns:a16="http://schemas.microsoft.com/office/drawing/2014/main" id="{858C78D2-F8B1-2C41-8D3E-B5ECDE476DF8}"/>
              </a:ext>
            </a:extLst>
          </p:cNvPr>
          <p:cNvSpPr>
            <a:spLocks noChangeShapeType="1"/>
          </p:cNvSpPr>
          <p:nvPr/>
        </p:nvSpPr>
        <p:spPr bwMode="auto">
          <a:xfrm>
            <a:off x="8899157" y="4648200"/>
            <a:ext cx="1047750" cy="0"/>
          </a:xfrm>
          <a:prstGeom prst="line">
            <a:avLst/>
          </a:prstGeom>
          <a:noFill/>
          <a:ln w="9525">
            <a:solidFill>
              <a:srgbClr val="CC00FF"/>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44064" name="Group 539">
            <a:extLst>
              <a:ext uri="{FF2B5EF4-FFF2-40B4-BE49-F238E27FC236}">
                <a16:creationId xmlns:a16="http://schemas.microsoft.com/office/drawing/2014/main" id="{DEF356FC-178E-F95E-0C51-7E6DB6527B95}"/>
              </a:ext>
            </a:extLst>
          </p:cNvPr>
          <p:cNvGrpSpPr>
            <a:grpSpLocks/>
          </p:cNvGrpSpPr>
          <p:nvPr/>
        </p:nvGrpSpPr>
        <p:grpSpPr bwMode="auto">
          <a:xfrm flipV="1">
            <a:off x="8983295" y="4922838"/>
            <a:ext cx="1733550" cy="381000"/>
            <a:chOff x="516" y="3288"/>
            <a:chExt cx="588" cy="120"/>
          </a:xfrm>
        </p:grpSpPr>
        <p:sp>
          <p:nvSpPr>
            <p:cNvPr id="44071" name="Line 540">
              <a:extLst>
                <a:ext uri="{FF2B5EF4-FFF2-40B4-BE49-F238E27FC236}">
                  <a16:creationId xmlns:a16="http://schemas.microsoft.com/office/drawing/2014/main" id="{6D1C316B-1652-545F-975F-4A1A21EB7C99}"/>
                </a:ext>
              </a:extLst>
            </p:cNvPr>
            <p:cNvSpPr>
              <a:spLocks noChangeShapeType="1"/>
            </p:cNvSpPr>
            <p:nvPr/>
          </p:nvSpPr>
          <p:spPr bwMode="auto">
            <a:xfrm flipV="1">
              <a:off x="516" y="3288"/>
              <a:ext cx="144" cy="120"/>
            </a:xfrm>
            <a:prstGeom prst="line">
              <a:avLst/>
            </a:prstGeom>
            <a:noFill/>
            <a:ln w="9525">
              <a:solidFill>
                <a:srgbClr val="CC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4072" name="Line 541">
              <a:extLst>
                <a:ext uri="{FF2B5EF4-FFF2-40B4-BE49-F238E27FC236}">
                  <a16:creationId xmlns:a16="http://schemas.microsoft.com/office/drawing/2014/main" id="{14CBB766-E87A-8097-FEA3-93EA0F3691DD}"/>
                </a:ext>
              </a:extLst>
            </p:cNvPr>
            <p:cNvSpPr>
              <a:spLocks noChangeShapeType="1"/>
            </p:cNvSpPr>
            <p:nvPr/>
          </p:nvSpPr>
          <p:spPr bwMode="auto">
            <a:xfrm>
              <a:off x="648" y="3288"/>
              <a:ext cx="456" cy="0"/>
            </a:xfrm>
            <a:prstGeom prst="line">
              <a:avLst/>
            </a:prstGeom>
            <a:noFill/>
            <a:ln w="9525">
              <a:solidFill>
                <a:srgbClr val="CC00FF"/>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44065" name="Rectangle 542">
            <a:extLst>
              <a:ext uri="{FF2B5EF4-FFF2-40B4-BE49-F238E27FC236}">
                <a16:creationId xmlns:a16="http://schemas.microsoft.com/office/drawing/2014/main" id="{4DDEA480-DD71-BF41-E2E1-C2CA31641ED4}"/>
              </a:ext>
            </a:extLst>
          </p:cNvPr>
          <p:cNvSpPr>
            <a:spLocks noChangeArrowheads="1"/>
          </p:cNvSpPr>
          <p:nvPr/>
        </p:nvSpPr>
        <p:spPr bwMode="auto">
          <a:xfrm>
            <a:off x="9370645" y="4945064"/>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r>
              <a:rPr lang="en-AU" altLang="vi-VN" sz="2000">
                <a:latin typeface="Times New Roman" panose="02020603050405020304" pitchFamily="18" charset="0"/>
              </a:rPr>
              <a:t>Tiếp điểm</a:t>
            </a:r>
            <a:endParaRPr lang="en-US" altLang="vi-VN" sz="2000">
              <a:latin typeface="Times New Roman" panose="02020603050405020304" pitchFamily="18" charset="0"/>
            </a:endParaRPr>
          </a:p>
        </p:txBody>
      </p:sp>
      <p:sp>
        <p:nvSpPr>
          <p:cNvPr id="44066" name="Rectangle 543">
            <a:extLst>
              <a:ext uri="{FF2B5EF4-FFF2-40B4-BE49-F238E27FC236}">
                <a16:creationId xmlns:a16="http://schemas.microsoft.com/office/drawing/2014/main" id="{96FC5FF2-1233-7D9A-C588-DB4B58DE6E13}"/>
              </a:ext>
            </a:extLst>
          </p:cNvPr>
          <p:cNvSpPr>
            <a:spLocks noChangeArrowheads="1"/>
          </p:cNvSpPr>
          <p:nvPr/>
        </p:nvSpPr>
        <p:spPr bwMode="auto">
          <a:xfrm>
            <a:off x="7527557" y="6172200"/>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r>
              <a:rPr lang="en-AU" altLang="vi-VN">
                <a:latin typeface="Times New Roman" panose="02020603050405020304" pitchFamily="18" charset="0"/>
              </a:rPr>
              <a:t>Chuông</a:t>
            </a:r>
            <a:endParaRPr lang="en-US" altLang="vi-VN">
              <a:latin typeface="Times New Roman" panose="02020603050405020304" pitchFamily="18" charset="0"/>
            </a:endParaRPr>
          </a:p>
        </p:txBody>
      </p:sp>
      <p:sp>
        <p:nvSpPr>
          <p:cNvPr id="44067" name="Rectangle 544">
            <a:extLst>
              <a:ext uri="{FF2B5EF4-FFF2-40B4-BE49-F238E27FC236}">
                <a16:creationId xmlns:a16="http://schemas.microsoft.com/office/drawing/2014/main" id="{BD1A8FD4-053E-2AD1-8CE8-BE9FE93C2934}"/>
              </a:ext>
            </a:extLst>
          </p:cNvPr>
          <p:cNvSpPr>
            <a:spLocks noChangeArrowheads="1"/>
          </p:cNvSpPr>
          <p:nvPr/>
        </p:nvSpPr>
        <p:spPr bwMode="auto">
          <a:xfrm>
            <a:off x="6213108" y="3859214"/>
            <a:ext cx="1965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r>
              <a:rPr lang="en-AU" altLang="vi-VN" sz="2000">
                <a:latin typeface="Times New Roman" panose="02020603050405020304" pitchFamily="18" charset="0"/>
              </a:rPr>
              <a:t>Cuộn dây quấn quanh lõi sắt non</a:t>
            </a:r>
            <a:endParaRPr lang="en-US" altLang="vi-VN" sz="2000">
              <a:latin typeface="Times New Roman" panose="02020603050405020304" pitchFamily="18" charset="0"/>
            </a:endParaRPr>
          </a:p>
        </p:txBody>
      </p:sp>
      <p:sp>
        <p:nvSpPr>
          <p:cNvPr id="44069" name="Oval 549">
            <a:extLst>
              <a:ext uri="{FF2B5EF4-FFF2-40B4-BE49-F238E27FC236}">
                <a16:creationId xmlns:a16="http://schemas.microsoft.com/office/drawing/2014/main" id="{89FC211A-CD06-E87F-C217-AAFBFD9EB33D}"/>
              </a:ext>
            </a:extLst>
          </p:cNvPr>
          <p:cNvSpPr>
            <a:spLocks noChangeArrowheads="1"/>
          </p:cNvSpPr>
          <p:nvPr/>
        </p:nvSpPr>
        <p:spPr bwMode="auto">
          <a:xfrm>
            <a:off x="7587883" y="5316538"/>
            <a:ext cx="936625" cy="957262"/>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44070" name="Text Box 8">
            <a:extLst>
              <a:ext uri="{FF2B5EF4-FFF2-40B4-BE49-F238E27FC236}">
                <a16:creationId xmlns:a16="http://schemas.microsoft.com/office/drawing/2014/main" id="{EA77B33B-1C22-DAAA-5E9C-9F271C990DF3}"/>
              </a:ext>
            </a:extLst>
          </p:cNvPr>
          <p:cNvSpPr txBox="1">
            <a:spLocks noChangeArrowheads="1"/>
          </p:cNvSpPr>
          <p:nvPr/>
        </p:nvSpPr>
        <p:spPr bwMode="auto">
          <a:xfrm>
            <a:off x="6082506" y="363169"/>
            <a:ext cx="5118893"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b="1">
                <a:latin typeface="Times New Roman" panose="02020603050405020304" pitchFamily="18" charset="0"/>
              </a:rPr>
              <a:t>* Tìm hiểu chuông điện: Mô tả hoạt động của chuông điện</a:t>
            </a:r>
          </a:p>
        </p:txBody>
      </p:sp>
      <p:grpSp>
        <p:nvGrpSpPr>
          <p:cNvPr id="5" name="Group 87">
            <a:extLst>
              <a:ext uri="{FF2B5EF4-FFF2-40B4-BE49-F238E27FC236}">
                <a16:creationId xmlns:a16="http://schemas.microsoft.com/office/drawing/2014/main" id="{C93F21A8-6413-D941-BE91-1797FAB1AC8E}"/>
              </a:ext>
            </a:extLst>
          </p:cNvPr>
          <p:cNvGrpSpPr>
            <a:grpSpLocks/>
          </p:cNvGrpSpPr>
          <p:nvPr/>
        </p:nvGrpSpPr>
        <p:grpSpPr bwMode="auto">
          <a:xfrm>
            <a:off x="450414" y="3330131"/>
            <a:ext cx="374853" cy="59933"/>
            <a:chOff x="1143000" y="4953000"/>
            <a:chExt cx="457200" cy="77788"/>
          </a:xfrm>
        </p:grpSpPr>
        <p:cxnSp>
          <p:nvCxnSpPr>
            <p:cNvPr id="44172" name="Straight Connector 44171">
              <a:extLst>
                <a:ext uri="{FF2B5EF4-FFF2-40B4-BE49-F238E27FC236}">
                  <a16:creationId xmlns:a16="http://schemas.microsoft.com/office/drawing/2014/main" id="{E3A9A6BD-ECF3-2949-31DD-748D68A44C1B}"/>
                </a:ext>
              </a:extLst>
            </p:cNvPr>
            <p:cNvCxnSpPr/>
            <p:nvPr/>
          </p:nvCxnSpPr>
          <p:spPr>
            <a:xfrm>
              <a:off x="1294397" y="5027753"/>
              <a:ext cx="154899" cy="20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173" name="Straight Connector 44172">
              <a:extLst>
                <a:ext uri="{FF2B5EF4-FFF2-40B4-BE49-F238E27FC236}">
                  <a16:creationId xmlns:a16="http://schemas.microsoft.com/office/drawing/2014/main" id="{EE752A48-E60C-C2AD-8FB0-F5B643EE6CDD}"/>
                </a:ext>
              </a:extLst>
            </p:cNvPr>
            <p:cNvCxnSpPr/>
            <p:nvPr/>
          </p:nvCxnSpPr>
          <p:spPr>
            <a:xfrm>
              <a:off x="1143371" y="4953578"/>
              <a:ext cx="456952" cy="2061"/>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44171" name="Straight Connector 44170">
            <a:extLst>
              <a:ext uri="{FF2B5EF4-FFF2-40B4-BE49-F238E27FC236}">
                <a16:creationId xmlns:a16="http://schemas.microsoft.com/office/drawing/2014/main" id="{37662364-6FB1-1451-C67D-6C8E2948226D}"/>
              </a:ext>
            </a:extLst>
          </p:cNvPr>
          <p:cNvCxnSpPr/>
          <p:nvPr/>
        </p:nvCxnSpPr>
        <p:spPr bwMode="auto">
          <a:xfrm>
            <a:off x="1536568" y="4202114"/>
            <a:ext cx="312737" cy="142875"/>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AE882730-0C0D-9287-31F7-9F4C26EA35E6}"/>
              </a:ext>
            </a:extLst>
          </p:cNvPr>
          <p:cNvSpPr/>
          <p:nvPr/>
        </p:nvSpPr>
        <p:spPr bwMode="auto">
          <a:xfrm>
            <a:off x="1550855" y="4216401"/>
            <a:ext cx="498475" cy="211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7" name="Group 48">
            <a:extLst>
              <a:ext uri="{FF2B5EF4-FFF2-40B4-BE49-F238E27FC236}">
                <a16:creationId xmlns:a16="http://schemas.microsoft.com/office/drawing/2014/main" id="{5C49FD0E-9392-8730-967A-26D924E81DBD}"/>
              </a:ext>
            </a:extLst>
          </p:cNvPr>
          <p:cNvGrpSpPr>
            <a:grpSpLocks/>
          </p:cNvGrpSpPr>
          <p:nvPr/>
        </p:nvGrpSpPr>
        <p:grpSpPr bwMode="auto">
          <a:xfrm rot="16200000">
            <a:off x="1281027" y="3442216"/>
            <a:ext cx="1340205" cy="374854"/>
            <a:chOff x="912" y="1872"/>
            <a:chExt cx="816" cy="152"/>
          </a:xfrm>
        </p:grpSpPr>
        <p:sp>
          <p:nvSpPr>
            <p:cNvPr id="53" name="Rectangle 49">
              <a:extLst>
                <a:ext uri="{FF2B5EF4-FFF2-40B4-BE49-F238E27FC236}">
                  <a16:creationId xmlns:a16="http://schemas.microsoft.com/office/drawing/2014/main" id="{2454BC6B-A6CE-0463-AFDF-359EEDC19FB3}"/>
                </a:ext>
              </a:extLst>
            </p:cNvPr>
            <p:cNvSpPr>
              <a:spLocks noChangeArrowheads="1"/>
            </p:cNvSpPr>
            <p:nvPr/>
          </p:nvSpPr>
          <p:spPr bwMode="auto">
            <a:xfrm rot="10800000">
              <a:off x="912" y="1883"/>
              <a:ext cx="816" cy="139"/>
            </a:xfrm>
            <a:prstGeom prst="rect">
              <a:avLst/>
            </a:prstGeom>
            <a:solidFill>
              <a:schemeClr val="accent1"/>
            </a:solidFill>
            <a:ln w="9525">
              <a:solidFill>
                <a:srgbClr val="D80000"/>
              </a:solidFill>
              <a:miter lim="800000"/>
              <a:headEnd/>
              <a:tailEnd/>
            </a:ln>
          </p:spPr>
          <p:txBody>
            <a:bodyPr rot="10800000" vert="eaVert"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en-US" altLang="en-US"/>
            </a:p>
          </p:txBody>
        </p:sp>
        <p:sp>
          <p:nvSpPr>
            <p:cNvPr id="54" name="Freeform 50">
              <a:extLst>
                <a:ext uri="{FF2B5EF4-FFF2-40B4-BE49-F238E27FC236}">
                  <a16:creationId xmlns:a16="http://schemas.microsoft.com/office/drawing/2014/main" id="{2B9C838C-808F-1A9B-58E9-78B9AF2970CF}"/>
                </a:ext>
              </a:extLst>
            </p:cNvPr>
            <p:cNvSpPr>
              <a:spLocks/>
            </p:cNvSpPr>
            <p:nvPr/>
          </p:nvSpPr>
          <p:spPr bwMode="auto">
            <a:xfrm rot="10800000">
              <a:off x="931" y="1872"/>
              <a:ext cx="74" cy="152"/>
            </a:xfrm>
            <a:custGeom>
              <a:avLst/>
              <a:gdLst>
                <a:gd name="T0" fmla="*/ 0 w 192"/>
                <a:gd name="T1" fmla="*/ 0 h 576"/>
                <a:gd name="T2" fmla="*/ 0 w 192"/>
                <a:gd name="T3" fmla="*/ 0 h 576"/>
                <a:gd name="T4" fmla="*/ 0 w 192"/>
                <a:gd name="T5" fmla="*/ 0 h 576"/>
                <a:gd name="T6" fmla="*/ 0 w 192"/>
                <a:gd name="T7" fmla="*/ 0 h 576"/>
                <a:gd name="T8" fmla="*/ 0 60000 65536"/>
                <a:gd name="T9" fmla="*/ 0 60000 65536"/>
                <a:gd name="T10" fmla="*/ 0 60000 65536"/>
                <a:gd name="T11" fmla="*/ 0 60000 65536"/>
                <a:gd name="T12" fmla="*/ 0 w 192"/>
                <a:gd name="T13" fmla="*/ 0 h 576"/>
                <a:gd name="T14" fmla="*/ 192 w 192"/>
                <a:gd name="T15" fmla="*/ 576 h 576"/>
              </a:gdLst>
              <a:ahLst/>
              <a:cxnLst>
                <a:cxn ang="T8">
                  <a:pos x="T0" y="T1"/>
                </a:cxn>
                <a:cxn ang="T9">
                  <a:pos x="T2" y="T3"/>
                </a:cxn>
                <a:cxn ang="T10">
                  <a:pos x="T4" y="T5"/>
                </a:cxn>
                <a:cxn ang="T11">
                  <a:pos x="T6" y="T7"/>
                </a:cxn>
              </a:cxnLst>
              <a:rect l="T12" t="T13" r="T14" b="T15"/>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a:solidFill>
                <a:srgbClr val="D800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vi-VN"/>
            </a:p>
          </p:txBody>
        </p:sp>
        <p:sp>
          <p:nvSpPr>
            <p:cNvPr id="55" name="Freeform 51">
              <a:extLst>
                <a:ext uri="{FF2B5EF4-FFF2-40B4-BE49-F238E27FC236}">
                  <a16:creationId xmlns:a16="http://schemas.microsoft.com/office/drawing/2014/main" id="{41B8470E-1F02-BD58-ACAD-A764DE0696F4}"/>
                </a:ext>
              </a:extLst>
            </p:cNvPr>
            <p:cNvSpPr>
              <a:spLocks/>
            </p:cNvSpPr>
            <p:nvPr/>
          </p:nvSpPr>
          <p:spPr bwMode="auto">
            <a:xfrm rot="10800000">
              <a:off x="968" y="1872"/>
              <a:ext cx="74" cy="152"/>
            </a:xfrm>
            <a:custGeom>
              <a:avLst/>
              <a:gdLst>
                <a:gd name="T0" fmla="*/ 0 w 192"/>
                <a:gd name="T1" fmla="*/ 0 h 576"/>
                <a:gd name="T2" fmla="*/ 0 w 192"/>
                <a:gd name="T3" fmla="*/ 0 h 576"/>
                <a:gd name="T4" fmla="*/ 0 w 192"/>
                <a:gd name="T5" fmla="*/ 0 h 576"/>
                <a:gd name="T6" fmla="*/ 0 w 192"/>
                <a:gd name="T7" fmla="*/ 0 h 576"/>
                <a:gd name="T8" fmla="*/ 0 60000 65536"/>
                <a:gd name="T9" fmla="*/ 0 60000 65536"/>
                <a:gd name="T10" fmla="*/ 0 60000 65536"/>
                <a:gd name="T11" fmla="*/ 0 60000 65536"/>
                <a:gd name="T12" fmla="*/ 0 w 192"/>
                <a:gd name="T13" fmla="*/ 0 h 576"/>
                <a:gd name="T14" fmla="*/ 192 w 192"/>
                <a:gd name="T15" fmla="*/ 576 h 576"/>
              </a:gdLst>
              <a:ahLst/>
              <a:cxnLst>
                <a:cxn ang="T8">
                  <a:pos x="T0" y="T1"/>
                </a:cxn>
                <a:cxn ang="T9">
                  <a:pos x="T2" y="T3"/>
                </a:cxn>
                <a:cxn ang="T10">
                  <a:pos x="T4" y="T5"/>
                </a:cxn>
                <a:cxn ang="T11">
                  <a:pos x="T6" y="T7"/>
                </a:cxn>
              </a:cxnLst>
              <a:rect l="T12" t="T13" r="T14" b="T15"/>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a:solidFill>
                <a:srgbClr val="D800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vi-VN"/>
            </a:p>
          </p:txBody>
        </p:sp>
        <p:sp>
          <p:nvSpPr>
            <p:cNvPr id="56" name="Freeform 52">
              <a:extLst>
                <a:ext uri="{FF2B5EF4-FFF2-40B4-BE49-F238E27FC236}">
                  <a16:creationId xmlns:a16="http://schemas.microsoft.com/office/drawing/2014/main" id="{DB98062E-15E0-B63B-0716-0D6DB8D8BBCC}"/>
                </a:ext>
              </a:extLst>
            </p:cNvPr>
            <p:cNvSpPr>
              <a:spLocks/>
            </p:cNvSpPr>
            <p:nvPr/>
          </p:nvSpPr>
          <p:spPr bwMode="auto">
            <a:xfrm rot="10800000">
              <a:off x="1005" y="1872"/>
              <a:ext cx="74" cy="152"/>
            </a:xfrm>
            <a:custGeom>
              <a:avLst/>
              <a:gdLst>
                <a:gd name="T0" fmla="*/ 0 w 192"/>
                <a:gd name="T1" fmla="*/ 0 h 576"/>
                <a:gd name="T2" fmla="*/ 0 w 192"/>
                <a:gd name="T3" fmla="*/ 0 h 576"/>
                <a:gd name="T4" fmla="*/ 0 w 192"/>
                <a:gd name="T5" fmla="*/ 0 h 576"/>
                <a:gd name="T6" fmla="*/ 0 w 192"/>
                <a:gd name="T7" fmla="*/ 0 h 576"/>
                <a:gd name="T8" fmla="*/ 0 60000 65536"/>
                <a:gd name="T9" fmla="*/ 0 60000 65536"/>
                <a:gd name="T10" fmla="*/ 0 60000 65536"/>
                <a:gd name="T11" fmla="*/ 0 60000 65536"/>
                <a:gd name="T12" fmla="*/ 0 w 192"/>
                <a:gd name="T13" fmla="*/ 0 h 576"/>
                <a:gd name="T14" fmla="*/ 192 w 192"/>
                <a:gd name="T15" fmla="*/ 576 h 576"/>
              </a:gdLst>
              <a:ahLst/>
              <a:cxnLst>
                <a:cxn ang="T8">
                  <a:pos x="T0" y="T1"/>
                </a:cxn>
                <a:cxn ang="T9">
                  <a:pos x="T2" y="T3"/>
                </a:cxn>
                <a:cxn ang="T10">
                  <a:pos x="T4" y="T5"/>
                </a:cxn>
                <a:cxn ang="T11">
                  <a:pos x="T6" y="T7"/>
                </a:cxn>
              </a:cxnLst>
              <a:rect l="T12" t="T13" r="T14" b="T15"/>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a:solidFill>
                <a:srgbClr val="D800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vi-VN"/>
            </a:p>
          </p:txBody>
        </p:sp>
        <p:sp>
          <p:nvSpPr>
            <p:cNvPr id="57" name="Freeform 53">
              <a:extLst>
                <a:ext uri="{FF2B5EF4-FFF2-40B4-BE49-F238E27FC236}">
                  <a16:creationId xmlns:a16="http://schemas.microsoft.com/office/drawing/2014/main" id="{2BA806AD-1F31-2847-191A-A14CF314455E}"/>
                </a:ext>
              </a:extLst>
            </p:cNvPr>
            <p:cNvSpPr>
              <a:spLocks/>
            </p:cNvSpPr>
            <p:nvPr/>
          </p:nvSpPr>
          <p:spPr bwMode="auto">
            <a:xfrm rot="10800000">
              <a:off x="1042" y="1872"/>
              <a:ext cx="74" cy="152"/>
            </a:xfrm>
            <a:custGeom>
              <a:avLst/>
              <a:gdLst>
                <a:gd name="T0" fmla="*/ 0 w 192"/>
                <a:gd name="T1" fmla="*/ 0 h 576"/>
                <a:gd name="T2" fmla="*/ 0 w 192"/>
                <a:gd name="T3" fmla="*/ 0 h 576"/>
                <a:gd name="T4" fmla="*/ 0 w 192"/>
                <a:gd name="T5" fmla="*/ 0 h 576"/>
                <a:gd name="T6" fmla="*/ 0 w 192"/>
                <a:gd name="T7" fmla="*/ 0 h 576"/>
                <a:gd name="T8" fmla="*/ 0 60000 65536"/>
                <a:gd name="T9" fmla="*/ 0 60000 65536"/>
                <a:gd name="T10" fmla="*/ 0 60000 65536"/>
                <a:gd name="T11" fmla="*/ 0 60000 65536"/>
                <a:gd name="T12" fmla="*/ 0 w 192"/>
                <a:gd name="T13" fmla="*/ 0 h 576"/>
                <a:gd name="T14" fmla="*/ 192 w 192"/>
                <a:gd name="T15" fmla="*/ 576 h 576"/>
              </a:gdLst>
              <a:ahLst/>
              <a:cxnLst>
                <a:cxn ang="T8">
                  <a:pos x="T0" y="T1"/>
                </a:cxn>
                <a:cxn ang="T9">
                  <a:pos x="T2" y="T3"/>
                </a:cxn>
                <a:cxn ang="T10">
                  <a:pos x="T4" y="T5"/>
                </a:cxn>
                <a:cxn ang="T11">
                  <a:pos x="T6" y="T7"/>
                </a:cxn>
              </a:cxnLst>
              <a:rect l="T12" t="T13" r="T14" b="T15"/>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a:solidFill>
                <a:srgbClr val="D800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vi-VN"/>
            </a:p>
          </p:txBody>
        </p:sp>
        <p:sp>
          <p:nvSpPr>
            <p:cNvPr id="58" name="Freeform 54">
              <a:extLst>
                <a:ext uri="{FF2B5EF4-FFF2-40B4-BE49-F238E27FC236}">
                  <a16:creationId xmlns:a16="http://schemas.microsoft.com/office/drawing/2014/main" id="{42C83E48-84DA-AA4F-B5D9-8C45614EFF05}"/>
                </a:ext>
              </a:extLst>
            </p:cNvPr>
            <p:cNvSpPr>
              <a:spLocks/>
            </p:cNvSpPr>
            <p:nvPr/>
          </p:nvSpPr>
          <p:spPr bwMode="auto">
            <a:xfrm rot="10800000">
              <a:off x="1079" y="1872"/>
              <a:ext cx="74" cy="152"/>
            </a:xfrm>
            <a:custGeom>
              <a:avLst/>
              <a:gdLst>
                <a:gd name="T0" fmla="*/ 0 w 192"/>
                <a:gd name="T1" fmla="*/ 0 h 576"/>
                <a:gd name="T2" fmla="*/ 0 w 192"/>
                <a:gd name="T3" fmla="*/ 0 h 576"/>
                <a:gd name="T4" fmla="*/ 0 w 192"/>
                <a:gd name="T5" fmla="*/ 0 h 576"/>
                <a:gd name="T6" fmla="*/ 0 w 192"/>
                <a:gd name="T7" fmla="*/ 0 h 576"/>
                <a:gd name="T8" fmla="*/ 0 60000 65536"/>
                <a:gd name="T9" fmla="*/ 0 60000 65536"/>
                <a:gd name="T10" fmla="*/ 0 60000 65536"/>
                <a:gd name="T11" fmla="*/ 0 60000 65536"/>
                <a:gd name="T12" fmla="*/ 0 w 192"/>
                <a:gd name="T13" fmla="*/ 0 h 576"/>
                <a:gd name="T14" fmla="*/ 192 w 192"/>
                <a:gd name="T15" fmla="*/ 576 h 576"/>
              </a:gdLst>
              <a:ahLst/>
              <a:cxnLst>
                <a:cxn ang="T8">
                  <a:pos x="T0" y="T1"/>
                </a:cxn>
                <a:cxn ang="T9">
                  <a:pos x="T2" y="T3"/>
                </a:cxn>
                <a:cxn ang="T10">
                  <a:pos x="T4" y="T5"/>
                </a:cxn>
                <a:cxn ang="T11">
                  <a:pos x="T6" y="T7"/>
                </a:cxn>
              </a:cxnLst>
              <a:rect l="T12" t="T13" r="T14" b="T15"/>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a:solidFill>
                <a:srgbClr val="D800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vi-VN"/>
            </a:p>
          </p:txBody>
        </p:sp>
        <p:sp>
          <p:nvSpPr>
            <p:cNvPr id="59" name="Freeform 55">
              <a:extLst>
                <a:ext uri="{FF2B5EF4-FFF2-40B4-BE49-F238E27FC236}">
                  <a16:creationId xmlns:a16="http://schemas.microsoft.com/office/drawing/2014/main" id="{8F39DD2B-0C36-3006-C601-91B08B7F2437}"/>
                </a:ext>
              </a:extLst>
            </p:cNvPr>
            <p:cNvSpPr>
              <a:spLocks/>
            </p:cNvSpPr>
            <p:nvPr/>
          </p:nvSpPr>
          <p:spPr bwMode="auto">
            <a:xfrm rot="10800000">
              <a:off x="1116" y="1872"/>
              <a:ext cx="74" cy="152"/>
            </a:xfrm>
            <a:custGeom>
              <a:avLst/>
              <a:gdLst>
                <a:gd name="T0" fmla="*/ 0 w 192"/>
                <a:gd name="T1" fmla="*/ 0 h 576"/>
                <a:gd name="T2" fmla="*/ 0 w 192"/>
                <a:gd name="T3" fmla="*/ 0 h 576"/>
                <a:gd name="T4" fmla="*/ 0 w 192"/>
                <a:gd name="T5" fmla="*/ 0 h 576"/>
                <a:gd name="T6" fmla="*/ 0 w 192"/>
                <a:gd name="T7" fmla="*/ 0 h 576"/>
                <a:gd name="T8" fmla="*/ 0 60000 65536"/>
                <a:gd name="T9" fmla="*/ 0 60000 65536"/>
                <a:gd name="T10" fmla="*/ 0 60000 65536"/>
                <a:gd name="T11" fmla="*/ 0 60000 65536"/>
                <a:gd name="T12" fmla="*/ 0 w 192"/>
                <a:gd name="T13" fmla="*/ 0 h 576"/>
                <a:gd name="T14" fmla="*/ 192 w 192"/>
                <a:gd name="T15" fmla="*/ 576 h 576"/>
              </a:gdLst>
              <a:ahLst/>
              <a:cxnLst>
                <a:cxn ang="T8">
                  <a:pos x="T0" y="T1"/>
                </a:cxn>
                <a:cxn ang="T9">
                  <a:pos x="T2" y="T3"/>
                </a:cxn>
                <a:cxn ang="T10">
                  <a:pos x="T4" y="T5"/>
                </a:cxn>
                <a:cxn ang="T11">
                  <a:pos x="T6" y="T7"/>
                </a:cxn>
              </a:cxnLst>
              <a:rect l="T12" t="T13" r="T14" b="T15"/>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a:solidFill>
                <a:srgbClr val="D800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vi-VN"/>
            </a:p>
          </p:txBody>
        </p:sp>
        <p:sp>
          <p:nvSpPr>
            <p:cNvPr id="60" name="Freeform 56">
              <a:extLst>
                <a:ext uri="{FF2B5EF4-FFF2-40B4-BE49-F238E27FC236}">
                  <a16:creationId xmlns:a16="http://schemas.microsoft.com/office/drawing/2014/main" id="{A111F9D6-4D5F-6F4F-9A9A-20A0BD877BE2}"/>
                </a:ext>
              </a:extLst>
            </p:cNvPr>
            <p:cNvSpPr>
              <a:spLocks/>
            </p:cNvSpPr>
            <p:nvPr/>
          </p:nvSpPr>
          <p:spPr bwMode="auto">
            <a:xfrm rot="10800000">
              <a:off x="1153" y="1872"/>
              <a:ext cx="74" cy="152"/>
            </a:xfrm>
            <a:custGeom>
              <a:avLst/>
              <a:gdLst>
                <a:gd name="T0" fmla="*/ 0 w 192"/>
                <a:gd name="T1" fmla="*/ 0 h 576"/>
                <a:gd name="T2" fmla="*/ 0 w 192"/>
                <a:gd name="T3" fmla="*/ 0 h 576"/>
                <a:gd name="T4" fmla="*/ 0 w 192"/>
                <a:gd name="T5" fmla="*/ 0 h 576"/>
                <a:gd name="T6" fmla="*/ 0 w 192"/>
                <a:gd name="T7" fmla="*/ 0 h 576"/>
                <a:gd name="T8" fmla="*/ 0 60000 65536"/>
                <a:gd name="T9" fmla="*/ 0 60000 65536"/>
                <a:gd name="T10" fmla="*/ 0 60000 65536"/>
                <a:gd name="T11" fmla="*/ 0 60000 65536"/>
                <a:gd name="T12" fmla="*/ 0 w 192"/>
                <a:gd name="T13" fmla="*/ 0 h 576"/>
                <a:gd name="T14" fmla="*/ 192 w 192"/>
                <a:gd name="T15" fmla="*/ 576 h 576"/>
              </a:gdLst>
              <a:ahLst/>
              <a:cxnLst>
                <a:cxn ang="T8">
                  <a:pos x="T0" y="T1"/>
                </a:cxn>
                <a:cxn ang="T9">
                  <a:pos x="T2" y="T3"/>
                </a:cxn>
                <a:cxn ang="T10">
                  <a:pos x="T4" y="T5"/>
                </a:cxn>
                <a:cxn ang="T11">
                  <a:pos x="T6" y="T7"/>
                </a:cxn>
              </a:cxnLst>
              <a:rect l="T12" t="T13" r="T14" b="T15"/>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a:solidFill>
                <a:srgbClr val="D800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vi-VN"/>
            </a:p>
          </p:txBody>
        </p:sp>
        <p:sp>
          <p:nvSpPr>
            <p:cNvPr id="61" name="Freeform 57">
              <a:extLst>
                <a:ext uri="{FF2B5EF4-FFF2-40B4-BE49-F238E27FC236}">
                  <a16:creationId xmlns:a16="http://schemas.microsoft.com/office/drawing/2014/main" id="{EC1B338D-CBE0-5B8C-491C-DCBB3FEBB3B7}"/>
                </a:ext>
              </a:extLst>
            </p:cNvPr>
            <p:cNvSpPr>
              <a:spLocks/>
            </p:cNvSpPr>
            <p:nvPr/>
          </p:nvSpPr>
          <p:spPr bwMode="auto">
            <a:xfrm rot="10800000">
              <a:off x="1190" y="1872"/>
              <a:ext cx="74" cy="152"/>
            </a:xfrm>
            <a:custGeom>
              <a:avLst/>
              <a:gdLst>
                <a:gd name="T0" fmla="*/ 0 w 192"/>
                <a:gd name="T1" fmla="*/ 0 h 576"/>
                <a:gd name="T2" fmla="*/ 0 w 192"/>
                <a:gd name="T3" fmla="*/ 0 h 576"/>
                <a:gd name="T4" fmla="*/ 0 w 192"/>
                <a:gd name="T5" fmla="*/ 0 h 576"/>
                <a:gd name="T6" fmla="*/ 0 w 192"/>
                <a:gd name="T7" fmla="*/ 0 h 576"/>
                <a:gd name="T8" fmla="*/ 0 60000 65536"/>
                <a:gd name="T9" fmla="*/ 0 60000 65536"/>
                <a:gd name="T10" fmla="*/ 0 60000 65536"/>
                <a:gd name="T11" fmla="*/ 0 60000 65536"/>
                <a:gd name="T12" fmla="*/ 0 w 192"/>
                <a:gd name="T13" fmla="*/ 0 h 576"/>
                <a:gd name="T14" fmla="*/ 192 w 192"/>
                <a:gd name="T15" fmla="*/ 576 h 576"/>
              </a:gdLst>
              <a:ahLst/>
              <a:cxnLst>
                <a:cxn ang="T8">
                  <a:pos x="T0" y="T1"/>
                </a:cxn>
                <a:cxn ang="T9">
                  <a:pos x="T2" y="T3"/>
                </a:cxn>
                <a:cxn ang="T10">
                  <a:pos x="T4" y="T5"/>
                </a:cxn>
                <a:cxn ang="T11">
                  <a:pos x="T6" y="T7"/>
                </a:cxn>
              </a:cxnLst>
              <a:rect l="T12" t="T13" r="T14" b="T15"/>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a:solidFill>
                <a:srgbClr val="D800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vi-VN"/>
            </a:p>
          </p:txBody>
        </p:sp>
        <p:sp>
          <p:nvSpPr>
            <p:cNvPr id="62" name="Freeform 58">
              <a:extLst>
                <a:ext uri="{FF2B5EF4-FFF2-40B4-BE49-F238E27FC236}">
                  <a16:creationId xmlns:a16="http://schemas.microsoft.com/office/drawing/2014/main" id="{4F896B36-B747-326D-F5EF-A9C4685428AD}"/>
                </a:ext>
              </a:extLst>
            </p:cNvPr>
            <p:cNvSpPr>
              <a:spLocks/>
            </p:cNvSpPr>
            <p:nvPr/>
          </p:nvSpPr>
          <p:spPr bwMode="auto">
            <a:xfrm rot="10800000">
              <a:off x="1227" y="1872"/>
              <a:ext cx="74" cy="152"/>
            </a:xfrm>
            <a:custGeom>
              <a:avLst/>
              <a:gdLst>
                <a:gd name="T0" fmla="*/ 0 w 192"/>
                <a:gd name="T1" fmla="*/ 0 h 576"/>
                <a:gd name="T2" fmla="*/ 0 w 192"/>
                <a:gd name="T3" fmla="*/ 0 h 576"/>
                <a:gd name="T4" fmla="*/ 0 w 192"/>
                <a:gd name="T5" fmla="*/ 0 h 576"/>
                <a:gd name="T6" fmla="*/ 0 w 192"/>
                <a:gd name="T7" fmla="*/ 0 h 576"/>
                <a:gd name="T8" fmla="*/ 0 60000 65536"/>
                <a:gd name="T9" fmla="*/ 0 60000 65536"/>
                <a:gd name="T10" fmla="*/ 0 60000 65536"/>
                <a:gd name="T11" fmla="*/ 0 60000 65536"/>
                <a:gd name="T12" fmla="*/ 0 w 192"/>
                <a:gd name="T13" fmla="*/ 0 h 576"/>
                <a:gd name="T14" fmla="*/ 192 w 192"/>
                <a:gd name="T15" fmla="*/ 576 h 576"/>
              </a:gdLst>
              <a:ahLst/>
              <a:cxnLst>
                <a:cxn ang="T8">
                  <a:pos x="T0" y="T1"/>
                </a:cxn>
                <a:cxn ang="T9">
                  <a:pos x="T2" y="T3"/>
                </a:cxn>
                <a:cxn ang="T10">
                  <a:pos x="T4" y="T5"/>
                </a:cxn>
                <a:cxn ang="T11">
                  <a:pos x="T6" y="T7"/>
                </a:cxn>
              </a:cxnLst>
              <a:rect l="T12" t="T13" r="T14" b="T15"/>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a:solidFill>
                <a:srgbClr val="D800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vi-VN"/>
            </a:p>
          </p:txBody>
        </p:sp>
        <p:sp>
          <p:nvSpPr>
            <p:cNvPr id="63" name="Freeform 59">
              <a:extLst>
                <a:ext uri="{FF2B5EF4-FFF2-40B4-BE49-F238E27FC236}">
                  <a16:creationId xmlns:a16="http://schemas.microsoft.com/office/drawing/2014/main" id="{B20D0AD9-46E4-A860-1188-2BB57353D3F5}"/>
                </a:ext>
              </a:extLst>
            </p:cNvPr>
            <p:cNvSpPr>
              <a:spLocks/>
            </p:cNvSpPr>
            <p:nvPr/>
          </p:nvSpPr>
          <p:spPr bwMode="auto">
            <a:xfrm rot="10800000">
              <a:off x="1264" y="1872"/>
              <a:ext cx="75" cy="152"/>
            </a:xfrm>
            <a:custGeom>
              <a:avLst/>
              <a:gdLst>
                <a:gd name="T0" fmla="*/ 0 w 192"/>
                <a:gd name="T1" fmla="*/ 0 h 576"/>
                <a:gd name="T2" fmla="*/ 0 w 192"/>
                <a:gd name="T3" fmla="*/ 0 h 576"/>
                <a:gd name="T4" fmla="*/ 0 w 192"/>
                <a:gd name="T5" fmla="*/ 0 h 576"/>
                <a:gd name="T6" fmla="*/ 0 w 192"/>
                <a:gd name="T7" fmla="*/ 0 h 576"/>
                <a:gd name="T8" fmla="*/ 0 60000 65536"/>
                <a:gd name="T9" fmla="*/ 0 60000 65536"/>
                <a:gd name="T10" fmla="*/ 0 60000 65536"/>
                <a:gd name="T11" fmla="*/ 0 60000 65536"/>
                <a:gd name="T12" fmla="*/ 0 w 192"/>
                <a:gd name="T13" fmla="*/ 0 h 576"/>
                <a:gd name="T14" fmla="*/ 192 w 192"/>
                <a:gd name="T15" fmla="*/ 576 h 576"/>
              </a:gdLst>
              <a:ahLst/>
              <a:cxnLst>
                <a:cxn ang="T8">
                  <a:pos x="T0" y="T1"/>
                </a:cxn>
                <a:cxn ang="T9">
                  <a:pos x="T2" y="T3"/>
                </a:cxn>
                <a:cxn ang="T10">
                  <a:pos x="T4" y="T5"/>
                </a:cxn>
                <a:cxn ang="T11">
                  <a:pos x="T6" y="T7"/>
                </a:cxn>
              </a:cxnLst>
              <a:rect l="T12" t="T13" r="T14" b="T15"/>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a:solidFill>
                <a:srgbClr val="D800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vi-VN"/>
            </a:p>
          </p:txBody>
        </p:sp>
        <p:sp>
          <p:nvSpPr>
            <p:cNvPr id="44032" name="Freeform 60">
              <a:extLst>
                <a:ext uri="{FF2B5EF4-FFF2-40B4-BE49-F238E27FC236}">
                  <a16:creationId xmlns:a16="http://schemas.microsoft.com/office/drawing/2014/main" id="{3160541F-CC53-A043-C51B-CB48CF24EC77}"/>
                </a:ext>
              </a:extLst>
            </p:cNvPr>
            <p:cNvSpPr>
              <a:spLocks/>
            </p:cNvSpPr>
            <p:nvPr/>
          </p:nvSpPr>
          <p:spPr bwMode="auto">
            <a:xfrm rot="10800000">
              <a:off x="1301" y="1872"/>
              <a:ext cx="75" cy="152"/>
            </a:xfrm>
            <a:custGeom>
              <a:avLst/>
              <a:gdLst>
                <a:gd name="T0" fmla="*/ 0 w 192"/>
                <a:gd name="T1" fmla="*/ 0 h 576"/>
                <a:gd name="T2" fmla="*/ 0 w 192"/>
                <a:gd name="T3" fmla="*/ 0 h 576"/>
                <a:gd name="T4" fmla="*/ 0 w 192"/>
                <a:gd name="T5" fmla="*/ 0 h 576"/>
                <a:gd name="T6" fmla="*/ 0 w 192"/>
                <a:gd name="T7" fmla="*/ 0 h 576"/>
                <a:gd name="T8" fmla="*/ 0 60000 65536"/>
                <a:gd name="T9" fmla="*/ 0 60000 65536"/>
                <a:gd name="T10" fmla="*/ 0 60000 65536"/>
                <a:gd name="T11" fmla="*/ 0 60000 65536"/>
                <a:gd name="T12" fmla="*/ 0 w 192"/>
                <a:gd name="T13" fmla="*/ 0 h 576"/>
                <a:gd name="T14" fmla="*/ 192 w 192"/>
                <a:gd name="T15" fmla="*/ 576 h 576"/>
              </a:gdLst>
              <a:ahLst/>
              <a:cxnLst>
                <a:cxn ang="T8">
                  <a:pos x="T0" y="T1"/>
                </a:cxn>
                <a:cxn ang="T9">
                  <a:pos x="T2" y="T3"/>
                </a:cxn>
                <a:cxn ang="T10">
                  <a:pos x="T4" y="T5"/>
                </a:cxn>
                <a:cxn ang="T11">
                  <a:pos x="T6" y="T7"/>
                </a:cxn>
              </a:cxnLst>
              <a:rect l="T12" t="T13" r="T14" b="T15"/>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a:solidFill>
                <a:srgbClr val="D800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vi-VN"/>
            </a:p>
          </p:txBody>
        </p:sp>
        <p:sp>
          <p:nvSpPr>
            <p:cNvPr id="44033" name="Freeform 61">
              <a:extLst>
                <a:ext uri="{FF2B5EF4-FFF2-40B4-BE49-F238E27FC236}">
                  <a16:creationId xmlns:a16="http://schemas.microsoft.com/office/drawing/2014/main" id="{850264BB-3B56-49EE-FB42-FABEC8EA825B}"/>
                </a:ext>
              </a:extLst>
            </p:cNvPr>
            <p:cNvSpPr>
              <a:spLocks/>
            </p:cNvSpPr>
            <p:nvPr/>
          </p:nvSpPr>
          <p:spPr bwMode="auto">
            <a:xfrm rot="10800000">
              <a:off x="1339" y="1872"/>
              <a:ext cx="74" cy="152"/>
            </a:xfrm>
            <a:custGeom>
              <a:avLst/>
              <a:gdLst>
                <a:gd name="T0" fmla="*/ 0 w 192"/>
                <a:gd name="T1" fmla="*/ 0 h 576"/>
                <a:gd name="T2" fmla="*/ 0 w 192"/>
                <a:gd name="T3" fmla="*/ 0 h 576"/>
                <a:gd name="T4" fmla="*/ 0 w 192"/>
                <a:gd name="T5" fmla="*/ 0 h 576"/>
                <a:gd name="T6" fmla="*/ 0 w 192"/>
                <a:gd name="T7" fmla="*/ 0 h 576"/>
                <a:gd name="T8" fmla="*/ 0 60000 65536"/>
                <a:gd name="T9" fmla="*/ 0 60000 65536"/>
                <a:gd name="T10" fmla="*/ 0 60000 65536"/>
                <a:gd name="T11" fmla="*/ 0 60000 65536"/>
                <a:gd name="T12" fmla="*/ 0 w 192"/>
                <a:gd name="T13" fmla="*/ 0 h 576"/>
                <a:gd name="T14" fmla="*/ 192 w 192"/>
                <a:gd name="T15" fmla="*/ 576 h 576"/>
              </a:gdLst>
              <a:ahLst/>
              <a:cxnLst>
                <a:cxn ang="T8">
                  <a:pos x="T0" y="T1"/>
                </a:cxn>
                <a:cxn ang="T9">
                  <a:pos x="T2" y="T3"/>
                </a:cxn>
                <a:cxn ang="T10">
                  <a:pos x="T4" y="T5"/>
                </a:cxn>
                <a:cxn ang="T11">
                  <a:pos x="T6" y="T7"/>
                </a:cxn>
              </a:cxnLst>
              <a:rect l="T12" t="T13" r="T14" b="T15"/>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a:solidFill>
                <a:srgbClr val="D800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vi-VN"/>
            </a:p>
          </p:txBody>
        </p:sp>
        <p:sp>
          <p:nvSpPr>
            <p:cNvPr id="44035" name="Freeform 62">
              <a:extLst>
                <a:ext uri="{FF2B5EF4-FFF2-40B4-BE49-F238E27FC236}">
                  <a16:creationId xmlns:a16="http://schemas.microsoft.com/office/drawing/2014/main" id="{9007788C-6A52-A216-0282-4108CD0E1DCD}"/>
                </a:ext>
              </a:extLst>
            </p:cNvPr>
            <p:cNvSpPr>
              <a:spLocks/>
            </p:cNvSpPr>
            <p:nvPr/>
          </p:nvSpPr>
          <p:spPr bwMode="auto">
            <a:xfrm rot="10800000">
              <a:off x="1376" y="1872"/>
              <a:ext cx="74" cy="152"/>
            </a:xfrm>
            <a:custGeom>
              <a:avLst/>
              <a:gdLst>
                <a:gd name="T0" fmla="*/ 0 w 192"/>
                <a:gd name="T1" fmla="*/ 0 h 576"/>
                <a:gd name="T2" fmla="*/ 0 w 192"/>
                <a:gd name="T3" fmla="*/ 0 h 576"/>
                <a:gd name="T4" fmla="*/ 0 w 192"/>
                <a:gd name="T5" fmla="*/ 0 h 576"/>
                <a:gd name="T6" fmla="*/ 0 w 192"/>
                <a:gd name="T7" fmla="*/ 0 h 576"/>
                <a:gd name="T8" fmla="*/ 0 60000 65536"/>
                <a:gd name="T9" fmla="*/ 0 60000 65536"/>
                <a:gd name="T10" fmla="*/ 0 60000 65536"/>
                <a:gd name="T11" fmla="*/ 0 60000 65536"/>
                <a:gd name="T12" fmla="*/ 0 w 192"/>
                <a:gd name="T13" fmla="*/ 0 h 576"/>
                <a:gd name="T14" fmla="*/ 192 w 192"/>
                <a:gd name="T15" fmla="*/ 576 h 576"/>
              </a:gdLst>
              <a:ahLst/>
              <a:cxnLst>
                <a:cxn ang="T8">
                  <a:pos x="T0" y="T1"/>
                </a:cxn>
                <a:cxn ang="T9">
                  <a:pos x="T2" y="T3"/>
                </a:cxn>
                <a:cxn ang="T10">
                  <a:pos x="T4" y="T5"/>
                </a:cxn>
                <a:cxn ang="T11">
                  <a:pos x="T6" y="T7"/>
                </a:cxn>
              </a:cxnLst>
              <a:rect l="T12" t="T13" r="T14" b="T15"/>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a:solidFill>
                <a:srgbClr val="D800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vi-VN"/>
            </a:p>
          </p:txBody>
        </p:sp>
        <p:sp>
          <p:nvSpPr>
            <p:cNvPr id="44045" name="Freeform 63">
              <a:extLst>
                <a:ext uri="{FF2B5EF4-FFF2-40B4-BE49-F238E27FC236}">
                  <a16:creationId xmlns:a16="http://schemas.microsoft.com/office/drawing/2014/main" id="{1D3E19F1-D284-0293-5568-ADD0CFE5751A}"/>
                </a:ext>
              </a:extLst>
            </p:cNvPr>
            <p:cNvSpPr>
              <a:spLocks/>
            </p:cNvSpPr>
            <p:nvPr/>
          </p:nvSpPr>
          <p:spPr bwMode="auto">
            <a:xfrm rot="10800000">
              <a:off x="1413" y="1872"/>
              <a:ext cx="74" cy="152"/>
            </a:xfrm>
            <a:custGeom>
              <a:avLst/>
              <a:gdLst>
                <a:gd name="T0" fmla="*/ 0 w 192"/>
                <a:gd name="T1" fmla="*/ 0 h 576"/>
                <a:gd name="T2" fmla="*/ 0 w 192"/>
                <a:gd name="T3" fmla="*/ 0 h 576"/>
                <a:gd name="T4" fmla="*/ 0 w 192"/>
                <a:gd name="T5" fmla="*/ 0 h 576"/>
                <a:gd name="T6" fmla="*/ 0 w 192"/>
                <a:gd name="T7" fmla="*/ 0 h 576"/>
                <a:gd name="T8" fmla="*/ 0 60000 65536"/>
                <a:gd name="T9" fmla="*/ 0 60000 65536"/>
                <a:gd name="T10" fmla="*/ 0 60000 65536"/>
                <a:gd name="T11" fmla="*/ 0 60000 65536"/>
                <a:gd name="T12" fmla="*/ 0 w 192"/>
                <a:gd name="T13" fmla="*/ 0 h 576"/>
                <a:gd name="T14" fmla="*/ 192 w 192"/>
                <a:gd name="T15" fmla="*/ 576 h 576"/>
              </a:gdLst>
              <a:ahLst/>
              <a:cxnLst>
                <a:cxn ang="T8">
                  <a:pos x="T0" y="T1"/>
                </a:cxn>
                <a:cxn ang="T9">
                  <a:pos x="T2" y="T3"/>
                </a:cxn>
                <a:cxn ang="T10">
                  <a:pos x="T4" y="T5"/>
                </a:cxn>
                <a:cxn ang="T11">
                  <a:pos x="T6" y="T7"/>
                </a:cxn>
              </a:cxnLst>
              <a:rect l="T12" t="T13" r="T14" b="T15"/>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a:solidFill>
                <a:srgbClr val="D800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vi-VN"/>
            </a:p>
          </p:txBody>
        </p:sp>
        <p:sp>
          <p:nvSpPr>
            <p:cNvPr id="44055" name="Freeform 64">
              <a:extLst>
                <a:ext uri="{FF2B5EF4-FFF2-40B4-BE49-F238E27FC236}">
                  <a16:creationId xmlns:a16="http://schemas.microsoft.com/office/drawing/2014/main" id="{265636A7-F4B9-DFCC-F2DD-DB9A7D015D34}"/>
                </a:ext>
              </a:extLst>
            </p:cNvPr>
            <p:cNvSpPr>
              <a:spLocks/>
            </p:cNvSpPr>
            <p:nvPr/>
          </p:nvSpPr>
          <p:spPr bwMode="auto">
            <a:xfrm rot="10800000">
              <a:off x="1450" y="1872"/>
              <a:ext cx="74" cy="152"/>
            </a:xfrm>
            <a:custGeom>
              <a:avLst/>
              <a:gdLst>
                <a:gd name="T0" fmla="*/ 0 w 192"/>
                <a:gd name="T1" fmla="*/ 0 h 576"/>
                <a:gd name="T2" fmla="*/ 0 w 192"/>
                <a:gd name="T3" fmla="*/ 0 h 576"/>
                <a:gd name="T4" fmla="*/ 0 w 192"/>
                <a:gd name="T5" fmla="*/ 0 h 576"/>
                <a:gd name="T6" fmla="*/ 0 w 192"/>
                <a:gd name="T7" fmla="*/ 0 h 576"/>
                <a:gd name="T8" fmla="*/ 0 60000 65536"/>
                <a:gd name="T9" fmla="*/ 0 60000 65536"/>
                <a:gd name="T10" fmla="*/ 0 60000 65536"/>
                <a:gd name="T11" fmla="*/ 0 60000 65536"/>
                <a:gd name="T12" fmla="*/ 0 w 192"/>
                <a:gd name="T13" fmla="*/ 0 h 576"/>
                <a:gd name="T14" fmla="*/ 192 w 192"/>
                <a:gd name="T15" fmla="*/ 576 h 576"/>
              </a:gdLst>
              <a:ahLst/>
              <a:cxnLst>
                <a:cxn ang="T8">
                  <a:pos x="T0" y="T1"/>
                </a:cxn>
                <a:cxn ang="T9">
                  <a:pos x="T2" y="T3"/>
                </a:cxn>
                <a:cxn ang="T10">
                  <a:pos x="T4" y="T5"/>
                </a:cxn>
                <a:cxn ang="T11">
                  <a:pos x="T6" y="T7"/>
                </a:cxn>
              </a:cxnLst>
              <a:rect l="T12" t="T13" r="T14" b="T15"/>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a:solidFill>
                <a:srgbClr val="D800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vi-VN"/>
            </a:p>
          </p:txBody>
        </p:sp>
        <p:sp>
          <p:nvSpPr>
            <p:cNvPr id="44166" name="Freeform 65">
              <a:extLst>
                <a:ext uri="{FF2B5EF4-FFF2-40B4-BE49-F238E27FC236}">
                  <a16:creationId xmlns:a16="http://schemas.microsoft.com/office/drawing/2014/main" id="{F72C56E9-9ACB-00B4-1F4C-690235E402EA}"/>
                </a:ext>
              </a:extLst>
            </p:cNvPr>
            <p:cNvSpPr>
              <a:spLocks/>
            </p:cNvSpPr>
            <p:nvPr/>
          </p:nvSpPr>
          <p:spPr bwMode="auto">
            <a:xfrm rot="10800000">
              <a:off x="1487" y="1872"/>
              <a:ext cx="74" cy="152"/>
            </a:xfrm>
            <a:custGeom>
              <a:avLst/>
              <a:gdLst>
                <a:gd name="T0" fmla="*/ 0 w 192"/>
                <a:gd name="T1" fmla="*/ 0 h 576"/>
                <a:gd name="T2" fmla="*/ 0 w 192"/>
                <a:gd name="T3" fmla="*/ 0 h 576"/>
                <a:gd name="T4" fmla="*/ 0 w 192"/>
                <a:gd name="T5" fmla="*/ 0 h 576"/>
                <a:gd name="T6" fmla="*/ 0 w 192"/>
                <a:gd name="T7" fmla="*/ 0 h 576"/>
                <a:gd name="T8" fmla="*/ 0 60000 65536"/>
                <a:gd name="T9" fmla="*/ 0 60000 65536"/>
                <a:gd name="T10" fmla="*/ 0 60000 65536"/>
                <a:gd name="T11" fmla="*/ 0 60000 65536"/>
                <a:gd name="T12" fmla="*/ 0 w 192"/>
                <a:gd name="T13" fmla="*/ 0 h 576"/>
                <a:gd name="T14" fmla="*/ 192 w 192"/>
                <a:gd name="T15" fmla="*/ 576 h 576"/>
              </a:gdLst>
              <a:ahLst/>
              <a:cxnLst>
                <a:cxn ang="T8">
                  <a:pos x="T0" y="T1"/>
                </a:cxn>
                <a:cxn ang="T9">
                  <a:pos x="T2" y="T3"/>
                </a:cxn>
                <a:cxn ang="T10">
                  <a:pos x="T4" y="T5"/>
                </a:cxn>
                <a:cxn ang="T11">
                  <a:pos x="T6" y="T7"/>
                </a:cxn>
              </a:cxnLst>
              <a:rect l="T12" t="T13" r="T14" b="T15"/>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a:solidFill>
                <a:srgbClr val="D800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vi-VN"/>
            </a:p>
          </p:txBody>
        </p:sp>
        <p:sp>
          <p:nvSpPr>
            <p:cNvPr id="44167" name="Freeform 66">
              <a:extLst>
                <a:ext uri="{FF2B5EF4-FFF2-40B4-BE49-F238E27FC236}">
                  <a16:creationId xmlns:a16="http://schemas.microsoft.com/office/drawing/2014/main" id="{6455E3C9-BF0A-05E6-C064-08E313132E0C}"/>
                </a:ext>
              </a:extLst>
            </p:cNvPr>
            <p:cNvSpPr>
              <a:spLocks/>
            </p:cNvSpPr>
            <p:nvPr/>
          </p:nvSpPr>
          <p:spPr bwMode="auto">
            <a:xfrm rot="10800000">
              <a:off x="1524" y="1872"/>
              <a:ext cx="74" cy="152"/>
            </a:xfrm>
            <a:custGeom>
              <a:avLst/>
              <a:gdLst>
                <a:gd name="T0" fmla="*/ 0 w 192"/>
                <a:gd name="T1" fmla="*/ 0 h 576"/>
                <a:gd name="T2" fmla="*/ 0 w 192"/>
                <a:gd name="T3" fmla="*/ 0 h 576"/>
                <a:gd name="T4" fmla="*/ 0 w 192"/>
                <a:gd name="T5" fmla="*/ 0 h 576"/>
                <a:gd name="T6" fmla="*/ 0 w 192"/>
                <a:gd name="T7" fmla="*/ 0 h 576"/>
                <a:gd name="T8" fmla="*/ 0 60000 65536"/>
                <a:gd name="T9" fmla="*/ 0 60000 65536"/>
                <a:gd name="T10" fmla="*/ 0 60000 65536"/>
                <a:gd name="T11" fmla="*/ 0 60000 65536"/>
                <a:gd name="T12" fmla="*/ 0 w 192"/>
                <a:gd name="T13" fmla="*/ 0 h 576"/>
                <a:gd name="T14" fmla="*/ 192 w 192"/>
                <a:gd name="T15" fmla="*/ 576 h 576"/>
              </a:gdLst>
              <a:ahLst/>
              <a:cxnLst>
                <a:cxn ang="T8">
                  <a:pos x="T0" y="T1"/>
                </a:cxn>
                <a:cxn ang="T9">
                  <a:pos x="T2" y="T3"/>
                </a:cxn>
                <a:cxn ang="T10">
                  <a:pos x="T4" y="T5"/>
                </a:cxn>
                <a:cxn ang="T11">
                  <a:pos x="T6" y="T7"/>
                </a:cxn>
              </a:cxnLst>
              <a:rect l="T12" t="T13" r="T14" b="T15"/>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a:solidFill>
                <a:srgbClr val="D800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vi-VN"/>
            </a:p>
          </p:txBody>
        </p:sp>
        <p:sp>
          <p:nvSpPr>
            <p:cNvPr id="44168" name="Freeform 67">
              <a:extLst>
                <a:ext uri="{FF2B5EF4-FFF2-40B4-BE49-F238E27FC236}">
                  <a16:creationId xmlns:a16="http://schemas.microsoft.com/office/drawing/2014/main" id="{0786BCBA-F802-4A91-240F-5BDDFDDAEE32}"/>
                </a:ext>
              </a:extLst>
            </p:cNvPr>
            <p:cNvSpPr>
              <a:spLocks/>
            </p:cNvSpPr>
            <p:nvPr/>
          </p:nvSpPr>
          <p:spPr bwMode="auto">
            <a:xfrm rot="10800000">
              <a:off x="1561" y="1872"/>
              <a:ext cx="74" cy="152"/>
            </a:xfrm>
            <a:custGeom>
              <a:avLst/>
              <a:gdLst>
                <a:gd name="T0" fmla="*/ 0 w 192"/>
                <a:gd name="T1" fmla="*/ 0 h 576"/>
                <a:gd name="T2" fmla="*/ 0 w 192"/>
                <a:gd name="T3" fmla="*/ 0 h 576"/>
                <a:gd name="T4" fmla="*/ 0 w 192"/>
                <a:gd name="T5" fmla="*/ 0 h 576"/>
                <a:gd name="T6" fmla="*/ 0 w 192"/>
                <a:gd name="T7" fmla="*/ 0 h 576"/>
                <a:gd name="T8" fmla="*/ 0 60000 65536"/>
                <a:gd name="T9" fmla="*/ 0 60000 65536"/>
                <a:gd name="T10" fmla="*/ 0 60000 65536"/>
                <a:gd name="T11" fmla="*/ 0 60000 65536"/>
                <a:gd name="T12" fmla="*/ 0 w 192"/>
                <a:gd name="T13" fmla="*/ 0 h 576"/>
                <a:gd name="T14" fmla="*/ 192 w 192"/>
                <a:gd name="T15" fmla="*/ 576 h 576"/>
              </a:gdLst>
              <a:ahLst/>
              <a:cxnLst>
                <a:cxn ang="T8">
                  <a:pos x="T0" y="T1"/>
                </a:cxn>
                <a:cxn ang="T9">
                  <a:pos x="T2" y="T3"/>
                </a:cxn>
                <a:cxn ang="T10">
                  <a:pos x="T4" y="T5"/>
                </a:cxn>
                <a:cxn ang="T11">
                  <a:pos x="T6" y="T7"/>
                </a:cxn>
              </a:cxnLst>
              <a:rect l="T12" t="T13" r="T14" b="T15"/>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a:solidFill>
                <a:srgbClr val="D800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vi-VN"/>
            </a:p>
          </p:txBody>
        </p:sp>
        <p:sp>
          <p:nvSpPr>
            <p:cNvPr id="44169" name="Freeform 68">
              <a:extLst>
                <a:ext uri="{FF2B5EF4-FFF2-40B4-BE49-F238E27FC236}">
                  <a16:creationId xmlns:a16="http://schemas.microsoft.com/office/drawing/2014/main" id="{DE9EB01B-FB94-7233-E650-F26419A6E67D}"/>
                </a:ext>
              </a:extLst>
            </p:cNvPr>
            <p:cNvSpPr>
              <a:spLocks/>
            </p:cNvSpPr>
            <p:nvPr/>
          </p:nvSpPr>
          <p:spPr bwMode="auto">
            <a:xfrm rot="10800000">
              <a:off x="1598" y="1872"/>
              <a:ext cx="74" cy="152"/>
            </a:xfrm>
            <a:custGeom>
              <a:avLst/>
              <a:gdLst>
                <a:gd name="T0" fmla="*/ 0 w 192"/>
                <a:gd name="T1" fmla="*/ 0 h 576"/>
                <a:gd name="T2" fmla="*/ 0 w 192"/>
                <a:gd name="T3" fmla="*/ 0 h 576"/>
                <a:gd name="T4" fmla="*/ 0 w 192"/>
                <a:gd name="T5" fmla="*/ 0 h 576"/>
                <a:gd name="T6" fmla="*/ 0 w 192"/>
                <a:gd name="T7" fmla="*/ 0 h 576"/>
                <a:gd name="T8" fmla="*/ 0 60000 65536"/>
                <a:gd name="T9" fmla="*/ 0 60000 65536"/>
                <a:gd name="T10" fmla="*/ 0 60000 65536"/>
                <a:gd name="T11" fmla="*/ 0 60000 65536"/>
                <a:gd name="T12" fmla="*/ 0 w 192"/>
                <a:gd name="T13" fmla="*/ 0 h 576"/>
                <a:gd name="T14" fmla="*/ 192 w 192"/>
                <a:gd name="T15" fmla="*/ 576 h 576"/>
              </a:gdLst>
              <a:ahLst/>
              <a:cxnLst>
                <a:cxn ang="T8">
                  <a:pos x="T0" y="T1"/>
                </a:cxn>
                <a:cxn ang="T9">
                  <a:pos x="T2" y="T3"/>
                </a:cxn>
                <a:cxn ang="T10">
                  <a:pos x="T4" y="T5"/>
                </a:cxn>
                <a:cxn ang="T11">
                  <a:pos x="T6" y="T7"/>
                </a:cxn>
              </a:cxnLst>
              <a:rect l="T12" t="T13" r="T14" b="T15"/>
              <a:pathLst>
                <a:path w="192" h="576">
                  <a:moveTo>
                    <a:pt x="0" y="0"/>
                  </a:moveTo>
                  <a:cubicBezTo>
                    <a:pt x="12" y="76"/>
                    <a:pt x="24" y="152"/>
                    <a:pt x="48" y="240"/>
                  </a:cubicBezTo>
                  <a:cubicBezTo>
                    <a:pt x="72" y="328"/>
                    <a:pt x="120" y="480"/>
                    <a:pt x="144" y="528"/>
                  </a:cubicBezTo>
                  <a:cubicBezTo>
                    <a:pt x="168" y="576"/>
                    <a:pt x="180" y="552"/>
                    <a:pt x="192" y="528"/>
                  </a:cubicBezTo>
                </a:path>
              </a:pathLst>
            </a:custGeom>
            <a:noFill/>
            <a:ln w="28575">
              <a:solidFill>
                <a:srgbClr val="D800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vi-VN"/>
            </a:p>
          </p:txBody>
        </p:sp>
      </p:grpSp>
      <p:cxnSp>
        <p:nvCxnSpPr>
          <p:cNvPr id="48" name="Straight Connector 47">
            <a:extLst>
              <a:ext uri="{FF2B5EF4-FFF2-40B4-BE49-F238E27FC236}">
                <a16:creationId xmlns:a16="http://schemas.microsoft.com/office/drawing/2014/main" id="{6410C125-63C7-4DEB-0EF7-320EA227EE9B}"/>
              </a:ext>
            </a:extLst>
          </p:cNvPr>
          <p:cNvCxnSpPr/>
          <p:nvPr/>
        </p:nvCxnSpPr>
        <p:spPr bwMode="auto">
          <a:xfrm rot="10800000">
            <a:off x="1514343" y="4197351"/>
            <a:ext cx="249237" cy="1588"/>
          </a:xfrm>
          <a:prstGeom prst="line">
            <a:avLst/>
          </a:prstGeom>
          <a:ln w="28575">
            <a:solidFill>
              <a:schemeClr val="tx2">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EB42A08-E4E5-E887-89F6-B881FC639434}"/>
              </a:ext>
            </a:extLst>
          </p:cNvPr>
          <p:cNvCxnSpPr/>
          <p:nvPr/>
        </p:nvCxnSpPr>
        <p:spPr bwMode="auto">
          <a:xfrm rot="5400000" flipH="1" flipV="1">
            <a:off x="265775" y="3809207"/>
            <a:ext cx="747712" cy="31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605A6C1-D97E-9789-CA3E-8A6CDD7CD050}"/>
              </a:ext>
            </a:extLst>
          </p:cNvPr>
          <p:cNvCxnSpPr/>
          <p:nvPr/>
        </p:nvCxnSpPr>
        <p:spPr bwMode="auto">
          <a:xfrm rot="5400000" flipH="1" flipV="1">
            <a:off x="533268" y="3232151"/>
            <a:ext cx="212725" cy="31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A62FFEB-262B-6186-61A9-DD3D0E982AB4}"/>
              </a:ext>
            </a:extLst>
          </p:cNvPr>
          <p:cNvCxnSpPr/>
          <p:nvPr/>
        </p:nvCxnSpPr>
        <p:spPr bwMode="auto">
          <a:xfrm>
            <a:off x="639630" y="3111501"/>
            <a:ext cx="112395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4" name="TextBox 197">
            <a:extLst>
              <a:ext uri="{FF2B5EF4-FFF2-40B4-BE49-F238E27FC236}">
                <a16:creationId xmlns:a16="http://schemas.microsoft.com/office/drawing/2014/main" id="{E65C2C06-87E2-58F7-8483-DE7A9D60A4C2}"/>
              </a:ext>
            </a:extLst>
          </p:cNvPr>
          <p:cNvSpPr txBox="1">
            <a:spLocks noChangeArrowheads="1"/>
          </p:cNvSpPr>
          <p:nvPr/>
        </p:nvSpPr>
        <p:spPr bwMode="auto">
          <a:xfrm>
            <a:off x="699015" y="3174113"/>
            <a:ext cx="1030847" cy="83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r>
              <a:rPr lang="en-US" altLang="en-US">
                <a:latin typeface="Times New Roman" panose="02020603050405020304" pitchFamily="18" charset="0"/>
              </a:rPr>
              <a:t>Mạch điện 1</a:t>
            </a:r>
          </a:p>
        </p:txBody>
      </p:sp>
      <p:cxnSp>
        <p:nvCxnSpPr>
          <p:cNvPr id="9" name="Straight Connector 8">
            <a:extLst>
              <a:ext uri="{FF2B5EF4-FFF2-40B4-BE49-F238E27FC236}">
                <a16:creationId xmlns:a16="http://schemas.microsoft.com/office/drawing/2014/main" id="{6A169EBE-B703-1757-E9A0-63E7C2E2793F}"/>
              </a:ext>
            </a:extLst>
          </p:cNvPr>
          <p:cNvCxnSpPr/>
          <p:nvPr/>
        </p:nvCxnSpPr>
        <p:spPr bwMode="auto">
          <a:xfrm rot="5400000">
            <a:off x="3973049" y="4086949"/>
            <a:ext cx="217512" cy="26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9D3DF45-51C9-3AFE-E374-91AF105151DD}"/>
              </a:ext>
            </a:extLst>
          </p:cNvPr>
          <p:cNvCxnSpPr/>
          <p:nvPr/>
        </p:nvCxnSpPr>
        <p:spPr bwMode="auto">
          <a:xfrm rot="16200000" flipH="1">
            <a:off x="3862584" y="3070995"/>
            <a:ext cx="39387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Box 207">
            <a:extLst>
              <a:ext uri="{FF2B5EF4-FFF2-40B4-BE49-F238E27FC236}">
                <a16:creationId xmlns:a16="http://schemas.microsoft.com/office/drawing/2014/main" id="{100740A1-1767-9481-A765-1588153B1624}"/>
              </a:ext>
            </a:extLst>
          </p:cNvPr>
          <p:cNvSpPr txBox="1">
            <a:spLocks noChangeArrowheads="1"/>
          </p:cNvSpPr>
          <p:nvPr/>
        </p:nvSpPr>
        <p:spPr bwMode="auto">
          <a:xfrm>
            <a:off x="1298235" y="2421399"/>
            <a:ext cx="2049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r>
              <a:rPr lang="en-US" altLang="en-US">
                <a:latin typeface="Times New Roman" panose="02020603050405020304" pitchFamily="18" charset="0"/>
              </a:rPr>
              <a:t>Thanh sắt</a:t>
            </a:r>
          </a:p>
        </p:txBody>
      </p:sp>
      <p:grpSp>
        <p:nvGrpSpPr>
          <p:cNvPr id="14" name="Group 106">
            <a:extLst>
              <a:ext uri="{FF2B5EF4-FFF2-40B4-BE49-F238E27FC236}">
                <a16:creationId xmlns:a16="http://schemas.microsoft.com/office/drawing/2014/main" id="{9EFEA5FB-9F82-10BB-F76A-CE6BCAF08EF6}"/>
              </a:ext>
            </a:extLst>
          </p:cNvPr>
          <p:cNvGrpSpPr>
            <a:grpSpLocks/>
          </p:cNvGrpSpPr>
          <p:nvPr/>
        </p:nvGrpSpPr>
        <p:grpSpPr bwMode="auto">
          <a:xfrm>
            <a:off x="3879904" y="3267932"/>
            <a:ext cx="383964" cy="777458"/>
            <a:chOff x="5486400" y="4829502"/>
            <a:chExt cx="467706" cy="839788"/>
          </a:xfrm>
        </p:grpSpPr>
        <p:grpSp>
          <p:nvGrpSpPr>
            <p:cNvPr id="24" name="Group 88">
              <a:extLst>
                <a:ext uri="{FF2B5EF4-FFF2-40B4-BE49-F238E27FC236}">
                  <a16:creationId xmlns:a16="http://schemas.microsoft.com/office/drawing/2014/main" id="{3EE073E0-E848-6E9C-95F2-4F9CECF4E9EF}"/>
                </a:ext>
              </a:extLst>
            </p:cNvPr>
            <p:cNvGrpSpPr>
              <a:grpSpLocks/>
            </p:cNvGrpSpPr>
            <p:nvPr/>
          </p:nvGrpSpPr>
          <p:grpSpPr bwMode="auto">
            <a:xfrm>
              <a:off x="5486400" y="4829502"/>
              <a:ext cx="456608" cy="77788"/>
              <a:chOff x="1143000" y="4953000"/>
              <a:chExt cx="456608" cy="77788"/>
            </a:xfrm>
          </p:grpSpPr>
          <p:cxnSp>
            <p:nvCxnSpPr>
              <p:cNvPr id="41" name="Straight Connector 40">
                <a:extLst>
                  <a:ext uri="{FF2B5EF4-FFF2-40B4-BE49-F238E27FC236}">
                    <a16:creationId xmlns:a16="http://schemas.microsoft.com/office/drawing/2014/main" id="{3E77E9D3-87DD-DA0B-13F0-8315D8232B6B}"/>
                  </a:ext>
                </a:extLst>
              </p:cNvPr>
              <p:cNvCxnSpPr/>
              <p:nvPr/>
            </p:nvCxnSpPr>
            <p:spPr>
              <a:xfrm>
                <a:off x="1293376" y="5005731"/>
                <a:ext cx="1527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E5AEC44-1A8A-D2EB-C110-50D6F4D64A6A}"/>
                  </a:ext>
                </a:extLst>
              </p:cNvPr>
              <p:cNvCxnSpPr/>
              <p:nvPr/>
            </p:nvCxnSpPr>
            <p:spPr>
              <a:xfrm>
                <a:off x="1142544" y="4952573"/>
                <a:ext cx="456361" cy="1714"/>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6" name="Group 91">
              <a:extLst>
                <a:ext uri="{FF2B5EF4-FFF2-40B4-BE49-F238E27FC236}">
                  <a16:creationId xmlns:a16="http://schemas.microsoft.com/office/drawing/2014/main" id="{C79A4BAD-6A8B-D3CF-A3C3-77CFB6F4EE29}"/>
                </a:ext>
              </a:extLst>
            </p:cNvPr>
            <p:cNvGrpSpPr>
              <a:grpSpLocks/>
            </p:cNvGrpSpPr>
            <p:nvPr/>
          </p:nvGrpSpPr>
          <p:grpSpPr bwMode="auto">
            <a:xfrm>
              <a:off x="5497498" y="4981902"/>
              <a:ext cx="456608" cy="77788"/>
              <a:chOff x="1143592" y="4953000"/>
              <a:chExt cx="456608" cy="77788"/>
            </a:xfrm>
          </p:grpSpPr>
          <p:cxnSp>
            <p:nvCxnSpPr>
              <p:cNvPr id="39" name="Straight Connector 38">
                <a:extLst>
                  <a:ext uri="{FF2B5EF4-FFF2-40B4-BE49-F238E27FC236}">
                    <a16:creationId xmlns:a16="http://schemas.microsoft.com/office/drawing/2014/main" id="{5904D228-5E30-3771-2681-759D3B135C9E}"/>
                  </a:ext>
                </a:extLst>
              </p:cNvPr>
              <p:cNvCxnSpPr/>
              <p:nvPr/>
            </p:nvCxnSpPr>
            <p:spPr>
              <a:xfrm>
                <a:off x="1271267" y="5028238"/>
                <a:ext cx="152765" cy="17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AB15455-E60A-79DE-A9E2-441172BB5B6C}"/>
                  </a:ext>
                </a:extLst>
              </p:cNvPr>
              <p:cNvCxnSpPr/>
              <p:nvPr/>
            </p:nvCxnSpPr>
            <p:spPr>
              <a:xfrm>
                <a:off x="1118503" y="4952787"/>
                <a:ext cx="481499" cy="171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7" name="Group 94">
              <a:extLst>
                <a:ext uri="{FF2B5EF4-FFF2-40B4-BE49-F238E27FC236}">
                  <a16:creationId xmlns:a16="http://schemas.microsoft.com/office/drawing/2014/main" id="{16C31B54-338A-6395-9EDF-77780702B692}"/>
                </a:ext>
              </a:extLst>
            </p:cNvPr>
            <p:cNvGrpSpPr>
              <a:grpSpLocks/>
            </p:cNvGrpSpPr>
            <p:nvPr/>
          </p:nvGrpSpPr>
          <p:grpSpPr bwMode="auto">
            <a:xfrm>
              <a:off x="5486400" y="5134302"/>
              <a:ext cx="456608" cy="77788"/>
              <a:chOff x="1143000" y="4953000"/>
              <a:chExt cx="456608" cy="77788"/>
            </a:xfrm>
          </p:grpSpPr>
          <p:cxnSp>
            <p:nvCxnSpPr>
              <p:cNvPr id="37" name="Straight Connector 36">
                <a:extLst>
                  <a:ext uri="{FF2B5EF4-FFF2-40B4-BE49-F238E27FC236}">
                    <a16:creationId xmlns:a16="http://schemas.microsoft.com/office/drawing/2014/main" id="{5792EF8D-967C-7C62-A67B-ACDB55A910CD}"/>
                  </a:ext>
                </a:extLst>
              </p:cNvPr>
              <p:cNvCxnSpPr/>
              <p:nvPr/>
            </p:nvCxnSpPr>
            <p:spPr>
              <a:xfrm>
                <a:off x="1293376" y="5028454"/>
                <a:ext cx="152765" cy="17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CF8423-F8D8-4754-2B6E-569DE4143591}"/>
                  </a:ext>
                </a:extLst>
              </p:cNvPr>
              <p:cNvCxnSpPr/>
              <p:nvPr/>
            </p:nvCxnSpPr>
            <p:spPr>
              <a:xfrm>
                <a:off x="1142544" y="4953003"/>
                <a:ext cx="456361" cy="1714"/>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8" name="Group 97">
              <a:extLst>
                <a:ext uri="{FF2B5EF4-FFF2-40B4-BE49-F238E27FC236}">
                  <a16:creationId xmlns:a16="http://schemas.microsoft.com/office/drawing/2014/main" id="{91FED0AE-21FE-1754-79CF-8F7445031549}"/>
                </a:ext>
              </a:extLst>
            </p:cNvPr>
            <p:cNvGrpSpPr>
              <a:grpSpLocks/>
            </p:cNvGrpSpPr>
            <p:nvPr/>
          </p:nvGrpSpPr>
          <p:grpSpPr bwMode="auto">
            <a:xfrm>
              <a:off x="5486400" y="5286702"/>
              <a:ext cx="456608" cy="77788"/>
              <a:chOff x="1143000" y="4953000"/>
              <a:chExt cx="456608" cy="77788"/>
            </a:xfrm>
          </p:grpSpPr>
          <p:cxnSp>
            <p:nvCxnSpPr>
              <p:cNvPr id="35" name="Straight Connector 34">
                <a:extLst>
                  <a:ext uri="{FF2B5EF4-FFF2-40B4-BE49-F238E27FC236}">
                    <a16:creationId xmlns:a16="http://schemas.microsoft.com/office/drawing/2014/main" id="{311DCD48-8A71-8AB4-659C-C9D0A51F2E94}"/>
                  </a:ext>
                </a:extLst>
              </p:cNvPr>
              <p:cNvCxnSpPr/>
              <p:nvPr/>
            </p:nvCxnSpPr>
            <p:spPr>
              <a:xfrm>
                <a:off x="1293376" y="5028668"/>
                <a:ext cx="152765" cy="17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A83FE1-8428-570C-C8C4-93A1863EB3C0}"/>
                  </a:ext>
                </a:extLst>
              </p:cNvPr>
              <p:cNvCxnSpPr/>
              <p:nvPr/>
            </p:nvCxnSpPr>
            <p:spPr>
              <a:xfrm>
                <a:off x="1142544" y="4953217"/>
                <a:ext cx="456361" cy="171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9" name="Group 100">
              <a:extLst>
                <a:ext uri="{FF2B5EF4-FFF2-40B4-BE49-F238E27FC236}">
                  <a16:creationId xmlns:a16="http://schemas.microsoft.com/office/drawing/2014/main" id="{A42E202F-0DA9-B171-61E5-9F64A8233535}"/>
                </a:ext>
              </a:extLst>
            </p:cNvPr>
            <p:cNvGrpSpPr>
              <a:grpSpLocks/>
            </p:cNvGrpSpPr>
            <p:nvPr/>
          </p:nvGrpSpPr>
          <p:grpSpPr bwMode="auto">
            <a:xfrm>
              <a:off x="5486400" y="5439102"/>
              <a:ext cx="456608" cy="77788"/>
              <a:chOff x="1143000" y="4953000"/>
              <a:chExt cx="456608" cy="77788"/>
            </a:xfrm>
          </p:grpSpPr>
          <p:cxnSp>
            <p:nvCxnSpPr>
              <p:cNvPr id="33" name="Straight Connector 32">
                <a:extLst>
                  <a:ext uri="{FF2B5EF4-FFF2-40B4-BE49-F238E27FC236}">
                    <a16:creationId xmlns:a16="http://schemas.microsoft.com/office/drawing/2014/main" id="{78BDB26C-E62B-48C8-9777-036EA35619B0}"/>
                  </a:ext>
                </a:extLst>
              </p:cNvPr>
              <p:cNvCxnSpPr/>
              <p:nvPr/>
            </p:nvCxnSpPr>
            <p:spPr>
              <a:xfrm>
                <a:off x="1293376" y="5028883"/>
                <a:ext cx="152765" cy="17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E31FFE9-18E2-7AD1-C343-637DD2A15ED1}"/>
                  </a:ext>
                </a:extLst>
              </p:cNvPr>
              <p:cNvCxnSpPr/>
              <p:nvPr/>
            </p:nvCxnSpPr>
            <p:spPr>
              <a:xfrm>
                <a:off x="1142544" y="4953432"/>
                <a:ext cx="456361" cy="1714"/>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0" name="Group 103">
              <a:extLst>
                <a:ext uri="{FF2B5EF4-FFF2-40B4-BE49-F238E27FC236}">
                  <a16:creationId xmlns:a16="http://schemas.microsoft.com/office/drawing/2014/main" id="{F05033EB-865B-B625-005B-1BF6A193EE07}"/>
                </a:ext>
              </a:extLst>
            </p:cNvPr>
            <p:cNvGrpSpPr>
              <a:grpSpLocks/>
            </p:cNvGrpSpPr>
            <p:nvPr/>
          </p:nvGrpSpPr>
          <p:grpSpPr bwMode="auto">
            <a:xfrm>
              <a:off x="5486400" y="5591502"/>
              <a:ext cx="456608" cy="77788"/>
              <a:chOff x="1143000" y="4953000"/>
              <a:chExt cx="456608" cy="77788"/>
            </a:xfrm>
          </p:grpSpPr>
          <p:cxnSp>
            <p:nvCxnSpPr>
              <p:cNvPr id="31" name="Straight Connector 30">
                <a:extLst>
                  <a:ext uri="{FF2B5EF4-FFF2-40B4-BE49-F238E27FC236}">
                    <a16:creationId xmlns:a16="http://schemas.microsoft.com/office/drawing/2014/main" id="{94E85B90-D449-4BE5-4884-BB9366CF161B}"/>
                  </a:ext>
                </a:extLst>
              </p:cNvPr>
              <p:cNvCxnSpPr/>
              <p:nvPr/>
            </p:nvCxnSpPr>
            <p:spPr>
              <a:xfrm>
                <a:off x="1293376" y="5029096"/>
                <a:ext cx="152765" cy="17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2163966-BAE3-E19F-67AC-749E80CD2D94}"/>
                  </a:ext>
                </a:extLst>
              </p:cNvPr>
              <p:cNvCxnSpPr/>
              <p:nvPr/>
            </p:nvCxnSpPr>
            <p:spPr>
              <a:xfrm>
                <a:off x="1142544" y="4962220"/>
                <a:ext cx="456361" cy="1714"/>
              </a:xfrm>
              <a:prstGeom prst="line">
                <a:avLst/>
              </a:prstGeom>
              <a:ln w="28575"/>
            </p:spPr>
            <p:style>
              <a:lnRef idx="1">
                <a:schemeClr val="accent1"/>
              </a:lnRef>
              <a:fillRef idx="0">
                <a:schemeClr val="accent1"/>
              </a:fillRef>
              <a:effectRef idx="0">
                <a:schemeClr val="accent1"/>
              </a:effectRef>
              <a:fontRef idx="minor">
                <a:schemeClr val="tx1"/>
              </a:fontRef>
            </p:style>
          </p:cxnSp>
        </p:grpSp>
      </p:grpSp>
      <p:cxnSp>
        <p:nvCxnSpPr>
          <p:cNvPr id="15" name="Straight Connector 14">
            <a:extLst>
              <a:ext uri="{FF2B5EF4-FFF2-40B4-BE49-F238E27FC236}">
                <a16:creationId xmlns:a16="http://schemas.microsoft.com/office/drawing/2014/main" id="{E2FFA997-0A07-19EA-3CEE-F593FB18CA69}"/>
              </a:ext>
            </a:extLst>
          </p:cNvPr>
          <p:cNvCxnSpPr>
            <a:cxnSpLocks/>
          </p:cNvCxnSpPr>
          <p:nvPr/>
        </p:nvCxnSpPr>
        <p:spPr bwMode="auto">
          <a:xfrm flipH="1">
            <a:off x="3685969" y="4227630"/>
            <a:ext cx="41656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10-Point Star 192">
            <a:extLst>
              <a:ext uri="{FF2B5EF4-FFF2-40B4-BE49-F238E27FC236}">
                <a16:creationId xmlns:a16="http://schemas.microsoft.com/office/drawing/2014/main" id="{3B0D021A-5274-A8E7-93EE-F054AB14301F}"/>
              </a:ext>
            </a:extLst>
          </p:cNvPr>
          <p:cNvSpPr/>
          <p:nvPr/>
        </p:nvSpPr>
        <p:spPr bwMode="auto">
          <a:xfrm>
            <a:off x="3186701" y="3821132"/>
            <a:ext cx="687231" cy="846533"/>
          </a:xfrm>
          <a:prstGeom prst="star10">
            <a:avLst>
              <a:gd name="adj" fmla="val 23567"/>
              <a:gd name="hf" fmla="val 105146"/>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lowchart: Summing Junction 16">
            <a:extLst>
              <a:ext uri="{FF2B5EF4-FFF2-40B4-BE49-F238E27FC236}">
                <a16:creationId xmlns:a16="http://schemas.microsoft.com/office/drawing/2014/main" id="{909C48D4-B54A-DFA7-22DF-547A187F0514}"/>
              </a:ext>
            </a:extLst>
          </p:cNvPr>
          <p:cNvSpPr/>
          <p:nvPr/>
        </p:nvSpPr>
        <p:spPr bwMode="auto">
          <a:xfrm>
            <a:off x="3373592" y="4017466"/>
            <a:ext cx="312378" cy="423266"/>
          </a:xfrm>
          <a:prstGeom prst="flowChartSummingJunction">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8" name="Straight Connector 17">
            <a:extLst>
              <a:ext uri="{FF2B5EF4-FFF2-40B4-BE49-F238E27FC236}">
                <a16:creationId xmlns:a16="http://schemas.microsoft.com/office/drawing/2014/main" id="{A978E423-A8DC-D61C-A3C2-740FA6D2B450}"/>
              </a:ext>
            </a:extLst>
          </p:cNvPr>
          <p:cNvCxnSpPr>
            <a:cxnSpLocks/>
          </p:cNvCxnSpPr>
          <p:nvPr/>
        </p:nvCxnSpPr>
        <p:spPr bwMode="auto">
          <a:xfrm flipH="1">
            <a:off x="2564762" y="4257024"/>
            <a:ext cx="81470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0D72422-22B5-4A66-D24C-F9244D9F6732}"/>
              </a:ext>
            </a:extLst>
          </p:cNvPr>
          <p:cNvCxnSpPr/>
          <p:nvPr/>
        </p:nvCxnSpPr>
        <p:spPr bwMode="auto">
          <a:xfrm rot="5400000">
            <a:off x="1961184" y="3603061"/>
            <a:ext cx="1263921" cy="234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B3179B4-E071-FF08-5B69-2C46B3BE8BCF}"/>
              </a:ext>
            </a:extLst>
          </p:cNvPr>
          <p:cNvCxnSpPr>
            <a:cxnSpLocks/>
          </p:cNvCxnSpPr>
          <p:nvPr/>
        </p:nvCxnSpPr>
        <p:spPr bwMode="auto">
          <a:xfrm>
            <a:off x="3123689" y="2849143"/>
            <a:ext cx="980086" cy="1609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6FFD7CA-72DB-7ADA-0B6A-147810260006}"/>
              </a:ext>
            </a:extLst>
          </p:cNvPr>
          <p:cNvCxnSpPr/>
          <p:nvPr/>
        </p:nvCxnSpPr>
        <p:spPr bwMode="auto">
          <a:xfrm>
            <a:off x="2467565" y="2944017"/>
            <a:ext cx="312378" cy="147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2" name="TextBox 208">
            <a:extLst>
              <a:ext uri="{FF2B5EF4-FFF2-40B4-BE49-F238E27FC236}">
                <a16:creationId xmlns:a16="http://schemas.microsoft.com/office/drawing/2014/main" id="{85E1F998-B3C6-29DD-98C9-083B94350A02}"/>
              </a:ext>
            </a:extLst>
          </p:cNvPr>
          <p:cNvSpPr txBox="1">
            <a:spLocks noChangeArrowheads="1"/>
          </p:cNvSpPr>
          <p:nvPr/>
        </p:nvSpPr>
        <p:spPr bwMode="auto">
          <a:xfrm>
            <a:off x="2838779" y="3109371"/>
            <a:ext cx="1187035" cy="64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r>
              <a:rPr lang="en-US" altLang="en-US">
                <a:latin typeface="Times New Roman" panose="02020603050405020304" pitchFamily="18" charset="0"/>
              </a:rPr>
              <a:t>Mạch điện 2</a:t>
            </a:r>
          </a:p>
        </p:txBody>
      </p:sp>
      <p:sp>
        <p:nvSpPr>
          <p:cNvPr id="4" name="Text Box 6">
            <a:extLst>
              <a:ext uri="{FF2B5EF4-FFF2-40B4-BE49-F238E27FC236}">
                <a16:creationId xmlns:a16="http://schemas.microsoft.com/office/drawing/2014/main" id="{CF3F38EF-634F-6327-C44F-C1FD4C1A7EB0}"/>
              </a:ext>
            </a:extLst>
          </p:cNvPr>
          <p:cNvSpPr txBox="1">
            <a:spLocks noChangeArrowheads="1"/>
          </p:cNvSpPr>
          <p:nvPr/>
        </p:nvSpPr>
        <p:spPr bwMode="auto">
          <a:xfrm>
            <a:off x="309430" y="4677217"/>
            <a:ext cx="4648200" cy="46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en-US" b="1">
                <a:solidFill>
                  <a:srgbClr val="0000FF"/>
                </a:solidFill>
                <a:latin typeface="Times New Roman" panose="02020603050405020304" pitchFamily="18" charset="0"/>
              </a:rPr>
              <a:t>Mạch đóng ngắt điện (Rơle điện)</a:t>
            </a:r>
          </a:p>
        </p:txBody>
      </p:sp>
      <p:sp>
        <p:nvSpPr>
          <p:cNvPr id="44184" name="Text Box 8">
            <a:extLst>
              <a:ext uri="{FF2B5EF4-FFF2-40B4-BE49-F238E27FC236}">
                <a16:creationId xmlns:a16="http://schemas.microsoft.com/office/drawing/2014/main" id="{D1BC45B3-2B37-1B29-33FC-B67E48AA9669}"/>
              </a:ext>
            </a:extLst>
          </p:cNvPr>
          <p:cNvSpPr txBox="1">
            <a:spLocks noChangeArrowheads="1"/>
          </p:cNvSpPr>
          <p:nvPr/>
        </p:nvSpPr>
        <p:spPr bwMode="auto">
          <a:xfrm>
            <a:off x="309430" y="363169"/>
            <a:ext cx="5118893"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b="1">
                <a:latin typeface="Times New Roman" panose="02020603050405020304" pitchFamily="18" charset="0"/>
              </a:rPr>
              <a:t>* Tìm hiểu Rơ le: Mô tả hoạt động của rơ le điện</a:t>
            </a:r>
          </a:p>
        </p:txBody>
      </p:sp>
      <p:grpSp>
        <p:nvGrpSpPr>
          <p:cNvPr id="44192" name="Group 404">
            <a:extLst>
              <a:ext uri="{FF2B5EF4-FFF2-40B4-BE49-F238E27FC236}">
                <a16:creationId xmlns:a16="http://schemas.microsoft.com/office/drawing/2014/main" id="{09906145-706F-272E-C5E1-F75F2DFE64FF}"/>
              </a:ext>
            </a:extLst>
          </p:cNvPr>
          <p:cNvGrpSpPr>
            <a:grpSpLocks/>
          </p:cNvGrpSpPr>
          <p:nvPr/>
        </p:nvGrpSpPr>
        <p:grpSpPr bwMode="auto">
          <a:xfrm>
            <a:off x="834993" y="3876956"/>
            <a:ext cx="685800" cy="685800"/>
            <a:chOff x="1218" y="2010"/>
            <a:chExt cx="432" cy="432"/>
          </a:xfrm>
        </p:grpSpPr>
        <p:sp>
          <p:nvSpPr>
            <p:cNvPr id="44193" name="Line 405">
              <a:extLst>
                <a:ext uri="{FF2B5EF4-FFF2-40B4-BE49-F238E27FC236}">
                  <a16:creationId xmlns:a16="http://schemas.microsoft.com/office/drawing/2014/main" id="{F12B3B99-B826-2420-2114-2F8F1A5AFD46}"/>
                </a:ext>
              </a:extLst>
            </p:cNvPr>
            <p:cNvSpPr>
              <a:spLocks noChangeShapeType="1"/>
            </p:cNvSpPr>
            <p:nvPr/>
          </p:nvSpPr>
          <p:spPr bwMode="auto">
            <a:xfrm flipV="1">
              <a:off x="1440" y="2064"/>
              <a:ext cx="144" cy="144"/>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4194" name="Oval 406">
              <a:extLst>
                <a:ext uri="{FF2B5EF4-FFF2-40B4-BE49-F238E27FC236}">
                  <a16:creationId xmlns:a16="http://schemas.microsoft.com/office/drawing/2014/main" id="{1AAA6B6A-07D6-765B-3147-94E9E2511649}"/>
                </a:ext>
              </a:extLst>
            </p:cNvPr>
            <p:cNvSpPr>
              <a:spLocks noChangeArrowheads="1"/>
            </p:cNvSpPr>
            <p:nvPr/>
          </p:nvSpPr>
          <p:spPr bwMode="auto">
            <a:xfrm>
              <a:off x="1218" y="2010"/>
              <a:ext cx="432" cy="43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grpSp>
      <p:grpSp>
        <p:nvGrpSpPr>
          <p:cNvPr id="44188" name="Group 404">
            <a:extLst>
              <a:ext uri="{FF2B5EF4-FFF2-40B4-BE49-F238E27FC236}">
                <a16:creationId xmlns:a16="http://schemas.microsoft.com/office/drawing/2014/main" id="{095C0D4D-1325-DD70-2496-B344282970A6}"/>
              </a:ext>
            </a:extLst>
          </p:cNvPr>
          <p:cNvGrpSpPr>
            <a:grpSpLocks/>
          </p:cNvGrpSpPr>
          <p:nvPr/>
        </p:nvGrpSpPr>
        <p:grpSpPr bwMode="auto">
          <a:xfrm rot="18993710" flipH="1">
            <a:off x="1767397" y="1500197"/>
            <a:ext cx="2852169" cy="2803510"/>
            <a:chOff x="1218" y="2010"/>
            <a:chExt cx="432" cy="432"/>
          </a:xfrm>
        </p:grpSpPr>
        <p:sp>
          <p:nvSpPr>
            <p:cNvPr id="44189" name="Line 405">
              <a:extLst>
                <a:ext uri="{FF2B5EF4-FFF2-40B4-BE49-F238E27FC236}">
                  <a16:creationId xmlns:a16="http://schemas.microsoft.com/office/drawing/2014/main" id="{81EDB39B-4698-6A8F-6D80-98D8C91BBB89}"/>
                </a:ext>
              </a:extLst>
            </p:cNvPr>
            <p:cNvSpPr>
              <a:spLocks noChangeShapeType="1"/>
            </p:cNvSpPr>
            <p:nvPr/>
          </p:nvSpPr>
          <p:spPr bwMode="auto">
            <a:xfrm flipV="1">
              <a:off x="1440" y="2064"/>
              <a:ext cx="144" cy="144"/>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4190" name="Oval 406">
              <a:extLst>
                <a:ext uri="{FF2B5EF4-FFF2-40B4-BE49-F238E27FC236}">
                  <a16:creationId xmlns:a16="http://schemas.microsoft.com/office/drawing/2014/main" id="{F111633D-6F36-2131-5C51-2379EB7E3AC3}"/>
                </a:ext>
              </a:extLst>
            </p:cNvPr>
            <p:cNvSpPr>
              <a:spLocks noChangeArrowheads="1"/>
            </p:cNvSpPr>
            <p:nvPr/>
          </p:nvSpPr>
          <p:spPr bwMode="auto">
            <a:xfrm>
              <a:off x="1218" y="2010"/>
              <a:ext cx="432" cy="43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grpSp>
      <p:sp>
        <p:nvSpPr>
          <p:cNvPr id="44191" name="Oval 44190">
            <a:extLst>
              <a:ext uri="{FF2B5EF4-FFF2-40B4-BE49-F238E27FC236}">
                <a16:creationId xmlns:a16="http://schemas.microsoft.com/office/drawing/2014/main" id="{0A3A6528-923C-F5D3-981A-C71AE92AA57F}"/>
              </a:ext>
            </a:extLst>
          </p:cNvPr>
          <p:cNvSpPr/>
          <p:nvPr/>
        </p:nvSpPr>
        <p:spPr bwMode="auto">
          <a:xfrm>
            <a:off x="3058121" y="2740208"/>
            <a:ext cx="96630" cy="181044"/>
          </a:xfrm>
          <a:prstGeom prst="ellipse">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chemeClr val="tx1"/>
              </a:solidFill>
              <a:effectLst/>
              <a:latin typeface="Arial" charset="0"/>
              <a:cs typeface="Arial" charset="0"/>
            </a:endParaRPr>
          </a:p>
        </p:txBody>
      </p:sp>
      <p:cxnSp>
        <p:nvCxnSpPr>
          <p:cNvPr id="49" name="Straight Connector 48">
            <a:extLst>
              <a:ext uri="{FF2B5EF4-FFF2-40B4-BE49-F238E27FC236}">
                <a16:creationId xmlns:a16="http://schemas.microsoft.com/office/drawing/2014/main" id="{72D5E8A6-6CA2-028B-47BA-E5C960DB2214}"/>
              </a:ext>
            </a:extLst>
          </p:cNvPr>
          <p:cNvCxnSpPr/>
          <p:nvPr/>
        </p:nvCxnSpPr>
        <p:spPr bwMode="auto">
          <a:xfrm rot="10800000">
            <a:off x="639630" y="4200526"/>
            <a:ext cx="561975" cy="1588"/>
          </a:xfrm>
          <a:prstGeom prst="line">
            <a:avLst/>
          </a:prstGeom>
          <a:ln w="28575">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8" presetClass="emph" presetSubtype="0" fill="hold" nodeType="clickEffect">
                                  <p:stCondLst>
                                    <p:cond delay="0"/>
                                  </p:stCondLst>
                                  <p:childTnLst>
                                    <p:animRot by="2700000">
                                      <p:cBhvr>
                                        <p:cTn id="6" dur="1000" fill="hold"/>
                                        <p:tgtEl>
                                          <p:spTgt spid="44192"/>
                                        </p:tgtEl>
                                        <p:attrNameLst>
                                          <p:attrName>r</p:attrName>
                                        </p:attrNameLst>
                                      </p:cBhvr>
                                    </p:animRot>
                                  </p:childTnLst>
                                </p:cTn>
                              </p:par>
                            </p:childTnLst>
                          </p:cTn>
                        </p:par>
                        <p:par>
                          <p:cTn id="7" fill="hold">
                            <p:stCondLst>
                              <p:cond delay="1000"/>
                            </p:stCondLst>
                            <p:childTnLst>
                              <p:par>
                                <p:cTn id="8" presetID="8" presetClass="emph" presetSubtype="0" fill="hold" nodeType="afterEffect">
                                  <p:stCondLst>
                                    <p:cond delay="0"/>
                                  </p:stCondLst>
                                  <p:childTnLst>
                                    <p:animRot by="-300000">
                                      <p:cBhvr>
                                        <p:cTn id="9" dur="1000" fill="hold"/>
                                        <p:tgtEl>
                                          <p:spTgt spid="44188"/>
                                        </p:tgtEl>
                                        <p:attrNameLst>
                                          <p:attrName>r</p:attrName>
                                        </p:attrNameLst>
                                      </p:cBhvr>
                                    </p:animRot>
                                  </p:childTnLst>
                                </p:cTn>
                              </p:par>
                            </p:childTnLst>
                          </p:cTn>
                        </p:par>
                        <p:par>
                          <p:cTn id="10" fill="hold">
                            <p:stCondLst>
                              <p:cond delay="2000"/>
                            </p:stCondLst>
                            <p:childTnLst>
                              <p:par>
                                <p:cTn id="11" presetID="6"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par>
                                <p:cTn id="14" presetID="8" presetClass="emph" presetSubtype="0" repeatCount="indefinite" grpId="1" nodeType="withEffect">
                                  <p:stCondLst>
                                    <p:cond delay="0"/>
                                  </p:stCondLst>
                                  <p:endCondLst>
                                    <p:cond evt="onNext" delay="0">
                                      <p:tgtEl>
                                        <p:sldTgt/>
                                      </p:tgtEl>
                                    </p:cond>
                                  </p:endCondLst>
                                  <p:childTnLst>
                                    <p:animRot by="21600000">
                                      <p:cBhvr>
                                        <p:cTn id="15" dur="2000" fill="hold"/>
                                        <p:tgtEl>
                                          <p:spTgt spid="1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nodeType="clickEffect">
                                  <p:stCondLst>
                                    <p:cond delay="0"/>
                                  </p:stCondLst>
                                  <p:childTnLst>
                                    <p:animRot by="2700000">
                                      <p:cBhvr>
                                        <p:cTn id="19" dur="1000" fill="hold"/>
                                        <p:tgtEl>
                                          <p:spTgt spid="23"/>
                                        </p:tgtEl>
                                        <p:attrNameLst>
                                          <p:attrName>r</p:attrName>
                                        </p:attrNameLst>
                                      </p:cBhvr>
                                    </p:animRo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0" fill="hold" nodeType="afterGroup">
                            <p:stCondLst>
                              <p:cond delay="1000"/>
                            </p:stCondLst>
                            <p:childTnLst>
                              <p:par>
                                <p:cTn id="21" presetID="8" presetClass="emph" presetSubtype="0" repeatCount="indefinite" autoRev="1" fill="hold" nodeType="afterEffect">
                                  <p:stCondLst>
                                    <p:cond delay="0"/>
                                  </p:stCondLst>
                                  <p:childTnLst>
                                    <p:animRot by="600000">
                                      <p:cBhvr>
                                        <p:cTn id="22" dur="100" fill="hold"/>
                                        <p:tgtEl>
                                          <p:spTgt spid="25"/>
                                        </p:tgtEl>
                                        <p:attrNameLst>
                                          <p:attrName>r</p:attrName>
                                        </p:attrNameLst>
                                      </p:cBhvr>
                                    </p:animRot>
                                  </p:childTnLst>
                                </p:cTn>
                              </p:par>
                              <p:par>
                                <p:cTn id="23" presetID="1" presetClass="mediacall" presetSubtype="0" fill="hold" nodeType="withEffect">
                                  <p:stCondLst>
                                    <p:cond delay="0"/>
                                  </p:stCondLst>
                                  <p:childTnLst>
                                    <p:cmd type="call" cmd="playFrom(0.0)">
                                      <p:cBhvr>
                                        <p:cTn id="24" dur="1" fill="hold"/>
                                        <p:tgtEl>
                                          <p:spTgt spid="1567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8000">
                <p:cTn id="25" repeatCount="indefinite" fill="hold" display="0">
                  <p:stCondLst>
                    <p:cond delay="indefinite"/>
                  </p:stCondLst>
                  <p:endCondLst>
                    <p:cond evt="onPrev" delay="0">
                      <p:tgtEl>
                        <p:sldTgt/>
                      </p:tgtEl>
                    </p:cond>
                    <p:cond evt="onStopAudio" delay="0">
                      <p:tgtEl>
                        <p:sldTgt/>
                      </p:tgtEl>
                    </p:cond>
                  </p:endCondLst>
                </p:cTn>
                <p:tgtEl>
                  <p:spTgt spid="15672"/>
                </p:tgtEl>
              </p:cMediaNode>
            </p:audio>
          </p:childTnLst>
        </p:cTn>
      </p:par>
    </p:tnLst>
    <p:bldLst>
      <p:bldP spid="16" grpId="0" animBg="1"/>
      <p:bldP spid="1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2" name="Text Box 6">
            <a:extLst>
              <a:ext uri="{FF2B5EF4-FFF2-40B4-BE49-F238E27FC236}">
                <a16:creationId xmlns:a16="http://schemas.microsoft.com/office/drawing/2014/main" id="{D862ACD6-E89C-5886-C2AC-B0BD20E1BBE7}"/>
              </a:ext>
            </a:extLst>
          </p:cNvPr>
          <p:cNvSpPr txBox="1">
            <a:spLocks noChangeArrowheads="1"/>
          </p:cNvSpPr>
          <p:nvPr/>
        </p:nvSpPr>
        <p:spPr bwMode="auto">
          <a:xfrm>
            <a:off x="1524000" y="9041"/>
            <a:ext cx="9144000" cy="431800"/>
          </a:xfrm>
          <a:prstGeom prst="rect">
            <a:avLst/>
          </a:prstGeom>
          <a:gradFill rotWithShape="1">
            <a:gsLst>
              <a:gs pos="0">
                <a:srgbClr val="FF66FF"/>
              </a:gs>
              <a:gs pos="50000">
                <a:schemeClr val="bg1"/>
              </a:gs>
              <a:gs pos="100000">
                <a:srgbClr val="FF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vi-VN" sz="2200">
                <a:solidFill>
                  <a:srgbClr val="0000FF"/>
                </a:solidFill>
                <a:latin typeface="Times New Roman" pitchFamily="18" charset="0"/>
              </a:rPr>
              <a:t>Bài </a:t>
            </a:r>
            <a:r>
              <a:rPr lang="vi-VN" sz="2200" dirty="0">
                <a:solidFill>
                  <a:srgbClr val="0000FF"/>
                </a:solidFill>
                <a:latin typeface="Times New Roman" pitchFamily="18" charset="0"/>
              </a:rPr>
              <a:t>22</a:t>
            </a:r>
            <a:r>
              <a:rPr lang="vi-VN" sz="2200">
                <a:solidFill>
                  <a:srgbClr val="0000FF"/>
                </a:solidFill>
                <a:latin typeface="Times New Roman" pitchFamily="18" charset="0"/>
              </a:rPr>
              <a:t>: </a:t>
            </a:r>
            <a:r>
              <a:rPr lang="en-US" sz="2200">
                <a:solidFill>
                  <a:srgbClr val="0000FF"/>
                </a:solidFill>
                <a:latin typeface="Times New Roman" pitchFamily="18" charset="0"/>
              </a:rPr>
              <a:t>CÁC TÁC DỤNG CỦA </a:t>
            </a:r>
            <a:r>
              <a:rPr lang="en-US" sz="2200" dirty="0">
                <a:solidFill>
                  <a:srgbClr val="0000FF"/>
                </a:solidFill>
                <a:latin typeface="Times New Roman" pitchFamily="18" charset="0"/>
              </a:rPr>
              <a:t>DÒNG ĐIỆN</a:t>
            </a:r>
          </a:p>
        </p:txBody>
      </p:sp>
      <p:graphicFrame>
        <p:nvGraphicFramePr>
          <p:cNvPr id="5" name="Table 4">
            <a:extLst>
              <a:ext uri="{FF2B5EF4-FFF2-40B4-BE49-F238E27FC236}">
                <a16:creationId xmlns:a16="http://schemas.microsoft.com/office/drawing/2014/main" id="{FB5140DA-6604-78A0-DC42-958A80B4235F}"/>
              </a:ext>
            </a:extLst>
          </p:cNvPr>
          <p:cNvGraphicFramePr>
            <a:graphicFrameLocks noGrp="1"/>
          </p:cNvGraphicFramePr>
          <p:nvPr>
            <p:extLst>
              <p:ext uri="{D42A27DB-BD31-4B8C-83A1-F6EECF244321}">
                <p14:modId xmlns:p14="http://schemas.microsoft.com/office/powerpoint/2010/main" val="1615366469"/>
              </p:ext>
            </p:extLst>
          </p:nvPr>
        </p:nvGraphicFramePr>
        <p:xfrm>
          <a:off x="228600" y="2140939"/>
          <a:ext cx="11506200" cy="4708020"/>
        </p:xfrm>
        <a:graphic>
          <a:graphicData uri="http://schemas.openxmlformats.org/drawingml/2006/table">
            <a:tbl>
              <a:tblPr firstRow="1" firstCol="1" bandRow="1">
                <a:tableStyleId>{5C22544A-7EE6-4342-B048-85BDC9FD1C3A}</a:tableStyleId>
              </a:tblPr>
              <a:tblGrid>
                <a:gridCol w="7514299">
                  <a:extLst>
                    <a:ext uri="{9D8B030D-6E8A-4147-A177-3AD203B41FA5}">
                      <a16:colId xmlns:a16="http://schemas.microsoft.com/office/drawing/2014/main" val="3640474349"/>
                    </a:ext>
                  </a:extLst>
                </a:gridCol>
                <a:gridCol w="1759506">
                  <a:extLst>
                    <a:ext uri="{9D8B030D-6E8A-4147-A177-3AD203B41FA5}">
                      <a16:colId xmlns:a16="http://schemas.microsoft.com/office/drawing/2014/main" val="1889000517"/>
                    </a:ext>
                  </a:extLst>
                </a:gridCol>
                <a:gridCol w="2232395">
                  <a:extLst>
                    <a:ext uri="{9D8B030D-6E8A-4147-A177-3AD203B41FA5}">
                      <a16:colId xmlns:a16="http://schemas.microsoft.com/office/drawing/2014/main" val="1289923887"/>
                    </a:ext>
                  </a:extLst>
                </a:gridCol>
              </a:tblGrid>
              <a:tr h="545540">
                <a:tc>
                  <a:txBody>
                    <a:bodyPr/>
                    <a:lstStyle/>
                    <a:p>
                      <a:pPr algn="ctr">
                        <a:lnSpc>
                          <a:spcPct val="150000"/>
                        </a:lnSpc>
                        <a:spcAft>
                          <a:spcPts val="800"/>
                        </a:spcAft>
                        <a:tabLst>
                          <a:tab pos="540385" algn="l"/>
                          <a:tab pos="948690" algn="l"/>
                        </a:tabLst>
                      </a:pPr>
                      <a:r>
                        <a:rPr lang="en-US" sz="2800">
                          <a:effectLst/>
                        </a:rPr>
                        <a:t>Cột A</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540385" algn="l"/>
                          <a:tab pos="948690" algn="l"/>
                        </a:tabLst>
                      </a:pPr>
                      <a:r>
                        <a:rPr lang="en-US" sz="2800">
                          <a:effectLst/>
                        </a:rPr>
                        <a:t>Nối</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540385" algn="l"/>
                          <a:tab pos="948690" algn="l"/>
                        </a:tabLst>
                      </a:pPr>
                      <a:r>
                        <a:rPr lang="en-US" sz="2800">
                          <a:effectLst/>
                        </a:rPr>
                        <a:t>Cột B</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1505809"/>
                  </a:ext>
                </a:extLst>
              </a:tr>
              <a:tr h="1156818">
                <a:tc>
                  <a:txBody>
                    <a:bodyPr/>
                    <a:lstStyle/>
                    <a:p>
                      <a:pPr>
                        <a:lnSpc>
                          <a:spcPct val="150000"/>
                        </a:lnSpc>
                        <a:spcAft>
                          <a:spcPts val="800"/>
                        </a:spcAft>
                        <a:tabLst>
                          <a:tab pos="540385" algn="l"/>
                          <a:tab pos="948690" algn="l"/>
                        </a:tabLst>
                      </a:pPr>
                      <a:r>
                        <a:rPr lang="en-US" sz="2800">
                          <a:effectLst/>
                        </a:rPr>
                        <a:t>1. Khi quạt điện hoạt động lâu, sờ vào ta thấy quạt bị nóng lên.</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540385" algn="l"/>
                          <a:tab pos="948690" algn="l"/>
                        </a:tabLst>
                      </a:pPr>
                      <a:r>
                        <a:rPr lang="en-US" sz="2800">
                          <a:effectLst/>
                        </a:rPr>
                        <a:t>A1 – B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tabLst>
                          <a:tab pos="540385" algn="l"/>
                          <a:tab pos="948690" algn="l"/>
                        </a:tabLst>
                      </a:pPr>
                      <a:r>
                        <a:rPr lang="en-US" sz="2800">
                          <a:effectLst/>
                        </a:rPr>
                        <a:t>1. Phát sáng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4958885"/>
                  </a:ext>
                </a:extLst>
              </a:tr>
              <a:tr h="545540">
                <a:tc>
                  <a:txBody>
                    <a:bodyPr/>
                    <a:lstStyle/>
                    <a:p>
                      <a:pPr>
                        <a:lnSpc>
                          <a:spcPct val="150000"/>
                        </a:lnSpc>
                        <a:spcAft>
                          <a:spcPts val="800"/>
                        </a:spcAft>
                        <a:tabLst>
                          <a:tab pos="540385" algn="l"/>
                          <a:tab pos="948690" algn="l"/>
                        </a:tabLst>
                      </a:pPr>
                      <a:r>
                        <a:rPr lang="en-US" sz="2800">
                          <a:effectLst/>
                        </a:rPr>
                        <a:t>2. Bóng đèn điện phát sáng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540385" algn="l"/>
                          <a:tab pos="948690" algn="l"/>
                        </a:tabLst>
                      </a:pPr>
                      <a:r>
                        <a:rPr lang="en-US" sz="2800">
                          <a:effectLst/>
                        </a:rPr>
                        <a:t>A2 – B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tabLst>
                          <a:tab pos="540385" algn="l"/>
                          <a:tab pos="948690" algn="l"/>
                        </a:tabLst>
                      </a:pPr>
                      <a:r>
                        <a:rPr lang="en-US" sz="2800">
                          <a:effectLst/>
                        </a:rPr>
                        <a:t>2. Từ</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9897931"/>
                  </a:ext>
                </a:extLst>
              </a:tr>
              <a:tr h="545540">
                <a:tc>
                  <a:txBody>
                    <a:bodyPr/>
                    <a:lstStyle/>
                    <a:p>
                      <a:pPr>
                        <a:lnSpc>
                          <a:spcPct val="150000"/>
                        </a:lnSpc>
                        <a:spcAft>
                          <a:spcPts val="800"/>
                        </a:spcAft>
                        <a:tabLst>
                          <a:tab pos="540385" algn="l"/>
                          <a:tab pos="948690" algn="l"/>
                        </a:tabLst>
                      </a:pPr>
                      <a:r>
                        <a:rPr lang="en-US" sz="2800">
                          <a:effectLst/>
                        </a:rPr>
                        <a:t>3. Nam châm điện</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540385" algn="l"/>
                          <a:tab pos="948690" algn="l"/>
                        </a:tabLst>
                      </a:pPr>
                      <a:r>
                        <a:rPr lang="en-US" sz="2800">
                          <a:effectLst/>
                        </a:rPr>
                        <a:t>A3 – B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tabLst>
                          <a:tab pos="540385" algn="l"/>
                          <a:tab pos="948690" algn="l"/>
                        </a:tabLst>
                      </a:pPr>
                      <a:r>
                        <a:rPr lang="en-US" sz="2800">
                          <a:effectLst/>
                        </a:rPr>
                        <a:t>3. Sinh lí</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8162345"/>
                  </a:ext>
                </a:extLst>
              </a:tr>
              <a:tr h="545540">
                <a:tc>
                  <a:txBody>
                    <a:bodyPr/>
                    <a:lstStyle/>
                    <a:p>
                      <a:pPr>
                        <a:lnSpc>
                          <a:spcPct val="150000"/>
                        </a:lnSpc>
                        <a:spcAft>
                          <a:spcPts val="800"/>
                        </a:spcAft>
                        <a:tabLst>
                          <a:tab pos="540385" algn="l"/>
                          <a:tab pos="948690" algn="l"/>
                        </a:tabLst>
                      </a:pPr>
                      <a:r>
                        <a:rPr lang="en-US" sz="2800">
                          <a:effectLst/>
                        </a:rPr>
                        <a:t>4. Mạ vàng cho vỏ chiếc đồng hồ</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540385" algn="l"/>
                          <a:tab pos="948690" algn="l"/>
                        </a:tabLst>
                      </a:pPr>
                      <a:r>
                        <a:rPr lang="en-US" sz="2800">
                          <a:effectLst/>
                        </a:rPr>
                        <a:t>A4 – B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tabLst>
                          <a:tab pos="540385" algn="l"/>
                          <a:tab pos="948690" algn="l"/>
                        </a:tabLst>
                      </a:pPr>
                      <a:r>
                        <a:rPr lang="en-US" sz="2800">
                          <a:effectLst/>
                        </a:rPr>
                        <a:t>4. Nhiệt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6455328"/>
                  </a:ext>
                </a:extLst>
              </a:tr>
              <a:tr h="1156818">
                <a:tc>
                  <a:txBody>
                    <a:bodyPr/>
                    <a:lstStyle/>
                    <a:p>
                      <a:pPr>
                        <a:lnSpc>
                          <a:spcPct val="150000"/>
                        </a:lnSpc>
                        <a:spcAft>
                          <a:spcPts val="800"/>
                        </a:spcAft>
                        <a:tabLst>
                          <a:tab pos="540385" algn="l"/>
                          <a:tab pos="948690" algn="l"/>
                        </a:tabLst>
                      </a:pPr>
                      <a:r>
                        <a:rPr lang="en-US" sz="2800">
                          <a:effectLst/>
                        </a:rPr>
                        <a:t>5. Bị điện giật do sơ ý chạm tay vào dây điện không có vỏ bọc cách điện</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540385" algn="l"/>
                          <a:tab pos="948690" algn="l"/>
                        </a:tabLst>
                      </a:pPr>
                      <a:r>
                        <a:rPr lang="en-US" sz="2800">
                          <a:effectLst/>
                        </a:rPr>
                        <a:t>A5 – B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tabLst>
                          <a:tab pos="540385" algn="l"/>
                          <a:tab pos="948690" algn="l"/>
                        </a:tabLst>
                      </a:pPr>
                      <a:r>
                        <a:rPr lang="en-US" sz="2800">
                          <a:effectLst/>
                        </a:rPr>
                        <a:t>5. Hóa học</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888403"/>
                  </a:ext>
                </a:extLst>
              </a:tr>
            </a:tbl>
          </a:graphicData>
        </a:graphic>
      </p:graphicFrame>
      <p:sp>
        <p:nvSpPr>
          <p:cNvPr id="7" name="TextBox 6">
            <a:extLst>
              <a:ext uri="{FF2B5EF4-FFF2-40B4-BE49-F238E27FC236}">
                <a16:creationId xmlns:a16="http://schemas.microsoft.com/office/drawing/2014/main" id="{4E9D81E0-A768-1842-66E3-F269292FF2CD}"/>
              </a:ext>
            </a:extLst>
          </p:cNvPr>
          <p:cNvSpPr txBox="1"/>
          <p:nvPr/>
        </p:nvSpPr>
        <p:spPr>
          <a:xfrm>
            <a:off x="103968" y="440841"/>
            <a:ext cx="11859432" cy="1815882"/>
          </a:xfrm>
          <a:prstGeom prst="rect">
            <a:avLst/>
          </a:prstGeom>
          <a:noFill/>
        </p:spPr>
        <p:txBody>
          <a:bodyPr wrap="square">
            <a:spAutoFit/>
          </a:bodyPr>
          <a:lstStyle/>
          <a:p>
            <a:pPr algn="ctr">
              <a:spcAft>
                <a:spcPts val="0"/>
              </a:spcAft>
              <a:tabLst>
                <a:tab pos="540385" algn="l"/>
                <a:tab pos="948690" algn="l"/>
              </a:tabLs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2</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540385" algn="l"/>
                <a:tab pos="948690" algn="l"/>
              </a:tabLs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Kể tên 1 số nguồn điện thông dụng trong thực tế mà em biết.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540385" algn="l"/>
                <a:tab pos="948690" algn="l"/>
              </a:tabLs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2</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Nối ý ở cột A với cột B để được khẳng định đúng về tác dụng của dòng điện.</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2" name="hiệu ứng video tia sét đánh.">
            <a:hlinkClick r:id="" action="ppaction://media"/>
            <a:extLst>
              <a:ext uri="{FF2B5EF4-FFF2-40B4-BE49-F238E27FC236}">
                <a16:creationId xmlns:a16="http://schemas.microsoft.com/office/drawing/2014/main" id="{AADA5671-C5D4-E764-7040-A6A750073F71}"/>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0" y="0"/>
            <a:ext cx="12192000" cy="5638800"/>
          </a:xfrm>
          <a:prstGeom prst="rect">
            <a:avLst/>
          </a:prstGeom>
        </p:spPr>
      </p:pic>
      <p:sp>
        <p:nvSpPr>
          <p:cNvPr id="3" name="Text Box 15">
            <a:extLst>
              <a:ext uri="{FF2B5EF4-FFF2-40B4-BE49-F238E27FC236}">
                <a16:creationId xmlns:a16="http://schemas.microsoft.com/office/drawing/2014/main" id="{A3A64AC3-CC8D-7E03-481A-EB8955CBB3E7}"/>
              </a:ext>
            </a:extLst>
          </p:cNvPr>
          <p:cNvSpPr txBox="1">
            <a:spLocks noChangeArrowheads="1"/>
          </p:cNvSpPr>
          <p:nvPr/>
        </p:nvSpPr>
        <p:spPr bwMode="auto">
          <a:xfrm>
            <a:off x="0" y="5688449"/>
            <a:ext cx="12192000" cy="954107"/>
          </a:xfrm>
          <a:prstGeom prst="rect">
            <a:avLst/>
          </a:prstGeom>
          <a:solidFill>
            <a:srgbClr val="FFFF00"/>
          </a:solidFill>
          <a:ln>
            <a:noFill/>
          </a:ln>
          <a:effectLst/>
        </p:spPr>
        <p:txBody>
          <a:bodyPr wrap="square">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sz="2800" b="1">
                <a:solidFill>
                  <a:schemeClr val="tx2"/>
                </a:solidFill>
                <a:highlight>
                  <a:srgbClr val="FFFF00"/>
                </a:highlight>
                <a:latin typeface="Times New Roman" panose="02020603050405020304" pitchFamily="18" charset="0"/>
              </a:rPr>
              <a:t>Tia sét là dòng mang điện, khi xuất hiện sẽ kèm theo ánh sáng và nhiệt rất lớn nhưng chỉ xảy ra trong thời gian ngắn vậy làm thế nào để duy trì dòng điện?</a:t>
            </a:r>
            <a:endParaRPr lang="en-US" altLang="vi-VN" sz="2800">
              <a:solidFill>
                <a:schemeClr val="tx2"/>
              </a:solidFill>
              <a:highlight>
                <a:srgbClr val="FFFF00"/>
              </a:highlight>
              <a:latin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2" name="Text Box 6">
            <a:extLst>
              <a:ext uri="{FF2B5EF4-FFF2-40B4-BE49-F238E27FC236}">
                <a16:creationId xmlns:a16="http://schemas.microsoft.com/office/drawing/2014/main" id="{D862ACD6-E89C-5886-C2AC-B0BD20E1BBE7}"/>
              </a:ext>
            </a:extLst>
          </p:cNvPr>
          <p:cNvSpPr txBox="1">
            <a:spLocks noChangeArrowheads="1"/>
          </p:cNvSpPr>
          <p:nvPr/>
        </p:nvSpPr>
        <p:spPr bwMode="auto">
          <a:xfrm>
            <a:off x="1524000" y="9041"/>
            <a:ext cx="9144000" cy="431800"/>
          </a:xfrm>
          <a:prstGeom prst="rect">
            <a:avLst/>
          </a:prstGeom>
          <a:gradFill rotWithShape="1">
            <a:gsLst>
              <a:gs pos="0">
                <a:srgbClr val="FF66FF"/>
              </a:gs>
              <a:gs pos="50000">
                <a:schemeClr val="bg1"/>
              </a:gs>
              <a:gs pos="100000">
                <a:srgbClr val="FF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vi-VN" sz="2200">
                <a:solidFill>
                  <a:srgbClr val="0000FF"/>
                </a:solidFill>
                <a:latin typeface="Times New Roman" pitchFamily="18" charset="0"/>
              </a:rPr>
              <a:t>Bài </a:t>
            </a:r>
            <a:r>
              <a:rPr lang="vi-VN" sz="2200" dirty="0">
                <a:solidFill>
                  <a:srgbClr val="0000FF"/>
                </a:solidFill>
                <a:latin typeface="Times New Roman" pitchFamily="18" charset="0"/>
              </a:rPr>
              <a:t>22</a:t>
            </a:r>
            <a:r>
              <a:rPr lang="vi-VN" sz="2200">
                <a:solidFill>
                  <a:srgbClr val="0000FF"/>
                </a:solidFill>
                <a:latin typeface="Times New Roman" pitchFamily="18" charset="0"/>
              </a:rPr>
              <a:t>: </a:t>
            </a:r>
            <a:r>
              <a:rPr lang="en-US" sz="2200">
                <a:solidFill>
                  <a:srgbClr val="0000FF"/>
                </a:solidFill>
                <a:latin typeface="Times New Roman" pitchFamily="18" charset="0"/>
              </a:rPr>
              <a:t>CÁC TÁC DỤNG CỦA </a:t>
            </a:r>
            <a:r>
              <a:rPr lang="en-US" sz="2200" dirty="0">
                <a:solidFill>
                  <a:srgbClr val="0000FF"/>
                </a:solidFill>
                <a:latin typeface="Times New Roman" pitchFamily="18" charset="0"/>
              </a:rPr>
              <a:t>DÒNG ĐIỆN</a:t>
            </a:r>
          </a:p>
        </p:txBody>
      </p:sp>
      <p:graphicFrame>
        <p:nvGraphicFramePr>
          <p:cNvPr id="5" name="Table 4">
            <a:extLst>
              <a:ext uri="{FF2B5EF4-FFF2-40B4-BE49-F238E27FC236}">
                <a16:creationId xmlns:a16="http://schemas.microsoft.com/office/drawing/2014/main" id="{FB5140DA-6604-78A0-DC42-958A80B4235F}"/>
              </a:ext>
            </a:extLst>
          </p:cNvPr>
          <p:cNvGraphicFramePr>
            <a:graphicFrameLocks noGrp="1"/>
          </p:cNvGraphicFramePr>
          <p:nvPr>
            <p:extLst>
              <p:ext uri="{D42A27DB-BD31-4B8C-83A1-F6EECF244321}">
                <p14:modId xmlns:p14="http://schemas.microsoft.com/office/powerpoint/2010/main" val="1357021974"/>
              </p:ext>
            </p:extLst>
          </p:nvPr>
        </p:nvGraphicFramePr>
        <p:xfrm>
          <a:off x="228600" y="2140939"/>
          <a:ext cx="11506200" cy="4708971"/>
        </p:xfrm>
        <a:graphic>
          <a:graphicData uri="http://schemas.openxmlformats.org/drawingml/2006/table">
            <a:tbl>
              <a:tblPr firstRow="1" firstCol="1" bandRow="1">
                <a:tableStyleId>{5C22544A-7EE6-4342-B048-85BDC9FD1C3A}</a:tableStyleId>
              </a:tblPr>
              <a:tblGrid>
                <a:gridCol w="7514299">
                  <a:extLst>
                    <a:ext uri="{9D8B030D-6E8A-4147-A177-3AD203B41FA5}">
                      <a16:colId xmlns:a16="http://schemas.microsoft.com/office/drawing/2014/main" val="3640474349"/>
                    </a:ext>
                  </a:extLst>
                </a:gridCol>
                <a:gridCol w="1759506">
                  <a:extLst>
                    <a:ext uri="{9D8B030D-6E8A-4147-A177-3AD203B41FA5}">
                      <a16:colId xmlns:a16="http://schemas.microsoft.com/office/drawing/2014/main" val="1889000517"/>
                    </a:ext>
                  </a:extLst>
                </a:gridCol>
                <a:gridCol w="2232395">
                  <a:extLst>
                    <a:ext uri="{9D8B030D-6E8A-4147-A177-3AD203B41FA5}">
                      <a16:colId xmlns:a16="http://schemas.microsoft.com/office/drawing/2014/main" val="1289923887"/>
                    </a:ext>
                  </a:extLst>
                </a:gridCol>
              </a:tblGrid>
              <a:tr h="545540">
                <a:tc>
                  <a:txBody>
                    <a:bodyPr/>
                    <a:lstStyle/>
                    <a:p>
                      <a:pPr algn="ctr">
                        <a:lnSpc>
                          <a:spcPct val="150000"/>
                        </a:lnSpc>
                        <a:spcAft>
                          <a:spcPts val="800"/>
                        </a:spcAft>
                        <a:tabLst>
                          <a:tab pos="540385" algn="l"/>
                          <a:tab pos="948690" algn="l"/>
                        </a:tabLst>
                      </a:pPr>
                      <a:r>
                        <a:rPr lang="en-US" sz="2800">
                          <a:effectLst/>
                        </a:rPr>
                        <a:t>Cột A</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540385" algn="l"/>
                          <a:tab pos="948690" algn="l"/>
                        </a:tabLst>
                      </a:pPr>
                      <a:r>
                        <a:rPr lang="en-US" sz="2800">
                          <a:effectLst/>
                        </a:rPr>
                        <a:t>Nối</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540385" algn="l"/>
                          <a:tab pos="948690" algn="l"/>
                        </a:tabLst>
                      </a:pPr>
                      <a:r>
                        <a:rPr lang="en-US" sz="2800">
                          <a:effectLst/>
                        </a:rPr>
                        <a:t>Cột B</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1505809"/>
                  </a:ext>
                </a:extLst>
              </a:tr>
              <a:tr h="1156818">
                <a:tc>
                  <a:txBody>
                    <a:bodyPr/>
                    <a:lstStyle/>
                    <a:p>
                      <a:pPr>
                        <a:lnSpc>
                          <a:spcPct val="150000"/>
                        </a:lnSpc>
                        <a:spcAft>
                          <a:spcPts val="800"/>
                        </a:spcAft>
                        <a:tabLst>
                          <a:tab pos="540385" algn="l"/>
                          <a:tab pos="948690" algn="l"/>
                        </a:tabLst>
                      </a:pPr>
                      <a:r>
                        <a:rPr lang="en-US" sz="2800">
                          <a:effectLst/>
                        </a:rPr>
                        <a:t>1. Khi quạt điện hoạt động lâu, sờ vào ta thấy quạt bị nóng lên.</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540385" algn="l"/>
                          <a:tab pos="948690" algn="l"/>
                        </a:tabLs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A1 – B 4</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800"/>
                        </a:spcAft>
                        <a:tabLst>
                          <a:tab pos="540385" algn="l"/>
                          <a:tab pos="948690" algn="l"/>
                        </a:tabLst>
                      </a:pPr>
                      <a:r>
                        <a:rPr lang="en-US" sz="2800">
                          <a:effectLst/>
                        </a:rPr>
                        <a:t>1. Phát sáng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4958885"/>
                  </a:ext>
                </a:extLst>
              </a:tr>
              <a:tr h="545540">
                <a:tc>
                  <a:txBody>
                    <a:bodyPr/>
                    <a:lstStyle/>
                    <a:p>
                      <a:pPr>
                        <a:lnSpc>
                          <a:spcPct val="150000"/>
                        </a:lnSpc>
                        <a:spcAft>
                          <a:spcPts val="800"/>
                        </a:spcAft>
                        <a:tabLst>
                          <a:tab pos="540385" algn="l"/>
                          <a:tab pos="948690" algn="l"/>
                        </a:tabLst>
                      </a:pPr>
                      <a:r>
                        <a:rPr lang="en-US" sz="2800">
                          <a:effectLst/>
                        </a:rPr>
                        <a:t>2. Bóng đèn điện phát sáng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540385" algn="l"/>
                          <a:tab pos="948690" algn="l"/>
                        </a:tabLs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A2 – B 1</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800"/>
                        </a:spcAft>
                        <a:tabLst>
                          <a:tab pos="540385" algn="l"/>
                          <a:tab pos="948690" algn="l"/>
                        </a:tabLst>
                      </a:pPr>
                      <a:r>
                        <a:rPr lang="en-US" sz="2800">
                          <a:effectLst/>
                        </a:rPr>
                        <a:t>2. Từ</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9897931"/>
                  </a:ext>
                </a:extLst>
              </a:tr>
              <a:tr h="545540">
                <a:tc>
                  <a:txBody>
                    <a:bodyPr/>
                    <a:lstStyle/>
                    <a:p>
                      <a:pPr>
                        <a:lnSpc>
                          <a:spcPct val="150000"/>
                        </a:lnSpc>
                        <a:spcAft>
                          <a:spcPts val="800"/>
                        </a:spcAft>
                        <a:tabLst>
                          <a:tab pos="540385" algn="l"/>
                          <a:tab pos="948690" algn="l"/>
                        </a:tabLst>
                      </a:pPr>
                      <a:r>
                        <a:rPr lang="en-US" sz="2800">
                          <a:effectLst/>
                        </a:rPr>
                        <a:t>3. Nam châm điện</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540385" algn="l"/>
                          <a:tab pos="948690" algn="l"/>
                        </a:tabLs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A3 – B2</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800"/>
                        </a:spcAft>
                        <a:tabLst>
                          <a:tab pos="540385" algn="l"/>
                          <a:tab pos="948690" algn="l"/>
                        </a:tabLst>
                      </a:pPr>
                      <a:r>
                        <a:rPr lang="en-US" sz="2800">
                          <a:effectLst/>
                        </a:rPr>
                        <a:t>3. Sinh lí</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8162345"/>
                  </a:ext>
                </a:extLst>
              </a:tr>
              <a:tr h="545540">
                <a:tc>
                  <a:txBody>
                    <a:bodyPr/>
                    <a:lstStyle/>
                    <a:p>
                      <a:pPr>
                        <a:lnSpc>
                          <a:spcPct val="150000"/>
                        </a:lnSpc>
                        <a:spcAft>
                          <a:spcPts val="800"/>
                        </a:spcAft>
                        <a:tabLst>
                          <a:tab pos="540385" algn="l"/>
                          <a:tab pos="948690" algn="l"/>
                        </a:tabLst>
                      </a:pPr>
                      <a:r>
                        <a:rPr lang="en-US" sz="2800">
                          <a:effectLst/>
                        </a:rPr>
                        <a:t>4. Mạ vàng cho vỏ chiếc đồng hồ</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540385" algn="l"/>
                          <a:tab pos="948690" algn="l"/>
                        </a:tabLs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A4 – B 5</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800"/>
                        </a:spcAft>
                        <a:tabLst>
                          <a:tab pos="540385" algn="l"/>
                          <a:tab pos="948690" algn="l"/>
                        </a:tabLst>
                      </a:pPr>
                      <a:r>
                        <a:rPr lang="en-US" sz="2800">
                          <a:effectLst/>
                        </a:rPr>
                        <a:t>4. Nhiệt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6455328"/>
                  </a:ext>
                </a:extLst>
              </a:tr>
              <a:tr h="1156818">
                <a:tc>
                  <a:txBody>
                    <a:bodyPr/>
                    <a:lstStyle/>
                    <a:p>
                      <a:pPr>
                        <a:lnSpc>
                          <a:spcPct val="150000"/>
                        </a:lnSpc>
                        <a:spcAft>
                          <a:spcPts val="800"/>
                        </a:spcAft>
                        <a:tabLst>
                          <a:tab pos="540385" algn="l"/>
                          <a:tab pos="948690" algn="l"/>
                        </a:tabLst>
                      </a:pPr>
                      <a:r>
                        <a:rPr lang="en-US" sz="2800">
                          <a:effectLst/>
                        </a:rPr>
                        <a:t>5. Bị điện giật do sơ ý chạm tay vào dây điện không có vỏ bọc cách điện</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tabLst>
                          <a:tab pos="540385" algn="l"/>
                          <a:tab pos="948690" algn="l"/>
                        </a:tabLs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A5 – B 3</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800"/>
                        </a:spcAft>
                        <a:tabLst>
                          <a:tab pos="540385" algn="l"/>
                          <a:tab pos="948690" algn="l"/>
                        </a:tabLst>
                      </a:pPr>
                      <a:r>
                        <a:rPr lang="en-US" sz="2800">
                          <a:effectLst/>
                        </a:rPr>
                        <a:t>5. Hóa học</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0888403"/>
                  </a:ext>
                </a:extLst>
              </a:tr>
            </a:tbl>
          </a:graphicData>
        </a:graphic>
      </p:graphicFrame>
      <p:sp>
        <p:nvSpPr>
          <p:cNvPr id="7" name="TextBox 6">
            <a:extLst>
              <a:ext uri="{FF2B5EF4-FFF2-40B4-BE49-F238E27FC236}">
                <a16:creationId xmlns:a16="http://schemas.microsoft.com/office/drawing/2014/main" id="{4E9D81E0-A768-1842-66E3-F269292FF2CD}"/>
              </a:ext>
            </a:extLst>
          </p:cNvPr>
          <p:cNvSpPr txBox="1"/>
          <p:nvPr/>
        </p:nvSpPr>
        <p:spPr>
          <a:xfrm>
            <a:off x="103968" y="440841"/>
            <a:ext cx="11859432" cy="1815882"/>
          </a:xfrm>
          <a:prstGeom prst="rect">
            <a:avLst/>
          </a:prstGeom>
          <a:noFill/>
        </p:spPr>
        <p:txBody>
          <a:bodyPr wrap="square">
            <a:spAutoFit/>
          </a:bodyPr>
          <a:lstStyle/>
          <a:p>
            <a:pPr algn="ctr">
              <a:spcAft>
                <a:spcPts val="0"/>
              </a:spcAft>
              <a:tabLst>
                <a:tab pos="540385" algn="l"/>
                <a:tab pos="948690" algn="l"/>
              </a:tabLs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2</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540385" algn="l"/>
                <a:tab pos="948690" algn="l"/>
              </a:tabLs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Kể tên 1 số nguồn điện thông dụng trong thực tế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Pin dự phòng, pin thông thường, ác quy, pin điện thoại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540385" algn="l"/>
                <a:tab pos="948690" algn="l"/>
              </a:tabLs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2</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66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5">
            <a:extLst>
              <a:ext uri="{FF2B5EF4-FFF2-40B4-BE49-F238E27FC236}">
                <a16:creationId xmlns:a16="http://schemas.microsoft.com/office/drawing/2014/main" id="{0F7C84E5-CCE8-1DB3-649D-3439134BDBEE}"/>
              </a:ext>
            </a:extLst>
          </p:cNvPr>
          <p:cNvSpPr txBox="1">
            <a:spLocks noChangeArrowheads="1"/>
          </p:cNvSpPr>
          <p:nvPr/>
        </p:nvSpPr>
        <p:spPr bwMode="auto">
          <a:xfrm>
            <a:off x="1524000" y="685800"/>
            <a:ext cx="5943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sz="2800" b="1">
                <a:solidFill>
                  <a:srgbClr val="FF0000"/>
                </a:solidFill>
                <a:latin typeface="Arial" panose="020B0604020202020204" pitchFamily="34" charset="0"/>
              </a:rPr>
              <a:t>A</a:t>
            </a:r>
            <a:r>
              <a:rPr lang="en-US" altLang="vi-VN" sz="2800" b="1">
                <a:latin typeface="Arial" panose="020B0604020202020204" pitchFamily="34" charset="0"/>
              </a:rPr>
              <a:t>. Khi quạt điện hoạt động lâu,sờ vào ta thấy quạt bị nóng lên.</a:t>
            </a:r>
          </a:p>
        </p:txBody>
      </p:sp>
      <p:sp>
        <p:nvSpPr>
          <p:cNvPr id="53251" name="Text Box 7">
            <a:extLst>
              <a:ext uri="{FF2B5EF4-FFF2-40B4-BE49-F238E27FC236}">
                <a16:creationId xmlns:a16="http://schemas.microsoft.com/office/drawing/2014/main" id="{2B5533D7-CF34-65FC-D3B7-C5974C701A30}"/>
              </a:ext>
            </a:extLst>
          </p:cNvPr>
          <p:cNvSpPr txBox="1">
            <a:spLocks noChangeArrowheads="1"/>
          </p:cNvSpPr>
          <p:nvPr/>
        </p:nvSpPr>
        <p:spPr bwMode="auto">
          <a:xfrm>
            <a:off x="1524000" y="5181600"/>
            <a:ext cx="6781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sz="2800" b="1">
                <a:solidFill>
                  <a:srgbClr val="FF0000"/>
                </a:solidFill>
                <a:latin typeface="Arial" panose="020B0604020202020204" pitchFamily="34" charset="0"/>
              </a:rPr>
              <a:t>E. </a:t>
            </a:r>
            <a:r>
              <a:rPr lang="en-US" altLang="vi-VN" sz="2800" b="1">
                <a:latin typeface="Arial" panose="020B0604020202020204" pitchFamily="34" charset="0"/>
              </a:rPr>
              <a:t>Bị điện giật do sơ ý chạm tay vào dây  điện không có vỏ bọc cách điện.</a:t>
            </a:r>
          </a:p>
        </p:txBody>
      </p:sp>
      <p:sp>
        <p:nvSpPr>
          <p:cNvPr id="53252" name="Text Box 8">
            <a:extLst>
              <a:ext uri="{FF2B5EF4-FFF2-40B4-BE49-F238E27FC236}">
                <a16:creationId xmlns:a16="http://schemas.microsoft.com/office/drawing/2014/main" id="{41F865A2-FBEE-A62F-9EC9-2648C728EE8E}"/>
              </a:ext>
            </a:extLst>
          </p:cNvPr>
          <p:cNvSpPr txBox="1">
            <a:spLocks noChangeArrowheads="1"/>
          </p:cNvSpPr>
          <p:nvPr/>
        </p:nvSpPr>
        <p:spPr bwMode="auto">
          <a:xfrm>
            <a:off x="1524000" y="2057401"/>
            <a:ext cx="518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sz="2800" b="1">
                <a:solidFill>
                  <a:srgbClr val="FF0000"/>
                </a:solidFill>
                <a:latin typeface="Arial" panose="020B0604020202020204" pitchFamily="34" charset="0"/>
              </a:rPr>
              <a:t>B</a:t>
            </a:r>
            <a:r>
              <a:rPr lang="en-US" altLang="vi-VN" sz="2800" b="1">
                <a:latin typeface="Arial" panose="020B0604020202020204" pitchFamily="34" charset="0"/>
              </a:rPr>
              <a:t>. Bóng đèn điện phát sáng.</a:t>
            </a:r>
          </a:p>
        </p:txBody>
      </p:sp>
      <p:sp>
        <p:nvSpPr>
          <p:cNvPr id="53253" name="Text Box 9">
            <a:extLst>
              <a:ext uri="{FF2B5EF4-FFF2-40B4-BE49-F238E27FC236}">
                <a16:creationId xmlns:a16="http://schemas.microsoft.com/office/drawing/2014/main" id="{638143A1-4405-2D46-F461-989D5D2B0DB8}"/>
              </a:ext>
            </a:extLst>
          </p:cNvPr>
          <p:cNvSpPr txBox="1">
            <a:spLocks noChangeArrowheads="1"/>
          </p:cNvSpPr>
          <p:nvPr/>
        </p:nvSpPr>
        <p:spPr bwMode="auto">
          <a:xfrm>
            <a:off x="1524000" y="2971801"/>
            <a:ext cx="365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sz="2800" b="1">
                <a:solidFill>
                  <a:srgbClr val="FF0000"/>
                </a:solidFill>
                <a:latin typeface="Arial" panose="020B0604020202020204" pitchFamily="34" charset="0"/>
              </a:rPr>
              <a:t>C</a:t>
            </a:r>
            <a:r>
              <a:rPr lang="en-US" altLang="vi-VN" sz="2800" b="1">
                <a:latin typeface="Arial" panose="020B0604020202020204" pitchFamily="34" charset="0"/>
              </a:rPr>
              <a:t>. Nam châm điện</a:t>
            </a:r>
          </a:p>
        </p:txBody>
      </p:sp>
      <p:sp>
        <p:nvSpPr>
          <p:cNvPr id="53254" name="Text Box 10">
            <a:extLst>
              <a:ext uri="{FF2B5EF4-FFF2-40B4-BE49-F238E27FC236}">
                <a16:creationId xmlns:a16="http://schemas.microsoft.com/office/drawing/2014/main" id="{17850841-06F7-44F6-5394-EA0077221872}"/>
              </a:ext>
            </a:extLst>
          </p:cNvPr>
          <p:cNvSpPr txBox="1">
            <a:spLocks noChangeArrowheads="1"/>
          </p:cNvSpPr>
          <p:nvPr/>
        </p:nvSpPr>
        <p:spPr bwMode="auto">
          <a:xfrm>
            <a:off x="1524000" y="4191001"/>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sz="2800" b="1">
                <a:solidFill>
                  <a:srgbClr val="FF0000"/>
                </a:solidFill>
                <a:latin typeface="Arial" panose="020B0604020202020204" pitchFamily="34" charset="0"/>
              </a:rPr>
              <a:t>D. </a:t>
            </a:r>
            <a:r>
              <a:rPr lang="en-US" altLang="vi-VN" sz="2800" b="1">
                <a:latin typeface="Arial" panose="020B0604020202020204" pitchFamily="34" charset="0"/>
              </a:rPr>
              <a:t>Mạ vàng cho vỏ chiếc đồng hồ. </a:t>
            </a:r>
          </a:p>
        </p:txBody>
      </p:sp>
      <p:sp>
        <p:nvSpPr>
          <p:cNvPr id="83986" name="Line 18">
            <a:extLst>
              <a:ext uri="{FF2B5EF4-FFF2-40B4-BE49-F238E27FC236}">
                <a16:creationId xmlns:a16="http://schemas.microsoft.com/office/drawing/2014/main" id="{189791DD-40B9-C0DE-6A80-171555A0C3CB}"/>
              </a:ext>
            </a:extLst>
          </p:cNvPr>
          <p:cNvSpPr>
            <a:spLocks noChangeShapeType="1"/>
          </p:cNvSpPr>
          <p:nvPr/>
        </p:nvSpPr>
        <p:spPr bwMode="auto">
          <a:xfrm>
            <a:off x="6934200" y="1371600"/>
            <a:ext cx="1676400" cy="2971800"/>
          </a:xfrm>
          <a:prstGeom prst="line">
            <a:avLst/>
          </a:prstGeom>
          <a:noFill/>
          <a:ln w="28575">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3987" name="Line 19">
            <a:extLst>
              <a:ext uri="{FF2B5EF4-FFF2-40B4-BE49-F238E27FC236}">
                <a16:creationId xmlns:a16="http://schemas.microsoft.com/office/drawing/2014/main" id="{BF467212-942B-69B6-200B-11445BA9AEC1}"/>
              </a:ext>
            </a:extLst>
          </p:cNvPr>
          <p:cNvSpPr>
            <a:spLocks noChangeShapeType="1"/>
          </p:cNvSpPr>
          <p:nvPr/>
        </p:nvSpPr>
        <p:spPr bwMode="auto">
          <a:xfrm flipV="1">
            <a:off x="6477000" y="1447800"/>
            <a:ext cx="2057400" cy="914400"/>
          </a:xfrm>
          <a:prstGeom prst="line">
            <a:avLst/>
          </a:prstGeom>
          <a:noFill/>
          <a:ln w="28575">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3988" name="Line 20">
            <a:extLst>
              <a:ext uri="{FF2B5EF4-FFF2-40B4-BE49-F238E27FC236}">
                <a16:creationId xmlns:a16="http://schemas.microsoft.com/office/drawing/2014/main" id="{2AE7AA2B-0A97-C14B-1EB3-425F8229341E}"/>
              </a:ext>
            </a:extLst>
          </p:cNvPr>
          <p:cNvSpPr>
            <a:spLocks noChangeShapeType="1"/>
          </p:cNvSpPr>
          <p:nvPr/>
        </p:nvSpPr>
        <p:spPr bwMode="auto">
          <a:xfrm flipV="1">
            <a:off x="4953000" y="2286000"/>
            <a:ext cx="3581400" cy="990600"/>
          </a:xfrm>
          <a:prstGeom prst="line">
            <a:avLst/>
          </a:prstGeom>
          <a:noFill/>
          <a:ln w="28575">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3989" name="Line 21">
            <a:extLst>
              <a:ext uri="{FF2B5EF4-FFF2-40B4-BE49-F238E27FC236}">
                <a16:creationId xmlns:a16="http://schemas.microsoft.com/office/drawing/2014/main" id="{5B81795B-556D-D54A-8F73-2D5E3E64551A}"/>
              </a:ext>
            </a:extLst>
          </p:cNvPr>
          <p:cNvSpPr>
            <a:spLocks noChangeShapeType="1"/>
          </p:cNvSpPr>
          <p:nvPr/>
        </p:nvSpPr>
        <p:spPr bwMode="auto">
          <a:xfrm>
            <a:off x="7391400" y="4495800"/>
            <a:ext cx="1524000" cy="1066800"/>
          </a:xfrm>
          <a:prstGeom prst="line">
            <a:avLst/>
          </a:prstGeom>
          <a:noFill/>
          <a:ln w="28575">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3990" name="Line 22">
            <a:extLst>
              <a:ext uri="{FF2B5EF4-FFF2-40B4-BE49-F238E27FC236}">
                <a16:creationId xmlns:a16="http://schemas.microsoft.com/office/drawing/2014/main" id="{1947A168-F9A2-78A7-E37C-1F57213D19F6}"/>
              </a:ext>
            </a:extLst>
          </p:cNvPr>
          <p:cNvSpPr>
            <a:spLocks noChangeShapeType="1"/>
          </p:cNvSpPr>
          <p:nvPr/>
        </p:nvSpPr>
        <p:spPr bwMode="auto">
          <a:xfrm flipV="1">
            <a:off x="7772400" y="3581400"/>
            <a:ext cx="838200" cy="1981200"/>
          </a:xfrm>
          <a:prstGeom prst="line">
            <a:avLst/>
          </a:prstGeom>
          <a:noFill/>
          <a:ln w="28575">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3260" name="Rectangle 20">
            <a:extLst>
              <a:ext uri="{FF2B5EF4-FFF2-40B4-BE49-F238E27FC236}">
                <a16:creationId xmlns:a16="http://schemas.microsoft.com/office/drawing/2014/main" id="{F818C61C-E7D4-DC55-4520-9430CEE5D502}"/>
              </a:ext>
            </a:extLst>
          </p:cNvPr>
          <p:cNvSpPr>
            <a:spLocks noChangeArrowheads="1"/>
          </p:cNvSpPr>
          <p:nvPr/>
        </p:nvSpPr>
        <p:spPr bwMode="auto">
          <a:xfrm>
            <a:off x="8305800" y="847726"/>
            <a:ext cx="2362200" cy="523875"/>
          </a:xfrm>
          <a:prstGeom prst="rect">
            <a:avLst/>
          </a:prstGeom>
          <a:solidFill>
            <a:schemeClr val="accent1"/>
          </a:solidFill>
          <a:ln w="9525" algn="ctr">
            <a:solidFill>
              <a:schemeClr val="tx1"/>
            </a:solidFill>
            <a:round/>
            <a:headEnd/>
            <a:tailEnd/>
          </a:ln>
          <a:effectLst>
            <a:prstShdw prst="shdw17" dist="17961" dir="2700000">
              <a:schemeClr val="bg2"/>
            </a:prstShdw>
          </a:effec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r>
              <a:rPr lang="en-US" altLang="vi-VN" sz="2800" b="1"/>
              <a:t>1) Phát sáng</a:t>
            </a:r>
          </a:p>
        </p:txBody>
      </p:sp>
      <p:sp>
        <p:nvSpPr>
          <p:cNvPr id="53261" name="Rectangle 21">
            <a:extLst>
              <a:ext uri="{FF2B5EF4-FFF2-40B4-BE49-F238E27FC236}">
                <a16:creationId xmlns:a16="http://schemas.microsoft.com/office/drawing/2014/main" id="{4FF34DD6-02D8-BDD7-EB20-F694434BE677}"/>
              </a:ext>
            </a:extLst>
          </p:cNvPr>
          <p:cNvSpPr>
            <a:spLocks noChangeArrowheads="1"/>
          </p:cNvSpPr>
          <p:nvPr/>
        </p:nvSpPr>
        <p:spPr bwMode="auto">
          <a:xfrm>
            <a:off x="8458200" y="5648326"/>
            <a:ext cx="2209800" cy="523875"/>
          </a:xfrm>
          <a:prstGeom prst="rect">
            <a:avLst/>
          </a:prstGeom>
          <a:solidFill>
            <a:schemeClr val="accent1"/>
          </a:solidFill>
          <a:ln w="9525" algn="ctr">
            <a:solidFill>
              <a:schemeClr val="tx1"/>
            </a:solidFill>
            <a:round/>
            <a:headEnd/>
            <a:tailEnd/>
          </a:ln>
          <a:effectLst>
            <a:prstShdw prst="shdw17" dist="17961" dir="2700000">
              <a:schemeClr val="bg2"/>
            </a:prstShdw>
          </a:effec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r>
              <a:rPr lang="en-US" altLang="vi-VN" sz="2800" b="1"/>
              <a:t>5) Hóa học  </a:t>
            </a:r>
          </a:p>
        </p:txBody>
      </p:sp>
      <p:sp>
        <p:nvSpPr>
          <p:cNvPr id="53262" name="Rectangle 22">
            <a:extLst>
              <a:ext uri="{FF2B5EF4-FFF2-40B4-BE49-F238E27FC236}">
                <a16:creationId xmlns:a16="http://schemas.microsoft.com/office/drawing/2014/main" id="{6D4C9EBE-4156-8A6C-5494-197A0236BDE3}"/>
              </a:ext>
            </a:extLst>
          </p:cNvPr>
          <p:cNvSpPr>
            <a:spLocks noChangeArrowheads="1"/>
          </p:cNvSpPr>
          <p:nvPr/>
        </p:nvSpPr>
        <p:spPr bwMode="auto">
          <a:xfrm>
            <a:off x="8686800" y="4191000"/>
            <a:ext cx="1905000" cy="533400"/>
          </a:xfrm>
          <a:prstGeom prst="rect">
            <a:avLst/>
          </a:prstGeom>
          <a:solidFill>
            <a:schemeClr val="accent1"/>
          </a:solidFill>
          <a:ln w="9525" algn="ctr">
            <a:solidFill>
              <a:schemeClr val="tx1"/>
            </a:solidFill>
            <a:round/>
            <a:headEnd/>
            <a:tailEnd/>
          </a:ln>
          <a:effectLst>
            <a:prstShdw prst="shdw17" dist="17961" dir="2700000">
              <a:schemeClr val="bg2"/>
            </a:prstShdw>
          </a:effec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r>
              <a:rPr lang="en-US" altLang="vi-VN" sz="2800" b="1"/>
              <a:t>4) Nhiệt</a:t>
            </a:r>
          </a:p>
        </p:txBody>
      </p:sp>
      <p:sp>
        <p:nvSpPr>
          <p:cNvPr id="53263" name="Rectangle 23">
            <a:extLst>
              <a:ext uri="{FF2B5EF4-FFF2-40B4-BE49-F238E27FC236}">
                <a16:creationId xmlns:a16="http://schemas.microsoft.com/office/drawing/2014/main" id="{803A970B-417E-FFFA-58DC-10F276327AD8}"/>
              </a:ext>
            </a:extLst>
          </p:cNvPr>
          <p:cNvSpPr>
            <a:spLocks noChangeArrowheads="1"/>
          </p:cNvSpPr>
          <p:nvPr/>
        </p:nvSpPr>
        <p:spPr bwMode="auto">
          <a:xfrm>
            <a:off x="8686800" y="3133726"/>
            <a:ext cx="1905000" cy="523875"/>
          </a:xfrm>
          <a:prstGeom prst="rect">
            <a:avLst/>
          </a:prstGeom>
          <a:solidFill>
            <a:schemeClr val="accent1"/>
          </a:solidFill>
          <a:ln w="9525" algn="ctr">
            <a:solidFill>
              <a:schemeClr val="tx1"/>
            </a:solidFill>
            <a:round/>
            <a:headEnd/>
            <a:tailEnd/>
          </a:ln>
          <a:effectLst>
            <a:prstShdw prst="shdw17" dist="17961" dir="2700000">
              <a:schemeClr val="bg2"/>
            </a:prstShdw>
          </a:effec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r>
              <a:rPr lang="en-US" altLang="vi-VN" sz="2800" b="1"/>
              <a:t>3) Sinh lí</a:t>
            </a:r>
          </a:p>
        </p:txBody>
      </p:sp>
      <p:sp>
        <p:nvSpPr>
          <p:cNvPr id="53264" name="Rectangle 24">
            <a:extLst>
              <a:ext uri="{FF2B5EF4-FFF2-40B4-BE49-F238E27FC236}">
                <a16:creationId xmlns:a16="http://schemas.microsoft.com/office/drawing/2014/main" id="{D1ABEFC8-5411-EB90-710C-E43A0D57992E}"/>
              </a:ext>
            </a:extLst>
          </p:cNvPr>
          <p:cNvSpPr>
            <a:spLocks noChangeArrowheads="1"/>
          </p:cNvSpPr>
          <p:nvPr/>
        </p:nvSpPr>
        <p:spPr bwMode="auto">
          <a:xfrm>
            <a:off x="8686800" y="1990726"/>
            <a:ext cx="1905000" cy="523875"/>
          </a:xfrm>
          <a:prstGeom prst="rect">
            <a:avLst/>
          </a:prstGeom>
          <a:solidFill>
            <a:schemeClr val="accent1"/>
          </a:solidFill>
          <a:ln w="9525" algn="ctr">
            <a:solidFill>
              <a:schemeClr val="tx1"/>
            </a:solidFill>
            <a:round/>
            <a:headEnd/>
            <a:tailEnd/>
          </a:ln>
          <a:effectLst>
            <a:prstShdw prst="shdw17" dist="17961" dir="2700000">
              <a:schemeClr val="bg2"/>
            </a:prstShdw>
          </a:effec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r>
              <a:rPr lang="en-US" altLang="vi-VN" sz="2800" b="1"/>
              <a:t>2) Từ</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83986"/>
                                        </p:tgtEl>
                                        <p:attrNameLst>
                                          <p:attrName>style.visibility</p:attrName>
                                        </p:attrNameLst>
                                      </p:cBhvr>
                                      <p:to>
                                        <p:strVal val="visible"/>
                                      </p:to>
                                    </p:set>
                                    <p:animEffect transition="in" filter="slide(fromBottom)">
                                      <p:cBhvr>
                                        <p:cTn id="7" dur="500"/>
                                        <p:tgtEl>
                                          <p:spTgt spid="83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83987"/>
                                        </p:tgtEl>
                                        <p:attrNameLst>
                                          <p:attrName>style.visibility</p:attrName>
                                        </p:attrNameLst>
                                      </p:cBhvr>
                                      <p:to>
                                        <p:strVal val="visible"/>
                                      </p:to>
                                    </p:set>
                                    <p:animEffect transition="in" filter="diamond(in)">
                                      <p:cBhvr>
                                        <p:cTn id="12" dur="2000"/>
                                        <p:tgtEl>
                                          <p:spTgt spid="839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83988"/>
                                        </p:tgtEl>
                                        <p:attrNameLst>
                                          <p:attrName>style.visibility</p:attrName>
                                        </p:attrNameLst>
                                      </p:cBhvr>
                                      <p:to>
                                        <p:strVal val="visible"/>
                                      </p:to>
                                    </p:set>
                                    <p:anim calcmode="lin" valueType="num">
                                      <p:cBhvr>
                                        <p:cTn id="17" dur="500" fill="hold"/>
                                        <p:tgtEl>
                                          <p:spTgt spid="83988"/>
                                        </p:tgtEl>
                                        <p:attrNameLst>
                                          <p:attrName>ppt_w</p:attrName>
                                        </p:attrNameLst>
                                      </p:cBhvr>
                                      <p:tavLst>
                                        <p:tav tm="0">
                                          <p:val>
                                            <p:fltVal val="0"/>
                                          </p:val>
                                        </p:tav>
                                        <p:tav tm="100000">
                                          <p:val>
                                            <p:strVal val="#ppt_w"/>
                                          </p:val>
                                        </p:tav>
                                      </p:tavLst>
                                    </p:anim>
                                    <p:anim calcmode="lin" valueType="num">
                                      <p:cBhvr>
                                        <p:cTn id="18" dur="500" fill="hold"/>
                                        <p:tgtEl>
                                          <p:spTgt spid="83988"/>
                                        </p:tgtEl>
                                        <p:attrNameLst>
                                          <p:attrName>ppt_h</p:attrName>
                                        </p:attrNameLst>
                                      </p:cBhvr>
                                      <p:tavLst>
                                        <p:tav tm="0">
                                          <p:val>
                                            <p:fltVal val="0"/>
                                          </p:val>
                                        </p:tav>
                                        <p:tav tm="100000">
                                          <p:val>
                                            <p:strVal val="#ppt_h"/>
                                          </p:val>
                                        </p:tav>
                                      </p:tavLst>
                                    </p:anim>
                                    <p:animEffect transition="in" filter="fade">
                                      <p:cBhvr>
                                        <p:cTn id="19" dur="500"/>
                                        <p:tgtEl>
                                          <p:spTgt spid="8398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83989"/>
                                        </p:tgtEl>
                                        <p:attrNameLst>
                                          <p:attrName>style.visibility</p:attrName>
                                        </p:attrNameLst>
                                      </p:cBhvr>
                                      <p:to>
                                        <p:strVal val="visible"/>
                                      </p:to>
                                    </p:set>
                                    <p:anim calcmode="lin" valueType="num">
                                      <p:cBhvr additive="base">
                                        <p:cTn id="24" dur="500" fill="hold"/>
                                        <p:tgtEl>
                                          <p:spTgt spid="83989"/>
                                        </p:tgtEl>
                                        <p:attrNameLst>
                                          <p:attrName>ppt_x</p:attrName>
                                        </p:attrNameLst>
                                      </p:cBhvr>
                                      <p:tavLst>
                                        <p:tav tm="0">
                                          <p:val>
                                            <p:strVal val="#ppt_x"/>
                                          </p:val>
                                        </p:tav>
                                        <p:tav tm="100000">
                                          <p:val>
                                            <p:strVal val="#ppt_x"/>
                                          </p:val>
                                        </p:tav>
                                      </p:tavLst>
                                    </p:anim>
                                    <p:anim calcmode="lin" valueType="num">
                                      <p:cBhvr additive="base">
                                        <p:cTn id="25" dur="500" fill="hold"/>
                                        <p:tgtEl>
                                          <p:spTgt spid="8398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ntr" presetSubtype="4" fill="hold" nodeType="clickEffect">
                                  <p:stCondLst>
                                    <p:cond delay="0"/>
                                  </p:stCondLst>
                                  <p:childTnLst>
                                    <p:set>
                                      <p:cBhvr>
                                        <p:cTn id="29" dur="1" fill="hold">
                                          <p:stCondLst>
                                            <p:cond delay="0"/>
                                          </p:stCondLst>
                                        </p:cTn>
                                        <p:tgtEl>
                                          <p:spTgt spid="83990"/>
                                        </p:tgtEl>
                                        <p:attrNameLst>
                                          <p:attrName>style.visibility</p:attrName>
                                        </p:attrNameLst>
                                      </p:cBhvr>
                                      <p:to>
                                        <p:strVal val="visible"/>
                                      </p:to>
                                    </p:set>
                                    <p:animEffect transition="in" filter="wheel(4)">
                                      <p:cBhvr>
                                        <p:cTn id="30" dur="2000"/>
                                        <p:tgtEl>
                                          <p:spTgt spid="83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8C41537-04F3-742C-0EB5-FA5C5908C078}"/>
              </a:ext>
            </a:extLst>
          </p:cNvPr>
          <p:cNvGraphicFramePr>
            <a:graphicFrameLocks noGrp="1"/>
          </p:cNvGraphicFramePr>
          <p:nvPr>
            <p:extLst>
              <p:ext uri="{D42A27DB-BD31-4B8C-83A1-F6EECF244321}">
                <p14:modId xmlns:p14="http://schemas.microsoft.com/office/powerpoint/2010/main" val="947347476"/>
              </p:ext>
            </p:extLst>
          </p:nvPr>
        </p:nvGraphicFramePr>
        <p:xfrm>
          <a:off x="0" y="654658"/>
          <a:ext cx="12191999" cy="5966848"/>
        </p:xfrm>
        <a:graphic>
          <a:graphicData uri="http://schemas.openxmlformats.org/drawingml/2006/table">
            <a:tbl>
              <a:tblPr firstRow="1" firstCol="1" bandRow="1">
                <a:tableStyleId>{5C22544A-7EE6-4342-B048-85BDC9FD1C3A}</a:tableStyleId>
              </a:tblPr>
              <a:tblGrid>
                <a:gridCol w="4063601">
                  <a:extLst>
                    <a:ext uri="{9D8B030D-6E8A-4147-A177-3AD203B41FA5}">
                      <a16:colId xmlns:a16="http://schemas.microsoft.com/office/drawing/2014/main" val="2236568779"/>
                    </a:ext>
                  </a:extLst>
                </a:gridCol>
                <a:gridCol w="4063601">
                  <a:extLst>
                    <a:ext uri="{9D8B030D-6E8A-4147-A177-3AD203B41FA5}">
                      <a16:colId xmlns:a16="http://schemas.microsoft.com/office/drawing/2014/main" val="4173157078"/>
                    </a:ext>
                  </a:extLst>
                </a:gridCol>
                <a:gridCol w="4064797">
                  <a:extLst>
                    <a:ext uri="{9D8B030D-6E8A-4147-A177-3AD203B41FA5}">
                      <a16:colId xmlns:a16="http://schemas.microsoft.com/office/drawing/2014/main" val="2534205149"/>
                    </a:ext>
                  </a:extLst>
                </a:gridCol>
              </a:tblGrid>
              <a:tr h="974896">
                <a:tc>
                  <a:txBody>
                    <a:bodyPr/>
                    <a:lstStyle/>
                    <a:p>
                      <a:pPr algn="ctr">
                        <a:lnSpc>
                          <a:spcPct val="150000"/>
                        </a:lnSpc>
                        <a:spcAft>
                          <a:spcPts val="800"/>
                        </a:spcAft>
                      </a:pPr>
                      <a:r>
                        <a:rPr lang="en-US" sz="2800">
                          <a:effectLst/>
                        </a:rPr>
                        <a:t>Hậu quả</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2800">
                          <a:effectLst/>
                        </a:rPr>
                        <a:t>Nguyên nhân</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2800">
                          <a:effectLst/>
                        </a:rPr>
                        <a:t>Cách phòng tránh</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2588574"/>
                  </a:ext>
                </a:extLst>
              </a:tr>
              <a:tr h="974896">
                <a:tc>
                  <a:txBody>
                    <a:bodyPr/>
                    <a:lstStyle/>
                    <a:p>
                      <a:pPr algn="ctr">
                        <a:lnSpc>
                          <a:spcPct val="150000"/>
                        </a:lnSpc>
                        <a:spcAft>
                          <a:spcPts val="800"/>
                        </a:spcAft>
                      </a:pPr>
                      <a:r>
                        <a:rPr lang="en-US" sz="2800">
                          <a:effectLst/>
                        </a:rPr>
                        <a:t>Chập điện gây cháy nhà</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2800">
                          <a:effectLst/>
                        </a:rPr>
                        <a: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vi-VN" sz="2800">
                          <a:effectLst/>
                        </a:rPr>
                        <a: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5254135"/>
                  </a:ext>
                </a:extLst>
              </a:tr>
              <a:tr h="974896">
                <a:tc>
                  <a:txBody>
                    <a:bodyPr/>
                    <a:lstStyle/>
                    <a:p>
                      <a:pPr algn="ctr">
                        <a:lnSpc>
                          <a:spcPct val="150000"/>
                        </a:lnSpc>
                        <a:spcAft>
                          <a:spcPts val="800"/>
                        </a:spcAft>
                      </a:pPr>
                      <a:r>
                        <a:rPr lang="en-US" sz="2800">
                          <a:effectLst/>
                        </a:rPr>
                        <a:t>Gây chết người</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vi-VN" sz="2800">
                          <a:effectLst/>
                        </a:rPr>
                        <a: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vi-VN" sz="2800">
                          <a:effectLst/>
                        </a:rPr>
                        <a: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8329041"/>
                  </a:ext>
                </a:extLst>
              </a:tr>
              <a:tr h="2067264">
                <a:tc>
                  <a:txBody>
                    <a:bodyPr/>
                    <a:lstStyle/>
                    <a:p>
                      <a:pPr algn="ctr">
                        <a:lnSpc>
                          <a:spcPct val="150000"/>
                        </a:lnSpc>
                        <a:spcAft>
                          <a:spcPts val="800"/>
                        </a:spcAft>
                      </a:pPr>
                      <a:r>
                        <a:rPr lang="en-US" sz="2800">
                          <a:effectLst/>
                        </a:rPr>
                        <a:t>Bị bỏng, bị mất bộ phận trên cơ thể</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vi-VN" sz="2800">
                          <a:effectLst/>
                        </a:rPr>
                        <a: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vi-VN" sz="2800">
                          <a:effectLst/>
                        </a:rPr>
                        <a: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3408446"/>
                  </a:ext>
                </a:extLst>
              </a:tr>
              <a:tr h="974896">
                <a:tc>
                  <a:txBody>
                    <a:bodyPr/>
                    <a:lstStyle/>
                    <a:p>
                      <a:pPr algn="ctr">
                        <a:lnSpc>
                          <a:spcPct val="150000"/>
                        </a:lnSpc>
                        <a:spcAft>
                          <a:spcPts val="800"/>
                        </a:spcAft>
                      </a:pPr>
                      <a:r>
                        <a:rPr lang="en-US" sz="2800">
                          <a:effectLst/>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vi-VN" sz="2800">
                          <a:effectLst/>
                        </a:rPr>
                        <a: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vi-VN" sz="2800">
                          <a:effectLst/>
                        </a:rPr>
                        <a: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9042223"/>
                  </a:ext>
                </a:extLst>
              </a:tr>
            </a:tbl>
          </a:graphicData>
        </a:graphic>
      </p:graphicFrame>
      <p:sp>
        <p:nvSpPr>
          <p:cNvPr id="5" name="Rectangle 1">
            <a:extLst>
              <a:ext uri="{FF2B5EF4-FFF2-40B4-BE49-F238E27FC236}">
                <a16:creationId xmlns:a16="http://schemas.microsoft.com/office/drawing/2014/main" id="{F797F8FD-726F-2994-C590-C527F1B92E93}"/>
              </a:ext>
            </a:extLst>
          </p:cNvPr>
          <p:cNvSpPr>
            <a:spLocks noChangeArrowheads="1"/>
          </p:cNvSpPr>
          <p:nvPr/>
        </p:nvSpPr>
        <p:spPr bwMode="auto">
          <a:xfrm>
            <a:off x="4953000" y="189375"/>
            <a:ext cx="316702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PHIẾU HỌC TẬP 3</a:t>
            </a:r>
            <a:endParaRPr kumimoji="0" lang="vi-VN" altLang="vi-VN" sz="2800" b="0" i="0" u="none" strike="noStrike" cap="none" normalizeH="0" baseline="0">
              <a:ln>
                <a:noFill/>
              </a:ln>
              <a:solidFill>
                <a:srgbClr val="FF0000"/>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vi-VN" altLang="vi-VN" sz="2800" b="0" i="0" u="none" strike="noStrike" cap="none" normalizeH="0" baseline="0">
              <a:ln>
                <a:noFill/>
              </a:ln>
              <a:solidFill>
                <a:srgbClr val="FF0000"/>
              </a:solidFill>
              <a:effectLst/>
            </a:endParaRPr>
          </a:p>
        </p:txBody>
      </p:sp>
    </p:spTree>
    <p:extLst>
      <p:ext uri="{BB962C8B-B14F-4D97-AF65-F5344CB8AC3E}">
        <p14:creationId xmlns:p14="http://schemas.microsoft.com/office/powerpoint/2010/main" val="4076825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a:extLst>
              <a:ext uri="{FF2B5EF4-FFF2-40B4-BE49-F238E27FC236}">
                <a16:creationId xmlns:a16="http://schemas.microsoft.com/office/drawing/2014/main" id="{C2085575-E739-194A-7A1C-CE5AFF51E4B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429000"/>
            <a:ext cx="3429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5">
            <a:extLst>
              <a:ext uri="{FF2B5EF4-FFF2-40B4-BE49-F238E27FC236}">
                <a16:creationId xmlns:a16="http://schemas.microsoft.com/office/drawing/2014/main" id="{AC9B0DB1-DDD5-50AF-CCD9-7DA16C8897F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85800"/>
            <a:ext cx="3505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4" name="Picture 9" descr="http://www.giaoduc.edu.vn/upload/image/2009/08/17/cot-dien-chay17809-1.jpg">
            <a:extLst>
              <a:ext uri="{FF2B5EF4-FFF2-40B4-BE49-F238E27FC236}">
                <a16:creationId xmlns:a16="http://schemas.microsoft.com/office/drawing/2014/main" id="{AC28B76B-4799-6489-A1AB-C5661C45C0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685801"/>
            <a:ext cx="3811588"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7" descr="tainandien">
            <a:extLst>
              <a:ext uri="{FF2B5EF4-FFF2-40B4-BE49-F238E27FC236}">
                <a16:creationId xmlns:a16="http://schemas.microsoft.com/office/drawing/2014/main" id="{81A84CFB-0AA9-59D1-A95D-F0A82C69CF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352800"/>
            <a:ext cx="38115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6" name="Text Box 8">
            <a:extLst>
              <a:ext uri="{FF2B5EF4-FFF2-40B4-BE49-F238E27FC236}">
                <a16:creationId xmlns:a16="http://schemas.microsoft.com/office/drawing/2014/main" id="{01A33BD7-B7DF-CAD5-ECE0-135160204EBC}"/>
              </a:ext>
            </a:extLst>
          </p:cNvPr>
          <p:cNvSpPr txBox="1">
            <a:spLocks noChangeArrowheads="1"/>
          </p:cNvSpPr>
          <p:nvPr/>
        </p:nvSpPr>
        <p:spPr bwMode="auto">
          <a:xfrm>
            <a:off x="2971800" y="0"/>
            <a:ext cx="6781800" cy="579438"/>
          </a:xfrm>
          <a:prstGeom prst="rect">
            <a:avLst/>
          </a:prstGeom>
          <a:solidFill>
            <a:schemeClr val="bg1"/>
          </a:solidFill>
          <a:ln>
            <a:noFill/>
          </a:ln>
          <a:effectLst/>
          <a:extLst>
            <a:ext uri="{91240B29-F687-4F45-9708-019B960494DF}">
              <a14:hiddenLine xmlns:a14="http://schemas.microsoft.com/office/drawing/2010/main" w="76200" cmpd="tri">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spcBef>
                <a:spcPct val="50000"/>
              </a:spcBef>
            </a:pPr>
            <a:r>
              <a:rPr lang="en-US" altLang="vi-VN" sz="3200" b="1">
                <a:solidFill>
                  <a:srgbClr val="FF0000"/>
                </a:solidFill>
                <a:latin typeface="Times New Roman" panose="02020603050405020304" pitchFamily="18" charset="0"/>
                <a:cs typeface="Times New Roman" panose="02020603050405020304" pitchFamily="18" charset="0"/>
              </a:rPr>
              <a:t>Hậu quả tai nạn điện</a:t>
            </a:r>
          </a:p>
        </p:txBody>
      </p:sp>
      <p:pic>
        <p:nvPicPr>
          <p:cNvPr id="46087" name="Picture 10">
            <a:extLst>
              <a:ext uri="{FF2B5EF4-FFF2-40B4-BE49-F238E27FC236}">
                <a16:creationId xmlns:a16="http://schemas.microsoft.com/office/drawing/2014/main" id="{9DBE7A52-8DC8-295A-DD79-1E708029062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85800"/>
            <a:ext cx="3505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8" name="Picture 9" descr="http://www.giaoduc.edu.vn/upload/image/2009/08/17/cot-dien-chay17809-1.jpg">
            <a:extLst>
              <a:ext uri="{FF2B5EF4-FFF2-40B4-BE49-F238E27FC236}">
                <a16:creationId xmlns:a16="http://schemas.microsoft.com/office/drawing/2014/main" id="{88346280-5B5B-18C0-DCC7-1668BD9F36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685801"/>
            <a:ext cx="3811588"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12">
            <a:extLst>
              <a:ext uri="{FF2B5EF4-FFF2-40B4-BE49-F238E27FC236}">
                <a16:creationId xmlns:a16="http://schemas.microsoft.com/office/drawing/2014/main" id="{A89A33FD-95F3-B0F3-6D4F-ABA6490CA93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429000"/>
            <a:ext cx="3429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2941" name="Picture 13" descr="tainandien">
            <a:extLst>
              <a:ext uri="{FF2B5EF4-FFF2-40B4-BE49-F238E27FC236}">
                <a16:creationId xmlns:a16="http://schemas.microsoft.com/office/drawing/2014/main" id="{FD3BB252-BDEB-34C5-8D0A-9C454069EE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352800"/>
            <a:ext cx="57927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14">
            <a:extLst>
              <a:ext uri="{FF2B5EF4-FFF2-40B4-BE49-F238E27FC236}">
                <a16:creationId xmlns:a16="http://schemas.microsoft.com/office/drawing/2014/main" id="{C3C0CC15-F452-1345-50B6-EEC42D93460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85800"/>
            <a:ext cx="3505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92" name="Picture 9" descr="http://www.giaoduc.edu.vn/upload/image/2009/08/17/cot-dien-chay17809-1.jpg">
            <a:extLst>
              <a:ext uri="{FF2B5EF4-FFF2-40B4-BE49-F238E27FC236}">
                <a16:creationId xmlns:a16="http://schemas.microsoft.com/office/drawing/2014/main" id="{92F22906-C87A-F8EF-8D5E-6F520ADE95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685801"/>
            <a:ext cx="3811588"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44" name="Picture 16">
            <a:extLst>
              <a:ext uri="{FF2B5EF4-FFF2-40B4-BE49-F238E27FC236}">
                <a16:creationId xmlns:a16="http://schemas.microsoft.com/office/drawing/2014/main" id="{7AF3FF44-9D4B-C416-984A-32DEE5B6EB6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429000"/>
            <a:ext cx="5410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2945" name="Picture 17">
            <a:extLst>
              <a:ext uri="{FF2B5EF4-FFF2-40B4-BE49-F238E27FC236}">
                <a16:creationId xmlns:a16="http://schemas.microsoft.com/office/drawing/2014/main" id="{B5F032B9-8706-A196-FC20-7C89A000BAB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85800"/>
            <a:ext cx="5410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2946" name="Picture 9" descr="http://www.giaoduc.edu.vn/upload/image/2009/08/17/cot-dien-chay17809-1.jpg">
            <a:extLst>
              <a:ext uri="{FF2B5EF4-FFF2-40B4-BE49-F238E27FC236}">
                <a16:creationId xmlns:a16="http://schemas.microsoft.com/office/drawing/2014/main" id="{265EF722-E3E4-0E55-B091-F33AC8BEA9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85801"/>
            <a:ext cx="5792788"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52936"/>
                                        </p:tgtEl>
                                        <p:attrNameLst>
                                          <p:attrName>style.visibility</p:attrName>
                                        </p:attrNameLst>
                                      </p:cBhvr>
                                      <p:to>
                                        <p:strVal val="visible"/>
                                      </p:to>
                                    </p:set>
                                    <p:animEffect transition="in" filter="blinds(horizontal)">
                                      <p:cBhvr>
                                        <p:cTn id="7" dur="500"/>
                                        <p:tgtEl>
                                          <p:spTgt spid="252936"/>
                                        </p:tgtEl>
                                      </p:cBhvr>
                                    </p:animEffect>
                                  </p:childTnLst>
                                </p:cTn>
                              </p:par>
                              <p:par>
                                <p:cTn id="8" presetID="3" presetClass="entr" presetSubtype="10" fill="hold" nodeType="withEffect">
                                  <p:stCondLst>
                                    <p:cond delay="0"/>
                                  </p:stCondLst>
                                  <p:childTnLst>
                                    <p:set>
                                      <p:cBhvr>
                                        <p:cTn id="9" dur="1" fill="hold">
                                          <p:stCondLst>
                                            <p:cond delay="0"/>
                                          </p:stCondLst>
                                        </p:cTn>
                                        <p:tgtEl>
                                          <p:spTgt spid="252946"/>
                                        </p:tgtEl>
                                        <p:attrNameLst>
                                          <p:attrName>style.visibility</p:attrName>
                                        </p:attrNameLst>
                                      </p:cBhvr>
                                      <p:to>
                                        <p:strVal val="visible"/>
                                      </p:to>
                                    </p:set>
                                    <p:animEffect transition="in" filter="blinds(horizontal)">
                                      <p:cBhvr>
                                        <p:cTn id="10" dur="500"/>
                                        <p:tgtEl>
                                          <p:spTgt spid="252946"/>
                                        </p:tgtEl>
                                      </p:cBhvr>
                                    </p:animEffect>
                                  </p:childTnLst>
                                </p:cTn>
                              </p:par>
                              <p:par>
                                <p:cTn id="11" presetID="3" presetClass="entr" presetSubtype="10" fill="hold" nodeType="withEffect">
                                  <p:stCondLst>
                                    <p:cond delay="0"/>
                                  </p:stCondLst>
                                  <p:childTnLst>
                                    <p:set>
                                      <p:cBhvr>
                                        <p:cTn id="12" dur="1" fill="hold">
                                          <p:stCondLst>
                                            <p:cond delay="0"/>
                                          </p:stCondLst>
                                        </p:cTn>
                                        <p:tgtEl>
                                          <p:spTgt spid="252945"/>
                                        </p:tgtEl>
                                        <p:attrNameLst>
                                          <p:attrName>style.visibility</p:attrName>
                                        </p:attrNameLst>
                                      </p:cBhvr>
                                      <p:to>
                                        <p:strVal val="visible"/>
                                      </p:to>
                                    </p:set>
                                    <p:animEffect transition="in" filter="blinds(horizontal)">
                                      <p:cBhvr>
                                        <p:cTn id="13" dur="500"/>
                                        <p:tgtEl>
                                          <p:spTgt spid="252945"/>
                                        </p:tgtEl>
                                      </p:cBhvr>
                                    </p:animEffect>
                                  </p:childTnLst>
                                </p:cTn>
                              </p:par>
                              <p:par>
                                <p:cTn id="14" presetID="3" presetClass="entr" presetSubtype="10" fill="hold" nodeType="withEffect">
                                  <p:stCondLst>
                                    <p:cond delay="0"/>
                                  </p:stCondLst>
                                  <p:childTnLst>
                                    <p:set>
                                      <p:cBhvr>
                                        <p:cTn id="15" dur="1" fill="hold">
                                          <p:stCondLst>
                                            <p:cond delay="0"/>
                                          </p:stCondLst>
                                        </p:cTn>
                                        <p:tgtEl>
                                          <p:spTgt spid="252944"/>
                                        </p:tgtEl>
                                        <p:attrNameLst>
                                          <p:attrName>style.visibility</p:attrName>
                                        </p:attrNameLst>
                                      </p:cBhvr>
                                      <p:to>
                                        <p:strVal val="visible"/>
                                      </p:to>
                                    </p:set>
                                    <p:animEffect transition="in" filter="blinds(horizontal)">
                                      <p:cBhvr>
                                        <p:cTn id="16" dur="500"/>
                                        <p:tgtEl>
                                          <p:spTgt spid="252944"/>
                                        </p:tgtEl>
                                      </p:cBhvr>
                                    </p:animEffect>
                                  </p:childTnLst>
                                </p:cTn>
                              </p:par>
                              <p:par>
                                <p:cTn id="17" presetID="3" presetClass="entr" presetSubtype="10" fill="hold" nodeType="withEffect">
                                  <p:stCondLst>
                                    <p:cond delay="0"/>
                                  </p:stCondLst>
                                  <p:childTnLst>
                                    <p:set>
                                      <p:cBhvr>
                                        <p:cTn id="18" dur="1" fill="hold">
                                          <p:stCondLst>
                                            <p:cond delay="0"/>
                                          </p:stCondLst>
                                        </p:cTn>
                                        <p:tgtEl>
                                          <p:spTgt spid="252941"/>
                                        </p:tgtEl>
                                        <p:attrNameLst>
                                          <p:attrName>style.visibility</p:attrName>
                                        </p:attrNameLst>
                                      </p:cBhvr>
                                      <p:to>
                                        <p:strVal val="visible"/>
                                      </p:to>
                                    </p:set>
                                    <p:animEffect transition="in" filter="blinds(horizontal)">
                                      <p:cBhvr>
                                        <p:cTn id="19" dur="500"/>
                                        <p:tgtEl>
                                          <p:spTgt spid="252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a:extLst>
              <a:ext uri="{FF2B5EF4-FFF2-40B4-BE49-F238E27FC236}">
                <a16:creationId xmlns:a16="http://schemas.microsoft.com/office/drawing/2014/main" id="{5A801526-F754-BE9F-0760-7ED71FE69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5402264"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5">
            <a:extLst>
              <a:ext uri="{FF2B5EF4-FFF2-40B4-BE49-F238E27FC236}">
                <a16:creationId xmlns:a16="http://schemas.microsoft.com/office/drawing/2014/main" id="{D69B0030-36B0-2349-1E71-403D08202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838200"/>
            <a:ext cx="6172200" cy="5893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ANd9GcSioAJzzj4YDGdLSxvLouA_e6hC_h1yV9qQarWi9pd9wk0p466itA">
            <a:extLst>
              <a:ext uri="{FF2B5EF4-FFF2-40B4-BE49-F238E27FC236}">
                <a16:creationId xmlns:a16="http://schemas.microsoft.com/office/drawing/2014/main" id="{84DC35A8-3973-C54C-1409-D12D1112C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6" y="1676400"/>
            <a:ext cx="24669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descr="http://www.giaoduc.edu.vn/news/gia-dinh-xa-hoi-659/tre-em-va-tai-nan-dien-giat-117875.aspx">
            <a:extLst>
              <a:ext uri="{FF2B5EF4-FFF2-40B4-BE49-F238E27FC236}">
                <a16:creationId xmlns:a16="http://schemas.microsoft.com/office/drawing/2014/main" id="{B5EF346E-95DC-F148-E74B-48182D371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938" y="1674813"/>
            <a:ext cx="2514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a:extLst>
              <a:ext uri="{FF2B5EF4-FFF2-40B4-BE49-F238E27FC236}">
                <a16:creationId xmlns:a16="http://schemas.microsoft.com/office/drawing/2014/main" id="{6578C841-3D2B-9CC2-90FD-3896984271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7525" y="1674814"/>
            <a:ext cx="3505200"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5">
            <a:extLst>
              <a:ext uri="{FF2B5EF4-FFF2-40B4-BE49-F238E27FC236}">
                <a16:creationId xmlns:a16="http://schemas.microsoft.com/office/drawing/2014/main" id="{ABB4D210-9040-4617-BF7E-6F12FD44C75B}"/>
              </a:ext>
            </a:extLst>
          </p:cNvPr>
          <p:cNvSpPr txBox="1">
            <a:spLocks noChangeArrowheads="1"/>
          </p:cNvSpPr>
          <p:nvPr/>
        </p:nvSpPr>
        <p:spPr bwMode="auto">
          <a:xfrm>
            <a:off x="2057400" y="228600"/>
            <a:ext cx="800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spcBef>
                <a:spcPct val="50000"/>
              </a:spcBef>
            </a:pPr>
            <a:r>
              <a:rPr lang="en-US" altLang="vi-VN" sz="3200">
                <a:solidFill>
                  <a:srgbClr val="FF0000"/>
                </a:solidFill>
                <a:latin typeface="Times New Roman" panose="02020603050405020304" pitchFamily="18" charset="0"/>
                <a:cs typeface="Times New Roman" panose="02020603050405020304" pitchFamily="18" charset="0"/>
              </a:rPr>
              <a:t>Những nguyên nhân có thể gây tai nạn điện</a:t>
            </a:r>
          </a:p>
        </p:txBody>
      </p:sp>
      <p:pic>
        <p:nvPicPr>
          <p:cNvPr id="51206" name="Picture 6" descr="ANd9GcSQpwO4kOusob8lPnJ_ympqFWamnZSBFdUCKR7TTvhPUjAHEUj7">
            <a:extLst>
              <a:ext uri="{FF2B5EF4-FFF2-40B4-BE49-F238E27FC236}">
                <a16:creationId xmlns:a16="http://schemas.microsoft.com/office/drawing/2014/main" id="{39A80A89-D541-05A0-23EF-CD2725017A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495800"/>
            <a:ext cx="35242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 Box 7">
            <a:extLst>
              <a:ext uri="{FF2B5EF4-FFF2-40B4-BE49-F238E27FC236}">
                <a16:creationId xmlns:a16="http://schemas.microsoft.com/office/drawing/2014/main" id="{BF084E74-FF84-0E50-6DCB-5BF3E369A1A0}"/>
              </a:ext>
            </a:extLst>
          </p:cNvPr>
          <p:cNvSpPr txBox="1">
            <a:spLocks noChangeArrowheads="1"/>
          </p:cNvSpPr>
          <p:nvPr/>
        </p:nvSpPr>
        <p:spPr bwMode="auto">
          <a:xfrm>
            <a:off x="1933576" y="990601"/>
            <a:ext cx="80629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spcBef>
                <a:spcPct val="50000"/>
              </a:spcBef>
            </a:pPr>
            <a:r>
              <a:rPr lang="en-US" altLang="vi-VN" sz="2800">
                <a:solidFill>
                  <a:srgbClr val="0033CC"/>
                </a:solidFill>
                <a:latin typeface="Times New Roman" panose="02020603050405020304" pitchFamily="18" charset="0"/>
                <a:cs typeface="Times New Roman" panose="02020603050405020304" pitchFamily="18" charset="0"/>
              </a:rPr>
              <a:t>Cho trẻ nhỏ nắm, cầm những vật mang điện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1206"/>
                                        </p:tgtEl>
                                        <p:attrNameLst>
                                          <p:attrName>style.visibility</p:attrName>
                                        </p:attrNameLst>
                                      </p:cBhvr>
                                      <p:to>
                                        <p:strVal val="visible"/>
                                      </p:to>
                                    </p:set>
                                    <p:animEffect transition="in" filter="wipe(down)">
                                      <p:cBhvr>
                                        <p:cTn id="7" dur="580">
                                          <p:stCondLst>
                                            <p:cond delay="0"/>
                                          </p:stCondLst>
                                        </p:cTn>
                                        <p:tgtEl>
                                          <p:spTgt spid="51206"/>
                                        </p:tgtEl>
                                      </p:cBhvr>
                                    </p:animEffect>
                                    <p:anim calcmode="lin" valueType="num">
                                      <p:cBhvr>
                                        <p:cTn id="8" dur="1822" tmFilter="0,0; 0.14,0.36; 0.43,0.73; 0.71,0.91; 1.0,1.0">
                                          <p:stCondLst>
                                            <p:cond delay="0"/>
                                          </p:stCondLst>
                                        </p:cTn>
                                        <p:tgtEl>
                                          <p:spTgt spid="5120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0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0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0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06"/>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06"/>
                                        </p:tgtEl>
                                      </p:cBhvr>
                                      <p:to x="100000" y="60000"/>
                                    </p:animScale>
                                    <p:animScale>
                                      <p:cBhvr>
                                        <p:cTn id="14" dur="166" decel="50000">
                                          <p:stCondLst>
                                            <p:cond delay="676"/>
                                          </p:stCondLst>
                                        </p:cTn>
                                        <p:tgtEl>
                                          <p:spTgt spid="51206"/>
                                        </p:tgtEl>
                                      </p:cBhvr>
                                      <p:to x="100000" y="100000"/>
                                    </p:animScale>
                                    <p:animScale>
                                      <p:cBhvr>
                                        <p:cTn id="15" dur="26">
                                          <p:stCondLst>
                                            <p:cond delay="1312"/>
                                          </p:stCondLst>
                                        </p:cTn>
                                        <p:tgtEl>
                                          <p:spTgt spid="51206"/>
                                        </p:tgtEl>
                                      </p:cBhvr>
                                      <p:to x="100000" y="80000"/>
                                    </p:animScale>
                                    <p:animScale>
                                      <p:cBhvr>
                                        <p:cTn id="16" dur="166" decel="50000">
                                          <p:stCondLst>
                                            <p:cond delay="1338"/>
                                          </p:stCondLst>
                                        </p:cTn>
                                        <p:tgtEl>
                                          <p:spTgt spid="51206"/>
                                        </p:tgtEl>
                                      </p:cBhvr>
                                      <p:to x="100000" y="100000"/>
                                    </p:animScale>
                                    <p:animScale>
                                      <p:cBhvr>
                                        <p:cTn id="17" dur="26">
                                          <p:stCondLst>
                                            <p:cond delay="1642"/>
                                          </p:stCondLst>
                                        </p:cTn>
                                        <p:tgtEl>
                                          <p:spTgt spid="51206"/>
                                        </p:tgtEl>
                                      </p:cBhvr>
                                      <p:to x="100000" y="90000"/>
                                    </p:animScale>
                                    <p:animScale>
                                      <p:cBhvr>
                                        <p:cTn id="18" dur="166" decel="50000">
                                          <p:stCondLst>
                                            <p:cond delay="1668"/>
                                          </p:stCondLst>
                                        </p:cTn>
                                        <p:tgtEl>
                                          <p:spTgt spid="51206"/>
                                        </p:tgtEl>
                                      </p:cBhvr>
                                      <p:to x="100000" y="100000"/>
                                    </p:animScale>
                                    <p:animScale>
                                      <p:cBhvr>
                                        <p:cTn id="19" dur="26">
                                          <p:stCondLst>
                                            <p:cond delay="1808"/>
                                          </p:stCondLst>
                                        </p:cTn>
                                        <p:tgtEl>
                                          <p:spTgt spid="51206"/>
                                        </p:tgtEl>
                                      </p:cBhvr>
                                      <p:to x="100000" y="95000"/>
                                    </p:animScale>
                                    <p:animScale>
                                      <p:cBhvr>
                                        <p:cTn id="20" dur="166" decel="50000">
                                          <p:stCondLst>
                                            <p:cond delay="1834"/>
                                          </p:stCondLst>
                                        </p:cTn>
                                        <p:tgtEl>
                                          <p:spTgt spid="5120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1204"/>
                                        </p:tgtEl>
                                        <p:attrNameLst>
                                          <p:attrName>style.visibility</p:attrName>
                                        </p:attrNameLst>
                                      </p:cBhvr>
                                      <p:to>
                                        <p:strVal val="visible"/>
                                      </p:to>
                                    </p:set>
                                    <p:animEffect transition="in" filter="wipe(down)">
                                      <p:cBhvr>
                                        <p:cTn id="23" dur="580">
                                          <p:stCondLst>
                                            <p:cond delay="0"/>
                                          </p:stCondLst>
                                        </p:cTn>
                                        <p:tgtEl>
                                          <p:spTgt spid="51204"/>
                                        </p:tgtEl>
                                      </p:cBhvr>
                                    </p:animEffect>
                                    <p:anim calcmode="lin" valueType="num">
                                      <p:cBhvr>
                                        <p:cTn id="24" dur="1822" tmFilter="0,0; 0.14,0.36; 0.43,0.73; 0.71,0.91; 1.0,1.0">
                                          <p:stCondLst>
                                            <p:cond delay="0"/>
                                          </p:stCondLst>
                                        </p:cTn>
                                        <p:tgtEl>
                                          <p:spTgt spid="5120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120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120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120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1204"/>
                                        </p:tgtEl>
                                        <p:attrNameLst>
                                          <p:attrName>ppt_y</p:attrName>
                                        </p:attrNameLst>
                                      </p:cBhvr>
                                      <p:tavLst>
                                        <p:tav tm="0" fmla="#ppt_y-sin(pi*$)/81">
                                          <p:val>
                                            <p:fltVal val="0"/>
                                          </p:val>
                                        </p:tav>
                                        <p:tav tm="100000">
                                          <p:val>
                                            <p:fltVal val="1"/>
                                          </p:val>
                                        </p:tav>
                                      </p:tavLst>
                                    </p:anim>
                                    <p:animScale>
                                      <p:cBhvr>
                                        <p:cTn id="29" dur="26">
                                          <p:stCondLst>
                                            <p:cond delay="650"/>
                                          </p:stCondLst>
                                        </p:cTn>
                                        <p:tgtEl>
                                          <p:spTgt spid="51204"/>
                                        </p:tgtEl>
                                      </p:cBhvr>
                                      <p:to x="100000" y="60000"/>
                                    </p:animScale>
                                    <p:animScale>
                                      <p:cBhvr>
                                        <p:cTn id="30" dur="166" decel="50000">
                                          <p:stCondLst>
                                            <p:cond delay="676"/>
                                          </p:stCondLst>
                                        </p:cTn>
                                        <p:tgtEl>
                                          <p:spTgt spid="51204"/>
                                        </p:tgtEl>
                                      </p:cBhvr>
                                      <p:to x="100000" y="100000"/>
                                    </p:animScale>
                                    <p:animScale>
                                      <p:cBhvr>
                                        <p:cTn id="31" dur="26">
                                          <p:stCondLst>
                                            <p:cond delay="1312"/>
                                          </p:stCondLst>
                                        </p:cTn>
                                        <p:tgtEl>
                                          <p:spTgt spid="51204"/>
                                        </p:tgtEl>
                                      </p:cBhvr>
                                      <p:to x="100000" y="80000"/>
                                    </p:animScale>
                                    <p:animScale>
                                      <p:cBhvr>
                                        <p:cTn id="32" dur="166" decel="50000">
                                          <p:stCondLst>
                                            <p:cond delay="1338"/>
                                          </p:stCondLst>
                                        </p:cTn>
                                        <p:tgtEl>
                                          <p:spTgt spid="51204"/>
                                        </p:tgtEl>
                                      </p:cBhvr>
                                      <p:to x="100000" y="100000"/>
                                    </p:animScale>
                                    <p:animScale>
                                      <p:cBhvr>
                                        <p:cTn id="33" dur="26">
                                          <p:stCondLst>
                                            <p:cond delay="1642"/>
                                          </p:stCondLst>
                                        </p:cTn>
                                        <p:tgtEl>
                                          <p:spTgt spid="51204"/>
                                        </p:tgtEl>
                                      </p:cBhvr>
                                      <p:to x="100000" y="90000"/>
                                    </p:animScale>
                                    <p:animScale>
                                      <p:cBhvr>
                                        <p:cTn id="34" dur="166" decel="50000">
                                          <p:stCondLst>
                                            <p:cond delay="1668"/>
                                          </p:stCondLst>
                                        </p:cTn>
                                        <p:tgtEl>
                                          <p:spTgt spid="51204"/>
                                        </p:tgtEl>
                                      </p:cBhvr>
                                      <p:to x="100000" y="100000"/>
                                    </p:animScale>
                                    <p:animScale>
                                      <p:cBhvr>
                                        <p:cTn id="35" dur="26">
                                          <p:stCondLst>
                                            <p:cond delay="1808"/>
                                          </p:stCondLst>
                                        </p:cTn>
                                        <p:tgtEl>
                                          <p:spTgt spid="51204"/>
                                        </p:tgtEl>
                                      </p:cBhvr>
                                      <p:to x="100000" y="95000"/>
                                    </p:animScale>
                                    <p:animScale>
                                      <p:cBhvr>
                                        <p:cTn id="36" dur="166" decel="50000">
                                          <p:stCondLst>
                                            <p:cond delay="1834"/>
                                          </p:stCondLst>
                                        </p:cTn>
                                        <p:tgtEl>
                                          <p:spTgt spid="51204"/>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1203"/>
                                        </p:tgtEl>
                                        <p:attrNameLst>
                                          <p:attrName>style.visibility</p:attrName>
                                        </p:attrNameLst>
                                      </p:cBhvr>
                                      <p:to>
                                        <p:strVal val="visible"/>
                                      </p:to>
                                    </p:set>
                                    <p:animEffect transition="in" filter="wipe(down)">
                                      <p:cBhvr>
                                        <p:cTn id="39" dur="580">
                                          <p:stCondLst>
                                            <p:cond delay="0"/>
                                          </p:stCondLst>
                                        </p:cTn>
                                        <p:tgtEl>
                                          <p:spTgt spid="51203"/>
                                        </p:tgtEl>
                                      </p:cBhvr>
                                    </p:animEffect>
                                    <p:anim calcmode="lin" valueType="num">
                                      <p:cBhvr>
                                        <p:cTn id="40" dur="1822" tmFilter="0,0; 0.14,0.36; 0.43,0.73; 0.71,0.91; 1.0,1.0">
                                          <p:stCondLst>
                                            <p:cond delay="0"/>
                                          </p:stCondLst>
                                        </p:cTn>
                                        <p:tgtEl>
                                          <p:spTgt spid="5120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120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120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120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1203"/>
                                        </p:tgtEl>
                                        <p:attrNameLst>
                                          <p:attrName>ppt_y</p:attrName>
                                        </p:attrNameLst>
                                      </p:cBhvr>
                                      <p:tavLst>
                                        <p:tav tm="0" fmla="#ppt_y-sin(pi*$)/81">
                                          <p:val>
                                            <p:fltVal val="0"/>
                                          </p:val>
                                        </p:tav>
                                        <p:tav tm="100000">
                                          <p:val>
                                            <p:fltVal val="1"/>
                                          </p:val>
                                        </p:tav>
                                      </p:tavLst>
                                    </p:anim>
                                    <p:animScale>
                                      <p:cBhvr>
                                        <p:cTn id="45" dur="26">
                                          <p:stCondLst>
                                            <p:cond delay="650"/>
                                          </p:stCondLst>
                                        </p:cTn>
                                        <p:tgtEl>
                                          <p:spTgt spid="51203"/>
                                        </p:tgtEl>
                                      </p:cBhvr>
                                      <p:to x="100000" y="60000"/>
                                    </p:animScale>
                                    <p:animScale>
                                      <p:cBhvr>
                                        <p:cTn id="46" dur="166" decel="50000">
                                          <p:stCondLst>
                                            <p:cond delay="676"/>
                                          </p:stCondLst>
                                        </p:cTn>
                                        <p:tgtEl>
                                          <p:spTgt spid="51203"/>
                                        </p:tgtEl>
                                      </p:cBhvr>
                                      <p:to x="100000" y="100000"/>
                                    </p:animScale>
                                    <p:animScale>
                                      <p:cBhvr>
                                        <p:cTn id="47" dur="26">
                                          <p:stCondLst>
                                            <p:cond delay="1312"/>
                                          </p:stCondLst>
                                        </p:cTn>
                                        <p:tgtEl>
                                          <p:spTgt spid="51203"/>
                                        </p:tgtEl>
                                      </p:cBhvr>
                                      <p:to x="100000" y="80000"/>
                                    </p:animScale>
                                    <p:animScale>
                                      <p:cBhvr>
                                        <p:cTn id="48" dur="166" decel="50000">
                                          <p:stCondLst>
                                            <p:cond delay="1338"/>
                                          </p:stCondLst>
                                        </p:cTn>
                                        <p:tgtEl>
                                          <p:spTgt spid="51203"/>
                                        </p:tgtEl>
                                      </p:cBhvr>
                                      <p:to x="100000" y="100000"/>
                                    </p:animScale>
                                    <p:animScale>
                                      <p:cBhvr>
                                        <p:cTn id="49" dur="26">
                                          <p:stCondLst>
                                            <p:cond delay="1642"/>
                                          </p:stCondLst>
                                        </p:cTn>
                                        <p:tgtEl>
                                          <p:spTgt spid="51203"/>
                                        </p:tgtEl>
                                      </p:cBhvr>
                                      <p:to x="100000" y="90000"/>
                                    </p:animScale>
                                    <p:animScale>
                                      <p:cBhvr>
                                        <p:cTn id="50" dur="166" decel="50000">
                                          <p:stCondLst>
                                            <p:cond delay="1668"/>
                                          </p:stCondLst>
                                        </p:cTn>
                                        <p:tgtEl>
                                          <p:spTgt spid="51203"/>
                                        </p:tgtEl>
                                      </p:cBhvr>
                                      <p:to x="100000" y="100000"/>
                                    </p:animScale>
                                    <p:animScale>
                                      <p:cBhvr>
                                        <p:cTn id="51" dur="26">
                                          <p:stCondLst>
                                            <p:cond delay="1808"/>
                                          </p:stCondLst>
                                        </p:cTn>
                                        <p:tgtEl>
                                          <p:spTgt spid="51203"/>
                                        </p:tgtEl>
                                      </p:cBhvr>
                                      <p:to x="100000" y="95000"/>
                                    </p:animScale>
                                    <p:animScale>
                                      <p:cBhvr>
                                        <p:cTn id="52" dur="166" decel="50000">
                                          <p:stCondLst>
                                            <p:cond delay="1834"/>
                                          </p:stCondLst>
                                        </p:cTn>
                                        <p:tgtEl>
                                          <p:spTgt spid="51203"/>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51202"/>
                                        </p:tgtEl>
                                        <p:attrNameLst>
                                          <p:attrName>style.visibility</p:attrName>
                                        </p:attrNameLst>
                                      </p:cBhvr>
                                      <p:to>
                                        <p:strVal val="visible"/>
                                      </p:to>
                                    </p:set>
                                    <p:animEffect transition="in" filter="wipe(down)">
                                      <p:cBhvr>
                                        <p:cTn id="55" dur="580">
                                          <p:stCondLst>
                                            <p:cond delay="0"/>
                                          </p:stCondLst>
                                        </p:cTn>
                                        <p:tgtEl>
                                          <p:spTgt spid="51202"/>
                                        </p:tgtEl>
                                      </p:cBhvr>
                                    </p:animEffect>
                                    <p:anim calcmode="lin" valueType="num">
                                      <p:cBhvr>
                                        <p:cTn id="56" dur="1822" tmFilter="0,0; 0.14,0.36; 0.43,0.73; 0.71,0.91; 1.0,1.0">
                                          <p:stCondLst>
                                            <p:cond delay="0"/>
                                          </p:stCondLst>
                                        </p:cTn>
                                        <p:tgtEl>
                                          <p:spTgt spid="5120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120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120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120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1202"/>
                                        </p:tgtEl>
                                        <p:attrNameLst>
                                          <p:attrName>ppt_y</p:attrName>
                                        </p:attrNameLst>
                                      </p:cBhvr>
                                      <p:tavLst>
                                        <p:tav tm="0" fmla="#ppt_y-sin(pi*$)/81">
                                          <p:val>
                                            <p:fltVal val="0"/>
                                          </p:val>
                                        </p:tav>
                                        <p:tav tm="100000">
                                          <p:val>
                                            <p:fltVal val="1"/>
                                          </p:val>
                                        </p:tav>
                                      </p:tavLst>
                                    </p:anim>
                                    <p:animScale>
                                      <p:cBhvr>
                                        <p:cTn id="61" dur="26">
                                          <p:stCondLst>
                                            <p:cond delay="650"/>
                                          </p:stCondLst>
                                        </p:cTn>
                                        <p:tgtEl>
                                          <p:spTgt spid="51202"/>
                                        </p:tgtEl>
                                      </p:cBhvr>
                                      <p:to x="100000" y="60000"/>
                                    </p:animScale>
                                    <p:animScale>
                                      <p:cBhvr>
                                        <p:cTn id="62" dur="166" decel="50000">
                                          <p:stCondLst>
                                            <p:cond delay="676"/>
                                          </p:stCondLst>
                                        </p:cTn>
                                        <p:tgtEl>
                                          <p:spTgt spid="51202"/>
                                        </p:tgtEl>
                                      </p:cBhvr>
                                      <p:to x="100000" y="100000"/>
                                    </p:animScale>
                                    <p:animScale>
                                      <p:cBhvr>
                                        <p:cTn id="63" dur="26">
                                          <p:stCondLst>
                                            <p:cond delay="1312"/>
                                          </p:stCondLst>
                                        </p:cTn>
                                        <p:tgtEl>
                                          <p:spTgt spid="51202"/>
                                        </p:tgtEl>
                                      </p:cBhvr>
                                      <p:to x="100000" y="80000"/>
                                    </p:animScale>
                                    <p:animScale>
                                      <p:cBhvr>
                                        <p:cTn id="64" dur="166" decel="50000">
                                          <p:stCondLst>
                                            <p:cond delay="1338"/>
                                          </p:stCondLst>
                                        </p:cTn>
                                        <p:tgtEl>
                                          <p:spTgt spid="51202"/>
                                        </p:tgtEl>
                                      </p:cBhvr>
                                      <p:to x="100000" y="100000"/>
                                    </p:animScale>
                                    <p:animScale>
                                      <p:cBhvr>
                                        <p:cTn id="65" dur="26">
                                          <p:stCondLst>
                                            <p:cond delay="1642"/>
                                          </p:stCondLst>
                                        </p:cTn>
                                        <p:tgtEl>
                                          <p:spTgt spid="51202"/>
                                        </p:tgtEl>
                                      </p:cBhvr>
                                      <p:to x="100000" y="90000"/>
                                    </p:animScale>
                                    <p:animScale>
                                      <p:cBhvr>
                                        <p:cTn id="66" dur="166" decel="50000">
                                          <p:stCondLst>
                                            <p:cond delay="1668"/>
                                          </p:stCondLst>
                                        </p:cTn>
                                        <p:tgtEl>
                                          <p:spTgt spid="51202"/>
                                        </p:tgtEl>
                                      </p:cBhvr>
                                      <p:to x="100000" y="100000"/>
                                    </p:animScale>
                                    <p:animScale>
                                      <p:cBhvr>
                                        <p:cTn id="67" dur="26">
                                          <p:stCondLst>
                                            <p:cond delay="1808"/>
                                          </p:stCondLst>
                                        </p:cTn>
                                        <p:tgtEl>
                                          <p:spTgt spid="51202"/>
                                        </p:tgtEl>
                                      </p:cBhvr>
                                      <p:to x="100000" y="95000"/>
                                    </p:animScale>
                                    <p:animScale>
                                      <p:cBhvr>
                                        <p:cTn id="68" dur="166" decel="50000">
                                          <p:stCondLst>
                                            <p:cond delay="1834"/>
                                          </p:stCondLst>
                                        </p:cTn>
                                        <p:tgtEl>
                                          <p:spTgt spid="5120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0FD3ADAA-F64D-F363-5AC3-4A04F9730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800" y="379413"/>
            <a:ext cx="4724400"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ANd9GcSAzG09PS4gg393GDMqryHXJp43q4EiUSLh_TaafH_TP4Nd3UQr9A">
            <a:extLst>
              <a:ext uri="{FF2B5EF4-FFF2-40B4-BE49-F238E27FC236}">
                <a16:creationId xmlns:a16="http://schemas.microsoft.com/office/drawing/2014/main" id="{BE7511C5-BCB1-D096-DA3D-4C11BF775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6" y="381000"/>
            <a:ext cx="38957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rg_hi" descr="ANd9GcRAX9yGpDaVPENQozUEsRfPFd2WOlpnrmhzs-Qedd_bMlAP9olJKg">
            <a:extLst>
              <a:ext uri="{FF2B5EF4-FFF2-40B4-BE49-F238E27FC236}">
                <a16:creationId xmlns:a16="http://schemas.microsoft.com/office/drawing/2014/main" id="{C0C327DB-8E0A-EA96-F112-61868FC3C0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6" y="2981326"/>
            <a:ext cx="391477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5">
            <a:extLst>
              <a:ext uri="{FF2B5EF4-FFF2-40B4-BE49-F238E27FC236}">
                <a16:creationId xmlns:a16="http://schemas.microsoft.com/office/drawing/2014/main" id="{A47FCD96-1895-D01A-2115-F8AA4FCCB1C1}"/>
              </a:ext>
            </a:extLst>
          </p:cNvPr>
          <p:cNvSpPr txBox="1">
            <a:spLocks noChangeArrowheads="1"/>
          </p:cNvSpPr>
          <p:nvPr/>
        </p:nvSpPr>
        <p:spPr bwMode="auto">
          <a:xfrm>
            <a:off x="1919288" y="5911850"/>
            <a:ext cx="8001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spcBef>
                <a:spcPct val="50000"/>
              </a:spcBef>
            </a:pPr>
            <a:r>
              <a:rPr lang="en-US" altLang="vi-VN" sz="2800">
                <a:solidFill>
                  <a:srgbClr val="FF0000"/>
                </a:solidFill>
                <a:latin typeface="Tahoma" panose="020B0604030504040204" pitchFamily="34" charset="0"/>
              </a:rPr>
              <a:t>Leo trèo lên cột điện hoặc xây nhà gần đường dây tải điện</a:t>
            </a:r>
            <a:endParaRPr lang="en-US" altLang="vi-VN" sz="2800">
              <a:solidFill>
                <a:srgbClr val="FF0000"/>
              </a:solidFill>
              <a:latin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65B06253-AD17-6905-00AC-11FE5B783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81000"/>
            <a:ext cx="46910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3">
            <a:extLst>
              <a:ext uri="{FF2B5EF4-FFF2-40B4-BE49-F238E27FC236}">
                <a16:creationId xmlns:a16="http://schemas.microsoft.com/office/drawing/2014/main" id="{83E9C8AE-8EB6-3C61-E5DD-9BA675DFD4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0"/>
            <a:ext cx="4495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4">
            <a:extLst>
              <a:ext uri="{FF2B5EF4-FFF2-40B4-BE49-F238E27FC236}">
                <a16:creationId xmlns:a16="http://schemas.microsoft.com/office/drawing/2014/main" id="{D13BC20D-A1B4-9D2B-6126-19E0DF613CBB}"/>
              </a:ext>
            </a:extLst>
          </p:cNvPr>
          <p:cNvSpPr txBox="1">
            <a:spLocks noChangeArrowheads="1"/>
          </p:cNvSpPr>
          <p:nvPr/>
        </p:nvSpPr>
        <p:spPr bwMode="auto">
          <a:xfrm>
            <a:off x="2667000" y="5791201"/>
            <a:ext cx="7239000" cy="588963"/>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sz="3200" b="1">
                <a:solidFill>
                  <a:srgbClr val="FF0000"/>
                </a:solidFill>
                <a:latin typeface="Times New Roman" panose="02020603050405020304" pitchFamily="18" charset="0"/>
                <a:cs typeface="Times New Roman" panose="02020603050405020304" pitchFamily="18" charset="0"/>
              </a:rPr>
              <a:t>Chơi ở gần đường dây dẫn điện cao thế</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checkerboard(across)">
                                      <p:cBhvr>
                                        <p:cTn id="7" dur="500"/>
                                        <p:tgtEl>
                                          <p:spTgt spid="53250"/>
                                        </p:tgtEl>
                                      </p:cBhvr>
                                    </p:animEffect>
                                  </p:childTnLst>
                                </p:cTn>
                              </p:par>
                              <p:par>
                                <p:cTn id="8" presetID="5" presetClass="entr" presetSubtype="10" fill="hold" nodeType="withEffect">
                                  <p:stCondLst>
                                    <p:cond delay="0"/>
                                  </p:stCondLst>
                                  <p:childTnLst>
                                    <p:set>
                                      <p:cBhvr>
                                        <p:cTn id="9" dur="1" fill="hold">
                                          <p:stCondLst>
                                            <p:cond delay="0"/>
                                          </p:stCondLst>
                                        </p:cTn>
                                        <p:tgtEl>
                                          <p:spTgt spid="53251"/>
                                        </p:tgtEl>
                                        <p:attrNameLst>
                                          <p:attrName>style.visibility</p:attrName>
                                        </p:attrNameLst>
                                      </p:cBhvr>
                                      <p:to>
                                        <p:strVal val="visible"/>
                                      </p:to>
                                    </p:set>
                                    <p:animEffect transition="in" filter="checkerboard(across)">
                                      <p:cBhvr>
                                        <p:cTn id="10" dur="500"/>
                                        <p:tgtEl>
                                          <p:spTgt spid="53251"/>
                                        </p:tgtEl>
                                      </p:cBhvr>
                                    </p:animEffect>
                                  </p:childTnLst>
                                </p:cTn>
                              </p:par>
                            </p:childTnLst>
                          </p:cTn>
                        </p:par>
                        <p:par>
                          <p:cTn id="11" fill="hold" nodeType="afterGroup">
                            <p:stCondLst>
                              <p:cond delay="500"/>
                            </p:stCondLst>
                            <p:childTnLst>
                              <p:par>
                                <p:cTn id="12" presetID="5" presetClass="entr" presetSubtype="10" fill="hold" nodeType="afterEffect">
                                  <p:stCondLst>
                                    <p:cond delay="0"/>
                                  </p:stCondLst>
                                  <p:childTnLst>
                                    <p:set>
                                      <p:cBhvr>
                                        <p:cTn id="13" dur="1" fill="hold">
                                          <p:stCondLst>
                                            <p:cond delay="0"/>
                                          </p:stCondLst>
                                        </p:cTn>
                                        <p:tgtEl>
                                          <p:spTgt spid="53252"/>
                                        </p:tgtEl>
                                        <p:attrNameLst>
                                          <p:attrName>style.visibility</p:attrName>
                                        </p:attrNameLst>
                                      </p:cBhvr>
                                      <p:to>
                                        <p:strVal val="visible"/>
                                      </p:to>
                                    </p:set>
                                    <p:animEffect transition="in" filter="checkerboard(across)">
                                      <p:cBhvr>
                                        <p:cTn id="14"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a:extLst>
              <a:ext uri="{FF2B5EF4-FFF2-40B4-BE49-F238E27FC236}">
                <a16:creationId xmlns:a16="http://schemas.microsoft.com/office/drawing/2014/main" id="{E614B1E3-D8E0-8302-3E64-AE4FA2AC87FC}"/>
              </a:ext>
            </a:extLst>
          </p:cNvPr>
          <p:cNvSpPr txBox="1">
            <a:spLocks noChangeArrowheads="1"/>
          </p:cNvSpPr>
          <p:nvPr/>
        </p:nvSpPr>
        <p:spPr bwMode="auto">
          <a:xfrm>
            <a:off x="1905000" y="5867400"/>
            <a:ext cx="8229600" cy="528638"/>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sz="2800" b="1">
                <a:solidFill>
                  <a:srgbClr val="FF0000"/>
                </a:solidFill>
                <a:latin typeface="Times New Roman" panose="02020603050405020304" pitchFamily="18" charset="0"/>
                <a:cs typeface="Times New Roman" panose="02020603050405020304" pitchFamily="18" charset="0"/>
              </a:rPr>
              <a:t>Do đến gần dây dẫn có điện bị đứt và rơi xuống đất</a:t>
            </a:r>
          </a:p>
        </p:txBody>
      </p:sp>
      <p:pic>
        <p:nvPicPr>
          <p:cNvPr id="54275" name="Picture 3" descr="2006042219320301">
            <a:extLst>
              <a:ext uri="{FF2B5EF4-FFF2-40B4-BE49-F238E27FC236}">
                <a16:creationId xmlns:a16="http://schemas.microsoft.com/office/drawing/2014/main" id="{AA34A00E-EECB-8386-8239-7402BBDF9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80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descr="images805519_cay-do-o-da-nang">
            <a:extLst>
              <a:ext uri="{FF2B5EF4-FFF2-40B4-BE49-F238E27FC236}">
                <a16:creationId xmlns:a16="http://schemas.microsoft.com/office/drawing/2014/main" id="{8B7FCAC8-E85E-4A1B-1C82-473719196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0"/>
            <a:ext cx="4267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a:extLst>
              <a:ext uri="{FF2B5EF4-FFF2-40B4-BE49-F238E27FC236}">
                <a16:creationId xmlns:a16="http://schemas.microsoft.com/office/drawing/2014/main" id="{A25BEC5A-2907-F91C-5523-3F1616C193B2}"/>
              </a:ext>
            </a:extLst>
          </p:cNvPr>
          <p:cNvGrpSpPr>
            <a:grpSpLocks/>
          </p:cNvGrpSpPr>
          <p:nvPr/>
        </p:nvGrpSpPr>
        <p:grpSpPr bwMode="auto">
          <a:xfrm>
            <a:off x="2817814" y="3886200"/>
            <a:ext cx="865187" cy="1512888"/>
            <a:chOff x="2154" y="2432"/>
            <a:chExt cx="544" cy="953"/>
          </a:xfrm>
        </p:grpSpPr>
        <p:grpSp>
          <p:nvGrpSpPr>
            <p:cNvPr id="51211" name="Group 6">
              <a:extLst>
                <a:ext uri="{FF2B5EF4-FFF2-40B4-BE49-F238E27FC236}">
                  <a16:creationId xmlns:a16="http://schemas.microsoft.com/office/drawing/2014/main" id="{12DD2BEE-BCDF-8691-781F-74B4D117ECBE}"/>
                </a:ext>
              </a:extLst>
            </p:cNvPr>
            <p:cNvGrpSpPr>
              <a:grpSpLocks/>
            </p:cNvGrpSpPr>
            <p:nvPr/>
          </p:nvGrpSpPr>
          <p:grpSpPr bwMode="auto">
            <a:xfrm>
              <a:off x="2154" y="2432"/>
              <a:ext cx="544" cy="544"/>
              <a:chOff x="4150" y="482"/>
              <a:chExt cx="544" cy="544"/>
            </a:xfrm>
          </p:grpSpPr>
          <p:sp>
            <p:nvSpPr>
              <p:cNvPr id="51213" name="Oval 7">
                <a:extLst>
                  <a:ext uri="{FF2B5EF4-FFF2-40B4-BE49-F238E27FC236}">
                    <a16:creationId xmlns:a16="http://schemas.microsoft.com/office/drawing/2014/main" id="{42539C85-923B-5D3B-BEF2-A3D9B9BDEBB5}"/>
                  </a:ext>
                </a:extLst>
              </p:cNvPr>
              <p:cNvSpPr>
                <a:spLocks noChangeArrowheads="1"/>
              </p:cNvSpPr>
              <p:nvPr/>
            </p:nvSpPr>
            <p:spPr bwMode="auto">
              <a:xfrm>
                <a:off x="4150" y="482"/>
                <a:ext cx="544" cy="544"/>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51214" name="Line 8">
                <a:extLst>
                  <a:ext uri="{FF2B5EF4-FFF2-40B4-BE49-F238E27FC236}">
                    <a16:creationId xmlns:a16="http://schemas.microsoft.com/office/drawing/2014/main" id="{271E16AD-C824-FBE8-DD2D-FD537DA66F85}"/>
                  </a:ext>
                </a:extLst>
              </p:cNvPr>
              <p:cNvSpPr>
                <a:spLocks noChangeShapeType="1"/>
              </p:cNvSpPr>
              <p:nvPr/>
            </p:nvSpPr>
            <p:spPr bwMode="auto">
              <a:xfrm>
                <a:off x="4195" y="572"/>
                <a:ext cx="409" cy="363"/>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51212" name="Line 9">
              <a:extLst>
                <a:ext uri="{FF2B5EF4-FFF2-40B4-BE49-F238E27FC236}">
                  <a16:creationId xmlns:a16="http://schemas.microsoft.com/office/drawing/2014/main" id="{EAAC0F00-E864-A53F-7290-5445C1F6C1B9}"/>
                </a:ext>
              </a:extLst>
            </p:cNvPr>
            <p:cNvSpPr>
              <a:spLocks noChangeShapeType="1"/>
            </p:cNvSpPr>
            <p:nvPr/>
          </p:nvSpPr>
          <p:spPr bwMode="auto">
            <a:xfrm>
              <a:off x="2517" y="3022"/>
              <a:ext cx="136" cy="363"/>
            </a:xfrm>
            <a:prstGeom prst="line">
              <a:avLst/>
            </a:prstGeom>
            <a:noFill/>
            <a:ln w="5715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grpSp>
        <p:nvGrpSpPr>
          <p:cNvPr id="4" name="Group 10">
            <a:extLst>
              <a:ext uri="{FF2B5EF4-FFF2-40B4-BE49-F238E27FC236}">
                <a16:creationId xmlns:a16="http://schemas.microsoft.com/office/drawing/2014/main" id="{B8482009-150B-7AAA-E9A2-CE2F1959DEA3}"/>
              </a:ext>
            </a:extLst>
          </p:cNvPr>
          <p:cNvGrpSpPr>
            <a:grpSpLocks/>
          </p:cNvGrpSpPr>
          <p:nvPr/>
        </p:nvGrpSpPr>
        <p:grpSpPr bwMode="auto">
          <a:xfrm>
            <a:off x="7467600" y="2286000"/>
            <a:ext cx="863600" cy="1512888"/>
            <a:chOff x="2154" y="2432"/>
            <a:chExt cx="544" cy="953"/>
          </a:xfrm>
        </p:grpSpPr>
        <p:grpSp>
          <p:nvGrpSpPr>
            <p:cNvPr id="51207" name="Group 11">
              <a:extLst>
                <a:ext uri="{FF2B5EF4-FFF2-40B4-BE49-F238E27FC236}">
                  <a16:creationId xmlns:a16="http://schemas.microsoft.com/office/drawing/2014/main" id="{CE615553-3554-2F69-A76E-DFA4538EAD11}"/>
                </a:ext>
              </a:extLst>
            </p:cNvPr>
            <p:cNvGrpSpPr>
              <a:grpSpLocks/>
            </p:cNvGrpSpPr>
            <p:nvPr/>
          </p:nvGrpSpPr>
          <p:grpSpPr bwMode="auto">
            <a:xfrm>
              <a:off x="2154" y="2432"/>
              <a:ext cx="544" cy="544"/>
              <a:chOff x="4150" y="482"/>
              <a:chExt cx="544" cy="544"/>
            </a:xfrm>
          </p:grpSpPr>
          <p:sp>
            <p:nvSpPr>
              <p:cNvPr id="51209" name="Oval 12">
                <a:extLst>
                  <a:ext uri="{FF2B5EF4-FFF2-40B4-BE49-F238E27FC236}">
                    <a16:creationId xmlns:a16="http://schemas.microsoft.com/office/drawing/2014/main" id="{C8DAFEC5-A6B8-E432-3EF1-9955C298F9C1}"/>
                  </a:ext>
                </a:extLst>
              </p:cNvPr>
              <p:cNvSpPr>
                <a:spLocks noChangeArrowheads="1"/>
              </p:cNvSpPr>
              <p:nvPr/>
            </p:nvSpPr>
            <p:spPr bwMode="auto">
              <a:xfrm>
                <a:off x="4150" y="482"/>
                <a:ext cx="544" cy="544"/>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a:p>
            </p:txBody>
          </p:sp>
          <p:sp>
            <p:nvSpPr>
              <p:cNvPr id="51210" name="Line 13">
                <a:extLst>
                  <a:ext uri="{FF2B5EF4-FFF2-40B4-BE49-F238E27FC236}">
                    <a16:creationId xmlns:a16="http://schemas.microsoft.com/office/drawing/2014/main" id="{9F6AF5B0-B713-C0FC-3C82-93BD5ECFCFDC}"/>
                  </a:ext>
                </a:extLst>
              </p:cNvPr>
              <p:cNvSpPr>
                <a:spLocks noChangeShapeType="1"/>
              </p:cNvSpPr>
              <p:nvPr/>
            </p:nvSpPr>
            <p:spPr bwMode="auto">
              <a:xfrm>
                <a:off x="4195" y="572"/>
                <a:ext cx="409" cy="363"/>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51208" name="Line 14">
              <a:extLst>
                <a:ext uri="{FF2B5EF4-FFF2-40B4-BE49-F238E27FC236}">
                  <a16:creationId xmlns:a16="http://schemas.microsoft.com/office/drawing/2014/main" id="{95E7D97A-1769-B164-4B01-D00851060FC6}"/>
                </a:ext>
              </a:extLst>
            </p:cNvPr>
            <p:cNvSpPr>
              <a:spLocks noChangeShapeType="1"/>
            </p:cNvSpPr>
            <p:nvPr/>
          </p:nvSpPr>
          <p:spPr bwMode="auto">
            <a:xfrm>
              <a:off x="2517" y="3022"/>
              <a:ext cx="136" cy="363"/>
            </a:xfrm>
            <a:prstGeom prst="line">
              <a:avLst/>
            </a:prstGeom>
            <a:noFill/>
            <a:ln w="5715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24" presetClass="entr" presetSubtype="0" fill="hold" nodeType="afterEffect">
                                  <p:stCondLst>
                                    <p:cond delay="0"/>
                                  </p:stCondLst>
                                  <p:childTnLst>
                                    <p:set>
                                      <p:cBhvr>
                                        <p:cTn id="6" dur="1" fill="hold">
                                          <p:stCondLst>
                                            <p:cond delay="0"/>
                                          </p:stCondLst>
                                        </p:cTn>
                                        <p:tgtEl>
                                          <p:spTgt spid="54275"/>
                                        </p:tgtEl>
                                        <p:attrNameLst>
                                          <p:attrName>style.visibility</p:attrName>
                                        </p:attrNameLst>
                                      </p:cBhvr>
                                      <p:to>
                                        <p:strVal val="visible"/>
                                      </p:to>
                                    </p:set>
                                    <p:anim to="" calcmode="lin" valueType="num">
                                      <p:cBhvr>
                                        <p:cTn id="7" dur="1" fill="hold"/>
                                        <p:tgtEl>
                                          <p:spTgt spid="54275"/>
                                        </p:tgtEl>
                                        <p:attrNameLst>
                                          <p:attrName/>
                                        </p:attrNameLst>
                                      </p:cBhvr>
                                    </p:anim>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54276"/>
                                        </p:tgtEl>
                                        <p:attrNameLst>
                                          <p:attrName>style.visibility</p:attrName>
                                        </p:attrNameLst>
                                      </p:cBhvr>
                                      <p:to>
                                        <p:strVal val="visible"/>
                                      </p:to>
                                    </p:set>
                                    <p:animEffect transition="in" filter="wipe(down)">
                                      <p:cBhvr>
                                        <p:cTn id="11" dur="500"/>
                                        <p:tgtEl>
                                          <p:spTgt spid="54276"/>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par>
                          <p:cTn id="20" fill="hold" nodeType="afterGroup">
                            <p:stCondLst>
                              <p:cond delay="2000"/>
                            </p:stCondLst>
                            <p:childTnLst>
                              <p:par>
                                <p:cTn id="21" presetID="4" presetClass="entr" presetSubtype="16" fill="hold" nodeType="afterEffect">
                                  <p:stCondLst>
                                    <p:cond delay="0"/>
                                  </p:stCondLst>
                                  <p:childTnLst>
                                    <p:set>
                                      <p:cBhvr>
                                        <p:cTn id="22" dur="1" fill="hold">
                                          <p:stCondLst>
                                            <p:cond delay="0"/>
                                          </p:stCondLst>
                                        </p:cTn>
                                        <p:tgtEl>
                                          <p:spTgt spid="54274"/>
                                        </p:tgtEl>
                                        <p:attrNameLst>
                                          <p:attrName>style.visibility</p:attrName>
                                        </p:attrNameLst>
                                      </p:cBhvr>
                                      <p:to>
                                        <p:strVal val="visible"/>
                                      </p:to>
                                    </p:set>
                                    <p:animEffect transition="in" filter="box(in)">
                                      <p:cBhvr>
                                        <p:cTn id="23"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8C41537-04F3-742C-0EB5-FA5C5908C078}"/>
              </a:ext>
            </a:extLst>
          </p:cNvPr>
          <p:cNvGraphicFramePr>
            <a:graphicFrameLocks noGrp="1"/>
          </p:cNvGraphicFramePr>
          <p:nvPr>
            <p:extLst>
              <p:ext uri="{D42A27DB-BD31-4B8C-83A1-F6EECF244321}">
                <p14:modId xmlns:p14="http://schemas.microsoft.com/office/powerpoint/2010/main" val="1787991640"/>
              </p:ext>
            </p:extLst>
          </p:nvPr>
        </p:nvGraphicFramePr>
        <p:xfrm>
          <a:off x="0" y="654658"/>
          <a:ext cx="12191999" cy="5998636"/>
        </p:xfrm>
        <a:graphic>
          <a:graphicData uri="http://schemas.openxmlformats.org/drawingml/2006/table">
            <a:tbl>
              <a:tblPr firstRow="1" firstCol="1" bandRow="1">
                <a:tableStyleId>{5C22544A-7EE6-4342-B048-85BDC9FD1C3A}</a:tableStyleId>
              </a:tblPr>
              <a:tblGrid>
                <a:gridCol w="1752600">
                  <a:extLst>
                    <a:ext uri="{9D8B030D-6E8A-4147-A177-3AD203B41FA5}">
                      <a16:colId xmlns:a16="http://schemas.microsoft.com/office/drawing/2014/main" val="2236568779"/>
                    </a:ext>
                  </a:extLst>
                </a:gridCol>
                <a:gridCol w="4800600">
                  <a:extLst>
                    <a:ext uri="{9D8B030D-6E8A-4147-A177-3AD203B41FA5}">
                      <a16:colId xmlns:a16="http://schemas.microsoft.com/office/drawing/2014/main" val="4173157078"/>
                    </a:ext>
                  </a:extLst>
                </a:gridCol>
                <a:gridCol w="5638799">
                  <a:extLst>
                    <a:ext uri="{9D8B030D-6E8A-4147-A177-3AD203B41FA5}">
                      <a16:colId xmlns:a16="http://schemas.microsoft.com/office/drawing/2014/main" val="2534205149"/>
                    </a:ext>
                  </a:extLst>
                </a:gridCol>
              </a:tblGrid>
              <a:tr h="974896">
                <a:tc>
                  <a:txBody>
                    <a:bodyPr/>
                    <a:lstStyle/>
                    <a:p>
                      <a:pPr algn="ctr">
                        <a:lnSpc>
                          <a:spcPct val="150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Hậu quả</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Nguyên nhân</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Cách phòng tránh</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2588574"/>
                  </a:ext>
                </a:extLst>
              </a:tr>
              <a:tr h="974896">
                <a:tc>
                  <a:txBody>
                    <a:bodyPr/>
                    <a:lstStyle/>
                    <a:p>
                      <a:pPr algn="ctr">
                        <a:lnSpc>
                          <a:spcPct val="150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Chập điện gây cháy nhà</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Do dây điện bị hở, dùng nhiều thiết bị điện gây quá tải là nóng và cháy dây</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Kiểm tra thường xuyên đường điện, sử dụng hợp lý các thiết bị điện trên đường dây tránh quá tải.</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5254135"/>
                  </a:ext>
                </a:extLst>
              </a:tr>
              <a:tr h="974896">
                <a:tc>
                  <a:txBody>
                    <a:bodyPr/>
                    <a:lstStyle/>
                    <a:p>
                      <a:pPr algn="ctr">
                        <a:lnSpc>
                          <a:spcPct val="150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Gây chết người. Bị bỏng, bị mất bộ phận trên cơ thể</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Do trẻ em sờ vào các thiết bị điện, ổ lấy điện; do trèo leo lên cột điện cao thế, chơi gầy nguồn điện cao thế, vô tình chạm phải dây điện bị đứt …</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Khi sử dụng điện dân dụng với nhà có trẻ em cần bịt các lỗ cắm điện, để cao các ổ cắm.</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Không trèo leo, chơi đùa nơi có biển cảnh báo nguy hiểm, nơi có dây điện bị đứt.</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8329041"/>
                  </a:ext>
                </a:extLst>
              </a:tr>
            </a:tbl>
          </a:graphicData>
        </a:graphic>
      </p:graphicFrame>
      <p:sp>
        <p:nvSpPr>
          <p:cNvPr id="5" name="Rectangle 1">
            <a:extLst>
              <a:ext uri="{FF2B5EF4-FFF2-40B4-BE49-F238E27FC236}">
                <a16:creationId xmlns:a16="http://schemas.microsoft.com/office/drawing/2014/main" id="{F797F8FD-726F-2994-C590-C527F1B92E93}"/>
              </a:ext>
            </a:extLst>
          </p:cNvPr>
          <p:cNvSpPr>
            <a:spLocks noChangeArrowheads="1"/>
          </p:cNvSpPr>
          <p:nvPr/>
        </p:nvSpPr>
        <p:spPr bwMode="auto">
          <a:xfrm>
            <a:off x="4953000" y="189375"/>
            <a:ext cx="316702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PHIẾU HỌC TẬP 3</a:t>
            </a:r>
            <a:endParaRPr kumimoji="0" lang="vi-VN" altLang="vi-VN" sz="2800" b="0" i="0" u="none" strike="noStrike" cap="none" normalizeH="0" baseline="0">
              <a:ln>
                <a:noFill/>
              </a:ln>
              <a:solidFill>
                <a:srgbClr val="FF0000"/>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vi-VN" altLang="vi-VN" sz="2800" b="0" i="0" u="none" strike="noStrike" cap="none" normalizeH="0" baseline="0">
              <a:ln>
                <a:noFill/>
              </a:ln>
              <a:solidFill>
                <a:srgbClr val="FF0000"/>
              </a:solidFill>
              <a:effectLst/>
            </a:endParaRPr>
          </a:p>
        </p:txBody>
      </p:sp>
    </p:spTree>
    <p:extLst>
      <p:ext uri="{BB962C8B-B14F-4D97-AF65-F5344CB8AC3E}">
        <p14:creationId xmlns:p14="http://schemas.microsoft.com/office/powerpoint/2010/main" val="1818732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5">
            <a:extLst>
              <a:ext uri="{FF2B5EF4-FFF2-40B4-BE49-F238E27FC236}">
                <a16:creationId xmlns:a16="http://schemas.microsoft.com/office/drawing/2014/main" id="{6B364415-0F51-EC28-B7A9-8A93C3D6A2EB}"/>
              </a:ext>
            </a:extLst>
          </p:cNvPr>
          <p:cNvSpPr txBox="1">
            <a:spLocks noChangeArrowheads="1"/>
          </p:cNvSpPr>
          <p:nvPr/>
        </p:nvSpPr>
        <p:spPr bwMode="auto">
          <a:xfrm>
            <a:off x="1676400" y="990601"/>
            <a:ext cx="8991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vi-VN" altLang="vi-VN" sz="2200" b="1" u="sng">
                <a:solidFill>
                  <a:schemeClr val="tx2"/>
                </a:solidFill>
                <a:latin typeface="Times New Roman" panose="02020603050405020304" pitchFamily="18" charset="0"/>
              </a:rPr>
              <a:t>I/ Nguồn điện</a:t>
            </a:r>
          </a:p>
        </p:txBody>
      </p:sp>
      <p:sp>
        <p:nvSpPr>
          <p:cNvPr id="15" name="Text Box 6">
            <a:extLst>
              <a:ext uri="{FF2B5EF4-FFF2-40B4-BE49-F238E27FC236}">
                <a16:creationId xmlns:a16="http://schemas.microsoft.com/office/drawing/2014/main" id="{C55734DF-83FE-C1D0-823A-64E05F9EADFA}"/>
              </a:ext>
            </a:extLst>
          </p:cNvPr>
          <p:cNvSpPr txBox="1">
            <a:spLocks noChangeArrowheads="1"/>
          </p:cNvSpPr>
          <p:nvPr/>
        </p:nvSpPr>
        <p:spPr bwMode="auto">
          <a:xfrm>
            <a:off x="1524000" y="152400"/>
            <a:ext cx="9144000" cy="430887"/>
          </a:xfrm>
          <a:prstGeom prst="rect">
            <a:avLst/>
          </a:prstGeom>
          <a:gradFill rotWithShape="1">
            <a:gsLst>
              <a:gs pos="0">
                <a:srgbClr val="FF66FF"/>
              </a:gs>
              <a:gs pos="50000">
                <a:schemeClr val="bg1"/>
              </a:gs>
              <a:gs pos="100000">
                <a:srgbClr val="FF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vi-VN" sz="2200">
                <a:solidFill>
                  <a:srgbClr val="0000FF"/>
                </a:solidFill>
                <a:latin typeface="Times New Roman" pitchFamily="18" charset="0"/>
              </a:rPr>
              <a:t>Tiết - </a:t>
            </a:r>
            <a:r>
              <a:rPr lang="vi-VN" sz="2200" dirty="0">
                <a:solidFill>
                  <a:srgbClr val="0000FF"/>
                </a:solidFill>
                <a:latin typeface="Times New Roman" pitchFamily="18" charset="0"/>
              </a:rPr>
              <a:t>Bài 22: </a:t>
            </a:r>
            <a:r>
              <a:rPr lang="en-US" sz="2200" dirty="0">
                <a:solidFill>
                  <a:srgbClr val="0000FF"/>
                </a:solidFill>
                <a:latin typeface="Times New Roman" pitchFamily="18" charset="0"/>
              </a:rPr>
              <a:t>TÁC </a:t>
            </a:r>
            <a:r>
              <a:rPr lang="en-US" sz="2200">
                <a:solidFill>
                  <a:srgbClr val="0000FF"/>
                </a:solidFill>
                <a:latin typeface="Times New Roman" pitchFamily="18" charset="0"/>
              </a:rPr>
              <a:t>DỤNG CỦA </a:t>
            </a:r>
            <a:r>
              <a:rPr lang="en-US" sz="2200" dirty="0">
                <a:solidFill>
                  <a:srgbClr val="0000FF"/>
                </a:solidFill>
                <a:latin typeface="Times New Roman" pitchFamily="18" charset="0"/>
              </a:rPr>
              <a:t>DÒNG ĐIỆN</a:t>
            </a:r>
          </a:p>
        </p:txBody>
      </p:sp>
      <p:graphicFrame>
        <p:nvGraphicFramePr>
          <p:cNvPr id="4" name="Table 3">
            <a:extLst>
              <a:ext uri="{FF2B5EF4-FFF2-40B4-BE49-F238E27FC236}">
                <a16:creationId xmlns:a16="http://schemas.microsoft.com/office/drawing/2014/main" id="{168DF8BF-9035-A239-9A1E-3DE8D60A183E}"/>
              </a:ext>
            </a:extLst>
          </p:cNvPr>
          <p:cNvGraphicFramePr>
            <a:graphicFrameLocks noGrp="1"/>
          </p:cNvGraphicFramePr>
          <p:nvPr>
            <p:extLst>
              <p:ext uri="{D42A27DB-BD31-4B8C-83A1-F6EECF244321}">
                <p14:modId xmlns:p14="http://schemas.microsoft.com/office/powerpoint/2010/main" val="3929955984"/>
              </p:ext>
            </p:extLst>
          </p:nvPr>
        </p:nvGraphicFramePr>
        <p:xfrm>
          <a:off x="1712686" y="1421488"/>
          <a:ext cx="10174514" cy="4291576"/>
        </p:xfrm>
        <a:graphic>
          <a:graphicData uri="http://schemas.openxmlformats.org/drawingml/2006/table">
            <a:tbl>
              <a:tblPr firstRow="1" firstCol="1" bandRow="1">
                <a:tableStyleId>{5C22544A-7EE6-4342-B048-85BDC9FD1C3A}</a:tableStyleId>
              </a:tblPr>
              <a:tblGrid>
                <a:gridCol w="5086740">
                  <a:extLst>
                    <a:ext uri="{9D8B030D-6E8A-4147-A177-3AD203B41FA5}">
                      <a16:colId xmlns:a16="http://schemas.microsoft.com/office/drawing/2014/main" val="666676868"/>
                    </a:ext>
                  </a:extLst>
                </a:gridCol>
                <a:gridCol w="5087774">
                  <a:extLst>
                    <a:ext uri="{9D8B030D-6E8A-4147-A177-3AD203B41FA5}">
                      <a16:colId xmlns:a16="http://schemas.microsoft.com/office/drawing/2014/main" val="1285939822"/>
                    </a:ext>
                  </a:extLst>
                </a:gridCol>
              </a:tblGrid>
              <a:tr h="877903">
                <a:tc gridSpan="2">
                  <a:txBody>
                    <a:bodyPr/>
                    <a:lstStyle/>
                    <a:p>
                      <a:pPr marL="457200" algn="ctr">
                        <a:lnSpc>
                          <a:spcPct val="150000"/>
                        </a:lnSpc>
                      </a:pPr>
                      <a:r>
                        <a:rPr lang="en-US" sz="2800">
                          <a:effectLst/>
                          <a:latin typeface="Times New Roman" panose="02020603050405020304" pitchFamily="18" charset="0"/>
                          <a:cs typeface="Times New Roman" panose="02020603050405020304" pitchFamily="18" charset="0"/>
                        </a:rPr>
                        <a:t>PHIẾU HỌC TẬP 1</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vi-VN"/>
                    </a:p>
                  </a:txBody>
                  <a:tcPr/>
                </a:tc>
                <a:extLst>
                  <a:ext uri="{0D108BD9-81ED-4DB2-BD59-A6C34878D82A}">
                    <a16:rowId xmlns:a16="http://schemas.microsoft.com/office/drawing/2014/main" val="3506669901"/>
                  </a:ext>
                </a:extLst>
              </a:tr>
              <a:tr h="2210221">
                <a:tc>
                  <a:txBody>
                    <a:bodyPr/>
                    <a:lstStyle/>
                    <a:p>
                      <a:pPr marL="457200" algn="ctr">
                        <a:lnSpc>
                          <a:spcPct val="150000"/>
                        </a:lnSpc>
                      </a:pPr>
                      <a:r>
                        <a:rPr lang="en-US" sz="2800">
                          <a:effectLst/>
                          <a:latin typeface="Times New Roman" panose="02020603050405020304" pitchFamily="18" charset="0"/>
                          <a:cs typeface="Times New Roman" panose="02020603050405020304" pitchFamily="18" charset="0"/>
                        </a:rPr>
                        <a:t>Vai trò của nguồn điện</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algn="ctr">
                        <a:lnSpc>
                          <a:spcPct val="150000"/>
                        </a:lnSpc>
                      </a:pPr>
                      <a:r>
                        <a:rPr lang="en-US" sz="2800">
                          <a:effectLst/>
                          <a:latin typeface="Times New Roman" panose="02020603050405020304" pitchFamily="18" charset="0"/>
                          <a:cs typeface="Times New Roman" panose="02020603050405020304" pitchFamily="18" charset="0"/>
                        </a:rPr>
                        <a:t>Kể tên một số nguồn điện thông dụng trong thực tế</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42622537"/>
                  </a:ext>
                </a:extLst>
              </a:tr>
              <a:tr h="877903">
                <a:tc>
                  <a:txBody>
                    <a:bodyPr/>
                    <a:lstStyle/>
                    <a:p>
                      <a:pPr marL="457200">
                        <a:lnSpc>
                          <a:spcPct val="150000"/>
                        </a:lnSpc>
                      </a:pPr>
                      <a:r>
                        <a:rPr lang="en-US" sz="2800" b="1" kern="1200">
                          <a:solidFill>
                            <a:schemeClr val="lt1"/>
                          </a:solidFill>
                          <a:effectLst/>
                          <a:latin typeface="Times New Roman" panose="02020603050405020304" pitchFamily="18" charset="0"/>
                          <a:ea typeface="+mn-ea"/>
                          <a:cs typeface="Times New Roman" panose="02020603050405020304" pitchFamily="18" charset="0"/>
                        </a:rPr>
                        <a:t>Nguồn điện dùng để tạo ra và duy trì dòng điện lâu dài</a:t>
                      </a:r>
                      <a:endParaRPr lang="vi-VN" sz="28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457200">
                        <a:lnSpc>
                          <a:spcPct val="150000"/>
                        </a:lnSpc>
                      </a:pPr>
                      <a:r>
                        <a:rPr lang="en-US" sz="2800" b="1" kern="1200">
                          <a:solidFill>
                            <a:schemeClr val="tx1"/>
                          </a:solidFill>
                          <a:effectLst/>
                          <a:latin typeface="Times New Roman" panose="02020603050405020304" pitchFamily="18" charset="0"/>
                          <a:ea typeface="+mn-ea"/>
                          <a:cs typeface="Times New Roman" panose="02020603050405020304" pitchFamily="18" charset="0"/>
                        </a:rPr>
                        <a:t>Pin, ac quy, sạc dự phòng, </a:t>
                      </a:r>
                      <a:endParaRPr lang="vi-VN" sz="2800" b="1"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3904930489"/>
                  </a:ext>
                </a:extLst>
              </a:tr>
            </a:tbl>
          </a:graphicData>
        </a:graphic>
      </p:graphicFrame>
      <p:sp>
        <p:nvSpPr>
          <p:cNvPr id="5" name="Rectangle 4">
            <a:extLst>
              <a:ext uri="{FF2B5EF4-FFF2-40B4-BE49-F238E27FC236}">
                <a16:creationId xmlns:a16="http://schemas.microsoft.com/office/drawing/2014/main" id="{D7E47287-8586-59E0-8682-9C5C6ABA5E2E}"/>
              </a:ext>
            </a:extLst>
          </p:cNvPr>
          <p:cNvSpPr/>
          <p:nvPr/>
        </p:nvSpPr>
        <p:spPr>
          <a:xfrm>
            <a:off x="1676400" y="4495800"/>
            <a:ext cx="5141686" cy="1217264"/>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n>
                <a:solidFill>
                  <a:schemeClr val="bg1"/>
                </a:solidFill>
              </a:ln>
            </a:endParaRPr>
          </a:p>
        </p:txBody>
      </p:sp>
      <p:sp>
        <p:nvSpPr>
          <p:cNvPr id="6" name="Rectangle 5">
            <a:extLst>
              <a:ext uri="{FF2B5EF4-FFF2-40B4-BE49-F238E27FC236}">
                <a16:creationId xmlns:a16="http://schemas.microsoft.com/office/drawing/2014/main" id="{1D07F7CD-FD4B-CB9F-E3C4-C5A3978234B3}"/>
              </a:ext>
            </a:extLst>
          </p:cNvPr>
          <p:cNvSpPr/>
          <p:nvPr/>
        </p:nvSpPr>
        <p:spPr>
          <a:xfrm>
            <a:off x="6818086" y="4495800"/>
            <a:ext cx="5105400" cy="1217264"/>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n>
                <a:solidFill>
                  <a:schemeClr val="bg1"/>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barn(inVertical)">
                                      <p:cBhvr>
                                        <p:cTn id="11" dur="500"/>
                                        <p:tgtEl>
                                          <p:spTgt spid="1945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childTnLst>
                                    <p:animEffect transition="out" filter="barn(inVertic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5" grpId="0" animBg="1" autoUpdateAnimBg="0"/>
      <p:bldP spid="5" grpId="0" animBg="1"/>
      <p:bldP spid="5" grpId="1" animBg="1"/>
      <p:bldP spid="6" grpId="0" animBg="1"/>
      <p:bldP spid="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089E2A-0F7B-E9EF-EBE2-F25B276C91EA}"/>
              </a:ext>
            </a:extLst>
          </p:cNvPr>
          <p:cNvPicPr>
            <a:picLocks noChangeAspect="1"/>
          </p:cNvPicPr>
          <p:nvPr/>
        </p:nvPicPr>
        <p:blipFill>
          <a:blip r:embed="rId2"/>
          <a:stretch>
            <a:fillRect/>
          </a:stretch>
        </p:blipFill>
        <p:spPr>
          <a:xfrm>
            <a:off x="5931546" y="1736232"/>
            <a:ext cx="1350962" cy="2419350"/>
          </a:xfrm>
          <a:prstGeom prst="rect">
            <a:avLst/>
          </a:prstGeom>
        </p:spPr>
      </p:pic>
      <p:sp>
        <p:nvSpPr>
          <p:cNvPr id="31746" name="TextBox 10">
            <a:extLst>
              <a:ext uri="{FF2B5EF4-FFF2-40B4-BE49-F238E27FC236}">
                <a16:creationId xmlns:a16="http://schemas.microsoft.com/office/drawing/2014/main" id="{59BA8B86-5F0D-1C03-6516-8EA3E506BBDB}"/>
              </a:ext>
            </a:extLst>
          </p:cNvPr>
          <p:cNvSpPr txBox="1">
            <a:spLocks noChangeArrowheads="1"/>
          </p:cNvSpPr>
          <p:nvPr/>
        </p:nvSpPr>
        <p:spPr bwMode="auto">
          <a:xfrm>
            <a:off x="4056063" y="228601"/>
            <a:ext cx="450215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en-US" altLang="en-US" sz="2800" b="1">
                <a:solidFill>
                  <a:srgbClr val="0000FF"/>
                </a:solidFill>
                <a:latin typeface="+mj-lt"/>
                <a:cs typeface="Times New Roman" panose="02020603050405020304" pitchFamily="18" charset="0"/>
              </a:rPr>
              <a:t>NỘI DUNG CẦN NHỚ</a:t>
            </a:r>
          </a:p>
        </p:txBody>
      </p:sp>
      <p:pic>
        <p:nvPicPr>
          <p:cNvPr id="47178" name="Picture 74" descr="Cover">
            <a:extLst>
              <a:ext uri="{FF2B5EF4-FFF2-40B4-BE49-F238E27FC236}">
                <a16:creationId xmlns:a16="http://schemas.microsoft.com/office/drawing/2014/main" id="{7936F326-8D1E-ACB4-1C73-BBBD27093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989" y="3068639"/>
            <a:ext cx="188118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79" name="Picture 75" descr="Cover">
            <a:extLst>
              <a:ext uri="{FF2B5EF4-FFF2-40B4-BE49-F238E27FC236}">
                <a16:creationId xmlns:a16="http://schemas.microsoft.com/office/drawing/2014/main" id="{3FF8EAD4-B668-7233-76E4-59A4AB1D29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7489" y="2755901"/>
            <a:ext cx="8413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80" name="Picture 76" descr="Cover">
            <a:extLst>
              <a:ext uri="{FF2B5EF4-FFF2-40B4-BE49-F238E27FC236}">
                <a16:creationId xmlns:a16="http://schemas.microsoft.com/office/drawing/2014/main" id="{28272CDB-36D7-1CBF-4753-7118BDC86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6176" y="1085851"/>
            <a:ext cx="166052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81" name="Picture 77" descr="Cover">
            <a:extLst>
              <a:ext uri="{FF2B5EF4-FFF2-40B4-BE49-F238E27FC236}">
                <a16:creationId xmlns:a16="http://schemas.microsoft.com/office/drawing/2014/main" id="{8F1722C7-FC6E-AB4C-BC8D-9215A5A5BC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9075" y="2111376"/>
            <a:ext cx="85725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82" name="Picture 78" descr="Cover">
            <a:extLst>
              <a:ext uri="{FF2B5EF4-FFF2-40B4-BE49-F238E27FC236}">
                <a16:creationId xmlns:a16="http://schemas.microsoft.com/office/drawing/2014/main" id="{34710EF7-D849-D457-2413-D508C436F5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0126" y="2684463"/>
            <a:ext cx="14525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83" name="Picture 79" descr="Cover">
            <a:extLst>
              <a:ext uri="{FF2B5EF4-FFF2-40B4-BE49-F238E27FC236}">
                <a16:creationId xmlns:a16="http://schemas.microsoft.com/office/drawing/2014/main" id="{C2D95104-43B2-57D6-5CD1-03753198DC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6425" y="5724526"/>
            <a:ext cx="20002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84" name="Picture 80" descr="Cover">
            <a:extLst>
              <a:ext uri="{FF2B5EF4-FFF2-40B4-BE49-F238E27FC236}">
                <a16:creationId xmlns:a16="http://schemas.microsoft.com/office/drawing/2014/main" id="{8AA9521F-0F98-C695-FBBF-37F0212431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8575" y="5259388"/>
            <a:ext cx="819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85" name="Picture 81" descr="Cover">
            <a:extLst>
              <a:ext uri="{FF2B5EF4-FFF2-40B4-BE49-F238E27FC236}">
                <a16:creationId xmlns:a16="http://schemas.microsoft.com/office/drawing/2014/main" id="{DD800AA8-4A04-8C93-84F8-B3A3B68BA61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85975" y="4513264"/>
            <a:ext cx="17780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86" name="Picture 82" descr="Cover">
            <a:extLst>
              <a:ext uri="{FF2B5EF4-FFF2-40B4-BE49-F238E27FC236}">
                <a16:creationId xmlns:a16="http://schemas.microsoft.com/office/drawing/2014/main" id="{D5E31B4A-3783-492D-3660-8A3B2EED82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9525" y="4965701"/>
            <a:ext cx="84613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87" name="Picture 83" descr="Cover">
            <a:extLst>
              <a:ext uri="{FF2B5EF4-FFF2-40B4-BE49-F238E27FC236}">
                <a16:creationId xmlns:a16="http://schemas.microsoft.com/office/drawing/2014/main" id="{1AA72506-07EC-9680-4CE6-0E25A0634F9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97401" y="4344989"/>
            <a:ext cx="1660525"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88" name="Picture 84" descr="Cover">
            <a:extLst>
              <a:ext uri="{FF2B5EF4-FFF2-40B4-BE49-F238E27FC236}">
                <a16:creationId xmlns:a16="http://schemas.microsoft.com/office/drawing/2014/main" id="{D3EEB247-5201-061B-6288-6F26640C2E1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29589" y="5708650"/>
            <a:ext cx="17430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89" name="Picture 85" descr="Cover">
            <a:extLst>
              <a:ext uri="{FF2B5EF4-FFF2-40B4-BE49-F238E27FC236}">
                <a16:creationId xmlns:a16="http://schemas.microsoft.com/office/drawing/2014/main" id="{EEEBA032-E6B3-2ABE-C222-D14A664A44A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15200" y="5722938"/>
            <a:ext cx="85883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90" name="Picture 86" descr="Cover">
            <a:extLst>
              <a:ext uri="{FF2B5EF4-FFF2-40B4-BE49-F238E27FC236}">
                <a16:creationId xmlns:a16="http://schemas.microsoft.com/office/drawing/2014/main" id="{666EEA64-2D5A-2F36-9D47-2D704F58CDA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12126" y="4932363"/>
            <a:ext cx="178911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91" name="Picture 87" descr="Cover">
            <a:extLst>
              <a:ext uri="{FF2B5EF4-FFF2-40B4-BE49-F238E27FC236}">
                <a16:creationId xmlns:a16="http://schemas.microsoft.com/office/drawing/2014/main" id="{56E14500-5EAC-89DB-73F0-061BB52815C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05676" y="5272089"/>
            <a:ext cx="8540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92" name="Picture 88" descr="Cover">
            <a:extLst>
              <a:ext uri="{FF2B5EF4-FFF2-40B4-BE49-F238E27FC236}">
                <a16:creationId xmlns:a16="http://schemas.microsoft.com/office/drawing/2014/main" id="{DF38D3E7-4C58-39EA-E0F1-051BBB44A97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94413" y="4286251"/>
            <a:ext cx="1350962"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93" name="Picture 89" descr="Cover">
            <a:extLst>
              <a:ext uri="{FF2B5EF4-FFF2-40B4-BE49-F238E27FC236}">
                <a16:creationId xmlns:a16="http://schemas.microsoft.com/office/drawing/2014/main" id="{821728D3-AAA2-9A8A-9011-00D484D8E01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82038" y="4341813"/>
            <a:ext cx="1630362"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94" name="Picture 90" descr="Cover">
            <a:extLst>
              <a:ext uri="{FF2B5EF4-FFF2-40B4-BE49-F238E27FC236}">
                <a16:creationId xmlns:a16="http://schemas.microsoft.com/office/drawing/2014/main" id="{7B0867A6-9C3A-EFB4-D825-3B48D8C835B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69239" y="4281489"/>
            <a:ext cx="85883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96" name="Picture 92" descr="Cover">
            <a:extLst>
              <a:ext uri="{FF2B5EF4-FFF2-40B4-BE49-F238E27FC236}">
                <a16:creationId xmlns:a16="http://schemas.microsoft.com/office/drawing/2014/main" id="{0044DE3A-E4DC-9431-72C1-244A9A3F9C2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858125" y="3889375"/>
            <a:ext cx="8524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97" name="Picture 93" descr="Cover">
            <a:extLst>
              <a:ext uri="{FF2B5EF4-FFF2-40B4-BE49-F238E27FC236}">
                <a16:creationId xmlns:a16="http://schemas.microsoft.com/office/drawing/2014/main" id="{1347B380-3E47-688C-C6ED-FB442155045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94413" y="4178301"/>
            <a:ext cx="190341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98" name="Picture 94" descr="Cover">
            <a:extLst>
              <a:ext uri="{FF2B5EF4-FFF2-40B4-BE49-F238E27FC236}">
                <a16:creationId xmlns:a16="http://schemas.microsoft.com/office/drawing/2014/main" id="{0D98928A-FF1A-270B-5A4A-DCFC3263D50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178800" y="2952750"/>
            <a:ext cx="1595438"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99" name="Picture 95" descr="Cover">
            <a:extLst>
              <a:ext uri="{FF2B5EF4-FFF2-40B4-BE49-F238E27FC236}">
                <a16:creationId xmlns:a16="http://schemas.microsoft.com/office/drawing/2014/main" id="{5DB091DF-85DB-7C4F-450D-59AA7B03377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386638" y="3032125"/>
            <a:ext cx="8191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00" name="Picture 96" descr="Cover">
            <a:extLst>
              <a:ext uri="{FF2B5EF4-FFF2-40B4-BE49-F238E27FC236}">
                <a16:creationId xmlns:a16="http://schemas.microsoft.com/office/drawing/2014/main" id="{CAD5367F-CD85-F095-A39B-044E8C45B56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183563" y="2392364"/>
            <a:ext cx="14732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01" name="Picture 97" descr="Cover">
            <a:extLst>
              <a:ext uri="{FF2B5EF4-FFF2-40B4-BE49-F238E27FC236}">
                <a16:creationId xmlns:a16="http://schemas.microsoft.com/office/drawing/2014/main" id="{9003B613-F419-9D03-4BB9-B5AEEB55C3A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373939" y="2543176"/>
            <a:ext cx="8540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02" name="Picture 98" descr="Cover">
            <a:extLst>
              <a:ext uri="{FF2B5EF4-FFF2-40B4-BE49-F238E27FC236}">
                <a16:creationId xmlns:a16="http://schemas.microsoft.com/office/drawing/2014/main" id="{14827379-5A4D-FA13-166C-3100006FE267}"/>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89651" y="2914650"/>
            <a:ext cx="1427163"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03" name="Picture 99" descr="Cover">
            <a:extLst>
              <a:ext uri="{FF2B5EF4-FFF2-40B4-BE49-F238E27FC236}">
                <a16:creationId xmlns:a16="http://schemas.microsoft.com/office/drawing/2014/main" id="{88F2659A-B18A-7DB9-D2A1-355664FBC0B7}"/>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82630" y="3873500"/>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llout: Line 2">
            <a:extLst>
              <a:ext uri="{FF2B5EF4-FFF2-40B4-BE49-F238E27FC236}">
                <a16:creationId xmlns:a16="http://schemas.microsoft.com/office/drawing/2014/main" id="{4B65A720-2D55-CCCF-1E12-8A3B36E2E355}"/>
              </a:ext>
            </a:extLst>
          </p:cNvPr>
          <p:cNvSpPr/>
          <p:nvPr/>
        </p:nvSpPr>
        <p:spPr bwMode="auto">
          <a:xfrm>
            <a:off x="9166452" y="3683274"/>
            <a:ext cx="2034947" cy="461665"/>
          </a:xfrm>
          <a:prstGeom prst="borderCallout1">
            <a:avLst>
              <a:gd name="adj1" fmla="val 53176"/>
              <a:gd name="adj2" fmla="val -978"/>
              <a:gd name="adj3" fmla="val 77975"/>
              <a:gd name="adj4" fmla="val -27204"/>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Arial" charset="0"/>
                <a:cs typeface="Arial" charset="0"/>
              </a:rPr>
              <a:t>Dòng điện chạy qua bóng đèn làm bóng phát sáng</a:t>
            </a:r>
            <a:endParaRPr kumimoji="0" lang="vi-VN" sz="1200" b="0" i="0" u="none" strike="noStrike" cap="none" normalizeH="0" baseline="0">
              <a:ln>
                <a:noFill/>
              </a:ln>
              <a:solidFill>
                <a:srgbClr val="FF0000"/>
              </a:solidFill>
              <a:effectLst/>
              <a:latin typeface="Arial" charset="0"/>
              <a:cs typeface="Arial" charset="0"/>
            </a:endParaRPr>
          </a:p>
        </p:txBody>
      </p:sp>
      <p:pic>
        <p:nvPicPr>
          <p:cNvPr id="14" name="Picture 13">
            <a:extLst>
              <a:ext uri="{FF2B5EF4-FFF2-40B4-BE49-F238E27FC236}">
                <a16:creationId xmlns:a16="http://schemas.microsoft.com/office/drawing/2014/main" id="{43405C49-5C84-E03C-1FCA-3981CF8120EE}"/>
              </a:ext>
            </a:extLst>
          </p:cNvPr>
          <p:cNvPicPr>
            <a:picLocks noChangeAspect="1"/>
          </p:cNvPicPr>
          <p:nvPr/>
        </p:nvPicPr>
        <p:blipFill>
          <a:blip r:embed="rId28"/>
          <a:stretch>
            <a:fillRect/>
          </a:stretch>
        </p:blipFill>
        <p:spPr>
          <a:xfrm>
            <a:off x="5774061" y="1234023"/>
            <a:ext cx="1031827" cy="778928"/>
          </a:xfrm>
          <a:prstGeom prst="rect">
            <a:avLst/>
          </a:prstGeom>
        </p:spPr>
      </p:pic>
      <p:sp>
        <p:nvSpPr>
          <p:cNvPr id="11" name="Rectangle 10">
            <a:extLst>
              <a:ext uri="{FF2B5EF4-FFF2-40B4-BE49-F238E27FC236}">
                <a16:creationId xmlns:a16="http://schemas.microsoft.com/office/drawing/2014/main" id="{4B1B72A6-D76D-CA8E-BE4B-3D47FAEF7009}"/>
              </a:ext>
            </a:extLst>
          </p:cNvPr>
          <p:cNvSpPr/>
          <p:nvPr/>
        </p:nvSpPr>
        <p:spPr>
          <a:xfrm rot="16825170">
            <a:off x="5405735" y="2526606"/>
            <a:ext cx="1493671" cy="369332"/>
          </a:xfrm>
          <a:prstGeom prst="rect">
            <a:avLst/>
          </a:prstGeom>
          <a:noFill/>
        </p:spPr>
        <p:txBody>
          <a:bodyPr wrap="square" lIns="91440" tIns="45720" rIns="91440" bIns="45720">
            <a:spAutoFit/>
          </a:bodyPr>
          <a:lstStyle/>
          <a:p>
            <a:pPr algn="ctr"/>
            <a:r>
              <a:rPr lang="en-US" sz="1800" b="0" cap="none" spc="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Nguồn điện</a:t>
            </a:r>
          </a:p>
        </p:txBody>
      </p:sp>
      <p:sp>
        <p:nvSpPr>
          <p:cNvPr id="15" name="Rectangle: Rounded Corners 14">
            <a:extLst>
              <a:ext uri="{FF2B5EF4-FFF2-40B4-BE49-F238E27FC236}">
                <a16:creationId xmlns:a16="http://schemas.microsoft.com/office/drawing/2014/main" id="{4F01432A-750E-8FB2-E453-778F0E3254C1}"/>
              </a:ext>
            </a:extLst>
          </p:cNvPr>
          <p:cNvSpPr/>
          <p:nvPr/>
        </p:nvSpPr>
        <p:spPr bwMode="auto">
          <a:xfrm>
            <a:off x="4076702" y="959385"/>
            <a:ext cx="1824038" cy="715089"/>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Arial" charset="0"/>
                <a:cs typeface="Arial" charset="0"/>
              </a:rPr>
              <a:t>Cung cấp và duy trì dòng điện lâu dài cho thiết bị điện</a:t>
            </a:r>
            <a:endParaRPr kumimoji="0" lang="vi-VN" sz="1200" b="0" i="0" u="none" strike="noStrike" cap="none" normalizeH="0" baseline="0">
              <a:ln>
                <a:noFill/>
              </a:ln>
              <a:solidFill>
                <a:srgbClr val="FF0000"/>
              </a:solidFill>
              <a:effectLst/>
              <a:latin typeface="Arial" charset="0"/>
              <a:cs typeface="Arial" charset="0"/>
            </a:endParaRPr>
          </a:p>
        </p:txBody>
      </p:sp>
      <p:sp>
        <p:nvSpPr>
          <p:cNvPr id="18" name="Rectangle: Rounded Corners 17">
            <a:extLst>
              <a:ext uri="{FF2B5EF4-FFF2-40B4-BE49-F238E27FC236}">
                <a16:creationId xmlns:a16="http://schemas.microsoft.com/office/drawing/2014/main" id="{B5489B00-8A8B-357D-7EF0-6DA49025C09C}"/>
              </a:ext>
            </a:extLst>
          </p:cNvPr>
          <p:cNvSpPr/>
          <p:nvPr/>
        </p:nvSpPr>
        <p:spPr bwMode="auto">
          <a:xfrm>
            <a:off x="7626104" y="991848"/>
            <a:ext cx="2508495" cy="51077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a:solidFill>
                  <a:srgbClr val="FF0000"/>
                </a:solidFill>
                <a:latin typeface="Arial" charset="0"/>
                <a:cs typeface="Arial" charset="0"/>
              </a:rPr>
              <a:t>Một só loại nguồn điện: Pin, ac quy, máy phát điện</a:t>
            </a:r>
            <a:endParaRPr kumimoji="0" lang="vi-VN" sz="1200" b="0" i="0" u="none" strike="noStrike" cap="none" normalizeH="0" baseline="0">
              <a:ln>
                <a:noFill/>
              </a:ln>
              <a:solidFill>
                <a:srgbClr val="FF0000"/>
              </a:solidFill>
              <a:effectLst/>
              <a:latin typeface="Arial" charset="0"/>
              <a:cs typeface="Arial" charset="0"/>
            </a:endParaRPr>
          </a:p>
        </p:txBody>
      </p:sp>
      <p:pic>
        <p:nvPicPr>
          <p:cNvPr id="17" name="Picture 16">
            <a:extLst>
              <a:ext uri="{FF2B5EF4-FFF2-40B4-BE49-F238E27FC236}">
                <a16:creationId xmlns:a16="http://schemas.microsoft.com/office/drawing/2014/main" id="{862009B6-9646-26E7-C31A-6442C1B42C57}"/>
              </a:ext>
            </a:extLst>
          </p:cNvPr>
          <p:cNvPicPr>
            <a:picLocks noChangeAspect="1"/>
          </p:cNvPicPr>
          <p:nvPr/>
        </p:nvPicPr>
        <p:blipFill>
          <a:blip r:embed="rId29"/>
          <a:stretch>
            <a:fillRect/>
          </a:stretch>
        </p:blipFill>
        <p:spPr>
          <a:xfrm>
            <a:off x="6711813" y="1252474"/>
            <a:ext cx="949893" cy="7149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7203"/>
                                        </p:tgtEl>
                                        <p:attrNameLst>
                                          <p:attrName>style.visibility</p:attrName>
                                        </p:attrNameLst>
                                      </p:cBhvr>
                                      <p:to>
                                        <p:strVal val="visible"/>
                                      </p:to>
                                    </p:set>
                                    <p:animEffect transition="in" filter="box(out)">
                                      <p:cBhvr>
                                        <p:cTn id="7" dur="500"/>
                                        <p:tgtEl>
                                          <p:spTgt spid="47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47197"/>
                                        </p:tgtEl>
                                        <p:attrNameLst>
                                          <p:attrName>style.visibility</p:attrName>
                                        </p:attrNameLst>
                                      </p:cBhvr>
                                      <p:to>
                                        <p:strVal val="visible"/>
                                      </p:to>
                                    </p:set>
                                    <p:animEffect transition="in" filter="wipe(left)">
                                      <p:cBhvr>
                                        <p:cTn id="36" dur="500"/>
                                        <p:tgtEl>
                                          <p:spTgt spid="4719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47196"/>
                                        </p:tgtEl>
                                        <p:attrNameLst>
                                          <p:attrName>style.visibility</p:attrName>
                                        </p:attrNameLst>
                                      </p:cBhvr>
                                      <p:to>
                                        <p:strVal val="visible"/>
                                      </p:to>
                                    </p:set>
                                    <p:animEffect transition="in" filter="wipe(left)">
                                      <p:cBhvr>
                                        <p:cTn id="41" dur="500"/>
                                        <p:tgtEl>
                                          <p:spTgt spid="4719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47194"/>
                                        </p:tgtEl>
                                        <p:attrNameLst>
                                          <p:attrName>style.visibility</p:attrName>
                                        </p:attrNameLst>
                                      </p:cBhvr>
                                      <p:to>
                                        <p:strVal val="visible"/>
                                      </p:to>
                                    </p:set>
                                    <p:animEffect transition="in" filter="wipe(left)">
                                      <p:cBhvr>
                                        <p:cTn id="46" dur="500"/>
                                        <p:tgtEl>
                                          <p:spTgt spid="4719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47193"/>
                                        </p:tgtEl>
                                        <p:attrNameLst>
                                          <p:attrName>style.visibility</p:attrName>
                                        </p:attrNameLst>
                                      </p:cBhvr>
                                      <p:to>
                                        <p:strVal val="visible"/>
                                      </p:to>
                                    </p:set>
                                    <p:animEffect transition="in" filter="wipe(left)">
                                      <p:cBhvr>
                                        <p:cTn id="56" dur="500"/>
                                        <p:tgtEl>
                                          <p:spTgt spid="4719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7202"/>
                                        </p:tgtEl>
                                        <p:attrNameLst>
                                          <p:attrName>style.visibility</p:attrName>
                                        </p:attrNameLst>
                                      </p:cBhvr>
                                      <p:to>
                                        <p:strVal val="visible"/>
                                      </p:to>
                                    </p:set>
                                    <p:animEffect transition="in" filter="wipe(left)">
                                      <p:cBhvr>
                                        <p:cTn id="61" dur="500"/>
                                        <p:tgtEl>
                                          <p:spTgt spid="4720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7201"/>
                                        </p:tgtEl>
                                        <p:attrNameLst>
                                          <p:attrName>style.visibility</p:attrName>
                                        </p:attrNameLst>
                                      </p:cBhvr>
                                      <p:to>
                                        <p:strVal val="visible"/>
                                      </p:to>
                                    </p:set>
                                    <p:animEffect transition="in" filter="wipe(left)">
                                      <p:cBhvr>
                                        <p:cTn id="66" dur="500"/>
                                        <p:tgtEl>
                                          <p:spTgt spid="4720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47200"/>
                                        </p:tgtEl>
                                        <p:attrNameLst>
                                          <p:attrName>style.visibility</p:attrName>
                                        </p:attrNameLst>
                                      </p:cBhvr>
                                      <p:to>
                                        <p:strVal val="visible"/>
                                      </p:to>
                                    </p:set>
                                    <p:animEffect transition="in" filter="wipe(left)">
                                      <p:cBhvr>
                                        <p:cTn id="71" dur="500"/>
                                        <p:tgtEl>
                                          <p:spTgt spid="4720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47199"/>
                                        </p:tgtEl>
                                        <p:attrNameLst>
                                          <p:attrName>style.visibility</p:attrName>
                                        </p:attrNameLst>
                                      </p:cBhvr>
                                      <p:to>
                                        <p:strVal val="visible"/>
                                      </p:to>
                                    </p:set>
                                    <p:animEffect transition="in" filter="wipe(left)">
                                      <p:cBhvr>
                                        <p:cTn id="76" dur="500"/>
                                        <p:tgtEl>
                                          <p:spTgt spid="47199"/>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47198"/>
                                        </p:tgtEl>
                                        <p:attrNameLst>
                                          <p:attrName>style.visibility</p:attrName>
                                        </p:attrNameLst>
                                      </p:cBhvr>
                                      <p:to>
                                        <p:strVal val="visible"/>
                                      </p:to>
                                    </p:set>
                                    <p:animEffect transition="in" filter="wipe(left)">
                                      <p:cBhvr>
                                        <p:cTn id="81" dur="500"/>
                                        <p:tgtEl>
                                          <p:spTgt spid="47198"/>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2" fill="hold" nodeType="clickEffect">
                                  <p:stCondLst>
                                    <p:cond delay="0"/>
                                  </p:stCondLst>
                                  <p:childTnLst>
                                    <p:set>
                                      <p:cBhvr>
                                        <p:cTn id="85" dur="1" fill="hold">
                                          <p:stCondLst>
                                            <p:cond delay="0"/>
                                          </p:stCondLst>
                                        </p:cTn>
                                        <p:tgtEl>
                                          <p:spTgt spid="47187"/>
                                        </p:tgtEl>
                                        <p:attrNameLst>
                                          <p:attrName>style.visibility</p:attrName>
                                        </p:attrNameLst>
                                      </p:cBhvr>
                                      <p:to>
                                        <p:strVal val="visible"/>
                                      </p:to>
                                    </p:set>
                                    <p:animEffect transition="in" filter="wipe(right)">
                                      <p:cBhvr>
                                        <p:cTn id="86" dur="500"/>
                                        <p:tgtEl>
                                          <p:spTgt spid="47187"/>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2" fill="hold" nodeType="clickEffect">
                                  <p:stCondLst>
                                    <p:cond delay="0"/>
                                  </p:stCondLst>
                                  <p:childTnLst>
                                    <p:set>
                                      <p:cBhvr>
                                        <p:cTn id="90" dur="1" fill="hold">
                                          <p:stCondLst>
                                            <p:cond delay="0"/>
                                          </p:stCondLst>
                                        </p:cTn>
                                        <p:tgtEl>
                                          <p:spTgt spid="47186"/>
                                        </p:tgtEl>
                                        <p:attrNameLst>
                                          <p:attrName>style.visibility</p:attrName>
                                        </p:attrNameLst>
                                      </p:cBhvr>
                                      <p:to>
                                        <p:strVal val="visible"/>
                                      </p:to>
                                    </p:set>
                                    <p:animEffect transition="in" filter="wipe(right)">
                                      <p:cBhvr>
                                        <p:cTn id="91" dur="500"/>
                                        <p:tgtEl>
                                          <p:spTgt spid="47186"/>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2" fill="hold" nodeType="clickEffect">
                                  <p:stCondLst>
                                    <p:cond delay="0"/>
                                  </p:stCondLst>
                                  <p:childTnLst>
                                    <p:set>
                                      <p:cBhvr>
                                        <p:cTn id="95" dur="1" fill="hold">
                                          <p:stCondLst>
                                            <p:cond delay="0"/>
                                          </p:stCondLst>
                                        </p:cTn>
                                        <p:tgtEl>
                                          <p:spTgt spid="47185"/>
                                        </p:tgtEl>
                                        <p:attrNameLst>
                                          <p:attrName>style.visibility</p:attrName>
                                        </p:attrNameLst>
                                      </p:cBhvr>
                                      <p:to>
                                        <p:strVal val="visible"/>
                                      </p:to>
                                    </p:set>
                                    <p:animEffect transition="in" filter="wipe(right)">
                                      <p:cBhvr>
                                        <p:cTn id="96" dur="500"/>
                                        <p:tgtEl>
                                          <p:spTgt spid="47185"/>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2" fill="hold" nodeType="clickEffect">
                                  <p:stCondLst>
                                    <p:cond delay="0"/>
                                  </p:stCondLst>
                                  <p:childTnLst>
                                    <p:set>
                                      <p:cBhvr>
                                        <p:cTn id="100" dur="1" fill="hold">
                                          <p:stCondLst>
                                            <p:cond delay="0"/>
                                          </p:stCondLst>
                                        </p:cTn>
                                        <p:tgtEl>
                                          <p:spTgt spid="47184"/>
                                        </p:tgtEl>
                                        <p:attrNameLst>
                                          <p:attrName>style.visibility</p:attrName>
                                        </p:attrNameLst>
                                      </p:cBhvr>
                                      <p:to>
                                        <p:strVal val="visible"/>
                                      </p:to>
                                    </p:set>
                                    <p:animEffect transition="in" filter="wipe(right)">
                                      <p:cBhvr>
                                        <p:cTn id="101" dur="500"/>
                                        <p:tgtEl>
                                          <p:spTgt spid="47184"/>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2" fill="hold" nodeType="clickEffect">
                                  <p:stCondLst>
                                    <p:cond delay="0"/>
                                  </p:stCondLst>
                                  <p:childTnLst>
                                    <p:set>
                                      <p:cBhvr>
                                        <p:cTn id="105" dur="1" fill="hold">
                                          <p:stCondLst>
                                            <p:cond delay="0"/>
                                          </p:stCondLst>
                                        </p:cTn>
                                        <p:tgtEl>
                                          <p:spTgt spid="47183"/>
                                        </p:tgtEl>
                                        <p:attrNameLst>
                                          <p:attrName>style.visibility</p:attrName>
                                        </p:attrNameLst>
                                      </p:cBhvr>
                                      <p:to>
                                        <p:strVal val="visible"/>
                                      </p:to>
                                    </p:set>
                                    <p:animEffect transition="in" filter="wipe(right)">
                                      <p:cBhvr>
                                        <p:cTn id="106" dur="500"/>
                                        <p:tgtEl>
                                          <p:spTgt spid="47183"/>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2" fill="hold" nodeType="clickEffect">
                                  <p:stCondLst>
                                    <p:cond delay="0"/>
                                  </p:stCondLst>
                                  <p:childTnLst>
                                    <p:set>
                                      <p:cBhvr>
                                        <p:cTn id="110" dur="1" fill="hold">
                                          <p:stCondLst>
                                            <p:cond delay="0"/>
                                          </p:stCondLst>
                                        </p:cTn>
                                        <p:tgtEl>
                                          <p:spTgt spid="47182"/>
                                        </p:tgtEl>
                                        <p:attrNameLst>
                                          <p:attrName>style.visibility</p:attrName>
                                        </p:attrNameLst>
                                      </p:cBhvr>
                                      <p:to>
                                        <p:strVal val="visible"/>
                                      </p:to>
                                    </p:set>
                                    <p:animEffect transition="in" filter="wipe(right)">
                                      <p:cBhvr>
                                        <p:cTn id="111" dur="500"/>
                                        <p:tgtEl>
                                          <p:spTgt spid="47182"/>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2" fill="hold" nodeType="clickEffect">
                                  <p:stCondLst>
                                    <p:cond delay="0"/>
                                  </p:stCondLst>
                                  <p:childTnLst>
                                    <p:set>
                                      <p:cBhvr>
                                        <p:cTn id="115" dur="1" fill="hold">
                                          <p:stCondLst>
                                            <p:cond delay="0"/>
                                          </p:stCondLst>
                                        </p:cTn>
                                        <p:tgtEl>
                                          <p:spTgt spid="47181"/>
                                        </p:tgtEl>
                                        <p:attrNameLst>
                                          <p:attrName>style.visibility</p:attrName>
                                        </p:attrNameLst>
                                      </p:cBhvr>
                                      <p:to>
                                        <p:strVal val="visible"/>
                                      </p:to>
                                    </p:set>
                                    <p:animEffect transition="in" filter="wipe(right)">
                                      <p:cBhvr>
                                        <p:cTn id="116" dur="500"/>
                                        <p:tgtEl>
                                          <p:spTgt spid="47181"/>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2" fill="hold" nodeType="clickEffect">
                                  <p:stCondLst>
                                    <p:cond delay="0"/>
                                  </p:stCondLst>
                                  <p:childTnLst>
                                    <p:set>
                                      <p:cBhvr>
                                        <p:cTn id="120" dur="1" fill="hold">
                                          <p:stCondLst>
                                            <p:cond delay="0"/>
                                          </p:stCondLst>
                                        </p:cTn>
                                        <p:tgtEl>
                                          <p:spTgt spid="47180"/>
                                        </p:tgtEl>
                                        <p:attrNameLst>
                                          <p:attrName>style.visibility</p:attrName>
                                        </p:attrNameLst>
                                      </p:cBhvr>
                                      <p:to>
                                        <p:strVal val="visible"/>
                                      </p:to>
                                    </p:set>
                                    <p:animEffect transition="in" filter="wipe(right)">
                                      <p:cBhvr>
                                        <p:cTn id="121" dur="500"/>
                                        <p:tgtEl>
                                          <p:spTgt spid="47180"/>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2" fill="hold" nodeType="clickEffect">
                                  <p:stCondLst>
                                    <p:cond delay="0"/>
                                  </p:stCondLst>
                                  <p:childTnLst>
                                    <p:set>
                                      <p:cBhvr>
                                        <p:cTn id="125" dur="1" fill="hold">
                                          <p:stCondLst>
                                            <p:cond delay="0"/>
                                          </p:stCondLst>
                                        </p:cTn>
                                        <p:tgtEl>
                                          <p:spTgt spid="47179"/>
                                        </p:tgtEl>
                                        <p:attrNameLst>
                                          <p:attrName>style.visibility</p:attrName>
                                        </p:attrNameLst>
                                      </p:cBhvr>
                                      <p:to>
                                        <p:strVal val="visible"/>
                                      </p:to>
                                    </p:set>
                                    <p:animEffect transition="in" filter="wipe(right)">
                                      <p:cBhvr>
                                        <p:cTn id="126" dur="500"/>
                                        <p:tgtEl>
                                          <p:spTgt spid="47179"/>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2" fill="hold" nodeType="clickEffect">
                                  <p:stCondLst>
                                    <p:cond delay="0"/>
                                  </p:stCondLst>
                                  <p:childTnLst>
                                    <p:set>
                                      <p:cBhvr>
                                        <p:cTn id="130" dur="1" fill="hold">
                                          <p:stCondLst>
                                            <p:cond delay="0"/>
                                          </p:stCondLst>
                                        </p:cTn>
                                        <p:tgtEl>
                                          <p:spTgt spid="47178"/>
                                        </p:tgtEl>
                                        <p:attrNameLst>
                                          <p:attrName>style.visibility</p:attrName>
                                        </p:attrNameLst>
                                      </p:cBhvr>
                                      <p:to>
                                        <p:strVal val="visible"/>
                                      </p:to>
                                    </p:set>
                                    <p:animEffect transition="in" filter="wipe(right)">
                                      <p:cBhvr>
                                        <p:cTn id="131" dur="500"/>
                                        <p:tgtEl>
                                          <p:spTgt spid="47178"/>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nodeType="clickEffect">
                                  <p:stCondLst>
                                    <p:cond delay="0"/>
                                  </p:stCondLst>
                                  <p:childTnLst>
                                    <p:set>
                                      <p:cBhvr>
                                        <p:cTn id="135" dur="1" fill="hold">
                                          <p:stCondLst>
                                            <p:cond delay="0"/>
                                          </p:stCondLst>
                                        </p:cTn>
                                        <p:tgtEl>
                                          <p:spTgt spid="47192"/>
                                        </p:tgtEl>
                                        <p:attrNameLst>
                                          <p:attrName>style.visibility</p:attrName>
                                        </p:attrNameLst>
                                      </p:cBhvr>
                                      <p:to>
                                        <p:strVal val="visible"/>
                                      </p:to>
                                    </p:set>
                                    <p:animEffect transition="in" filter="wipe(left)">
                                      <p:cBhvr>
                                        <p:cTn id="136" dur="500"/>
                                        <p:tgtEl>
                                          <p:spTgt spid="47192"/>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nodeType="clickEffect">
                                  <p:stCondLst>
                                    <p:cond delay="0"/>
                                  </p:stCondLst>
                                  <p:childTnLst>
                                    <p:set>
                                      <p:cBhvr>
                                        <p:cTn id="140" dur="1" fill="hold">
                                          <p:stCondLst>
                                            <p:cond delay="0"/>
                                          </p:stCondLst>
                                        </p:cTn>
                                        <p:tgtEl>
                                          <p:spTgt spid="47191"/>
                                        </p:tgtEl>
                                        <p:attrNameLst>
                                          <p:attrName>style.visibility</p:attrName>
                                        </p:attrNameLst>
                                      </p:cBhvr>
                                      <p:to>
                                        <p:strVal val="visible"/>
                                      </p:to>
                                    </p:set>
                                    <p:animEffect transition="in" filter="wipe(left)">
                                      <p:cBhvr>
                                        <p:cTn id="141" dur="500"/>
                                        <p:tgtEl>
                                          <p:spTgt spid="47191"/>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nodeType="clickEffect">
                                  <p:stCondLst>
                                    <p:cond delay="0"/>
                                  </p:stCondLst>
                                  <p:childTnLst>
                                    <p:set>
                                      <p:cBhvr>
                                        <p:cTn id="145" dur="1" fill="hold">
                                          <p:stCondLst>
                                            <p:cond delay="0"/>
                                          </p:stCondLst>
                                        </p:cTn>
                                        <p:tgtEl>
                                          <p:spTgt spid="47190"/>
                                        </p:tgtEl>
                                        <p:attrNameLst>
                                          <p:attrName>style.visibility</p:attrName>
                                        </p:attrNameLst>
                                      </p:cBhvr>
                                      <p:to>
                                        <p:strVal val="visible"/>
                                      </p:to>
                                    </p:set>
                                    <p:animEffect transition="in" filter="wipe(left)">
                                      <p:cBhvr>
                                        <p:cTn id="146" dur="500"/>
                                        <p:tgtEl>
                                          <p:spTgt spid="47190"/>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nodeType="clickEffect">
                                  <p:stCondLst>
                                    <p:cond delay="0"/>
                                  </p:stCondLst>
                                  <p:childTnLst>
                                    <p:set>
                                      <p:cBhvr>
                                        <p:cTn id="150" dur="1" fill="hold">
                                          <p:stCondLst>
                                            <p:cond delay="0"/>
                                          </p:stCondLst>
                                        </p:cTn>
                                        <p:tgtEl>
                                          <p:spTgt spid="47189"/>
                                        </p:tgtEl>
                                        <p:attrNameLst>
                                          <p:attrName>style.visibility</p:attrName>
                                        </p:attrNameLst>
                                      </p:cBhvr>
                                      <p:to>
                                        <p:strVal val="visible"/>
                                      </p:to>
                                    </p:set>
                                    <p:animEffect transition="in" filter="wipe(left)">
                                      <p:cBhvr>
                                        <p:cTn id="151" dur="500"/>
                                        <p:tgtEl>
                                          <p:spTgt spid="47189"/>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nodeType="clickEffect">
                                  <p:stCondLst>
                                    <p:cond delay="0"/>
                                  </p:stCondLst>
                                  <p:childTnLst>
                                    <p:set>
                                      <p:cBhvr>
                                        <p:cTn id="155" dur="1" fill="hold">
                                          <p:stCondLst>
                                            <p:cond delay="0"/>
                                          </p:stCondLst>
                                        </p:cTn>
                                        <p:tgtEl>
                                          <p:spTgt spid="47188"/>
                                        </p:tgtEl>
                                        <p:attrNameLst>
                                          <p:attrName>style.visibility</p:attrName>
                                        </p:attrNameLst>
                                      </p:cBhvr>
                                      <p:to>
                                        <p:strVal val="visible"/>
                                      </p:to>
                                    </p:set>
                                    <p:animEffect transition="in" filter="wipe(left)">
                                      <p:cBhvr>
                                        <p:cTn id="156" dur="500"/>
                                        <p:tgtEl>
                                          <p:spTgt spid="47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5"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00B73866-B404-6714-DC16-F53A64D89822}"/>
              </a:ext>
            </a:extLst>
          </p:cNvPr>
          <p:cNvSpPr>
            <a:spLocks noGrp="1"/>
          </p:cNvSpPr>
          <p:nvPr>
            <p:ph type="title"/>
          </p:nvPr>
        </p:nvSpPr>
        <p:spPr>
          <a:xfrm>
            <a:off x="2057400" y="381000"/>
            <a:ext cx="8229600" cy="1143000"/>
          </a:xfrm>
        </p:spPr>
        <p:txBody>
          <a:bodyPr/>
          <a:lstStyle/>
          <a:p>
            <a:r>
              <a:rPr lang="en-US" altLang="vi-VN" b="1">
                <a:solidFill>
                  <a:srgbClr val="FF0000"/>
                </a:solidFill>
                <a:latin typeface="Times New Roman" panose="02020603050405020304" pitchFamily="18" charset="0"/>
                <a:cs typeface="Times New Roman" panose="02020603050405020304" pitchFamily="18" charset="0"/>
              </a:rPr>
              <a:t>H</a:t>
            </a:r>
            <a:r>
              <a:rPr lang="vi-VN" altLang="vi-VN" b="1">
                <a:solidFill>
                  <a:srgbClr val="FF0000"/>
                </a:solidFill>
                <a:latin typeface="Times New Roman" panose="02020603050405020304" pitchFamily="18" charset="0"/>
                <a:cs typeface="Times New Roman" panose="02020603050405020304" pitchFamily="18" charset="0"/>
              </a:rPr>
              <a:t>ướng</a:t>
            </a:r>
            <a:r>
              <a:rPr lang="en-US" altLang="vi-VN" b="1">
                <a:solidFill>
                  <a:srgbClr val="FF0000"/>
                </a:solidFill>
                <a:latin typeface="Times New Roman" panose="02020603050405020304" pitchFamily="18" charset="0"/>
                <a:cs typeface="Times New Roman" panose="02020603050405020304" pitchFamily="18" charset="0"/>
              </a:rPr>
              <a:t> dẫn về nhà</a:t>
            </a:r>
          </a:p>
        </p:txBody>
      </p:sp>
      <p:sp>
        <p:nvSpPr>
          <p:cNvPr id="55299" name="Content Placeholder 2">
            <a:extLst>
              <a:ext uri="{FF2B5EF4-FFF2-40B4-BE49-F238E27FC236}">
                <a16:creationId xmlns:a16="http://schemas.microsoft.com/office/drawing/2014/main" id="{9C6DC9E8-2895-DB2B-A818-BCA3FA4228F3}"/>
              </a:ext>
            </a:extLst>
          </p:cNvPr>
          <p:cNvSpPr>
            <a:spLocks noGrp="1"/>
          </p:cNvSpPr>
          <p:nvPr>
            <p:ph idx="1"/>
          </p:nvPr>
        </p:nvSpPr>
        <p:spPr>
          <a:xfrm>
            <a:off x="2667000" y="2332038"/>
            <a:ext cx="8229600" cy="2620962"/>
          </a:xfrm>
        </p:spPr>
        <p:txBody>
          <a:bodyPr/>
          <a:lstStyle/>
          <a:p>
            <a:r>
              <a:rPr lang="en-US" altLang="vi-VN">
                <a:latin typeface="Times New Roman" panose="02020603050405020304" pitchFamily="18" charset="0"/>
                <a:cs typeface="Times New Roman" panose="02020603050405020304" pitchFamily="18" charset="0"/>
              </a:rPr>
              <a:t>Vẽ sơ đồ tư duy của bài</a:t>
            </a:r>
          </a:p>
          <a:p>
            <a:r>
              <a:rPr lang="en-US" altLang="vi-VN">
                <a:latin typeface="Times New Roman" panose="02020603050405020304" pitchFamily="18" charset="0"/>
                <a:cs typeface="Times New Roman" panose="02020603050405020304" pitchFamily="18" charset="0"/>
              </a:rPr>
              <a:t>Học thuộc phần ghi nh</a:t>
            </a:r>
            <a:r>
              <a:rPr lang="vi-VN" altLang="vi-VN">
                <a:latin typeface="Times New Roman" panose="02020603050405020304" pitchFamily="18" charset="0"/>
                <a:cs typeface="Times New Roman" panose="02020603050405020304" pitchFamily="18" charset="0"/>
              </a:rPr>
              <a:t>ớ</a:t>
            </a:r>
            <a:r>
              <a:rPr lang="en-US" altLang="vi-VN">
                <a:latin typeface="Times New Roman" panose="02020603050405020304" pitchFamily="18" charset="0"/>
                <a:cs typeface="Times New Roman" panose="02020603050405020304" pitchFamily="18" charset="0"/>
              </a:rPr>
              <a:t> sgk/109</a:t>
            </a:r>
          </a:p>
          <a:p>
            <a:r>
              <a:rPr lang="en-US">
                <a:latin typeface="Times New Roman" panose="02020603050405020304" pitchFamily="18" charset="0"/>
                <a:cs typeface="Times New Roman" panose="02020603050405020304" pitchFamily="18" charset="0"/>
              </a:rPr>
              <a:t>Đọc và chuẩn bị bài 23 mỗi nhóm 4 bộ 2 pin để làm thí nghiệm.</a:t>
            </a:r>
            <a:endParaRPr lang="en-US" altLang="vi-VN">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00" name="Text Box 32">
            <a:extLst>
              <a:ext uri="{FF2B5EF4-FFF2-40B4-BE49-F238E27FC236}">
                <a16:creationId xmlns:a16="http://schemas.microsoft.com/office/drawing/2014/main" id="{42B97DF8-8CE6-1F02-6A22-AC71036F773A}"/>
              </a:ext>
            </a:extLst>
          </p:cNvPr>
          <p:cNvSpPr txBox="1">
            <a:spLocks noChangeArrowheads="1"/>
          </p:cNvSpPr>
          <p:nvPr/>
        </p:nvSpPr>
        <p:spPr bwMode="auto">
          <a:xfrm>
            <a:off x="1524000" y="76201"/>
            <a:ext cx="10483850" cy="646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457200" indent="-457200">
              <a:spcBef>
                <a:spcPct val="50000"/>
              </a:spcBef>
              <a:defRPr/>
            </a:pPr>
            <a:r>
              <a:rPr lang="en-US" sz="3600" b="1" dirty="0">
                <a:solidFill>
                  <a:schemeClr val="accent2"/>
                </a:solidFill>
                <a:latin typeface="Times New Roman" pitchFamily="18" charset="0"/>
              </a:rPr>
              <a:t>C7: </a:t>
            </a:r>
            <a:r>
              <a:rPr lang="en-US" sz="3600" b="1" dirty="0" err="1">
                <a:solidFill>
                  <a:schemeClr val="accent2"/>
                </a:solidFill>
                <a:latin typeface="Times New Roman" pitchFamily="18" charset="0"/>
              </a:rPr>
              <a:t>Vật</a:t>
            </a:r>
            <a:r>
              <a:rPr lang="en-US" sz="3600" b="1" dirty="0">
                <a:solidFill>
                  <a:schemeClr val="accent2"/>
                </a:solidFill>
                <a:latin typeface="Times New Roman" pitchFamily="18" charset="0"/>
              </a:rPr>
              <a:t> </a:t>
            </a:r>
            <a:r>
              <a:rPr lang="en-US" sz="3600" b="1" dirty="0" err="1">
                <a:solidFill>
                  <a:schemeClr val="accent2"/>
                </a:solidFill>
                <a:latin typeface="Times New Roman" pitchFamily="18" charset="0"/>
              </a:rPr>
              <a:t>nào</a:t>
            </a:r>
            <a:r>
              <a:rPr lang="en-US" sz="3600" b="1" dirty="0">
                <a:solidFill>
                  <a:schemeClr val="accent2"/>
                </a:solidFill>
                <a:latin typeface="Times New Roman" pitchFamily="18" charset="0"/>
              </a:rPr>
              <a:t> </a:t>
            </a:r>
            <a:r>
              <a:rPr lang="en-US" sz="3600" b="1" dirty="0" err="1">
                <a:solidFill>
                  <a:schemeClr val="accent2"/>
                </a:solidFill>
                <a:latin typeface="Times New Roman" pitchFamily="18" charset="0"/>
              </a:rPr>
              <a:t>dưới</a:t>
            </a:r>
            <a:r>
              <a:rPr lang="en-US" sz="3600" b="1" dirty="0">
                <a:solidFill>
                  <a:schemeClr val="accent2"/>
                </a:solidFill>
                <a:latin typeface="Times New Roman" pitchFamily="18" charset="0"/>
              </a:rPr>
              <a:t> </a:t>
            </a:r>
            <a:r>
              <a:rPr lang="en-US" sz="3600" b="1" dirty="0" err="1">
                <a:solidFill>
                  <a:schemeClr val="accent2"/>
                </a:solidFill>
                <a:latin typeface="Times New Roman" pitchFamily="18" charset="0"/>
              </a:rPr>
              <a:t>đây</a:t>
            </a:r>
            <a:r>
              <a:rPr lang="en-US" sz="3600" b="1" dirty="0">
                <a:solidFill>
                  <a:schemeClr val="accent2"/>
                </a:solidFill>
                <a:latin typeface="Times New Roman" pitchFamily="18" charset="0"/>
              </a:rPr>
              <a:t> </a:t>
            </a:r>
            <a:r>
              <a:rPr lang="en-US" sz="3600" b="1" dirty="0" err="1">
                <a:solidFill>
                  <a:schemeClr val="accent2"/>
                </a:solidFill>
                <a:latin typeface="Times New Roman" pitchFamily="18" charset="0"/>
              </a:rPr>
              <a:t>có</a:t>
            </a:r>
            <a:r>
              <a:rPr lang="en-US" sz="3600" b="1" dirty="0">
                <a:solidFill>
                  <a:schemeClr val="accent2"/>
                </a:solidFill>
                <a:latin typeface="Times New Roman" pitchFamily="18" charset="0"/>
              </a:rPr>
              <a:t> </a:t>
            </a:r>
            <a:r>
              <a:rPr lang="en-US" sz="3600" b="1" dirty="0" err="1">
                <a:solidFill>
                  <a:schemeClr val="accent2"/>
                </a:solidFill>
                <a:latin typeface="Times New Roman" pitchFamily="18" charset="0"/>
              </a:rPr>
              <a:t>tác</a:t>
            </a:r>
            <a:r>
              <a:rPr lang="en-US" sz="3600" b="1" dirty="0">
                <a:solidFill>
                  <a:schemeClr val="accent2"/>
                </a:solidFill>
                <a:latin typeface="Times New Roman" pitchFamily="18" charset="0"/>
              </a:rPr>
              <a:t> </a:t>
            </a:r>
            <a:r>
              <a:rPr lang="en-US" sz="3600" b="1" dirty="0" err="1">
                <a:solidFill>
                  <a:schemeClr val="accent2"/>
                </a:solidFill>
                <a:latin typeface="Times New Roman" pitchFamily="18" charset="0"/>
              </a:rPr>
              <a:t>dụng</a:t>
            </a:r>
            <a:r>
              <a:rPr lang="en-US" sz="3600" b="1" dirty="0">
                <a:solidFill>
                  <a:schemeClr val="accent2"/>
                </a:solidFill>
                <a:latin typeface="Times New Roman" pitchFamily="18" charset="0"/>
              </a:rPr>
              <a:t> </a:t>
            </a:r>
            <a:r>
              <a:rPr lang="en-US" sz="3600" b="1" dirty="0" err="1">
                <a:solidFill>
                  <a:schemeClr val="accent2"/>
                </a:solidFill>
                <a:latin typeface="Times New Roman" pitchFamily="18" charset="0"/>
              </a:rPr>
              <a:t>từ</a:t>
            </a:r>
            <a:r>
              <a:rPr lang="en-US" sz="3600" b="1" dirty="0">
                <a:solidFill>
                  <a:schemeClr val="accent2"/>
                </a:solidFill>
                <a:latin typeface="Times New Roman" pitchFamily="18" charset="0"/>
              </a:rPr>
              <a:t>?</a:t>
            </a:r>
          </a:p>
        </p:txBody>
      </p:sp>
      <p:sp>
        <p:nvSpPr>
          <p:cNvPr id="58407" name="Text Box 39">
            <a:extLst>
              <a:ext uri="{FF2B5EF4-FFF2-40B4-BE49-F238E27FC236}">
                <a16:creationId xmlns:a16="http://schemas.microsoft.com/office/drawing/2014/main" id="{5B9D51E2-572D-CE6A-4F2A-37F1576B245B}"/>
              </a:ext>
            </a:extLst>
          </p:cNvPr>
          <p:cNvSpPr txBox="1">
            <a:spLocks noChangeArrowheads="1"/>
          </p:cNvSpPr>
          <p:nvPr/>
        </p:nvSpPr>
        <p:spPr bwMode="auto">
          <a:xfrm>
            <a:off x="1600200" y="762001"/>
            <a:ext cx="8458200" cy="7080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4000" b="1" dirty="0">
                <a:solidFill>
                  <a:srgbClr val="0000FF"/>
                </a:solidFill>
                <a:latin typeface="Times New Roman" pitchFamily="18" charset="0"/>
              </a:rPr>
              <a:t>A</a:t>
            </a:r>
            <a:r>
              <a:rPr lang="en-US" sz="4000" dirty="0">
                <a:latin typeface="Times New Roman" pitchFamily="18" charset="0"/>
              </a:rPr>
              <a:t>.  </a:t>
            </a:r>
            <a:r>
              <a:rPr lang="en-US" sz="4000" dirty="0" err="1">
                <a:latin typeface="Times New Roman" pitchFamily="18" charset="0"/>
              </a:rPr>
              <a:t>Một</a:t>
            </a:r>
            <a:r>
              <a:rPr lang="en-US" sz="4000" dirty="0">
                <a:latin typeface="Times New Roman" pitchFamily="18" charset="0"/>
              </a:rPr>
              <a:t> pin </a:t>
            </a:r>
            <a:r>
              <a:rPr lang="en-US" sz="4000" dirty="0" err="1">
                <a:latin typeface="Times New Roman" pitchFamily="18" charset="0"/>
              </a:rPr>
              <a:t>còn</a:t>
            </a:r>
            <a:r>
              <a:rPr lang="en-US" sz="4000" dirty="0">
                <a:latin typeface="Times New Roman" pitchFamily="18" charset="0"/>
              </a:rPr>
              <a:t> </a:t>
            </a:r>
            <a:r>
              <a:rPr lang="en-US" sz="4000" dirty="0" err="1">
                <a:latin typeface="Times New Roman" pitchFamily="18" charset="0"/>
              </a:rPr>
              <a:t>mới</a:t>
            </a:r>
            <a:r>
              <a:rPr lang="en-US" sz="4000" dirty="0">
                <a:latin typeface="Times New Roman" pitchFamily="18" charset="0"/>
              </a:rPr>
              <a:t> </a:t>
            </a:r>
            <a:r>
              <a:rPr lang="en-US" sz="4000" dirty="0" err="1">
                <a:latin typeface="Times New Roman" pitchFamily="18" charset="0"/>
              </a:rPr>
              <a:t>đặt</a:t>
            </a:r>
            <a:r>
              <a:rPr lang="en-US" sz="4000" dirty="0">
                <a:latin typeface="Times New Roman" pitchFamily="18" charset="0"/>
              </a:rPr>
              <a:t> </a:t>
            </a:r>
            <a:r>
              <a:rPr lang="en-US" sz="4000" dirty="0" err="1">
                <a:latin typeface="Times New Roman" pitchFamily="18" charset="0"/>
              </a:rPr>
              <a:t>riêng</a:t>
            </a:r>
            <a:r>
              <a:rPr lang="en-US" sz="4000" dirty="0">
                <a:latin typeface="Times New Roman" pitchFamily="18" charset="0"/>
              </a:rPr>
              <a:t> </a:t>
            </a:r>
            <a:r>
              <a:rPr lang="en-US" sz="4000" dirty="0" err="1">
                <a:latin typeface="Times New Roman" pitchFamily="18" charset="0"/>
              </a:rPr>
              <a:t>trên</a:t>
            </a:r>
            <a:r>
              <a:rPr lang="en-US" sz="4000" dirty="0">
                <a:latin typeface="Times New Roman" pitchFamily="18" charset="0"/>
              </a:rPr>
              <a:t> </a:t>
            </a:r>
            <a:r>
              <a:rPr lang="en-US" sz="4000" dirty="0" err="1">
                <a:latin typeface="Times New Roman" pitchFamily="18" charset="0"/>
              </a:rPr>
              <a:t>bàn</a:t>
            </a:r>
            <a:endParaRPr lang="en-US" sz="4000" dirty="0">
              <a:solidFill>
                <a:srgbClr val="FF0099"/>
              </a:solidFill>
              <a:latin typeface="Times New Roman" pitchFamily="18" charset="0"/>
            </a:endParaRPr>
          </a:p>
        </p:txBody>
      </p:sp>
      <p:sp>
        <p:nvSpPr>
          <p:cNvPr id="58408" name="Text Box 40">
            <a:extLst>
              <a:ext uri="{FF2B5EF4-FFF2-40B4-BE49-F238E27FC236}">
                <a16:creationId xmlns:a16="http://schemas.microsoft.com/office/drawing/2014/main" id="{29997F02-0398-2015-B78B-E09D980C1BDF}"/>
              </a:ext>
            </a:extLst>
          </p:cNvPr>
          <p:cNvSpPr txBox="1">
            <a:spLocks noChangeArrowheads="1"/>
          </p:cNvSpPr>
          <p:nvPr/>
        </p:nvSpPr>
        <p:spPr bwMode="auto">
          <a:xfrm>
            <a:off x="1600200" y="1295401"/>
            <a:ext cx="9372600" cy="7080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4000" b="1" dirty="0">
                <a:solidFill>
                  <a:srgbClr val="0000FF"/>
                </a:solidFill>
                <a:latin typeface="Times New Roman" pitchFamily="18" charset="0"/>
              </a:rPr>
              <a:t>B</a:t>
            </a:r>
            <a:r>
              <a:rPr lang="en-US" sz="4000" dirty="0">
                <a:latin typeface="Times New Roman" pitchFamily="18" charset="0"/>
              </a:rPr>
              <a:t>.  </a:t>
            </a:r>
            <a:r>
              <a:rPr lang="en-US" sz="4000" dirty="0" err="1">
                <a:latin typeface="Times New Roman" pitchFamily="18" charset="0"/>
              </a:rPr>
              <a:t>Một</a:t>
            </a:r>
            <a:r>
              <a:rPr lang="en-US" sz="4000" dirty="0">
                <a:latin typeface="Times New Roman" pitchFamily="18" charset="0"/>
              </a:rPr>
              <a:t> </a:t>
            </a:r>
            <a:r>
              <a:rPr lang="en-US" sz="4000" dirty="0" err="1">
                <a:latin typeface="Times New Roman" pitchFamily="18" charset="0"/>
              </a:rPr>
              <a:t>mảnh</a:t>
            </a:r>
            <a:r>
              <a:rPr lang="en-US" sz="4000" dirty="0">
                <a:latin typeface="Times New Roman" pitchFamily="18" charset="0"/>
              </a:rPr>
              <a:t> </a:t>
            </a:r>
            <a:r>
              <a:rPr lang="en-US" sz="4000" dirty="0" err="1">
                <a:latin typeface="Times New Roman" pitchFamily="18" charset="0"/>
              </a:rPr>
              <a:t>nilông</a:t>
            </a:r>
            <a:r>
              <a:rPr lang="en-US" sz="4000" dirty="0">
                <a:latin typeface="Times New Roman" pitchFamily="18" charset="0"/>
              </a:rPr>
              <a:t> </a:t>
            </a:r>
            <a:r>
              <a:rPr lang="en-US" sz="4000" dirty="0" err="1">
                <a:latin typeface="Times New Roman" pitchFamily="18" charset="0"/>
              </a:rPr>
              <a:t>đã</a:t>
            </a:r>
            <a:r>
              <a:rPr lang="en-US" sz="4000" dirty="0">
                <a:latin typeface="Times New Roman" pitchFamily="18" charset="0"/>
              </a:rPr>
              <a:t> </a:t>
            </a:r>
            <a:r>
              <a:rPr lang="en-US" sz="4000" dirty="0" err="1">
                <a:latin typeface="Times New Roman" pitchFamily="18" charset="0"/>
              </a:rPr>
              <a:t>được</a:t>
            </a:r>
            <a:r>
              <a:rPr lang="en-US" sz="4000" dirty="0">
                <a:latin typeface="Times New Roman" pitchFamily="18" charset="0"/>
              </a:rPr>
              <a:t> </a:t>
            </a:r>
            <a:r>
              <a:rPr lang="en-US" sz="4000" dirty="0" err="1">
                <a:latin typeface="Times New Roman" pitchFamily="18" charset="0"/>
              </a:rPr>
              <a:t>cọ</a:t>
            </a:r>
            <a:r>
              <a:rPr lang="en-US" sz="4000" dirty="0">
                <a:latin typeface="Times New Roman" pitchFamily="18" charset="0"/>
              </a:rPr>
              <a:t> </a:t>
            </a:r>
            <a:r>
              <a:rPr lang="en-US" sz="4000" dirty="0" err="1">
                <a:latin typeface="Times New Roman" pitchFamily="18" charset="0"/>
              </a:rPr>
              <a:t>xát</a:t>
            </a:r>
            <a:r>
              <a:rPr lang="en-US" sz="4000" dirty="0">
                <a:latin typeface="Times New Roman" pitchFamily="18" charset="0"/>
              </a:rPr>
              <a:t> </a:t>
            </a:r>
            <a:r>
              <a:rPr lang="en-US" sz="4000" dirty="0" err="1">
                <a:latin typeface="Times New Roman" pitchFamily="18" charset="0"/>
              </a:rPr>
              <a:t>mạnh</a:t>
            </a:r>
            <a:endParaRPr lang="en-US" sz="4000" dirty="0">
              <a:solidFill>
                <a:srgbClr val="FF0099"/>
              </a:solidFill>
              <a:latin typeface="Times New Roman" pitchFamily="18" charset="0"/>
            </a:endParaRPr>
          </a:p>
        </p:txBody>
      </p:sp>
      <p:sp>
        <p:nvSpPr>
          <p:cNvPr id="58409" name="Text Box 41">
            <a:extLst>
              <a:ext uri="{FF2B5EF4-FFF2-40B4-BE49-F238E27FC236}">
                <a16:creationId xmlns:a16="http://schemas.microsoft.com/office/drawing/2014/main" id="{5F3DA7C5-98D8-D69D-DA52-C759EC59FE28}"/>
              </a:ext>
            </a:extLst>
          </p:cNvPr>
          <p:cNvSpPr txBox="1">
            <a:spLocks noChangeArrowheads="1"/>
          </p:cNvSpPr>
          <p:nvPr/>
        </p:nvSpPr>
        <p:spPr bwMode="auto">
          <a:xfrm>
            <a:off x="1600200" y="1905001"/>
            <a:ext cx="9372600" cy="7080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4000" b="1" dirty="0" err="1">
                <a:solidFill>
                  <a:srgbClr val="0000FF"/>
                </a:solidFill>
                <a:latin typeface="Times New Roman" pitchFamily="18" charset="0"/>
              </a:rPr>
              <a:t>C</a:t>
            </a:r>
            <a:r>
              <a:rPr lang="en-US" sz="4000" dirty="0" err="1">
                <a:latin typeface="Times New Roman" pitchFamily="18" charset="0"/>
              </a:rPr>
              <a:t>.Một</a:t>
            </a:r>
            <a:r>
              <a:rPr lang="en-US" sz="4000" dirty="0">
                <a:latin typeface="Times New Roman" pitchFamily="18" charset="0"/>
              </a:rPr>
              <a:t> </a:t>
            </a:r>
            <a:r>
              <a:rPr lang="en-US" sz="4000" dirty="0" err="1">
                <a:latin typeface="Times New Roman" pitchFamily="18" charset="0"/>
              </a:rPr>
              <a:t>cuộn</a:t>
            </a:r>
            <a:r>
              <a:rPr lang="en-US" sz="4000" dirty="0">
                <a:latin typeface="Times New Roman" pitchFamily="18" charset="0"/>
              </a:rPr>
              <a:t> </a:t>
            </a:r>
            <a:r>
              <a:rPr lang="en-US" sz="4000" dirty="0" err="1">
                <a:latin typeface="Times New Roman" pitchFamily="18" charset="0"/>
              </a:rPr>
              <a:t>dây</a:t>
            </a:r>
            <a:r>
              <a:rPr lang="en-US" sz="4000" dirty="0">
                <a:latin typeface="Times New Roman" pitchFamily="18" charset="0"/>
              </a:rPr>
              <a:t> </a:t>
            </a:r>
            <a:r>
              <a:rPr lang="en-US" sz="4000" dirty="0" err="1">
                <a:latin typeface="Times New Roman" pitchFamily="18" charset="0"/>
              </a:rPr>
              <a:t>dẫn</a:t>
            </a:r>
            <a:r>
              <a:rPr lang="en-US" sz="4000" dirty="0">
                <a:latin typeface="Times New Roman" pitchFamily="18" charset="0"/>
              </a:rPr>
              <a:t> </a:t>
            </a:r>
            <a:r>
              <a:rPr lang="en-US" sz="4000" dirty="0" err="1">
                <a:latin typeface="Times New Roman" pitchFamily="18" charset="0"/>
              </a:rPr>
              <a:t>có</a:t>
            </a:r>
            <a:r>
              <a:rPr lang="en-US" sz="4000" dirty="0">
                <a:latin typeface="Times New Roman" pitchFamily="18" charset="0"/>
              </a:rPr>
              <a:t> </a:t>
            </a:r>
            <a:r>
              <a:rPr lang="en-US" sz="4000" dirty="0" err="1">
                <a:latin typeface="Times New Roman" pitchFamily="18" charset="0"/>
              </a:rPr>
              <a:t>dòng</a:t>
            </a:r>
            <a:r>
              <a:rPr lang="en-US" sz="4000" dirty="0">
                <a:latin typeface="Times New Roman" pitchFamily="18" charset="0"/>
              </a:rPr>
              <a:t> </a:t>
            </a:r>
            <a:r>
              <a:rPr lang="en-US" sz="4000" dirty="0" err="1">
                <a:latin typeface="Times New Roman" pitchFamily="18" charset="0"/>
              </a:rPr>
              <a:t>điện</a:t>
            </a:r>
            <a:r>
              <a:rPr lang="en-US" sz="4000" dirty="0">
                <a:latin typeface="Times New Roman" pitchFamily="18" charset="0"/>
              </a:rPr>
              <a:t> </a:t>
            </a:r>
            <a:r>
              <a:rPr lang="en-US" sz="4000" dirty="0" err="1">
                <a:latin typeface="Times New Roman" pitchFamily="18" charset="0"/>
              </a:rPr>
              <a:t>chạy</a:t>
            </a:r>
            <a:r>
              <a:rPr lang="en-US" sz="4000" dirty="0">
                <a:latin typeface="Times New Roman" pitchFamily="18" charset="0"/>
              </a:rPr>
              <a:t> qua</a:t>
            </a:r>
          </a:p>
        </p:txBody>
      </p:sp>
      <p:sp>
        <p:nvSpPr>
          <p:cNvPr id="58410" name="Text Box 42">
            <a:extLst>
              <a:ext uri="{FF2B5EF4-FFF2-40B4-BE49-F238E27FC236}">
                <a16:creationId xmlns:a16="http://schemas.microsoft.com/office/drawing/2014/main" id="{3627FB39-2A8D-B344-047B-0BF7577002F5}"/>
              </a:ext>
            </a:extLst>
          </p:cNvPr>
          <p:cNvSpPr txBox="1">
            <a:spLocks noChangeArrowheads="1"/>
          </p:cNvSpPr>
          <p:nvPr/>
        </p:nvSpPr>
        <p:spPr bwMode="auto">
          <a:xfrm>
            <a:off x="1600201" y="2514601"/>
            <a:ext cx="5559425" cy="7080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4000" b="1" dirty="0">
                <a:solidFill>
                  <a:srgbClr val="0000FF"/>
                </a:solidFill>
                <a:latin typeface="Times New Roman" pitchFamily="18" charset="0"/>
              </a:rPr>
              <a:t>D</a:t>
            </a:r>
            <a:r>
              <a:rPr lang="en-US" sz="4000" dirty="0">
                <a:latin typeface="Times New Roman" pitchFamily="18" charset="0"/>
              </a:rPr>
              <a:t>.  </a:t>
            </a:r>
            <a:r>
              <a:rPr lang="en-US" sz="4000" dirty="0" err="1">
                <a:latin typeface="Times New Roman" pitchFamily="18" charset="0"/>
              </a:rPr>
              <a:t>Một</a:t>
            </a:r>
            <a:r>
              <a:rPr lang="en-US" sz="4000" dirty="0">
                <a:latin typeface="Times New Roman" pitchFamily="18" charset="0"/>
              </a:rPr>
              <a:t> </a:t>
            </a:r>
            <a:r>
              <a:rPr lang="en-US" sz="4000" dirty="0" err="1">
                <a:latin typeface="Times New Roman" pitchFamily="18" charset="0"/>
              </a:rPr>
              <a:t>đoạn</a:t>
            </a:r>
            <a:r>
              <a:rPr lang="en-US" sz="4000" dirty="0">
                <a:latin typeface="Times New Roman" pitchFamily="18" charset="0"/>
              </a:rPr>
              <a:t> </a:t>
            </a:r>
            <a:r>
              <a:rPr lang="en-US" sz="4000" dirty="0" err="1">
                <a:latin typeface="Times New Roman" pitchFamily="18" charset="0"/>
              </a:rPr>
              <a:t>băng</a:t>
            </a:r>
            <a:r>
              <a:rPr lang="en-US" sz="4000" dirty="0">
                <a:latin typeface="Times New Roman" pitchFamily="18" charset="0"/>
              </a:rPr>
              <a:t> </a:t>
            </a:r>
            <a:r>
              <a:rPr lang="en-US" sz="4000" dirty="0" err="1">
                <a:latin typeface="Times New Roman" pitchFamily="18" charset="0"/>
              </a:rPr>
              <a:t>dính</a:t>
            </a:r>
            <a:endParaRPr lang="en-US" sz="4000" dirty="0">
              <a:solidFill>
                <a:srgbClr val="FF0099"/>
              </a:solidFill>
              <a:latin typeface="Times New Roman" pitchFamily="18" charset="0"/>
            </a:endParaRPr>
          </a:p>
        </p:txBody>
      </p:sp>
      <p:sp>
        <p:nvSpPr>
          <p:cNvPr id="24681" name="Text Box 105">
            <a:extLst>
              <a:ext uri="{FF2B5EF4-FFF2-40B4-BE49-F238E27FC236}">
                <a16:creationId xmlns:a16="http://schemas.microsoft.com/office/drawing/2014/main" id="{937A7E07-A72D-B290-7577-ACD07AE3B0A0}"/>
              </a:ext>
            </a:extLst>
          </p:cNvPr>
          <p:cNvSpPr txBox="1">
            <a:spLocks noChangeArrowheads="1"/>
          </p:cNvSpPr>
          <p:nvPr/>
        </p:nvSpPr>
        <p:spPr bwMode="auto">
          <a:xfrm>
            <a:off x="1447801" y="685801"/>
            <a:ext cx="7783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sz="3600">
                <a:latin typeface="Times New Roman" panose="02020603050405020304" pitchFamily="18" charset="0"/>
              </a:rPr>
              <a:t>  </a:t>
            </a:r>
          </a:p>
        </p:txBody>
      </p:sp>
      <p:sp>
        <p:nvSpPr>
          <p:cNvPr id="2" name="Text Box 105">
            <a:extLst>
              <a:ext uri="{FF2B5EF4-FFF2-40B4-BE49-F238E27FC236}">
                <a16:creationId xmlns:a16="http://schemas.microsoft.com/office/drawing/2014/main" id="{E7A768E3-C8FD-7EFD-8AD9-EFDE59A02C3F}"/>
              </a:ext>
            </a:extLst>
          </p:cNvPr>
          <p:cNvSpPr txBox="1">
            <a:spLocks noChangeArrowheads="1"/>
          </p:cNvSpPr>
          <p:nvPr/>
        </p:nvSpPr>
        <p:spPr bwMode="auto">
          <a:xfrm>
            <a:off x="1447801" y="685801"/>
            <a:ext cx="7783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sz="3600">
                <a:latin typeface="Times New Roman" panose="02020603050405020304" pitchFamily="18" charset="0"/>
              </a:rPr>
              <a:t>  </a:t>
            </a:r>
          </a:p>
        </p:txBody>
      </p:sp>
      <p:sp>
        <p:nvSpPr>
          <p:cNvPr id="30" name="Oval 29">
            <a:extLst>
              <a:ext uri="{FF2B5EF4-FFF2-40B4-BE49-F238E27FC236}">
                <a16:creationId xmlns:a16="http://schemas.microsoft.com/office/drawing/2014/main" id="{EB3F5E8D-27BB-4FA2-B06E-14242891E1E6}"/>
              </a:ext>
            </a:extLst>
          </p:cNvPr>
          <p:cNvSpPr>
            <a:spLocks noChangeArrowheads="1"/>
          </p:cNvSpPr>
          <p:nvPr/>
        </p:nvSpPr>
        <p:spPr bwMode="auto">
          <a:xfrm>
            <a:off x="1524000" y="1905001"/>
            <a:ext cx="685800" cy="735013"/>
          </a:xfrm>
          <a:prstGeom prst="ellipse">
            <a:avLst/>
          </a:prstGeom>
          <a:noFill/>
          <a:ln w="38100" algn="ctr">
            <a:solidFill>
              <a:srgbClr val="FF0000"/>
            </a:solidFill>
            <a:round/>
            <a:headEnd/>
            <a:tailE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sz="2800"/>
          </a:p>
        </p:txBody>
      </p:sp>
      <p:sp>
        <p:nvSpPr>
          <p:cNvPr id="10" name="Text Box 47">
            <a:extLst>
              <a:ext uri="{FF2B5EF4-FFF2-40B4-BE49-F238E27FC236}">
                <a16:creationId xmlns:a16="http://schemas.microsoft.com/office/drawing/2014/main" id="{FB1D16C2-5A46-5504-E900-7F89F5B68F7A}"/>
              </a:ext>
            </a:extLst>
          </p:cNvPr>
          <p:cNvSpPr txBox="1">
            <a:spLocks noChangeArrowheads="1"/>
          </p:cNvSpPr>
          <p:nvPr/>
        </p:nvSpPr>
        <p:spPr bwMode="auto">
          <a:xfrm>
            <a:off x="1752600" y="3248025"/>
            <a:ext cx="8915400" cy="12001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3600" b="1" dirty="0">
                <a:solidFill>
                  <a:srgbClr val="0000FF"/>
                </a:solidFill>
                <a:latin typeface="Times New Roman" pitchFamily="18" charset="0"/>
              </a:rPr>
              <a:t>C8: </a:t>
            </a:r>
            <a:r>
              <a:rPr lang="en-US" sz="3600" b="1" dirty="0" err="1">
                <a:solidFill>
                  <a:srgbClr val="0000FF"/>
                </a:solidFill>
                <a:latin typeface="Times New Roman" pitchFamily="18" charset="0"/>
              </a:rPr>
              <a:t>Dòng</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điện</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không</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có</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tác</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dụng</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nào</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dưới</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đây</a:t>
            </a:r>
            <a:r>
              <a:rPr lang="en-US" sz="3600" b="1" dirty="0">
                <a:solidFill>
                  <a:srgbClr val="0000FF"/>
                </a:solidFill>
                <a:latin typeface="Times New Roman" pitchFamily="18" charset="0"/>
              </a:rPr>
              <a:t>?</a:t>
            </a:r>
          </a:p>
        </p:txBody>
      </p:sp>
      <p:sp>
        <p:nvSpPr>
          <p:cNvPr id="11" name="Text Box 43">
            <a:extLst>
              <a:ext uri="{FF2B5EF4-FFF2-40B4-BE49-F238E27FC236}">
                <a16:creationId xmlns:a16="http://schemas.microsoft.com/office/drawing/2014/main" id="{E808D5CC-F09C-AF93-4D42-AA1536FE77E4}"/>
              </a:ext>
            </a:extLst>
          </p:cNvPr>
          <p:cNvSpPr txBox="1">
            <a:spLocks noChangeArrowheads="1"/>
          </p:cNvSpPr>
          <p:nvPr/>
        </p:nvSpPr>
        <p:spPr bwMode="auto">
          <a:xfrm>
            <a:off x="1752600" y="4168776"/>
            <a:ext cx="6324600" cy="7080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4000" b="1" dirty="0">
                <a:solidFill>
                  <a:srgbClr val="0000FF"/>
                </a:solidFill>
                <a:latin typeface="Times New Roman" pitchFamily="18" charset="0"/>
              </a:rPr>
              <a:t>A</a:t>
            </a:r>
            <a:r>
              <a:rPr lang="en-US" sz="4000" dirty="0">
                <a:latin typeface="Times New Roman" pitchFamily="18" charset="0"/>
              </a:rPr>
              <a:t>.  </a:t>
            </a:r>
            <a:r>
              <a:rPr lang="en-US" sz="4000" dirty="0" err="1">
                <a:latin typeface="Times New Roman" pitchFamily="18" charset="0"/>
              </a:rPr>
              <a:t>Làm</a:t>
            </a:r>
            <a:r>
              <a:rPr lang="en-US" sz="4000" dirty="0">
                <a:latin typeface="Times New Roman" pitchFamily="18" charset="0"/>
              </a:rPr>
              <a:t> </a:t>
            </a:r>
            <a:r>
              <a:rPr lang="en-US" sz="4000" dirty="0" err="1">
                <a:latin typeface="Times New Roman" pitchFamily="18" charset="0"/>
              </a:rPr>
              <a:t>tê</a:t>
            </a:r>
            <a:r>
              <a:rPr lang="en-US" sz="4000" dirty="0">
                <a:latin typeface="Times New Roman" pitchFamily="18" charset="0"/>
              </a:rPr>
              <a:t> </a:t>
            </a:r>
            <a:r>
              <a:rPr lang="en-US" sz="4000" dirty="0" err="1">
                <a:latin typeface="Times New Roman" pitchFamily="18" charset="0"/>
              </a:rPr>
              <a:t>liệt</a:t>
            </a:r>
            <a:r>
              <a:rPr lang="en-US" sz="4000" dirty="0">
                <a:latin typeface="Times New Roman" pitchFamily="18" charset="0"/>
              </a:rPr>
              <a:t> </a:t>
            </a:r>
            <a:r>
              <a:rPr lang="en-US" sz="4000" dirty="0" err="1">
                <a:latin typeface="Times New Roman" pitchFamily="18" charset="0"/>
              </a:rPr>
              <a:t>thần</a:t>
            </a:r>
            <a:r>
              <a:rPr lang="en-US" sz="4000" dirty="0">
                <a:latin typeface="Times New Roman" pitchFamily="18" charset="0"/>
              </a:rPr>
              <a:t> </a:t>
            </a:r>
            <a:r>
              <a:rPr lang="en-US" sz="4000" dirty="0" err="1">
                <a:latin typeface="Times New Roman" pitchFamily="18" charset="0"/>
              </a:rPr>
              <a:t>kinh</a:t>
            </a:r>
            <a:endParaRPr lang="en-US" sz="4000" dirty="0">
              <a:solidFill>
                <a:srgbClr val="FF0099"/>
              </a:solidFill>
              <a:latin typeface="Times New Roman" pitchFamily="18" charset="0"/>
            </a:endParaRPr>
          </a:p>
        </p:txBody>
      </p:sp>
      <p:sp>
        <p:nvSpPr>
          <p:cNvPr id="12" name="Text Box 44">
            <a:extLst>
              <a:ext uri="{FF2B5EF4-FFF2-40B4-BE49-F238E27FC236}">
                <a16:creationId xmlns:a16="http://schemas.microsoft.com/office/drawing/2014/main" id="{B21BBE55-0C95-D541-9640-36FE9F0EE8BF}"/>
              </a:ext>
            </a:extLst>
          </p:cNvPr>
          <p:cNvSpPr txBox="1">
            <a:spLocks noChangeArrowheads="1"/>
          </p:cNvSpPr>
          <p:nvPr/>
        </p:nvSpPr>
        <p:spPr bwMode="auto">
          <a:xfrm>
            <a:off x="1752600" y="4702176"/>
            <a:ext cx="6629400" cy="7080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4000" b="1" dirty="0">
                <a:solidFill>
                  <a:srgbClr val="0000FF"/>
                </a:solidFill>
                <a:latin typeface="Times New Roman" pitchFamily="18" charset="0"/>
              </a:rPr>
              <a:t>B</a:t>
            </a:r>
            <a:r>
              <a:rPr lang="en-US" sz="4000" dirty="0">
                <a:latin typeface="Times New Roman" pitchFamily="18" charset="0"/>
              </a:rPr>
              <a:t>. </a:t>
            </a:r>
            <a:r>
              <a:rPr lang="en-US" sz="4000" dirty="0" err="1">
                <a:latin typeface="Times New Roman" pitchFamily="18" charset="0"/>
              </a:rPr>
              <a:t>Làm</a:t>
            </a:r>
            <a:r>
              <a:rPr lang="en-US" sz="4000" dirty="0">
                <a:latin typeface="Times New Roman" pitchFamily="18" charset="0"/>
              </a:rPr>
              <a:t> quay </a:t>
            </a:r>
            <a:r>
              <a:rPr lang="en-US" sz="4000" dirty="0" err="1">
                <a:latin typeface="Times New Roman" pitchFamily="18" charset="0"/>
              </a:rPr>
              <a:t>kim</a:t>
            </a:r>
            <a:r>
              <a:rPr lang="en-US" sz="4000" dirty="0">
                <a:latin typeface="Times New Roman" pitchFamily="18" charset="0"/>
              </a:rPr>
              <a:t> </a:t>
            </a:r>
            <a:r>
              <a:rPr lang="en-US" sz="4000" dirty="0" err="1">
                <a:latin typeface="Times New Roman" pitchFamily="18" charset="0"/>
              </a:rPr>
              <a:t>nam</a:t>
            </a:r>
            <a:r>
              <a:rPr lang="en-US" sz="4000" dirty="0">
                <a:latin typeface="Times New Roman" pitchFamily="18" charset="0"/>
              </a:rPr>
              <a:t> </a:t>
            </a:r>
            <a:r>
              <a:rPr lang="en-US" sz="4000" dirty="0" err="1">
                <a:latin typeface="Times New Roman" pitchFamily="18" charset="0"/>
              </a:rPr>
              <a:t>châm</a:t>
            </a:r>
            <a:endParaRPr lang="en-US" sz="4000" dirty="0">
              <a:solidFill>
                <a:srgbClr val="FF0099"/>
              </a:solidFill>
              <a:latin typeface="Times New Roman" pitchFamily="18" charset="0"/>
            </a:endParaRPr>
          </a:p>
        </p:txBody>
      </p:sp>
      <p:sp>
        <p:nvSpPr>
          <p:cNvPr id="13" name="Text Box 45">
            <a:extLst>
              <a:ext uri="{FF2B5EF4-FFF2-40B4-BE49-F238E27FC236}">
                <a16:creationId xmlns:a16="http://schemas.microsoft.com/office/drawing/2014/main" id="{2320DE78-ED5F-D097-E8CA-E954961D7770}"/>
              </a:ext>
            </a:extLst>
          </p:cNvPr>
          <p:cNvSpPr txBox="1">
            <a:spLocks noChangeArrowheads="1"/>
          </p:cNvSpPr>
          <p:nvPr/>
        </p:nvSpPr>
        <p:spPr bwMode="auto">
          <a:xfrm>
            <a:off x="1676400" y="5311776"/>
            <a:ext cx="6172200" cy="7080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vi-VN" sz="4000" b="1" dirty="0">
                <a:solidFill>
                  <a:srgbClr val="0000FF"/>
                </a:solidFill>
                <a:latin typeface="Times New Roman" pitchFamily="18" charset="0"/>
              </a:rPr>
              <a:t> </a:t>
            </a:r>
            <a:r>
              <a:rPr lang="en-US" sz="4000" b="1" dirty="0">
                <a:solidFill>
                  <a:srgbClr val="0000FF"/>
                </a:solidFill>
                <a:latin typeface="Times New Roman" pitchFamily="18" charset="0"/>
              </a:rPr>
              <a:t>C</a:t>
            </a:r>
            <a:r>
              <a:rPr lang="en-US" sz="4000" dirty="0">
                <a:latin typeface="Times New Roman" pitchFamily="18" charset="0"/>
              </a:rPr>
              <a:t>.  </a:t>
            </a:r>
            <a:r>
              <a:rPr lang="en-US" sz="4000" dirty="0" err="1">
                <a:latin typeface="Times New Roman" pitchFamily="18" charset="0"/>
              </a:rPr>
              <a:t>Làm</a:t>
            </a:r>
            <a:r>
              <a:rPr lang="en-US" sz="4000" dirty="0">
                <a:latin typeface="Times New Roman" pitchFamily="18" charset="0"/>
              </a:rPr>
              <a:t> </a:t>
            </a:r>
            <a:r>
              <a:rPr lang="en-US" sz="4000" dirty="0" err="1">
                <a:latin typeface="Times New Roman" pitchFamily="18" charset="0"/>
              </a:rPr>
              <a:t>nóng</a:t>
            </a:r>
            <a:r>
              <a:rPr lang="en-US" sz="4000" dirty="0">
                <a:latin typeface="Times New Roman" pitchFamily="18" charset="0"/>
              </a:rPr>
              <a:t> </a:t>
            </a:r>
            <a:r>
              <a:rPr lang="en-US" sz="4000" dirty="0" err="1">
                <a:latin typeface="Times New Roman" pitchFamily="18" charset="0"/>
              </a:rPr>
              <a:t>dây</a:t>
            </a:r>
            <a:r>
              <a:rPr lang="en-US" sz="4000" dirty="0">
                <a:latin typeface="Times New Roman" pitchFamily="18" charset="0"/>
              </a:rPr>
              <a:t> </a:t>
            </a:r>
            <a:r>
              <a:rPr lang="en-US" sz="4000" dirty="0" err="1">
                <a:latin typeface="Times New Roman" pitchFamily="18" charset="0"/>
              </a:rPr>
              <a:t>dẫn</a:t>
            </a:r>
            <a:endParaRPr lang="en-US" sz="4000" dirty="0">
              <a:solidFill>
                <a:srgbClr val="FF0099"/>
              </a:solidFill>
              <a:latin typeface="Times New Roman" pitchFamily="18" charset="0"/>
            </a:endParaRPr>
          </a:p>
        </p:txBody>
      </p:sp>
      <p:sp>
        <p:nvSpPr>
          <p:cNvPr id="14" name="Text Box 46">
            <a:extLst>
              <a:ext uri="{FF2B5EF4-FFF2-40B4-BE49-F238E27FC236}">
                <a16:creationId xmlns:a16="http://schemas.microsoft.com/office/drawing/2014/main" id="{8903CB88-B720-AF8D-A00F-8D4C4F73B244}"/>
              </a:ext>
            </a:extLst>
          </p:cNvPr>
          <p:cNvSpPr txBox="1">
            <a:spLocks noChangeArrowheads="1"/>
          </p:cNvSpPr>
          <p:nvPr/>
        </p:nvSpPr>
        <p:spPr bwMode="auto">
          <a:xfrm>
            <a:off x="1752600" y="5845176"/>
            <a:ext cx="6019800" cy="7080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vi-VN" sz="4000" b="1" dirty="0">
                <a:solidFill>
                  <a:srgbClr val="0000FF"/>
                </a:solidFill>
                <a:latin typeface="Times New Roman" pitchFamily="18" charset="0"/>
              </a:rPr>
              <a:t> </a:t>
            </a:r>
            <a:r>
              <a:rPr lang="en-US" sz="4000" b="1" dirty="0">
                <a:solidFill>
                  <a:srgbClr val="0000FF"/>
                </a:solidFill>
                <a:latin typeface="Times New Roman" pitchFamily="18" charset="0"/>
              </a:rPr>
              <a:t>D</a:t>
            </a:r>
            <a:r>
              <a:rPr lang="en-US" sz="4000" dirty="0">
                <a:latin typeface="Times New Roman" pitchFamily="18" charset="0"/>
              </a:rPr>
              <a:t>.  </a:t>
            </a:r>
            <a:r>
              <a:rPr lang="en-US" sz="4000" dirty="0" err="1">
                <a:latin typeface="Times New Roman" pitchFamily="18" charset="0"/>
              </a:rPr>
              <a:t>Hút</a:t>
            </a:r>
            <a:r>
              <a:rPr lang="en-US" sz="4000" dirty="0">
                <a:latin typeface="Times New Roman" pitchFamily="18" charset="0"/>
              </a:rPr>
              <a:t> </a:t>
            </a:r>
            <a:r>
              <a:rPr lang="en-US" sz="4000" dirty="0" err="1">
                <a:latin typeface="Times New Roman" pitchFamily="18" charset="0"/>
              </a:rPr>
              <a:t>các</a:t>
            </a:r>
            <a:r>
              <a:rPr lang="en-US" sz="4000" dirty="0">
                <a:latin typeface="Times New Roman" pitchFamily="18" charset="0"/>
              </a:rPr>
              <a:t> </a:t>
            </a:r>
            <a:r>
              <a:rPr lang="en-US" sz="4000" dirty="0" err="1">
                <a:latin typeface="Times New Roman" pitchFamily="18" charset="0"/>
              </a:rPr>
              <a:t>vụn</a:t>
            </a:r>
            <a:r>
              <a:rPr lang="en-US" sz="4000" dirty="0">
                <a:latin typeface="Times New Roman" pitchFamily="18" charset="0"/>
              </a:rPr>
              <a:t> </a:t>
            </a:r>
            <a:r>
              <a:rPr lang="en-US" sz="4000" dirty="0" err="1">
                <a:latin typeface="Times New Roman" pitchFamily="18" charset="0"/>
              </a:rPr>
              <a:t>giấy</a:t>
            </a:r>
            <a:endParaRPr lang="en-US" sz="4000" dirty="0">
              <a:solidFill>
                <a:srgbClr val="FF0099"/>
              </a:solidFill>
              <a:latin typeface="Times New Roman" pitchFamily="18" charset="0"/>
            </a:endParaRPr>
          </a:p>
        </p:txBody>
      </p:sp>
      <p:sp>
        <p:nvSpPr>
          <p:cNvPr id="15" name="Oval 14">
            <a:extLst>
              <a:ext uri="{FF2B5EF4-FFF2-40B4-BE49-F238E27FC236}">
                <a16:creationId xmlns:a16="http://schemas.microsoft.com/office/drawing/2014/main" id="{0A94ABD7-CC6F-F5A6-071E-28B2ED9B457A}"/>
              </a:ext>
            </a:extLst>
          </p:cNvPr>
          <p:cNvSpPr>
            <a:spLocks noChangeArrowheads="1"/>
          </p:cNvSpPr>
          <p:nvPr/>
        </p:nvSpPr>
        <p:spPr bwMode="auto">
          <a:xfrm>
            <a:off x="1752600" y="5894388"/>
            <a:ext cx="685800" cy="735012"/>
          </a:xfrm>
          <a:prstGeom prst="ellipse">
            <a:avLst/>
          </a:prstGeom>
          <a:noFill/>
          <a:ln w="38100" algn="ctr">
            <a:solidFill>
              <a:srgbClr val="FF0000"/>
            </a:solidFill>
            <a:round/>
            <a:headEnd/>
            <a:tailE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endParaRPr lang="vi-VN" altLang="vi-VN"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8400"/>
                                        </p:tgtEl>
                                        <p:attrNameLst>
                                          <p:attrName>style.visibility</p:attrName>
                                        </p:attrNameLst>
                                      </p:cBhvr>
                                      <p:to>
                                        <p:strVal val="visible"/>
                                      </p:to>
                                    </p:set>
                                    <p:anim calcmode="lin" valueType="num">
                                      <p:cBhvr>
                                        <p:cTn id="7" dur="1000" fill="hold"/>
                                        <p:tgtEl>
                                          <p:spTgt spid="58400"/>
                                        </p:tgtEl>
                                        <p:attrNameLst>
                                          <p:attrName>ppt_w</p:attrName>
                                        </p:attrNameLst>
                                      </p:cBhvr>
                                      <p:tavLst>
                                        <p:tav tm="0">
                                          <p:val>
                                            <p:strVal val="#ppt_w*0.70"/>
                                          </p:val>
                                        </p:tav>
                                        <p:tav tm="100000">
                                          <p:val>
                                            <p:strVal val="#ppt_w"/>
                                          </p:val>
                                        </p:tav>
                                      </p:tavLst>
                                    </p:anim>
                                    <p:anim calcmode="lin" valueType="num">
                                      <p:cBhvr>
                                        <p:cTn id="8" dur="1000" fill="hold"/>
                                        <p:tgtEl>
                                          <p:spTgt spid="58400"/>
                                        </p:tgtEl>
                                        <p:attrNameLst>
                                          <p:attrName>ppt_h</p:attrName>
                                        </p:attrNameLst>
                                      </p:cBhvr>
                                      <p:tavLst>
                                        <p:tav tm="0">
                                          <p:val>
                                            <p:strVal val="#ppt_h"/>
                                          </p:val>
                                        </p:tav>
                                        <p:tav tm="100000">
                                          <p:val>
                                            <p:strVal val="#ppt_h"/>
                                          </p:val>
                                        </p:tav>
                                      </p:tavLst>
                                    </p:anim>
                                    <p:animEffect transition="in" filter="fade">
                                      <p:cBhvr>
                                        <p:cTn id="9" dur="1000"/>
                                        <p:tgtEl>
                                          <p:spTgt spid="58400"/>
                                        </p:tgtEl>
                                      </p:cBhvr>
                                    </p:animEffect>
                                  </p:childTnLst>
                                </p:cTn>
                              </p:par>
                              <p:par>
                                <p:cTn id="10" presetID="55" presetClass="entr" presetSubtype="0" fill="hold" nodeType="withEffect">
                                  <p:stCondLst>
                                    <p:cond delay="0"/>
                                  </p:stCondLst>
                                  <p:childTnLst>
                                    <p:set>
                                      <p:cBhvr>
                                        <p:cTn id="11" dur="1" fill="hold">
                                          <p:stCondLst>
                                            <p:cond delay="0"/>
                                          </p:stCondLst>
                                        </p:cTn>
                                        <p:tgtEl>
                                          <p:spTgt spid="58407"/>
                                        </p:tgtEl>
                                        <p:attrNameLst>
                                          <p:attrName>style.visibility</p:attrName>
                                        </p:attrNameLst>
                                      </p:cBhvr>
                                      <p:to>
                                        <p:strVal val="visible"/>
                                      </p:to>
                                    </p:set>
                                    <p:anim calcmode="lin" valueType="num">
                                      <p:cBhvr>
                                        <p:cTn id="12" dur="1000" fill="hold"/>
                                        <p:tgtEl>
                                          <p:spTgt spid="58407"/>
                                        </p:tgtEl>
                                        <p:attrNameLst>
                                          <p:attrName>ppt_w</p:attrName>
                                        </p:attrNameLst>
                                      </p:cBhvr>
                                      <p:tavLst>
                                        <p:tav tm="0">
                                          <p:val>
                                            <p:strVal val="#ppt_w*0.70"/>
                                          </p:val>
                                        </p:tav>
                                        <p:tav tm="100000">
                                          <p:val>
                                            <p:strVal val="#ppt_w"/>
                                          </p:val>
                                        </p:tav>
                                      </p:tavLst>
                                    </p:anim>
                                    <p:anim calcmode="lin" valueType="num">
                                      <p:cBhvr>
                                        <p:cTn id="13" dur="1000" fill="hold"/>
                                        <p:tgtEl>
                                          <p:spTgt spid="58407"/>
                                        </p:tgtEl>
                                        <p:attrNameLst>
                                          <p:attrName>ppt_h</p:attrName>
                                        </p:attrNameLst>
                                      </p:cBhvr>
                                      <p:tavLst>
                                        <p:tav tm="0">
                                          <p:val>
                                            <p:strVal val="#ppt_h"/>
                                          </p:val>
                                        </p:tav>
                                        <p:tav tm="100000">
                                          <p:val>
                                            <p:strVal val="#ppt_h"/>
                                          </p:val>
                                        </p:tav>
                                      </p:tavLst>
                                    </p:anim>
                                    <p:animEffect transition="in" filter="fade">
                                      <p:cBhvr>
                                        <p:cTn id="14" dur="1000"/>
                                        <p:tgtEl>
                                          <p:spTgt spid="58407"/>
                                        </p:tgtEl>
                                      </p:cBhvr>
                                    </p:animEffect>
                                  </p:childTnLst>
                                </p:cTn>
                              </p:par>
                              <p:par>
                                <p:cTn id="15" presetID="55" presetClass="entr" presetSubtype="0" fill="hold" nodeType="withEffect">
                                  <p:stCondLst>
                                    <p:cond delay="0"/>
                                  </p:stCondLst>
                                  <p:childTnLst>
                                    <p:set>
                                      <p:cBhvr>
                                        <p:cTn id="16" dur="1" fill="hold">
                                          <p:stCondLst>
                                            <p:cond delay="0"/>
                                          </p:stCondLst>
                                        </p:cTn>
                                        <p:tgtEl>
                                          <p:spTgt spid="58408"/>
                                        </p:tgtEl>
                                        <p:attrNameLst>
                                          <p:attrName>style.visibility</p:attrName>
                                        </p:attrNameLst>
                                      </p:cBhvr>
                                      <p:to>
                                        <p:strVal val="visible"/>
                                      </p:to>
                                    </p:set>
                                    <p:anim calcmode="lin" valueType="num">
                                      <p:cBhvr>
                                        <p:cTn id="17" dur="1000" fill="hold"/>
                                        <p:tgtEl>
                                          <p:spTgt spid="58408"/>
                                        </p:tgtEl>
                                        <p:attrNameLst>
                                          <p:attrName>ppt_w</p:attrName>
                                        </p:attrNameLst>
                                      </p:cBhvr>
                                      <p:tavLst>
                                        <p:tav tm="0">
                                          <p:val>
                                            <p:strVal val="#ppt_w*0.70"/>
                                          </p:val>
                                        </p:tav>
                                        <p:tav tm="100000">
                                          <p:val>
                                            <p:strVal val="#ppt_w"/>
                                          </p:val>
                                        </p:tav>
                                      </p:tavLst>
                                    </p:anim>
                                    <p:anim calcmode="lin" valueType="num">
                                      <p:cBhvr>
                                        <p:cTn id="18" dur="1000" fill="hold"/>
                                        <p:tgtEl>
                                          <p:spTgt spid="58408"/>
                                        </p:tgtEl>
                                        <p:attrNameLst>
                                          <p:attrName>ppt_h</p:attrName>
                                        </p:attrNameLst>
                                      </p:cBhvr>
                                      <p:tavLst>
                                        <p:tav tm="0">
                                          <p:val>
                                            <p:strVal val="#ppt_h"/>
                                          </p:val>
                                        </p:tav>
                                        <p:tav tm="100000">
                                          <p:val>
                                            <p:strVal val="#ppt_h"/>
                                          </p:val>
                                        </p:tav>
                                      </p:tavLst>
                                    </p:anim>
                                    <p:animEffect transition="in" filter="fade">
                                      <p:cBhvr>
                                        <p:cTn id="19" dur="1000"/>
                                        <p:tgtEl>
                                          <p:spTgt spid="58408"/>
                                        </p:tgtEl>
                                      </p:cBhvr>
                                    </p:animEffect>
                                  </p:childTnLst>
                                </p:cTn>
                              </p:par>
                              <p:par>
                                <p:cTn id="20" presetID="55" presetClass="entr" presetSubtype="0" fill="hold" nodeType="withEffect">
                                  <p:stCondLst>
                                    <p:cond delay="0"/>
                                  </p:stCondLst>
                                  <p:childTnLst>
                                    <p:set>
                                      <p:cBhvr>
                                        <p:cTn id="21" dur="1" fill="hold">
                                          <p:stCondLst>
                                            <p:cond delay="0"/>
                                          </p:stCondLst>
                                        </p:cTn>
                                        <p:tgtEl>
                                          <p:spTgt spid="58409"/>
                                        </p:tgtEl>
                                        <p:attrNameLst>
                                          <p:attrName>style.visibility</p:attrName>
                                        </p:attrNameLst>
                                      </p:cBhvr>
                                      <p:to>
                                        <p:strVal val="visible"/>
                                      </p:to>
                                    </p:set>
                                    <p:anim calcmode="lin" valueType="num">
                                      <p:cBhvr>
                                        <p:cTn id="22" dur="1000" fill="hold"/>
                                        <p:tgtEl>
                                          <p:spTgt spid="58409"/>
                                        </p:tgtEl>
                                        <p:attrNameLst>
                                          <p:attrName>ppt_w</p:attrName>
                                        </p:attrNameLst>
                                      </p:cBhvr>
                                      <p:tavLst>
                                        <p:tav tm="0">
                                          <p:val>
                                            <p:strVal val="#ppt_w*0.70"/>
                                          </p:val>
                                        </p:tav>
                                        <p:tav tm="100000">
                                          <p:val>
                                            <p:strVal val="#ppt_w"/>
                                          </p:val>
                                        </p:tav>
                                      </p:tavLst>
                                    </p:anim>
                                    <p:anim calcmode="lin" valueType="num">
                                      <p:cBhvr>
                                        <p:cTn id="23" dur="1000" fill="hold"/>
                                        <p:tgtEl>
                                          <p:spTgt spid="58409"/>
                                        </p:tgtEl>
                                        <p:attrNameLst>
                                          <p:attrName>ppt_h</p:attrName>
                                        </p:attrNameLst>
                                      </p:cBhvr>
                                      <p:tavLst>
                                        <p:tav tm="0">
                                          <p:val>
                                            <p:strVal val="#ppt_h"/>
                                          </p:val>
                                        </p:tav>
                                        <p:tav tm="100000">
                                          <p:val>
                                            <p:strVal val="#ppt_h"/>
                                          </p:val>
                                        </p:tav>
                                      </p:tavLst>
                                    </p:anim>
                                    <p:animEffect transition="in" filter="fade">
                                      <p:cBhvr>
                                        <p:cTn id="24" dur="1000"/>
                                        <p:tgtEl>
                                          <p:spTgt spid="58409"/>
                                        </p:tgtEl>
                                      </p:cBhvr>
                                    </p:animEffect>
                                  </p:childTnLst>
                                </p:cTn>
                              </p:par>
                              <p:par>
                                <p:cTn id="25" presetID="55" presetClass="entr" presetSubtype="0" fill="hold" nodeType="withEffect">
                                  <p:stCondLst>
                                    <p:cond delay="0"/>
                                  </p:stCondLst>
                                  <p:childTnLst>
                                    <p:set>
                                      <p:cBhvr>
                                        <p:cTn id="26" dur="1" fill="hold">
                                          <p:stCondLst>
                                            <p:cond delay="0"/>
                                          </p:stCondLst>
                                        </p:cTn>
                                        <p:tgtEl>
                                          <p:spTgt spid="58410"/>
                                        </p:tgtEl>
                                        <p:attrNameLst>
                                          <p:attrName>style.visibility</p:attrName>
                                        </p:attrNameLst>
                                      </p:cBhvr>
                                      <p:to>
                                        <p:strVal val="visible"/>
                                      </p:to>
                                    </p:set>
                                    <p:anim calcmode="lin" valueType="num">
                                      <p:cBhvr>
                                        <p:cTn id="27" dur="1000" fill="hold"/>
                                        <p:tgtEl>
                                          <p:spTgt spid="58410"/>
                                        </p:tgtEl>
                                        <p:attrNameLst>
                                          <p:attrName>ppt_w</p:attrName>
                                        </p:attrNameLst>
                                      </p:cBhvr>
                                      <p:tavLst>
                                        <p:tav tm="0">
                                          <p:val>
                                            <p:strVal val="#ppt_w*0.70"/>
                                          </p:val>
                                        </p:tav>
                                        <p:tav tm="100000">
                                          <p:val>
                                            <p:strVal val="#ppt_w"/>
                                          </p:val>
                                        </p:tav>
                                      </p:tavLst>
                                    </p:anim>
                                    <p:anim calcmode="lin" valueType="num">
                                      <p:cBhvr>
                                        <p:cTn id="28" dur="1000" fill="hold"/>
                                        <p:tgtEl>
                                          <p:spTgt spid="58410"/>
                                        </p:tgtEl>
                                        <p:attrNameLst>
                                          <p:attrName>ppt_h</p:attrName>
                                        </p:attrNameLst>
                                      </p:cBhvr>
                                      <p:tavLst>
                                        <p:tav tm="0">
                                          <p:val>
                                            <p:strVal val="#ppt_h"/>
                                          </p:val>
                                        </p:tav>
                                        <p:tav tm="100000">
                                          <p:val>
                                            <p:strVal val="#ppt_h"/>
                                          </p:val>
                                        </p:tav>
                                      </p:tavLst>
                                    </p:anim>
                                    <p:animEffect transition="in" filter="fade">
                                      <p:cBhvr>
                                        <p:cTn id="29" dur="1000"/>
                                        <p:tgtEl>
                                          <p:spTgt spid="58410"/>
                                        </p:tgtEl>
                                      </p:cBhvr>
                                    </p:animEffect>
                                  </p:childTnLst>
                                </p:cTn>
                              </p:par>
                              <p:par>
                                <p:cTn id="30" presetID="55" presetClass="entr" presetSubtype="0" fill="hold" nodeType="withEffect">
                                  <p:stCondLst>
                                    <p:cond delay="0"/>
                                  </p:stCondLst>
                                  <p:childTnLst>
                                    <p:set>
                                      <p:cBhvr>
                                        <p:cTn id="31" dur="1" fill="hold">
                                          <p:stCondLst>
                                            <p:cond delay="0"/>
                                          </p:stCondLst>
                                        </p:cTn>
                                        <p:tgtEl>
                                          <p:spTgt spid="24681"/>
                                        </p:tgtEl>
                                        <p:attrNameLst>
                                          <p:attrName>style.visibility</p:attrName>
                                        </p:attrNameLst>
                                      </p:cBhvr>
                                      <p:to>
                                        <p:strVal val="visible"/>
                                      </p:to>
                                    </p:set>
                                    <p:anim calcmode="lin" valueType="num">
                                      <p:cBhvr>
                                        <p:cTn id="32" dur="1000" fill="hold"/>
                                        <p:tgtEl>
                                          <p:spTgt spid="24681"/>
                                        </p:tgtEl>
                                        <p:attrNameLst>
                                          <p:attrName>ppt_w</p:attrName>
                                        </p:attrNameLst>
                                      </p:cBhvr>
                                      <p:tavLst>
                                        <p:tav tm="0">
                                          <p:val>
                                            <p:strVal val="#ppt_w*0.70"/>
                                          </p:val>
                                        </p:tav>
                                        <p:tav tm="100000">
                                          <p:val>
                                            <p:strVal val="#ppt_w"/>
                                          </p:val>
                                        </p:tav>
                                      </p:tavLst>
                                    </p:anim>
                                    <p:anim calcmode="lin" valueType="num">
                                      <p:cBhvr>
                                        <p:cTn id="33" dur="1000" fill="hold"/>
                                        <p:tgtEl>
                                          <p:spTgt spid="24681"/>
                                        </p:tgtEl>
                                        <p:attrNameLst>
                                          <p:attrName>ppt_h</p:attrName>
                                        </p:attrNameLst>
                                      </p:cBhvr>
                                      <p:tavLst>
                                        <p:tav tm="0">
                                          <p:val>
                                            <p:strVal val="#ppt_h"/>
                                          </p:val>
                                        </p:tav>
                                        <p:tav tm="100000">
                                          <p:val>
                                            <p:strVal val="#ppt_h"/>
                                          </p:val>
                                        </p:tav>
                                      </p:tavLst>
                                    </p:anim>
                                    <p:animEffect transition="in" filter="fade">
                                      <p:cBhvr>
                                        <p:cTn id="34" dur="1000"/>
                                        <p:tgtEl>
                                          <p:spTgt spid="24681"/>
                                        </p:tgtEl>
                                      </p:cBhvr>
                                    </p:animEffect>
                                  </p:childTnLst>
                                </p:cTn>
                              </p:par>
                              <p:par>
                                <p:cTn id="35" presetID="55"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strVal val="#ppt_w*0.70"/>
                                          </p:val>
                                        </p:tav>
                                        <p:tav tm="100000">
                                          <p:val>
                                            <p:strVal val="#ppt_w"/>
                                          </p:val>
                                        </p:tav>
                                      </p:tavLst>
                                    </p:anim>
                                    <p:anim calcmode="lin" valueType="num">
                                      <p:cBhvr>
                                        <p:cTn id="38" dur="1000" fill="hold"/>
                                        <p:tgtEl>
                                          <p:spTgt spid="2"/>
                                        </p:tgtEl>
                                        <p:attrNameLst>
                                          <p:attrName>ppt_h</p:attrName>
                                        </p:attrNameLst>
                                      </p:cBhvr>
                                      <p:tavLst>
                                        <p:tav tm="0">
                                          <p:val>
                                            <p:strVal val="#ppt_h"/>
                                          </p:val>
                                        </p:tav>
                                        <p:tav tm="100000">
                                          <p:val>
                                            <p:strVal val="#ppt_h"/>
                                          </p:val>
                                        </p:tav>
                                      </p:tavLst>
                                    </p:anim>
                                    <p:animEffect transition="in" filter="fade">
                                      <p:cBhvr>
                                        <p:cTn id="39" dur="1000"/>
                                        <p:tgtEl>
                                          <p:spTgt spid="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ppt_x"/>
                                          </p:val>
                                        </p:tav>
                                        <p:tav tm="100000">
                                          <p:val>
                                            <p:strVal val="#ppt_x"/>
                                          </p:val>
                                        </p:tav>
                                      </p:tavLst>
                                    </p:anim>
                                    <p:anim calcmode="lin" valueType="num">
                                      <p:cBhvr additive="base">
                                        <p:cTn id="4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6" presetClass="entr" presetSubtype="21"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par>
                                <p:cTn id="51" presetID="16" presetClass="entr" presetSubtype="21"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arn(inVertical)">
                                      <p:cBhvr>
                                        <p:cTn id="53" dur="500"/>
                                        <p:tgtEl>
                                          <p:spTgt spid="11"/>
                                        </p:tgtEl>
                                      </p:cBhvr>
                                    </p:animEffect>
                                  </p:childTnLst>
                                </p:cTn>
                              </p:par>
                              <p:par>
                                <p:cTn id="54" presetID="16" presetClass="entr" presetSubtype="21"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Vertical)">
                                      <p:cBhvr>
                                        <p:cTn id="56" dur="500"/>
                                        <p:tgtEl>
                                          <p:spTgt spid="12"/>
                                        </p:tgtEl>
                                      </p:cBhvr>
                                    </p:animEffect>
                                  </p:childTnLst>
                                </p:cTn>
                              </p:par>
                              <p:par>
                                <p:cTn id="57" presetID="16" presetClass="entr" presetSubtype="21"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arn(inVertical)">
                                      <p:cBhvr>
                                        <p:cTn id="59" dur="500"/>
                                        <p:tgtEl>
                                          <p:spTgt spid="13"/>
                                        </p:tgtEl>
                                      </p:cBhvr>
                                    </p:animEffect>
                                  </p:childTnLst>
                                </p:cTn>
                              </p:par>
                              <p:par>
                                <p:cTn id="60" presetID="16" presetClass="entr" presetSubtype="21"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arn(inVertical)">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00" grpId="0"/>
      <p:bldP spid="58407" grpId="0"/>
      <p:bldP spid="58408" grpId="0"/>
      <p:bldP spid="58409" grpId="0"/>
      <p:bldP spid="58410" grpId="0"/>
      <p:bldP spid="24681" grpId="0"/>
      <p:bldP spid="2" grpId="0"/>
      <p:bldP spid="30" grpId="0" animBg="1"/>
      <p:bldP spid="10" grpId="0"/>
      <p:bldP spid="11" grpId="0"/>
      <p:bldP spid="12" grpId="0"/>
      <p:bldP spid="13" grpId="0"/>
      <p:bldP spid="14"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a:grpSpLocks/>
          </p:cNvGrpSpPr>
          <p:nvPr/>
        </p:nvGrpSpPr>
        <p:grpSpPr bwMode="auto">
          <a:xfrm>
            <a:off x="381001" y="773420"/>
            <a:ext cx="2819399" cy="2798739"/>
            <a:chOff x="240" y="-415"/>
            <a:chExt cx="1537" cy="2089"/>
          </a:xfrm>
        </p:grpSpPr>
        <p:graphicFrame>
          <p:nvGraphicFramePr>
            <p:cNvPr id="3" name="Object 2"/>
            <p:cNvGraphicFramePr>
              <a:graphicFrameLocks noChangeAspect="1"/>
            </p:cNvGraphicFramePr>
            <p:nvPr/>
          </p:nvGraphicFramePr>
          <p:xfrm>
            <a:off x="240" y="-415"/>
            <a:ext cx="1327" cy="1377"/>
          </p:xfrm>
          <a:graphic>
            <a:graphicData uri="http://schemas.openxmlformats.org/presentationml/2006/ole">
              <mc:AlternateContent xmlns:mc="http://schemas.openxmlformats.org/markup-compatibility/2006">
                <mc:Choice xmlns:v="urn:schemas-microsoft-com:vml" Requires="v">
                  <p:oleObj name="Bitmap Image" r:id="rId2" imgW="2257740" imgH="2343477" progId="Paint.Picture">
                    <p:embed/>
                  </p:oleObj>
                </mc:Choice>
                <mc:Fallback>
                  <p:oleObj name="Bitmap Image" r:id="rId2" imgW="2257740" imgH="2343477" progId="Paint.Picture">
                    <p:embed/>
                    <p:pic>
                      <p:nvPicPr>
                        <p:cNvPr id="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415"/>
                          <a:ext cx="1327" cy="1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 Box 9"/>
            <p:cNvSpPr txBox="1">
              <a:spLocks noChangeArrowheads="1"/>
            </p:cNvSpPr>
            <p:nvPr/>
          </p:nvSpPr>
          <p:spPr bwMode="auto">
            <a:xfrm>
              <a:off x="268" y="962"/>
              <a:ext cx="1509" cy="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dirty="0" err="1">
                  <a:solidFill>
                    <a:srgbClr val="0000CC"/>
                  </a:solidFill>
                  <a:latin typeface="Times New Roman" pitchFamily="18" charset="0"/>
                  <a:cs typeface="Times New Roman" pitchFamily="18" charset="0"/>
                </a:rPr>
                <a:t>Dùng</a:t>
              </a:r>
              <a:r>
                <a:rPr lang="en-US" sz="2800" dirty="0">
                  <a:solidFill>
                    <a:srgbClr val="0000CC"/>
                  </a:solidFill>
                  <a:latin typeface="Times New Roman" pitchFamily="18" charset="0"/>
                  <a:cs typeface="Times New Roman" pitchFamily="18" charset="0"/>
                </a:rPr>
                <a:t> ở </a:t>
              </a:r>
              <a:r>
                <a:rPr lang="en-US" sz="2800" dirty="0" err="1">
                  <a:solidFill>
                    <a:srgbClr val="0000CC"/>
                  </a:solidFill>
                  <a:latin typeface="Times New Roman" pitchFamily="18" charset="0"/>
                  <a:cs typeface="Times New Roman" pitchFamily="18" charset="0"/>
                </a:rPr>
                <a:t>xe</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máy</a:t>
              </a:r>
              <a:r>
                <a:rPr lang="en-US" sz="2800" dirty="0">
                  <a:solidFill>
                    <a:srgbClr val="0000CC"/>
                  </a:solidFill>
                  <a:latin typeface="Times New Roman" pitchFamily="18" charset="0"/>
                  <a:cs typeface="Times New Roman" pitchFamily="18" charset="0"/>
                </a:rPr>
                <a:t>, ô </a:t>
              </a:r>
              <a:r>
                <a:rPr lang="en-US" sz="2800" dirty="0" err="1">
                  <a:solidFill>
                    <a:srgbClr val="0000CC"/>
                  </a:solidFill>
                  <a:latin typeface="Times New Roman" pitchFamily="18" charset="0"/>
                  <a:cs typeface="Times New Roman" pitchFamily="18" charset="0"/>
                </a:rPr>
                <a:t>tô</a:t>
              </a:r>
              <a:r>
                <a:rPr lang="en-US" sz="2800" dirty="0">
                  <a:solidFill>
                    <a:srgbClr val="0000CC"/>
                  </a:solidFill>
                  <a:latin typeface="Times New Roman" pitchFamily="18" charset="0"/>
                  <a:cs typeface="Times New Roman" pitchFamily="18" charset="0"/>
                </a:rPr>
                <a:t>, …..</a:t>
              </a:r>
            </a:p>
          </p:txBody>
        </p:sp>
      </p:grpSp>
      <p:grpSp>
        <p:nvGrpSpPr>
          <p:cNvPr id="5" name="Group 27"/>
          <p:cNvGrpSpPr>
            <a:grpSpLocks/>
          </p:cNvGrpSpPr>
          <p:nvPr/>
        </p:nvGrpSpPr>
        <p:grpSpPr bwMode="auto">
          <a:xfrm>
            <a:off x="3879800" y="801018"/>
            <a:ext cx="2163070" cy="3230397"/>
            <a:chOff x="2191" y="618"/>
            <a:chExt cx="1248" cy="2278"/>
          </a:xfrm>
        </p:grpSpPr>
        <p:graphicFrame>
          <p:nvGraphicFramePr>
            <p:cNvPr id="6" name="Object 3"/>
            <p:cNvGraphicFramePr>
              <a:graphicFrameLocks noChangeAspect="1"/>
            </p:cNvGraphicFramePr>
            <p:nvPr/>
          </p:nvGraphicFramePr>
          <p:xfrm>
            <a:off x="2393" y="618"/>
            <a:ext cx="686" cy="1301"/>
          </p:xfrm>
          <a:graphic>
            <a:graphicData uri="http://schemas.openxmlformats.org/presentationml/2006/ole">
              <mc:AlternateContent xmlns:mc="http://schemas.openxmlformats.org/markup-compatibility/2006">
                <mc:Choice xmlns:v="urn:schemas-microsoft-com:vml" Requires="v">
                  <p:oleObj name="Bitmap Image" r:id="rId4" imgW="371527" imgH="647619" progId="Paint.Picture">
                    <p:embed/>
                  </p:oleObj>
                </mc:Choice>
                <mc:Fallback>
                  <p:oleObj name="Bitmap Image" r:id="rId4" imgW="371527" imgH="647619" progId="Paint.Picture">
                    <p:embed/>
                    <p:pic>
                      <p:nvPicPr>
                        <p:cNvPr id="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3" y="618"/>
                          <a:ext cx="686" cy="1301"/>
                        </a:xfrm>
                        <a:prstGeom prst="rect">
                          <a:avLst/>
                        </a:prstGeom>
                        <a:noFill/>
                        <a:ln>
                          <a:noFill/>
                        </a:ln>
                        <a:effectLst/>
                      </p:spPr>
                    </p:pic>
                  </p:oleObj>
                </mc:Fallback>
              </mc:AlternateContent>
            </a:graphicData>
          </a:graphic>
        </p:graphicFrame>
        <p:sp>
          <p:nvSpPr>
            <p:cNvPr id="7" name="Text Box 11"/>
            <p:cNvSpPr txBox="1">
              <a:spLocks noChangeArrowheads="1"/>
            </p:cNvSpPr>
            <p:nvPr/>
          </p:nvSpPr>
          <p:spPr bwMode="auto">
            <a:xfrm>
              <a:off x="2191" y="1919"/>
              <a:ext cx="1248" cy="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dirty="0" err="1">
                  <a:solidFill>
                    <a:srgbClr val="0000CC"/>
                  </a:solidFill>
                  <a:latin typeface="Times New Roman" pitchFamily="18" charset="0"/>
                  <a:cs typeface="Times New Roman" pitchFamily="18" charset="0"/>
                </a:rPr>
                <a:t>Dùng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trong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đèn</a:t>
              </a:r>
              <a:r>
                <a:rPr lang="en-US" sz="2800" dirty="0">
                  <a:solidFill>
                    <a:srgbClr val="0000CC"/>
                  </a:solidFill>
                  <a:latin typeface="Times New Roman" pitchFamily="18" charset="0"/>
                  <a:cs typeface="Times New Roman" pitchFamily="18" charset="0"/>
                </a:rPr>
                <a:t> pin, </a:t>
              </a:r>
              <a:r>
                <a:rPr lang="en-US" sz="2800" dirty="0" err="1">
                  <a:solidFill>
                    <a:srgbClr val="0000CC"/>
                  </a:solidFill>
                  <a:latin typeface="Times New Roman" pitchFamily="18" charset="0"/>
                  <a:cs typeface="Times New Roman" pitchFamily="18" charset="0"/>
                </a:rPr>
                <a:t>xe</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đồ</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chơi</a:t>
              </a:r>
              <a:r>
                <a:rPr lang="en-US" sz="2800" dirty="0">
                  <a:solidFill>
                    <a:srgbClr val="0000CC"/>
                  </a:solidFill>
                  <a:latin typeface="Times New Roman" pitchFamily="18" charset="0"/>
                  <a:cs typeface="Times New Roman" pitchFamily="18" charset="0"/>
                </a:rPr>
                <a:t>, ….</a:t>
              </a:r>
            </a:p>
          </p:txBody>
        </p:sp>
      </p:grpSp>
      <p:grpSp>
        <p:nvGrpSpPr>
          <p:cNvPr id="8" name="Group 29"/>
          <p:cNvGrpSpPr>
            <a:grpSpLocks/>
          </p:cNvGrpSpPr>
          <p:nvPr/>
        </p:nvGrpSpPr>
        <p:grpSpPr bwMode="auto">
          <a:xfrm>
            <a:off x="263435" y="4436957"/>
            <a:ext cx="3799476" cy="1599353"/>
            <a:chOff x="336" y="3000"/>
            <a:chExt cx="2264" cy="888"/>
          </a:xfrm>
        </p:grpSpPr>
        <p:graphicFrame>
          <p:nvGraphicFramePr>
            <p:cNvPr id="9" name="Object 4"/>
            <p:cNvGraphicFramePr>
              <a:graphicFrameLocks noChangeAspect="1"/>
            </p:cNvGraphicFramePr>
            <p:nvPr/>
          </p:nvGraphicFramePr>
          <p:xfrm>
            <a:off x="336" y="3000"/>
            <a:ext cx="291" cy="888"/>
          </p:xfrm>
          <a:graphic>
            <a:graphicData uri="http://schemas.openxmlformats.org/presentationml/2006/ole">
              <mc:AlternateContent xmlns:mc="http://schemas.openxmlformats.org/markup-compatibility/2006">
                <mc:Choice xmlns:v="urn:schemas-microsoft-com:vml" Requires="v">
                  <p:oleObj name="Bitmap Image" r:id="rId6" imgW="685714" imgH="2095793" progId="Paint.Picture">
                    <p:embed/>
                  </p:oleObj>
                </mc:Choice>
                <mc:Fallback>
                  <p:oleObj name="Bitmap Image" r:id="rId6" imgW="685714" imgH="2095793" progId="Paint.Picture">
                    <p:embed/>
                    <p:pic>
                      <p:nvPicPr>
                        <p:cNvPr id="9"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 y="3000"/>
                          <a:ext cx="291" cy="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13"/>
            <p:cNvSpPr txBox="1">
              <a:spLocks noChangeArrowheads="1"/>
            </p:cNvSpPr>
            <p:nvPr/>
          </p:nvSpPr>
          <p:spPr bwMode="auto">
            <a:xfrm>
              <a:off x="768" y="3000"/>
              <a:ext cx="1832" cy="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dirty="0" err="1">
                  <a:solidFill>
                    <a:srgbClr val="0000CC"/>
                  </a:solidFill>
                  <a:latin typeface="Times New Roman" pitchFamily="18" charset="0"/>
                  <a:cs typeface="Times New Roman" pitchFamily="18" charset="0"/>
                </a:rPr>
                <a:t>Dùng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trong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đồng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hồ</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treo</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tường</a:t>
              </a:r>
              <a:r>
                <a:rPr lang="en-US" sz="2800">
                  <a:solidFill>
                    <a:srgbClr val="0000CC"/>
                  </a:solidFill>
                  <a:latin typeface="VNI-Times" pitchFamily="2" charset="0"/>
                </a:rPr>
                <a:t>, điều khiển từ xa ….</a:t>
              </a:r>
              <a:endParaRPr lang="en-US" sz="2800" dirty="0">
                <a:solidFill>
                  <a:srgbClr val="0000CC"/>
                </a:solidFill>
                <a:latin typeface="VNI-Times" pitchFamily="2" charset="0"/>
              </a:endParaRPr>
            </a:p>
          </p:txBody>
        </p:sp>
      </p:grpSp>
      <p:grpSp>
        <p:nvGrpSpPr>
          <p:cNvPr id="11" name="Group 28"/>
          <p:cNvGrpSpPr>
            <a:grpSpLocks/>
          </p:cNvGrpSpPr>
          <p:nvPr/>
        </p:nvGrpSpPr>
        <p:grpSpPr bwMode="auto">
          <a:xfrm>
            <a:off x="6392982" y="771087"/>
            <a:ext cx="3382963" cy="3326004"/>
            <a:chOff x="4128" y="178"/>
            <a:chExt cx="2131" cy="2860"/>
          </a:xfrm>
        </p:grpSpPr>
        <p:pic>
          <p:nvPicPr>
            <p:cNvPr id="12" name="Picture 6" descr="DSCF1937"/>
            <p:cNvPicPr>
              <a:picLocks noChangeAspect="1" noChangeArrowheads="1"/>
            </p:cNvPicPr>
            <p:nvPr/>
          </p:nvPicPr>
          <p:blipFill>
            <a:blip r:embed="rId8">
              <a:lum contrast="40000"/>
              <a:extLst>
                <a:ext uri="{28A0092B-C50C-407E-A947-70E740481C1C}">
                  <a14:useLocalDpi xmlns:a14="http://schemas.microsoft.com/office/drawing/2010/main" val="0"/>
                </a:ext>
              </a:extLst>
            </a:blip>
            <a:srcRect l="30008" t="33337" r="45000" b="13348"/>
            <a:stretch>
              <a:fillRect/>
            </a:stretch>
          </p:blipFill>
          <p:spPr bwMode="auto">
            <a:xfrm>
              <a:off x="4224" y="178"/>
              <a:ext cx="816" cy="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5"/>
            <p:cNvSpPr txBox="1">
              <a:spLocks noChangeArrowheads="1"/>
            </p:cNvSpPr>
            <p:nvPr/>
          </p:nvSpPr>
          <p:spPr bwMode="auto">
            <a:xfrm>
              <a:off x="4128" y="1847"/>
              <a:ext cx="2131" cy="1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dirty="0" err="1">
                  <a:solidFill>
                    <a:srgbClr val="0000CC"/>
                  </a:solidFill>
                  <a:latin typeface="Times New Roman" pitchFamily="18" charset="0"/>
                  <a:cs typeface="Times New Roman" pitchFamily="18" charset="0"/>
                </a:rPr>
                <a:t>Dùng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trong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đồng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hồ</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đo</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năng</a:t>
              </a:r>
              <a:r>
                <a:rPr lang="en-US" sz="2800">
                  <a:solidFill>
                    <a:srgbClr val="0000CC"/>
                  </a:solidFill>
                  <a:latin typeface="Times New Roman" pitchFamily="18" charset="0"/>
                  <a:cs typeface="Times New Roman" pitchFamily="18" charset="0"/>
                </a:rPr>
                <a:t>, máy ảnh, </a:t>
              </a:r>
              <a:r>
                <a:rPr lang="en-US" sz="2800" dirty="0">
                  <a:solidFill>
                    <a:srgbClr val="0000CC"/>
                  </a:solidFill>
                  <a:latin typeface="Times New Roman" pitchFamily="18" charset="0"/>
                  <a:cs typeface="Times New Roman" pitchFamily="18" charset="0"/>
                </a:rPr>
                <a:t>………</a:t>
              </a:r>
            </a:p>
          </p:txBody>
        </p:sp>
      </p:grpSp>
      <p:grpSp>
        <p:nvGrpSpPr>
          <p:cNvPr id="14" name="Group 30"/>
          <p:cNvGrpSpPr>
            <a:grpSpLocks/>
          </p:cNvGrpSpPr>
          <p:nvPr/>
        </p:nvGrpSpPr>
        <p:grpSpPr bwMode="auto">
          <a:xfrm>
            <a:off x="4370388" y="4420343"/>
            <a:ext cx="5280025" cy="1957501"/>
            <a:chOff x="2880" y="2726"/>
            <a:chExt cx="3326" cy="1162"/>
          </a:xfrm>
        </p:grpSpPr>
        <p:pic>
          <p:nvPicPr>
            <p:cNvPr id="15" name="Picture 5" descr="pin tr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0" y="2838"/>
              <a:ext cx="882" cy="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7"/>
            <p:cNvSpPr txBox="1">
              <a:spLocks noChangeArrowheads="1"/>
            </p:cNvSpPr>
            <p:nvPr/>
          </p:nvSpPr>
          <p:spPr bwMode="auto">
            <a:xfrm>
              <a:off x="3744" y="2726"/>
              <a:ext cx="2462" cy="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dirty="0" err="1">
                  <a:solidFill>
                    <a:srgbClr val="0000CC"/>
                  </a:solidFill>
                  <a:latin typeface="Times New Roman" pitchFamily="18" charset="0"/>
                  <a:cs typeface="Times New Roman" pitchFamily="18" charset="0"/>
                </a:rPr>
                <a:t>Dùng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trong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máy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tính</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bỏ</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túi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đồ</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điện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tử</a:t>
              </a:r>
              <a:r>
                <a:rPr lang="en-US" sz="2800" dirty="0">
                  <a:solidFill>
                    <a:srgbClr val="0000CC"/>
                  </a:solidFill>
                  <a:latin typeface="Times New Roman" pitchFamily="18" charset="0"/>
                  <a:cs typeface="Times New Roman" pitchFamily="18" charset="0"/>
                </a:rPr>
                <a:t>, …….</a:t>
              </a:r>
            </a:p>
          </p:txBody>
        </p:sp>
      </p:grpSp>
      <p:pic>
        <p:nvPicPr>
          <p:cNvPr id="21" name="Picture 16" descr="o cam di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55995" y="2588354"/>
            <a:ext cx="1600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08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1000"/>
                                        <p:tgtEl>
                                          <p:spTgt spid="5"/>
                                        </p:tgtEl>
                                      </p:cBhvr>
                                    </p:animEffect>
                                  </p:childTnLst>
                                </p:cTn>
                              </p:par>
                            </p:childTnLst>
                          </p:cTn>
                        </p:par>
                        <p:par>
                          <p:cTn id="12" fill="hold">
                            <p:stCondLst>
                              <p:cond delay="1500"/>
                            </p:stCondLst>
                            <p:childTnLst>
                              <p:par>
                                <p:cTn id="13" presetID="4"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1000"/>
                                        <p:tgtEl>
                                          <p:spTgt spid="11"/>
                                        </p:tgtEl>
                                      </p:cBhvr>
                                    </p:animEffect>
                                  </p:childTnLst>
                                </p:cTn>
                              </p:par>
                            </p:childTnLst>
                          </p:cTn>
                        </p:par>
                        <p:par>
                          <p:cTn id="16" fill="hold">
                            <p:stCondLst>
                              <p:cond delay="2500"/>
                            </p:stCondLst>
                            <p:childTnLst>
                              <p:par>
                                <p:cTn id="17" presetID="4"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1000"/>
                                        <p:tgtEl>
                                          <p:spTgt spid="8"/>
                                        </p:tgtEl>
                                      </p:cBhvr>
                                    </p:animEffect>
                                  </p:childTnLst>
                                </p:cTn>
                              </p:par>
                            </p:childTnLst>
                          </p:cTn>
                        </p:par>
                        <p:par>
                          <p:cTn id="20" fill="hold">
                            <p:stCondLst>
                              <p:cond delay="3500"/>
                            </p:stCondLst>
                            <p:childTnLst>
                              <p:par>
                                <p:cTn id="21" presetID="4"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1000"/>
                                        <p:tgtEl>
                                          <p:spTgt spid="14"/>
                                        </p:tgtEl>
                                      </p:cBhvr>
                                    </p:animEffect>
                                  </p:childTnLst>
                                </p:cTn>
                              </p:par>
                            </p:childTnLst>
                          </p:cTn>
                        </p:par>
                        <p:par>
                          <p:cTn id="24" fill="hold">
                            <p:stCondLst>
                              <p:cond delay="4500"/>
                            </p:stCondLst>
                            <p:childTnLst>
                              <p:par>
                                <p:cTn id="25" presetID="4"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ox(in)">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5923397" cy="2936876"/>
            <a:chOff x="0" y="16"/>
            <a:chExt cx="2112" cy="1850"/>
          </a:xfrm>
        </p:grpSpPr>
        <p:pic>
          <p:nvPicPr>
            <p:cNvPr id="3" name="Picture 3"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
              <a:ext cx="2100"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0" y="1536"/>
              <a:ext cx="211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solidFill>
                    <a:srgbClr val="0000FF"/>
                  </a:solidFill>
                  <a:latin typeface="Times New Roman" panose="02020603050405020304" pitchFamily="18" charset="0"/>
                </a:rPr>
                <a:t>Nhà máy pin mặt trời</a:t>
              </a:r>
            </a:p>
          </p:txBody>
        </p:sp>
      </p:grpSp>
      <p:grpSp>
        <p:nvGrpSpPr>
          <p:cNvPr id="5" name="Group 5"/>
          <p:cNvGrpSpPr>
            <a:grpSpLocks/>
          </p:cNvGrpSpPr>
          <p:nvPr/>
        </p:nvGrpSpPr>
        <p:grpSpPr bwMode="auto">
          <a:xfrm>
            <a:off x="6096000" y="-25400"/>
            <a:ext cx="5638800" cy="3038476"/>
            <a:chOff x="2154" y="0"/>
            <a:chExt cx="3552" cy="1914"/>
          </a:xfrm>
        </p:grpSpPr>
        <p:pic>
          <p:nvPicPr>
            <p:cNvPr id="6" name="Picture 6" descr="14%20Cac%20phuong%20phap%20bao%20duong%20may%20p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 y="0"/>
              <a:ext cx="3552"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2208" y="1584"/>
              <a:ext cx="297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solidFill>
                    <a:srgbClr val="0000FF"/>
                  </a:solidFill>
                  <a:latin typeface="Times New Roman" panose="02020603050405020304" pitchFamily="18" charset="0"/>
                </a:rPr>
                <a:t>Nhà máy nhiệt điện</a:t>
              </a:r>
            </a:p>
          </p:txBody>
        </p:sp>
      </p:grpSp>
      <p:grpSp>
        <p:nvGrpSpPr>
          <p:cNvPr id="8" name="Group 8"/>
          <p:cNvGrpSpPr>
            <a:grpSpLocks/>
          </p:cNvGrpSpPr>
          <p:nvPr/>
        </p:nvGrpSpPr>
        <p:grpSpPr bwMode="auto">
          <a:xfrm>
            <a:off x="0" y="2946400"/>
            <a:ext cx="5923397" cy="3952876"/>
            <a:chOff x="96" y="1872"/>
            <a:chExt cx="2784" cy="2490"/>
          </a:xfrm>
        </p:grpSpPr>
        <p:pic>
          <p:nvPicPr>
            <p:cNvPr id="9" name="Picture 9" descr="Tram phat dien g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1872"/>
              <a:ext cx="2784" cy="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528" y="4032"/>
              <a:ext cx="18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solidFill>
                    <a:srgbClr val="FFFF00"/>
                  </a:solidFill>
                  <a:latin typeface="Times New Roman" panose="02020603050405020304" pitchFamily="18" charset="0"/>
                </a:rPr>
                <a:t>Điện gió</a:t>
              </a:r>
            </a:p>
          </p:txBody>
        </p:sp>
      </p:grpSp>
      <p:grpSp>
        <p:nvGrpSpPr>
          <p:cNvPr id="11" name="Group 11"/>
          <p:cNvGrpSpPr>
            <a:grpSpLocks/>
          </p:cNvGrpSpPr>
          <p:nvPr/>
        </p:nvGrpSpPr>
        <p:grpSpPr bwMode="auto">
          <a:xfrm>
            <a:off x="6096000" y="3022600"/>
            <a:ext cx="5600700" cy="3876676"/>
            <a:chOff x="2937" y="1872"/>
            <a:chExt cx="2823" cy="2442"/>
          </a:xfrm>
        </p:grpSpPr>
        <p:pic>
          <p:nvPicPr>
            <p:cNvPr id="12" name="Picture 12" descr="nha may thuy di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7" y="1872"/>
              <a:ext cx="2706"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3"/>
            <p:cNvSpPr txBox="1">
              <a:spLocks noChangeArrowheads="1"/>
            </p:cNvSpPr>
            <p:nvPr/>
          </p:nvSpPr>
          <p:spPr bwMode="auto">
            <a:xfrm>
              <a:off x="3024" y="3984"/>
              <a:ext cx="27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solidFill>
                    <a:srgbClr val="FFFF00"/>
                  </a:solidFill>
                  <a:latin typeface="Times New Roman" panose="02020603050405020304" pitchFamily="18" charset="0"/>
                </a:rPr>
                <a:t>Thủy điện</a:t>
              </a:r>
            </a:p>
          </p:txBody>
        </p:sp>
      </p:grpSp>
    </p:spTree>
    <p:extLst>
      <p:ext uri="{BB962C8B-B14F-4D97-AF65-F5344CB8AC3E}">
        <p14:creationId xmlns:p14="http://schemas.microsoft.com/office/powerpoint/2010/main" val="353880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ou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 calcmode="lin" valueType="num">
                                      <p:cBhvr>
                                        <p:cTn id="19" dur="500" fill="hold"/>
                                        <p:tgtEl>
                                          <p:spTgt spid="8"/>
                                        </p:tgtEl>
                                        <p:attrNameLst>
                                          <p:attrName>style.rotation</p:attrName>
                                        </p:attrNameLst>
                                      </p:cBhvr>
                                      <p:tavLst>
                                        <p:tav tm="0">
                                          <p:val>
                                            <p:fltVal val="360"/>
                                          </p:val>
                                        </p:tav>
                                        <p:tav tm="100000">
                                          <p:val>
                                            <p:fltVal val="0"/>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edg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5">
            <a:extLst>
              <a:ext uri="{FF2B5EF4-FFF2-40B4-BE49-F238E27FC236}">
                <a16:creationId xmlns:a16="http://schemas.microsoft.com/office/drawing/2014/main" id="{6B364415-0F51-EC28-B7A9-8A93C3D6A2EB}"/>
              </a:ext>
            </a:extLst>
          </p:cNvPr>
          <p:cNvSpPr txBox="1">
            <a:spLocks noChangeArrowheads="1"/>
          </p:cNvSpPr>
          <p:nvPr/>
        </p:nvSpPr>
        <p:spPr bwMode="auto">
          <a:xfrm>
            <a:off x="317500" y="645199"/>
            <a:ext cx="89916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vi-VN" altLang="vi-VN" sz="2800" b="1" u="sng">
                <a:solidFill>
                  <a:schemeClr val="tx2"/>
                </a:solidFill>
                <a:latin typeface="Times New Roman" panose="02020603050405020304" pitchFamily="18" charset="0"/>
              </a:rPr>
              <a:t>II/ TÁC DỤNG CỦA DÒNG DIỆN:</a:t>
            </a:r>
            <a:endParaRPr lang="vi-VN" altLang="vi-VN" sz="2800">
              <a:solidFill>
                <a:schemeClr val="tx2"/>
              </a:solidFill>
              <a:latin typeface="Times New Roman" panose="02020603050405020304" pitchFamily="18" charset="0"/>
            </a:endParaRPr>
          </a:p>
          <a:p>
            <a:pPr eaLnBrk="1" hangingPunct="1">
              <a:spcBef>
                <a:spcPct val="50000"/>
              </a:spcBef>
            </a:pPr>
            <a:r>
              <a:rPr lang="en-US" altLang="vi-VN" sz="2800">
                <a:solidFill>
                  <a:schemeClr val="tx2"/>
                </a:solidFill>
                <a:latin typeface="Times New Roman" panose="02020603050405020304" pitchFamily="18" charset="0"/>
              </a:rPr>
              <a:t>1. Tác dụng phát sáng</a:t>
            </a:r>
          </a:p>
        </p:txBody>
      </p:sp>
      <p:sp>
        <p:nvSpPr>
          <p:cNvPr id="15" name="Text Box 6">
            <a:extLst>
              <a:ext uri="{FF2B5EF4-FFF2-40B4-BE49-F238E27FC236}">
                <a16:creationId xmlns:a16="http://schemas.microsoft.com/office/drawing/2014/main" id="{C55734DF-83FE-C1D0-823A-64E05F9EADFA}"/>
              </a:ext>
            </a:extLst>
          </p:cNvPr>
          <p:cNvSpPr txBox="1">
            <a:spLocks noChangeArrowheads="1"/>
          </p:cNvSpPr>
          <p:nvPr/>
        </p:nvSpPr>
        <p:spPr bwMode="auto">
          <a:xfrm>
            <a:off x="1524000" y="152400"/>
            <a:ext cx="9144000" cy="430887"/>
          </a:xfrm>
          <a:prstGeom prst="rect">
            <a:avLst/>
          </a:prstGeom>
          <a:gradFill rotWithShape="1">
            <a:gsLst>
              <a:gs pos="0">
                <a:srgbClr val="FF66FF"/>
              </a:gs>
              <a:gs pos="50000">
                <a:schemeClr val="bg1"/>
              </a:gs>
              <a:gs pos="100000">
                <a:srgbClr val="FF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vi-VN" sz="2200">
                <a:solidFill>
                  <a:srgbClr val="0000FF"/>
                </a:solidFill>
                <a:latin typeface="Times New Roman" pitchFamily="18" charset="0"/>
              </a:rPr>
              <a:t>Tiết - </a:t>
            </a:r>
            <a:r>
              <a:rPr lang="vi-VN" sz="2200" dirty="0">
                <a:solidFill>
                  <a:srgbClr val="0000FF"/>
                </a:solidFill>
                <a:latin typeface="Times New Roman" pitchFamily="18" charset="0"/>
              </a:rPr>
              <a:t>Bài 22: </a:t>
            </a:r>
            <a:r>
              <a:rPr lang="en-US" sz="2200" dirty="0">
                <a:solidFill>
                  <a:srgbClr val="0000FF"/>
                </a:solidFill>
                <a:latin typeface="Times New Roman" pitchFamily="18" charset="0"/>
              </a:rPr>
              <a:t>TÁC </a:t>
            </a:r>
            <a:r>
              <a:rPr lang="en-US" sz="2200">
                <a:solidFill>
                  <a:srgbClr val="0000FF"/>
                </a:solidFill>
                <a:latin typeface="Times New Roman" pitchFamily="18" charset="0"/>
              </a:rPr>
              <a:t>DỤNG CỦA </a:t>
            </a:r>
            <a:r>
              <a:rPr lang="en-US" sz="2200" dirty="0">
                <a:solidFill>
                  <a:srgbClr val="0000FF"/>
                </a:solidFill>
                <a:latin typeface="Times New Roman" pitchFamily="18" charset="0"/>
              </a:rPr>
              <a:t>DÒNG ĐIỆN</a:t>
            </a:r>
          </a:p>
        </p:txBody>
      </p:sp>
      <p:sp>
        <p:nvSpPr>
          <p:cNvPr id="3" name="TextBox 2">
            <a:extLst>
              <a:ext uri="{FF2B5EF4-FFF2-40B4-BE49-F238E27FC236}">
                <a16:creationId xmlns:a16="http://schemas.microsoft.com/office/drawing/2014/main" id="{FE284615-3AE0-B805-D84B-D887C6A00B86}"/>
              </a:ext>
            </a:extLst>
          </p:cNvPr>
          <p:cNvSpPr txBox="1"/>
          <p:nvPr/>
        </p:nvSpPr>
        <p:spPr>
          <a:xfrm>
            <a:off x="0" y="1876662"/>
            <a:ext cx="11887199" cy="1383777"/>
          </a:xfrm>
          <a:prstGeom prst="rect">
            <a:avLst/>
          </a:prstGeom>
          <a:noFill/>
        </p:spPr>
        <p:txBody>
          <a:bodyPr wrap="square">
            <a:spAutoFit/>
          </a:bodyPr>
          <a:lstStyle/>
          <a:p>
            <a:pPr marL="30480" marR="30480" algn="just">
              <a:lnSpc>
                <a:spcPct val="115000"/>
              </a:lnSpc>
              <a:spcBef>
                <a:spcPts val="200"/>
              </a:spcBef>
              <a:spcAft>
                <a:spcPts val="20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 bị</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spcBef>
                <a:spcPts val="200"/>
              </a:spcBef>
              <a:spcAft>
                <a:spcPts val="20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 pin (loại 1,5 V) và đế lắp pin, các dây nối có chốt cắm, công tắc, biến trở con chạy, bảng lắp mạch điện, đèn LED (loại dùng điện cỡ 2 V đến 2,5 V) (hình 22.2).</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2" name="Picture 21" descr="KHTN 8 (Cánh Diều) Bài 22: Tác dụng của dòng điện | Khoa học tự nhiên 8 (ảnh 3)">
            <a:extLst>
              <a:ext uri="{FF2B5EF4-FFF2-40B4-BE49-F238E27FC236}">
                <a16:creationId xmlns:a16="http://schemas.microsoft.com/office/drawing/2014/main" id="{8EF01E5C-7E9E-0D1B-01F2-1CA81ADE08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12192000" cy="3429000"/>
          </a:xfrm>
          <a:prstGeom prst="rect">
            <a:avLst/>
          </a:prstGeom>
          <a:noFill/>
          <a:ln>
            <a:noFill/>
          </a:ln>
        </p:spPr>
      </p:pic>
    </p:spTree>
    <p:extLst>
      <p:ext uri="{BB962C8B-B14F-4D97-AF65-F5344CB8AC3E}">
        <p14:creationId xmlns:p14="http://schemas.microsoft.com/office/powerpoint/2010/main" val="714212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5">
            <a:extLst>
              <a:ext uri="{FF2B5EF4-FFF2-40B4-BE49-F238E27FC236}">
                <a16:creationId xmlns:a16="http://schemas.microsoft.com/office/drawing/2014/main" id="{6B364415-0F51-EC28-B7A9-8A93C3D6A2EB}"/>
              </a:ext>
            </a:extLst>
          </p:cNvPr>
          <p:cNvSpPr txBox="1">
            <a:spLocks noChangeArrowheads="1"/>
          </p:cNvSpPr>
          <p:nvPr/>
        </p:nvSpPr>
        <p:spPr bwMode="auto">
          <a:xfrm>
            <a:off x="317500" y="645199"/>
            <a:ext cx="89916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vi-VN" altLang="vi-VN" sz="2800" b="1" u="sng">
                <a:solidFill>
                  <a:schemeClr val="tx2"/>
                </a:solidFill>
                <a:latin typeface="Times New Roman" panose="02020603050405020304" pitchFamily="18" charset="0"/>
              </a:rPr>
              <a:t>II/ TÁC DỤNG CỦA DÒNG DIỆN:</a:t>
            </a:r>
            <a:endParaRPr lang="vi-VN" altLang="vi-VN" sz="2800">
              <a:solidFill>
                <a:schemeClr val="tx2"/>
              </a:solidFill>
              <a:latin typeface="Times New Roman" panose="02020603050405020304" pitchFamily="18" charset="0"/>
            </a:endParaRPr>
          </a:p>
          <a:p>
            <a:pPr eaLnBrk="1" hangingPunct="1">
              <a:spcBef>
                <a:spcPct val="50000"/>
              </a:spcBef>
            </a:pPr>
            <a:r>
              <a:rPr lang="en-US" altLang="vi-VN" sz="2800">
                <a:solidFill>
                  <a:schemeClr val="tx2"/>
                </a:solidFill>
                <a:latin typeface="Times New Roman" panose="02020603050405020304" pitchFamily="18" charset="0"/>
              </a:rPr>
              <a:t>1. Tác dụng phát sáng</a:t>
            </a:r>
          </a:p>
        </p:txBody>
      </p:sp>
      <p:sp>
        <p:nvSpPr>
          <p:cNvPr id="15" name="Text Box 6">
            <a:extLst>
              <a:ext uri="{FF2B5EF4-FFF2-40B4-BE49-F238E27FC236}">
                <a16:creationId xmlns:a16="http://schemas.microsoft.com/office/drawing/2014/main" id="{C55734DF-83FE-C1D0-823A-64E05F9EADFA}"/>
              </a:ext>
            </a:extLst>
          </p:cNvPr>
          <p:cNvSpPr txBox="1">
            <a:spLocks noChangeArrowheads="1"/>
          </p:cNvSpPr>
          <p:nvPr/>
        </p:nvSpPr>
        <p:spPr bwMode="auto">
          <a:xfrm>
            <a:off x="1524000" y="152400"/>
            <a:ext cx="9144000" cy="430887"/>
          </a:xfrm>
          <a:prstGeom prst="rect">
            <a:avLst/>
          </a:prstGeom>
          <a:gradFill rotWithShape="1">
            <a:gsLst>
              <a:gs pos="0">
                <a:srgbClr val="FF66FF"/>
              </a:gs>
              <a:gs pos="50000">
                <a:schemeClr val="bg1"/>
              </a:gs>
              <a:gs pos="100000">
                <a:srgbClr val="FF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vi-VN" sz="2200">
                <a:solidFill>
                  <a:srgbClr val="0000FF"/>
                </a:solidFill>
                <a:latin typeface="Times New Roman" pitchFamily="18" charset="0"/>
              </a:rPr>
              <a:t>Tiết - </a:t>
            </a:r>
            <a:r>
              <a:rPr lang="vi-VN" sz="2200" dirty="0">
                <a:solidFill>
                  <a:srgbClr val="0000FF"/>
                </a:solidFill>
                <a:latin typeface="Times New Roman" pitchFamily="18" charset="0"/>
              </a:rPr>
              <a:t>Bài 22: </a:t>
            </a:r>
            <a:r>
              <a:rPr lang="en-US" sz="2200" dirty="0">
                <a:solidFill>
                  <a:srgbClr val="0000FF"/>
                </a:solidFill>
                <a:latin typeface="Times New Roman" pitchFamily="18" charset="0"/>
              </a:rPr>
              <a:t>TÁC </a:t>
            </a:r>
            <a:r>
              <a:rPr lang="en-US" sz="2200">
                <a:solidFill>
                  <a:srgbClr val="0000FF"/>
                </a:solidFill>
                <a:latin typeface="Times New Roman" pitchFamily="18" charset="0"/>
              </a:rPr>
              <a:t>DỤNG CỦA </a:t>
            </a:r>
            <a:r>
              <a:rPr lang="en-US" sz="2200" dirty="0">
                <a:solidFill>
                  <a:srgbClr val="0000FF"/>
                </a:solidFill>
                <a:latin typeface="Times New Roman" pitchFamily="18" charset="0"/>
              </a:rPr>
              <a:t>DÒNG ĐIỆN</a:t>
            </a:r>
          </a:p>
        </p:txBody>
      </p:sp>
      <p:sp>
        <p:nvSpPr>
          <p:cNvPr id="4" name="TextBox 3">
            <a:extLst>
              <a:ext uri="{FF2B5EF4-FFF2-40B4-BE49-F238E27FC236}">
                <a16:creationId xmlns:a16="http://schemas.microsoft.com/office/drawing/2014/main" id="{7EE0F97A-8001-2BFF-F544-9ECF0D236BBB}"/>
              </a:ext>
            </a:extLst>
          </p:cNvPr>
          <p:cNvSpPr txBox="1"/>
          <p:nvPr/>
        </p:nvSpPr>
        <p:spPr>
          <a:xfrm>
            <a:off x="317500" y="1912757"/>
            <a:ext cx="6546582" cy="4717445"/>
          </a:xfrm>
          <a:prstGeom prst="rect">
            <a:avLst/>
          </a:prstGeom>
          <a:noFill/>
        </p:spPr>
        <p:txBody>
          <a:bodyPr wrap="square">
            <a:spAutoFit/>
          </a:bodyPr>
          <a:lstStyle/>
          <a:p>
            <a:pPr marL="30480" marR="30480" algn="just">
              <a:lnSpc>
                <a:spcPct val="115000"/>
              </a:lnSpc>
              <a:spcBef>
                <a:spcPts val="200"/>
              </a:spcBef>
              <a:spcAft>
                <a:spcPts val="200"/>
              </a:spcAf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 hành</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spcBef>
                <a:spcPts val="200"/>
              </a:spcBef>
              <a:spcAft>
                <a:spcPts val="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Gắn pin vào đế lắp pin đúng theo kí hiệu cực dương cực âm trên đế lắp pin.</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spcBef>
                <a:spcPts val="200"/>
              </a:spcBef>
              <a:spcAft>
                <a:spcPts val="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Dùng các dây điện nối từ pin với đèn qua công tắc như sơ đồ mạch điện ở hình 22.3.</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spcBef>
                <a:spcPts val="200"/>
              </a:spcBef>
              <a:spcAft>
                <a:spcPts val="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Đóng công tắc và quan sát độ sáng của đèn.</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spcBef>
                <a:spcPts val="200"/>
              </a:spcBef>
              <a:spcAft>
                <a:spcPts val="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 chuyển con chạy của biến trở và quan sát độ sáng của đèn.</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descr="KHTN 8 (Cánh Diều) Bài 22: Tác dụng của dòng điện | Khoa học tự nhiên 8 (ảnh 4)">
            <a:extLst>
              <a:ext uri="{FF2B5EF4-FFF2-40B4-BE49-F238E27FC236}">
                <a16:creationId xmlns:a16="http://schemas.microsoft.com/office/drawing/2014/main" id="{0F1E8756-FB0B-6712-7D19-0B9AB9D39A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64082" y="1852599"/>
            <a:ext cx="5327917" cy="3721481"/>
          </a:xfrm>
          <a:prstGeom prst="rect">
            <a:avLst/>
          </a:prstGeom>
          <a:noFill/>
          <a:ln>
            <a:noFill/>
          </a:ln>
        </p:spPr>
      </p:pic>
    </p:spTree>
    <p:extLst>
      <p:ext uri="{BB962C8B-B14F-4D97-AF65-F5344CB8AC3E}">
        <p14:creationId xmlns:p14="http://schemas.microsoft.com/office/powerpoint/2010/main" val="2680066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5">
            <a:extLst>
              <a:ext uri="{FF2B5EF4-FFF2-40B4-BE49-F238E27FC236}">
                <a16:creationId xmlns:a16="http://schemas.microsoft.com/office/drawing/2014/main" id="{6B364415-0F51-EC28-B7A9-8A93C3D6A2EB}"/>
              </a:ext>
            </a:extLst>
          </p:cNvPr>
          <p:cNvSpPr txBox="1">
            <a:spLocks noChangeArrowheads="1"/>
          </p:cNvSpPr>
          <p:nvPr/>
        </p:nvSpPr>
        <p:spPr bwMode="auto">
          <a:xfrm>
            <a:off x="317500" y="645199"/>
            <a:ext cx="89916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vi-VN" altLang="vi-VN" sz="2800" b="1" u="sng">
                <a:solidFill>
                  <a:schemeClr val="tx2"/>
                </a:solidFill>
                <a:latin typeface="Times New Roman" panose="02020603050405020304" pitchFamily="18" charset="0"/>
              </a:rPr>
              <a:t>II/ TÁC DỤNG CỦA DÒNG DIỆN:</a:t>
            </a:r>
            <a:endParaRPr lang="vi-VN" altLang="vi-VN" sz="2800">
              <a:solidFill>
                <a:schemeClr val="tx2"/>
              </a:solidFill>
              <a:latin typeface="Times New Roman" panose="02020603050405020304" pitchFamily="18" charset="0"/>
            </a:endParaRPr>
          </a:p>
          <a:p>
            <a:pPr eaLnBrk="1" hangingPunct="1">
              <a:spcBef>
                <a:spcPct val="50000"/>
              </a:spcBef>
            </a:pPr>
            <a:r>
              <a:rPr lang="en-US" altLang="vi-VN" sz="2800">
                <a:solidFill>
                  <a:schemeClr val="tx2"/>
                </a:solidFill>
                <a:latin typeface="Times New Roman" panose="02020603050405020304" pitchFamily="18" charset="0"/>
              </a:rPr>
              <a:t>1. Tác dụng phát sáng</a:t>
            </a:r>
          </a:p>
        </p:txBody>
      </p:sp>
      <p:sp>
        <p:nvSpPr>
          <p:cNvPr id="15" name="Text Box 6">
            <a:extLst>
              <a:ext uri="{FF2B5EF4-FFF2-40B4-BE49-F238E27FC236}">
                <a16:creationId xmlns:a16="http://schemas.microsoft.com/office/drawing/2014/main" id="{C55734DF-83FE-C1D0-823A-64E05F9EADFA}"/>
              </a:ext>
            </a:extLst>
          </p:cNvPr>
          <p:cNvSpPr txBox="1">
            <a:spLocks noChangeArrowheads="1"/>
          </p:cNvSpPr>
          <p:nvPr/>
        </p:nvSpPr>
        <p:spPr bwMode="auto">
          <a:xfrm>
            <a:off x="1524000" y="152400"/>
            <a:ext cx="9144000" cy="430887"/>
          </a:xfrm>
          <a:prstGeom prst="rect">
            <a:avLst/>
          </a:prstGeom>
          <a:gradFill rotWithShape="1">
            <a:gsLst>
              <a:gs pos="0">
                <a:srgbClr val="FF66FF"/>
              </a:gs>
              <a:gs pos="50000">
                <a:schemeClr val="bg1"/>
              </a:gs>
              <a:gs pos="100000">
                <a:srgbClr val="FF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vi-VN" sz="2200">
                <a:solidFill>
                  <a:srgbClr val="0000FF"/>
                </a:solidFill>
                <a:latin typeface="Times New Roman" pitchFamily="18" charset="0"/>
              </a:rPr>
              <a:t>Tiết - </a:t>
            </a:r>
            <a:r>
              <a:rPr lang="vi-VN" sz="2200" dirty="0">
                <a:solidFill>
                  <a:srgbClr val="0000FF"/>
                </a:solidFill>
                <a:latin typeface="Times New Roman" pitchFamily="18" charset="0"/>
              </a:rPr>
              <a:t>Bài 22: </a:t>
            </a:r>
            <a:r>
              <a:rPr lang="en-US" sz="2200" dirty="0">
                <a:solidFill>
                  <a:srgbClr val="0000FF"/>
                </a:solidFill>
                <a:latin typeface="Times New Roman" pitchFamily="18" charset="0"/>
              </a:rPr>
              <a:t>TÁC </a:t>
            </a:r>
            <a:r>
              <a:rPr lang="en-US" sz="2200">
                <a:solidFill>
                  <a:srgbClr val="0000FF"/>
                </a:solidFill>
                <a:latin typeface="Times New Roman" pitchFamily="18" charset="0"/>
              </a:rPr>
              <a:t>DỤNG CỦA </a:t>
            </a:r>
            <a:r>
              <a:rPr lang="en-US" sz="2200" dirty="0">
                <a:solidFill>
                  <a:srgbClr val="0000FF"/>
                </a:solidFill>
                <a:latin typeface="Times New Roman" pitchFamily="18" charset="0"/>
              </a:rPr>
              <a:t>DÒNG ĐIỆN</a:t>
            </a:r>
          </a:p>
        </p:txBody>
      </p:sp>
      <p:pic>
        <p:nvPicPr>
          <p:cNvPr id="23" name="Picture 41" descr="Den diot phat quang">
            <a:extLst>
              <a:ext uri="{FF2B5EF4-FFF2-40B4-BE49-F238E27FC236}">
                <a16:creationId xmlns:a16="http://schemas.microsoft.com/office/drawing/2014/main" id="{1A618F6C-072B-5D28-776F-23757491A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728912"/>
            <a:ext cx="152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42">
            <a:extLst>
              <a:ext uri="{FF2B5EF4-FFF2-40B4-BE49-F238E27FC236}">
                <a16:creationId xmlns:a16="http://schemas.microsoft.com/office/drawing/2014/main" id="{3DDE7A7E-D6A1-7E2E-A0DD-EAA85FDC1734}"/>
              </a:ext>
            </a:extLst>
          </p:cNvPr>
          <p:cNvSpPr txBox="1">
            <a:spLocks noChangeArrowheads="1"/>
          </p:cNvSpPr>
          <p:nvPr/>
        </p:nvSpPr>
        <p:spPr bwMode="auto">
          <a:xfrm>
            <a:off x="7010400" y="4891087"/>
            <a:ext cx="1752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sz="1800">
                <a:latin typeface="Times New Roman" panose="02020603050405020304" pitchFamily="18" charset="0"/>
              </a:rPr>
              <a:t>Hình 22.3</a:t>
            </a:r>
          </a:p>
        </p:txBody>
      </p:sp>
      <p:sp>
        <p:nvSpPr>
          <p:cNvPr id="25" name="Line 43">
            <a:extLst>
              <a:ext uri="{FF2B5EF4-FFF2-40B4-BE49-F238E27FC236}">
                <a16:creationId xmlns:a16="http://schemas.microsoft.com/office/drawing/2014/main" id="{E9B08074-798A-F6B3-A781-0B0CF49EB7A7}"/>
              </a:ext>
            </a:extLst>
          </p:cNvPr>
          <p:cNvSpPr>
            <a:spLocks noChangeShapeType="1"/>
          </p:cNvSpPr>
          <p:nvPr/>
        </p:nvSpPr>
        <p:spPr bwMode="auto">
          <a:xfrm>
            <a:off x="7543800" y="4862512"/>
            <a:ext cx="2209800" cy="0"/>
          </a:xfrm>
          <a:prstGeom prst="line">
            <a:avLst/>
          </a:prstGeom>
          <a:noFill/>
          <a:ln w="57150">
            <a:solidFill>
              <a:srgbClr val="80808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 name="Rectangle 47">
            <a:extLst>
              <a:ext uri="{FF2B5EF4-FFF2-40B4-BE49-F238E27FC236}">
                <a16:creationId xmlns:a16="http://schemas.microsoft.com/office/drawing/2014/main" id="{7C6574E2-9B5B-251E-5242-0D66C0CBDD1D}"/>
              </a:ext>
            </a:extLst>
          </p:cNvPr>
          <p:cNvSpPr>
            <a:spLocks noChangeArrowheads="1"/>
          </p:cNvSpPr>
          <p:nvPr/>
        </p:nvSpPr>
        <p:spPr bwMode="auto">
          <a:xfrm>
            <a:off x="6705600" y="1876424"/>
            <a:ext cx="1143000" cy="609600"/>
          </a:xfrm>
          <a:prstGeom prst="rect">
            <a:avLst/>
          </a:prstGeom>
          <a:solidFill>
            <a:schemeClr val="accent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r>
              <a:rPr lang="en-US" altLang="vi-VN" sz="1800">
                <a:latin typeface="Times New Roman" panose="02020603050405020304" pitchFamily="18" charset="0"/>
              </a:rPr>
              <a:t>Pin</a:t>
            </a:r>
          </a:p>
        </p:txBody>
      </p:sp>
      <p:sp>
        <p:nvSpPr>
          <p:cNvPr id="27" name="Line 51">
            <a:extLst>
              <a:ext uri="{FF2B5EF4-FFF2-40B4-BE49-F238E27FC236}">
                <a16:creationId xmlns:a16="http://schemas.microsoft.com/office/drawing/2014/main" id="{8605DC56-6D14-4F0E-ACF0-A606056E8FE7}"/>
              </a:ext>
            </a:extLst>
          </p:cNvPr>
          <p:cNvSpPr>
            <a:spLocks noChangeShapeType="1"/>
          </p:cNvSpPr>
          <p:nvPr/>
        </p:nvSpPr>
        <p:spPr bwMode="auto">
          <a:xfrm flipV="1">
            <a:off x="9753600" y="2195512"/>
            <a:ext cx="0" cy="2667000"/>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 name="Text Box 52">
            <a:extLst>
              <a:ext uri="{FF2B5EF4-FFF2-40B4-BE49-F238E27FC236}">
                <a16:creationId xmlns:a16="http://schemas.microsoft.com/office/drawing/2014/main" id="{D24353A1-18D4-11FE-8009-209625DDC8BE}"/>
              </a:ext>
            </a:extLst>
          </p:cNvPr>
          <p:cNvSpPr txBox="1">
            <a:spLocks noChangeArrowheads="1"/>
          </p:cNvSpPr>
          <p:nvPr/>
        </p:nvSpPr>
        <p:spPr bwMode="auto">
          <a:xfrm>
            <a:off x="8534400" y="16002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sz="1800">
                <a:latin typeface="Times New Roman" panose="02020603050405020304" pitchFamily="18" charset="0"/>
              </a:rPr>
              <a:t>K</a:t>
            </a:r>
          </a:p>
        </p:txBody>
      </p:sp>
      <p:sp>
        <p:nvSpPr>
          <p:cNvPr id="29" name="Text Box 53">
            <a:extLst>
              <a:ext uri="{FF2B5EF4-FFF2-40B4-BE49-F238E27FC236}">
                <a16:creationId xmlns:a16="http://schemas.microsoft.com/office/drawing/2014/main" id="{5AAD716E-7654-4BB9-6E82-E76C17B0B3B6}"/>
              </a:ext>
            </a:extLst>
          </p:cNvPr>
          <p:cNvSpPr txBox="1">
            <a:spLocks noChangeArrowheads="1"/>
          </p:cNvSpPr>
          <p:nvPr/>
        </p:nvSpPr>
        <p:spPr bwMode="auto">
          <a:xfrm>
            <a:off x="7543800" y="1911349"/>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b="1">
                <a:latin typeface="Times New Roman" panose="02020603050405020304" pitchFamily="18" charset="0"/>
              </a:rPr>
              <a:t>+</a:t>
            </a:r>
          </a:p>
        </p:txBody>
      </p:sp>
      <p:sp>
        <p:nvSpPr>
          <p:cNvPr id="32" name="Line 44">
            <a:extLst>
              <a:ext uri="{FF2B5EF4-FFF2-40B4-BE49-F238E27FC236}">
                <a16:creationId xmlns:a16="http://schemas.microsoft.com/office/drawing/2014/main" id="{2465BCAE-83DF-A2A6-2F28-522E16C632E4}"/>
              </a:ext>
            </a:extLst>
          </p:cNvPr>
          <p:cNvSpPr>
            <a:spLocks noChangeShapeType="1"/>
          </p:cNvSpPr>
          <p:nvPr/>
        </p:nvSpPr>
        <p:spPr bwMode="auto">
          <a:xfrm>
            <a:off x="5638800" y="4862512"/>
            <a:ext cx="1600200" cy="0"/>
          </a:xfrm>
          <a:prstGeom prst="line">
            <a:avLst/>
          </a:prstGeom>
          <a:noFill/>
          <a:ln w="57150">
            <a:solidFill>
              <a:srgbClr val="80808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 name="Line 45">
            <a:extLst>
              <a:ext uri="{FF2B5EF4-FFF2-40B4-BE49-F238E27FC236}">
                <a16:creationId xmlns:a16="http://schemas.microsoft.com/office/drawing/2014/main" id="{D56A55A7-D6A7-08DF-674C-DA8E88EAC852}"/>
              </a:ext>
            </a:extLst>
          </p:cNvPr>
          <p:cNvSpPr>
            <a:spLocks noChangeShapeType="1"/>
          </p:cNvSpPr>
          <p:nvPr/>
        </p:nvSpPr>
        <p:spPr bwMode="auto">
          <a:xfrm flipV="1">
            <a:off x="5638800" y="2195512"/>
            <a:ext cx="0" cy="2667000"/>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4" name="Line 46">
            <a:extLst>
              <a:ext uri="{FF2B5EF4-FFF2-40B4-BE49-F238E27FC236}">
                <a16:creationId xmlns:a16="http://schemas.microsoft.com/office/drawing/2014/main" id="{546C63B3-D199-C7D3-C7BE-B0F4F8084DFE}"/>
              </a:ext>
            </a:extLst>
          </p:cNvPr>
          <p:cNvSpPr>
            <a:spLocks noChangeShapeType="1"/>
          </p:cNvSpPr>
          <p:nvPr/>
        </p:nvSpPr>
        <p:spPr bwMode="auto">
          <a:xfrm>
            <a:off x="5638800" y="2195512"/>
            <a:ext cx="1066800"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 name="Line 48">
            <a:extLst>
              <a:ext uri="{FF2B5EF4-FFF2-40B4-BE49-F238E27FC236}">
                <a16:creationId xmlns:a16="http://schemas.microsoft.com/office/drawing/2014/main" id="{F4981DBF-C68B-0D8A-0014-AFF2DF2C59D5}"/>
              </a:ext>
            </a:extLst>
          </p:cNvPr>
          <p:cNvSpPr>
            <a:spLocks noChangeShapeType="1"/>
          </p:cNvSpPr>
          <p:nvPr/>
        </p:nvSpPr>
        <p:spPr bwMode="auto">
          <a:xfrm>
            <a:off x="7848600" y="2195512"/>
            <a:ext cx="685800"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 name="Line 49">
            <a:extLst>
              <a:ext uri="{FF2B5EF4-FFF2-40B4-BE49-F238E27FC236}">
                <a16:creationId xmlns:a16="http://schemas.microsoft.com/office/drawing/2014/main" id="{519F6D7F-287B-637D-4769-55C0C19353E7}"/>
              </a:ext>
            </a:extLst>
          </p:cNvPr>
          <p:cNvSpPr>
            <a:spLocks noChangeShapeType="1"/>
          </p:cNvSpPr>
          <p:nvPr/>
        </p:nvSpPr>
        <p:spPr bwMode="auto">
          <a:xfrm flipV="1">
            <a:off x="8534401" y="1876424"/>
            <a:ext cx="533400" cy="319088"/>
          </a:xfrm>
          <a:prstGeom prst="line">
            <a:avLst/>
          </a:prstGeom>
          <a:noFill/>
          <a:ln w="57150">
            <a:solidFill>
              <a:schemeClr val="bg2"/>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 name="Line 50">
            <a:extLst>
              <a:ext uri="{FF2B5EF4-FFF2-40B4-BE49-F238E27FC236}">
                <a16:creationId xmlns:a16="http://schemas.microsoft.com/office/drawing/2014/main" id="{3D54EC24-EE36-5558-E9B8-2B4949A3FE05}"/>
              </a:ext>
            </a:extLst>
          </p:cNvPr>
          <p:cNvSpPr>
            <a:spLocks noChangeShapeType="1"/>
          </p:cNvSpPr>
          <p:nvPr/>
        </p:nvSpPr>
        <p:spPr bwMode="auto">
          <a:xfrm>
            <a:off x="9220200" y="2195512"/>
            <a:ext cx="533400" cy="0"/>
          </a:xfrm>
          <a:prstGeom prst="line">
            <a:avLst/>
          </a:prstGeom>
          <a:noFill/>
          <a:ln w="57150">
            <a:solidFill>
              <a:srgbClr val="80808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 name="Text Box 54">
            <a:extLst>
              <a:ext uri="{FF2B5EF4-FFF2-40B4-BE49-F238E27FC236}">
                <a16:creationId xmlns:a16="http://schemas.microsoft.com/office/drawing/2014/main" id="{333B7B44-8BE3-32F6-048C-66BF7101FC67}"/>
              </a:ext>
            </a:extLst>
          </p:cNvPr>
          <p:cNvSpPr txBox="1">
            <a:spLocks noChangeArrowheads="1"/>
          </p:cNvSpPr>
          <p:nvPr/>
        </p:nvSpPr>
        <p:spPr bwMode="auto">
          <a:xfrm>
            <a:off x="6705600" y="1814512"/>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b="1">
                <a:latin typeface="Times New Roman" panose="02020603050405020304" pitchFamily="18" charset="0"/>
              </a:rPr>
              <a:t>_</a:t>
            </a:r>
          </a:p>
        </p:txBody>
      </p:sp>
      <p:sp>
        <p:nvSpPr>
          <p:cNvPr id="31" name="AutoShape 56">
            <a:extLst>
              <a:ext uri="{FF2B5EF4-FFF2-40B4-BE49-F238E27FC236}">
                <a16:creationId xmlns:a16="http://schemas.microsoft.com/office/drawing/2014/main" id="{0E880D67-9FF3-3B10-7061-3D94AA92C67E}"/>
              </a:ext>
            </a:extLst>
          </p:cNvPr>
          <p:cNvSpPr>
            <a:spLocks noChangeArrowheads="1"/>
          </p:cNvSpPr>
          <p:nvPr/>
        </p:nvSpPr>
        <p:spPr bwMode="auto">
          <a:xfrm>
            <a:off x="6553201" y="2603062"/>
            <a:ext cx="1676399" cy="875821"/>
          </a:xfrm>
          <a:prstGeom prst="irregularSeal1">
            <a:avLst/>
          </a:prstGeom>
          <a:solidFill>
            <a:srgbClr val="FF0000">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algn="ctr" eaLnBrk="1" hangingPunct="1"/>
            <a:endParaRPr lang="vi-VN" altLang="vi-VN"/>
          </a:p>
        </p:txBody>
      </p:sp>
      <p:sp>
        <p:nvSpPr>
          <p:cNvPr id="39" name="Line 49">
            <a:extLst>
              <a:ext uri="{FF2B5EF4-FFF2-40B4-BE49-F238E27FC236}">
                <a16:creationId xmlns:a16="http://schemas.microsoft.com/office/drawing/2014/main" id="{1148BFE7-D656-3EFB-7984-50D0F15758E1}"/>
              </a:ext>
            </a:extLst>
          </p:cNvPr>
          <p:cNvSpPr>
            <a:spLocks noChangeShapeType="1"/>
          </p:cNvSpPr>
          <p:nvPr/>
        </p:nvSpPr>
        <p:spPr bwMode="auto">
          <a:xfrm>
            <a:off x="8530388" y="2166938"/>
            <a:ext cx="685801" cy="14988"/>
          </a:xfrm>
          <a:prstGeom prst="line">
            <a:avLst/>
          </a:prstGeom>
          <a:noFill/>
          <a:ln w="57150">
            <a:solidFill>
              <a:schemeClr val="bg2"/>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 name="TextBox 40">
            <a:extLst>
              <a:ext uri="{FF2B5EF4-FFF2-40B4-BE49-F238E27FC236}">
                <a16:creationId xmlns:a16="http://schemas.microsoft.com/office/drawing/2014/main" id="{8AE93D9F-14B2-47C4-AB6F-9C4E2243F5A2}"/>
              </a:ext>
            </a:extLst>
          </p:cNvPr>
          <p:cNvSpPr txBox="1"/>
          <p:nvPr/>
        </p:nvSpPr>
        <p:spPr>
          <a:xfrm>
            <a:off x="369134" y="2096519"/>
            <a:ext cx="4355266" cy="3572516"/>
          </a:xfrm>
          <a:prstGeom prst="rect">
            <a:avLst/>
          </a:prstGeom>
          <a:noFill/>
        </p:spPr>
        <p:txBody>
          <a:bodyPr wrap="square">
            <a:spAutoFit/>
          </a:bodyPr>
          <a:lstStyle/>
          <a:p>
            <a:pPr marL="30480" marR="30480" algn="just">
              <a:lnSpc>
                <a:spcPct val="115000"/>
              </a:lnSpc>
              <a:spcBef>
                <a:spcPts val="200"/>
              </a:spcBef>
              <a:spcAft>
                <a:spcPts val="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 lời: Khi đóng công tắc và di chuyển con chạy của biến trở từ A tới B ta thấy bóng đèn sáng yếu dần.</a:t>
            </a:r>
          </a:p>
          <a:p>
            <a:pPr marL="30480" marR="30480" algn="just">
              <a:lnSpc>
                <a:spcPct val="115000"/>
              </a:lnSpc>
              <a:spcBef>
                <a:spcPts val="200"/>
              </a:spcBef>
              <a:spcAft>
                <a:spcPts val="2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 xét: đèn sáng chứng tỏ dòng điện có tác dụng phát sáng</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49ED8DA6-A466-2591-D3B0-709D69C12483}"/>
              </a:ext>
            </a:extLst>
          </p:cNvPr>
          <p:cNvPicPr>
            <a:picLocks noChangeAspect="1"/>
          </p:cNvPicPr>
          <p:nvPr/>
        </p:nvPicPr>
        <p:blipFill>
          <a:blip r:embed="rId3"/>
          <a:stretch>
            <a:fillRect/>
          </a:stretch>
        </p:blipFill>
        <p:spPr>
          <a:xfrm>
            <a:off x="9445894" y="2728912"/>
            <a:ext cx="615412" cy="1037406"/>
          </a:xfrm>
          <a:prstGeom prst="rect">
            <a:avLst/>
          </a:prstGeom>
        </p:spPr>
      </p:pic>
      <p:sp>
        <p:nvSpPr>
          <p:cNvPr id="44" name="Text Box 57">
            <a:extLst>
              <a:ext uri="{FF2B5EF4-FFF2-40B4-BE49-F238E27FC236}">
                <a16:creationId xmlns:a16="http://schemas.microsoft.com/office/drawing/2014/main" id="{EB7301A6-BD6D-826A-3EC0-0751C64FBD40}"/>
              </a:ext>
            </a:extLst>
          </p:cNvPr>
          <p:cNvSpPr txBox="1">
            <a:spLocks noChangeArrowheads="1"/>
          </p:cNvSpPr>
          <p:nvPr/>
        </p:nvSpPr>
        <p:spPr bwMode="auto">
          <a:xfrm>
            <a:off x="369134" y="5811042"/>
            <a:ext cx="82296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en-US" altLang="vi-VN" sz="2200">
                <a:solidFill>
                  <a:srgbClr val="FF0000"/>
                </a:solidFill>
                <a:latin typeface="Times New Roman" panose="02020603050405020304" pitchFamily="18" charset="0"/>
              </a:rPr>
              <a:t>Đèn LED chỉ sáng khi bản kim loại nhỏ bên trong đèn được nối với cực dương của pin và bản kim loại to hơn được nối với cực âm.</a:t>
            </a:r>
          </a:p>
        </p:txBody>
      </p:sp>
    </p:spTree>
    <p:extLst>
      <p:ext uri="{BB962C8B-B14F-4D97-AF65-F5344CB8AC3E}">
        <p14:creationId xmlns:p14="http://schemas.microsoft.com/office/powerpoint/2010/main" val="387228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36"/>
                                        </p:tgtEl>
                                      </p:cBhvr>
                                    </p:animEffect>
                                    <p:set>
                                      <p:cBhvr>
                                        <p:cTn id="7" dur="1" fill="hold">
                                          <p:stCondLst>
                                            <p:cond delay="1999"/>
                                          </p:stCondLst>
                                        </p:cTn>
                                        <p:tgtEl>
                                          <p:spTgt spid="36"/>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par>
                          <p:cTn id="15" fill="hold">
                            <p:stCondLst>
                              <p:cond delay="2500"/>
                            </p:stCondLst>
                            <p:childTnLst>
                              <p:par>
                                <p:cTn id="16" presetID="27" presetClass="emph" presetSubtype="0" repeatCount="indefinite" fill="remove" grpId="2" nodeType="afterEffect">
                                  <p:stCondLst>
                                    <p:cond delay="0"/>
                                  </p:stCondLst>
                                  <p:endCondLst>
                                    <p:cond evt="onNext" delay="0">
                                      <p:tgtEl>
                                        <p:sldTgt/>
                                      </p:tgtEl>
                                    </p:cond>
                                  </p:endCondLst>
                                  <p:childTnLst>
                                    <p:animClr clrSpc="rgb" dir="cw">
                                      <p:cBhvr override="childStyle">
                                        <p:cTn id="17" dur="250" autoRev="1" fill="remove"/>
                                        <p:tgtEl>
                                          <p:spTgt spid="31"/>
                                        </p:tgtEl>
                                        <p:attrNameLst>
                                          <p:attrName>style.color</p:attrName>
                                        </p:attrNameLst>
                                      </p:cBhvr>
                                      <p:to>
                                        <a:schemeClr val="bg1"/>
                                      </p:to>
                                    </p:animClr>
                                    <p:animClr clrSpc="rgb" dir="cw">
                                      <p:cBhvr>
                                        <p:cTn id="18" dur="250" autoRev="1" fill="remove"/>
                                        <p:tgtEl>
                                          <p:spTgt spid="31"/>
                                        </p:tgtEl>
                                        <p:attrNameLst>
                                          <p:attrName>fillcolor</p:attrName>
                                        </p:attrNameLst>
                                      </p:cBhvr>
                                      <p:to>
                                        <a:schemeClr val="bg1"/>
                                      </p:to>
                                    </p:animClr>
                                    <p:set>
                                      <p:cBhvr>
                                        <p:cTn id="19" dur="250" autoRev="1" fill="remove"/>
                                        <p:tgtEl>
                                          <p:spTgt spid="31"/>
                                        </p:tgtEl>
                                        <p:attrNameLst>
                                          <p:attrName>fill.type</p:attrName>
                                        </p:attrNameLst>
                                      </p:cBhvr>
                                      <p:to>
                                        <p:strVal val="solid"/>
                                      </p:to>
                                    </p:set>
                                    <p:set>
                                      <p:cBhvr>
                                        <p:cTn id="20" dur="250" autoRev="1" fill="remove"/>
                                        <p:tgtEl>
                                          <p:spTgt spid="31"/>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nodeType="clickEffect">
                                  <p:stCondLst>
                                    <p:cond delay="0"/>
                                  </p:stCondLst>
                                  <p:iterate type="lt">
                                    <p:tmPct val="50000"/>
                                  </p:iterate>
                                  <p:childTnLst>
                                    <p:set>
                                      <p:cBhvr>
                                        <p:cTn id="29" dur="1" fill="hold">
                                          <p:stCondLst>
                                            <p:cond delay="0"/>
                                          </p:stCondLst>
                                        </p:cTn>
                                        <p:tgtEl>
                                          <p:spTgt spid="44"/>
                                        </p:tgtEl>
                                        <p:attrNameLst>
                                          <p:attrName>style.visibility</p:attrName>
                                        </p:attrNameLst>
                                      </p:cBhvr>
                                      <p:to>
                                        <p:strVal val="visible"/>
                                      </p:to>
                                    </p:set>
                                    <p:anim calcmode="discrete" valueType="clr">
                                      <p:cBhvr override="childStyle">
                                        <p:cTn id="30" dur="8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44"/>
                                        </p:tgtEl>
                                        <p:attrNameLst>
                                          <p:attrName>fillcolor</p:attrName>
                                        </p:attrNameLst>
                                      </p:cBhvr>
                                      <p:tavLst>
                                        <p:tav tm="0">
                                          <p:val>
                                            <p:clrVal>
                                              <a:schemeClr val="accent2"/>
                                            </p:clrVal>
                                          </p:val>
                                        </p:tav>
                                        <p:tav tm="50000">
                                          <p:val>
                                            <p:clrVal>
                                              <a:schemeClr val="hlink"/>
                                            </p:clrVal>
                                          </p:val>
                                        </p:tav>
                                      </p:tavLst>
                                    </p:anim>
                                    <p:set>
                                      <p:cBhvr>
                                        <p:cTn id="32" dur="8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P spid="29" grpId="0"/>
      <p:bldP spid="36" grpId="0" animBg="1"/>
      <p:bldP spid="38" grpId="0"/>
      <p:bldP spid="31" grpId="0" animBg="1"/>
      <p:bldP spid="31" grpId="1" animBg="1"/>
      <p:bldP spid="31" grpId="2" animBg="1"/>
      <p:bldP spid="39" grpId="0" animBg="1"/>
      <p:bldP spid="41"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5">
            <a:extLst>
              <a:ext uri="{FF2B5EF4-FFF2-40B4-BE49-F238E27FC236}">
                <a16:creationId xmlns:a16="http://schemas.microsoft.com/office/drawing/2014/main" id="{6B364415-0F51-EC28-B7A9-8A93C3D6A2EB}"/>
              </a:ext>
            </a:extLst>
          </p:cNvPr>
          <p:cNvSpPr txBox="1">
            <a:spLocks noChangeArrowheads="1"/>
          </p:cNvSpPr>
          <p:nvPr/>
        </p:nvSpPr>
        <p:spPr bwMode="auto">
          <a:xfrm>
            <a:off x="317500" y="645199"/>
            <a:ext cx="57785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I-Cooper" pitchFamily="2" charset="0"/>
              </a:defRPr>
            </a:lvl1pPr>
            <a:lvl2pPr marL="742950" indent="-285750" eaLnBrk="0" hangingPunct="0">
              <a:defRPr sz="2400">
                <a:solidFill>
                  <a:schemeClr val="tx1"/>
                </a:solidFill>
                <a:latin typeface="VNI-Cooper" pitchFamily="2" charset="0"/>
              </a:defRPr>
            </a:lvl2pPr>
            <a:lvl3pPr marL="1143000" indent="-228600" eaLnBrk="0" hangingPunct="0">
              <a:defRPr sz="2400">
                <a:solidFill>
                  <a:schemeClr val="tx1"/>
                </a:solidFill>
                <a:latin typeface="VNI-Cooper" pitchFamily="2" charset="0"/>
              </a:defRPr>
            </a:lvl3pPr>
            <a:lvl4pPr marL="1600200" indent="-228600" eaLnBrk="0" hangingPunct="0">
              <a:defRPr sz="2400">
                <a:solidFill>
                  <a:schemeClr val="tx1"/>
                </a:solidFill>
                <a:latin typeface="VNI-Cooper" pitchFamily="2" charset="0"/>
              </a:defRPr>
            </a:lvl4pPr>
            <a:lvl5pPr marL="2057400" indent="-228600" eaLnBrk="0" hangingPunct="0">
              <a:defRPr sz="2400">
                <a:solidFill>
                  <a:schemeClr val="tx1"/>
                </a:solidFill>
                <a:latin typeface="VNI-Cooper" pitchFamily="2" charset="0"/>
              </a:defRPr>
            </a:lvl5pPr>
            <a:lvl6pPr marL="2514600" indent="-228600" eaLnBrk="0" fontAlgn="base" hangingPunct="0">
              <a:spcBef>
                <a:spcPct val="0"/>
              </a:spcBef>
              <a:spcAft>
                <a:spcPct val="0"/>
              </a:spcAft>
              <a:defRPr sz="2400">
                <a:solidFill>
                  <a:schemeClr val="tx1"/>
                </a:solidFill>
                <a:latin typeface="VNI-Cooper" pitchFamily="2" charset="0"/>
              </a:defRPr>
            </a:lvl6pPr>
            <a:lvl7pPr marL="2971800" indent="-228600" eaLnBrk="0" fontAlgn="base" hangingPunct="0">
              <a:spcBef>
                <a:spcPct val="0"/>
              </a:spcBef>
              <a:spcAft>
                <a:spcPct val="0"/>
              </a:spcAft>
              <a:defRPr sz="2400">
                <a:solidFill>
                  <a:schemeClr val="tx1"/>
                </a:solidFill>
                <a:latin typeface="VNI-Cooper" pitchFamily="2" charset="0"/>
              </a:defRPr>
            </a:lvl7pPr>
            <a:lvl8pPr marL="3429000" indent="-228600" eaLnBrk="0" fontAlgn="base" hangingPunct="0">
              <a:spcBef>
                <a:spcPct val="0"/>
              </a:spcBef>
              <a:spcAft>
                <a:spcPct val="0"/>
              </a:spcAft>
              <a:defRPr sz="2400">
                <a:solidFill>
                  <a:schemeClr val="tx1"/>
                </a:solidFill>
                <a:latin typeface="VNI-Cooper" pitchFamily="2" charset="0"/>
              </a:defRPr>
            </a:lvl8pPr>
            <a:lvl9pPr marL="3886200" indent="-228600" eaLnBrk="0" fontAlgn="base" hangingPunct="0">
              <a:spcBef>
                <a:spcPct val="0"/>
              </a:spcBef>
              <a:spcAft>
                <a:spcPct val="0"/>
              </a:spcAft>
              <a:defRPr sz="2400">
                <a:solidFill>
                  <a:schemeClr val="tx1"/>
                </a:solidFill>
                <a:latin typeface="VNI-Cooper" pitchFamily="2" charset="0"/>
              </a:defRPr>
            </a:lvl9pPr>
          </a:lstStyle>
          <a:p>
            <a:pPr eaLnBrk="1" hangingPunct="1">
              <a:spcBef>
                <a:spcPct val="50000"/>
              </a:spcBef>
            </a:pPr>
            <a:r>
              <a:rPr lang="vi-VN" altLang="vi-VN" sz="2800" b="1" u="sng">
                <a:solidFill>
                  <a:schemeClr val="tx2"/>
                </a:solidFill>
                <a:latin typeface="Times New Roman" panose="02020603050405020304" pitchFamily="18" charset="0"/>
              </a:rPr>
              <a:t>II/ TÁC DỤNG CỦA DÒNG DIỆN:</a:t>
            </a:r>
            <a:endParaRPr lang="vi-VN" altLang="vi-VN" sz="2800">
              <a:solidFill>
                <a:schemeClr val="tx2"/>
              </a:solidFill>
              <a:latin typeface="Times New Roman" panose="02020603050405020304" pitchFamily="18" charset="0"/>
            </a:endParaRPr>
          </a:p>
          <a:p>
            <a:pPr marL="514350" indent="-514350" eaLnBrk="1" hangingPunct="1">
              <a:spcBef>
                <a:spcPct val="50000"/>
              </a:spcBef>
              <a:buAutoNum type="arabicPeriod"/>
            </a:pPr>
            <a:r>
              <a:rPr lang="en-US" altLang="vi-VN" sz="2800">
                <a:solidFill>
                  <a:schemeClr val="tx2"/>
                </a:solidFill>
                <a:latin typeface="Times New Roman" panose="02020603050405020304" pitchFamily="18" charset="0"/>
              </a:rPr>
              <a:t>Tác dụng phát sáng</a:t>
            </a:r>
          </a:p>
          <a:p>
            <a:pPr marL="514350" indent="-514350" eaLnBrk="1" hangingPunct="1">
              <a:spcBef>
                <a:spcPct val="50000"/>
              </a:spcBef>
              <a:buAutoNum type="arabicPeriod"/>
            </a:pPr>
            <a:r>
              <a:rPr lang="en-US" altLang="vi-VN" sz="2800">
                <a:solidFill>
                  <a:schemeClr val="tx2"/>
                </a:solidFill>
                <a:latin typeface="Times New Roman" panose="02020603050405020304" pitchFamily="18" charset="0"/>
              </a:rPr>
              <a:t>Tác dụng nhiệt</a:t>
            </a:r>
          </a:p>
        </p:txBody>
      </p:sp>
      <p:sp>
        <p:nvSpPr>
          <p:cNvPr id="15" name="Text Box 6">
            <a:extLst>
              <a:ext uri="{FF2B5EF4-FFF2-40B4-BE49-F238E27FC236}">
                <a16:creationId xmlns:a16="http://schemas.microsoft.com/office/drawing/2014/main" id="{C55734DF-83FE-C1D0-823A-64E05F9EADFA}"/>
              </a:ext>
            </a:extLst>
          </p:cNvPr>
          <p:cNvSpPr txBox="1">
            <a:spLocks noChangeArrowheads="1"/>
          </p:cNvSpPr>
          <p:nvPr/>
        </p:nvSpPr>
        <p:spPr bwMode="auto">
          <a:xfrm>
            <a:off x="1524000" y="152400"/>
            <a:ext cx="9144000" cy="430887"/>
          </a:xfrm>
          <a:prstGeom prst="rect">
            <a:avLst/>
          </a:prstGeom>
          <a:gradFill rotWithShape="1">
            <a:gsLst>
              <a:gs pos="0">
                <a:srgbClr val="FF66FF"/>
              </a:gs>
              <a:gs pos="50000">
                <a:schemeClr val="bg1"/>
              </a:gs>
              <a:gs pos="100000">
                <a:srgbClr val="FF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vi-VN" sz="2200">
                <a:solidFill>
                  <a:srgbClr val="0000FF"/>
                </a:solidFill>
                <a:latin typeface="Times New Roman" pitchFamily="18" charset="0"/>
              </a:rPr>
              <a:t>Tiết - </a:t>
            </a:r>
            <a:r>
              <a:rPr lang="vi-VN" sz="2200" dirty="0">
                <a:solidFill>
                  <a:srgbClr val="0000FF"/>
                </a:solidFill>
                <a:latin typeface="Times New Roman" pitchFamily="18" charset="0"/>
              </a:rPr>
              <a:t>Bài 22: </a:t>
            </a:r>
            <a:r>
              <a:rPr lang="en-US" sz="2200" dirty="0">
                <a:solidFill>
                  <a:srgbClr val="0000FF"/>
                </a:solidFill>
                <a:latin typeface="Times New Roman" pitchFamily="18" charset="0"/>
              </a:rPr>
              <a:t>TÁC </a:t>
            </a:r>
            <a:r>
              <a:rPr lang="en-US" sz="2200">
                <a:solidFill>
                  <a:srgbClr val="0000FF"/>
                </a:solidFill>
                <a:latin typeface="Times New Roman" pitchFamily="18" charset="0"/>
              </a:rPr>
              <a:t>DỤNG CỦA </a:t>
            </a:r>
            <a:r>
              <a:rPr lang="en-US" sz="2200" dirty="0">
                <a:solidFill>
                  <a:srgbClr val="0000FF"/>
                </a:solidFill>
                <a:latin typeface="Times New Roman" pitchFamily="18" charset="0"/>
              </a:rPr>
              <a:t>DÒNG ĐIỆN</a:t>
            </a:r>
          </a:p>
        </p:txBody>
      </p:sp>
      <p:sp>
        <p:nvSpPr>
          <p:cNvPr id="3" name="TextBox 2">
            <a:extLst>
              <a:ext uri="{FF2B5EF4-FFF2-40B4-BE49-F238E27FC236}">
                <a16:creationId xmlns:a16="http://schemas.microsoft.com/office/drawing/2014/main" id="{60A3F40B-D1FC-C1DE-1A4A-BE3AA077CB46}"/>
              </a:ext>
            </a:extLst>
          </p:cNvPr>
          <p:cNvSpPr txBox="1"/>
          <p:nvPr/>
        </p:nvSpPr>
        <p:spPr>
          <a:xfrm>
            <a:off x="150728" y="2551592"/>
            <a:ext cx="7262863" cy="2085956"/>
          </a:xfrm>
          <a:prstGeom prst="rect">
            <a:avLst/>
          </a:prstGeom>
          <a:noFill/>
        </p:spPr>
        <p:txBody>
          <a:bodyPr wrap="square">
            <a:spAutoFit/>
          </a:bodyPr>
          <a:lstStyle/>
          <a:p>
            <a:pPr marL="30480" marR="30480" algn="just">
              <a:lnSpc>
                <a:spcPct val="115000"/>
              </a:lnSpc>
              <a:spcBef>
                <a:spcPts val="200"/>
              </a:spcBef>
              <a:spcAft>
                <a:spcPts val="200"/>
              </a:spcAf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 bị</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spcBef>
                <a:spcPts val="200"/>
              </a:spcBef>
              <a:spcAft>
                <a:spcPts val="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 áp nguồn (loại có điện áp không đổi đến 24 V), cốc đựng nước, điện trở dạng dây quấn, nhiệt kế, công tắc, dây nối.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KHTN 8 (Cánh Diều) Bài 22: Tác dụng của dòng điện | Khoa học tự nhiên 8 (ảnh 5)">
            <a:extLst>
              <a:ext uri="{FF2B5EF4-FFF2-40B4-BE49-F238E27FC236}">
                <a16:creationId xmlns:a16="http://schemas.microsoft.com/office/drawing/2014/main" id="{DA2B9AE8-4A02-7B7D-3064-AA0FD60FA8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3592" y="1371600"/>
            <a:ext cx="4615647" cy="5333999"/>
          </a:xfrm>
          <a:prstGeom prst="rect">
            <a:avLst/>
          </a:prstGeom>
          <a:noFill/>
          <a:ln>
            <a:noFill/>
          </a:ln>
        </p:spPr>
      </p:pic>
      <p:sp>
        <p:nvSpPr>
          <p:cNvPr id="6" name="TextBox 5">
            <a:extLst>
              <a:ext uri="{FF2B5EF4-FFF2-40B4-BE49-F238E27FC236}">
                <a16:creationId xmlns:a16="http://schemas.microsoft.com/office/drawing/2014/main" id="{5613A03A-3379-D3BD-AE86-632EC9A3F5F6}"/>
              </a:ext>
            </a:extLst>
          </p:cNvPr>
          <p:cNvSpPr txBox="1"/>
          <p:nvPr/>
        </p:nvSpPr>
        <p:spPr>
          <a:xfrm>
            <a:off x="150729" y="4602267"/>
            <a:ext cx="7262862" cy="2137252"/>
          </a:xfrm>
          <a:prstGeom prst="rect">
            <a:avLst/>
          </a:prstGeom>
          <a:noFill/>
        </p:spPr>
        <p:txBody>
          <a:bodyPr wrap="square">
            <a:spAutoFit/>
          </a:bodyPr>
          <a:lstStyle/>
          <a:p>
            <a:pPr marL="30480" marR="30480" algn="just">
              <a:lnSpc>
                <a:spcPct val="115000"/>
              </a:lnSpc>
              <a:spcBef>
                <a:spcPts val="200"/>
              </a:spcBef>
              <a:spcAft>
                <a:spcPts val="200"/>
              </a:spcAf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 hành</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spcBef>
                <a:spcPts val="200"/>
              </a:spcBef>
              <a:spcAft>
                <a:spcPts val="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Lắp các dụng cụ như hình 22.4.</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spcBef>
                <a:spcPts val="200"/>
              </a:spcBef>
              <a:spcAft>
                <a:spcPts val="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Đóng công tắc, điều chỉnh điện áp đến cỡ 12 V và quan sát số chỉ của nhiệt kế.</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15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P spid="3"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87&quot;/&gt;&lt;/object&gt;&lt;object type=&quot;3&quot; unique_id=&quot;10006&quot;&gt;&lt;property id=&quot;20148&quot; value=&quot;5&quot;/&gt;&lt;property id=&quot;20300&quot; value=&quot;Slide 3&quot;/&gt;&lt;property id=&quot;20307&quot; value=&quot;289&quot;/&gt;&lt;/object&gt;&lt;object type=&quot;3&quot; unique_id=&quot;10007&quot;&gt;&lt;property id=&quot;20148&quot; value=&quot;5&quot;/&gt;&lt;property id=&quot;20300&quot; value=&quot;Slide 4&quot;/&gt;&lt;property id=&quot;20307&quot; value=&quot;258&quot;/&gt;&lt;/object&gt;&lt;object type=&quot;3&quot; unique_id=&quot;10008&quot;&gt;&lt;property id=&quot;20148&quot; value=&quot;5&quot;/&gt;&lt;property id=&quot;20300&quot; value=&quot;Slide 5&quot;/&gt;&lt;property id=&quot;20307&quot; value=&quot;290&quot;/&gt;&lt;/object&gt;&lt;object type=&quot;3&quot; unique_id=&quot;10009&quot;&gt;&lt;property id=&quot;20148&quot; value=&quot;5&quot;/&gt;&lt;property id=&quot;20300&quot; value=&quot;Slide 6&quot;/&gt;&lt;property id=&quot;20307&quot; value=&quot;292&quot;/&gt;&lt;/object&gt;&lt;object type=&quot;3&quot; unique_id=&quot;10010&quot;&gt;&lt;property id=&quot;20148&quot; value=&quot;5&quot;/&gt;&lt;property id=&quot;20300&quot; value=&quot;Slide 7&quot;/&gt;&lt;property id=&quot;20307&quot; value=&quot;294&quot;/&gt;&lt;/object&gt;&lt;object type=&quot;3&quot; unique_id=&quot;10011&quot;&gt;&lt;property id=&quot;20148&quot; value=&quot;5&quot;/&gt;&lt;property id=&quot;20300&quot; value=&quot;Slide 8&quot;/&gt;&lt;property id=&quot;20307&quot; value=&quot;296&quot;/&gt;&lt;/object&gt;&lt;object type=&quot;3&quot; unique_id=&quot;10012&quot;&gt;&lt;property id=&quot;20148&quot; value=&quot;5&quot;/&gt;&lt;property id=&quot;20300&quot; value=&quot;Slide 9&quot;/&gt;&lt;property id=&quot;20307&quot; value=&quot;298&quot;/&gt;&lt;/object&gt;&lt;object type=&quot;3&quot; unique_id=&quot;10013&quot;&gt;&lt;property id=&quot;20148&quot; value=&quot;5&quot;/&gt;&lt;property id=&quot;20300&quot; value=&quot;Slide 10&quot;/&gt;&lt;property id=&quot;20307&quot; value=&quot;302&quot;/&gt;&lt;/object&gt;&lt;object type=&quot;3&quot; unique_id=&quot;10014&quot;&gt;&lt;property id=&quot;20148&quot; value=&quot;5&quot;/&gt;&lt;property id=&quot;20300&quot; value=&quot;Slide 11&quot;/&gt;&lt;property id=&quot;20307&quot; value=&quot;304&quot;/&gt;&lt;/object&gt;&lt;object type=&quot;3&quot; unique_id=&quot;10015&quot;&gt;&lt;property id=&quot;20148&quot; value=&quot;5&quot;/&gt;&lt;property id=&quot;20300&quot; value=&quot;Slide 12&quot;/&gt;&lt;property id=&quot;20307&quot; value=&quot;306&quot;/&gt;&lt;/object&gt;&lt;object type=&quot;3&quot; unique_id=&quot;10016&quot;&gt;&lt;property id=&quot;20148&quot; value=&quot;5&quot;/&gt;&lt;property id=&quot;20300&quot; value=&quot;Slide 13&quot;/&gt;&lt;property id=&quot;20307&quot; value=&quot;308&quot;/&gt;&lt;/object&gt;&lt;object type=&quot;3&quot; unique_id=&quot;10017&quot;&gt;&lt;property id=&quot;20148&quot; value=&quot;5&quot;/&gt;&lt;property id=&quot;20300&quot; value=&quot;Slide 14&quot;/&gt;&lt;property id=&quot;20307&quot; value=&quot;312&quot;/&gt;&lt;/object&gt;&lt;object type=&quot;3&quot; unique_id=&quot;10018&quot;&gt;&lt;property id=&quot;20148&quot; value=&quot;5&quot;/&gt;&lt;property id=&quot;20300&quot; value=&quot;Slide 15&quot;/&gt;&lt;property id=&quot;20307&quot; value=&quot;314&quot;/&gt;&lt;/object&gt;&lt;object type=&quot;3&quot; unique_id=&quot;10019&quot;&gt;&lt;property id=&quot;20148&quot; value=&quot;5&quot;/&gt;&lt;property id=&quot;20300&quot; value=&quot;Slide 16&quot;/&gt;&lt;property id=&quot;20307&quot; value=&quot;316&quot;/&gt;&lt;/object&gt;&lt;object type=&quot;3&quot; unique_id=&quot;10020&quot;&gt;&lt;property id=&quot;20148&quot; value=&quot;5&quot;/&gt;&lt;property id=&quot;20300&quot; value=&quot;Slide 17&quot;/&gt;&lt;property id=&quot;20307&quot; value=&quot;318&quot;/&gt;&lt;/object&gt;&lt;object type=&quot;3&quot; unique_id=&quot;10021&quot;&gt;&lt;property id=&quot;20148&quot; value=&quot;5&quot;/&gt;&lt;property id=&quot;20300&quot; value=&quot;Slide 18&quot;/&gt;&lt;property id=&quot;20307&quot; value=&quot;320&quot;/&gt;&lt;/object&gt;&lt;object type=&quot;3&quot; unique_id=&quot;10022&quot;&gt;&lt;property id=&quot;20148&quot; value=&quot;5&quot;/&gt;&lt;property id=&quot;20300&quot; value=&quot;Slide 19&quot;/&gt;&lt;property id=&quot;20307&quot; value=&quot;322&quot;/&gt;&lt;/object&gt;&lt;object type=&quot;3&quot; unique_id=&quot;10023&quot;&gt;&lt;property id=&quot;20148&quot; value=&quot;5&quot;/&gt;&lt;property id=&quot;20300&quot; value=&quot;Slide 20&quot;/&gt;&lt;property id=&quot;20307&quot; value=&quot;324&quot;/&gt;&lt;/object&gt;&lt;object type=&quot;3&quot; unique_id=&quot;10024&quot;&gt;&lt;property id=&quot;20148&quot; value=&quot;5&quot;/&gt;&lt;property id=&quot;20300&quot; value=&quot;Slide 21&quot;/&gt;&lt;property id=&quot;20307&quot; value=&quot;326&quot;/&gt;&lt;/object&gt;&lt;object type=&quot;3&quot; unique_id=&quot;10025&quot;&gt;&lt;property id=&quot;20148&quot; value=&quot;5&quot;/&gt;&lt;property id=&quot;20300&quot; value=&quot;Slide 22&quot;/&gt;&lt;property id=&quot;20307&quot; value=&quot;328&quot;/&gt;&lt;/object&gt;&lt;object type=&quot;3&quot; unique_id=&quot;10026&quot;&gt;&lt;property id=&quot;20148&quot; value=&quot;5&quot;/&gt;&lt;property id=&quot;20300&quot; value=&quot;Slide 23&quot;/&gt;&lt;property id=&quot;20307&quot; value=&quot;276&quot;/&gt;&lt;/object&gt;&lt;object type=&quot;3&quot; unique_id=&quot;10078&quot;&gt;&lt;property id=&quot;20148&quot; value=&quot;5&quot;/&gt;&lt;property id=&quot;20300&quot; value=&quot;Slide 1&quot;/&gt;&lt;property id=&quot;20307&quot; value=&quot;330&quot;/&gt;&lt;/object&gt;&lt;/object&gt;&lt;/object&gt;&lt;/database&gt;"/>
  <p:tag name="SECTOMILLISECCONVERTED" val="1"/>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2442</TotalTime>
  <Words>2015</Words>
  <PresentationFormat>Widescreen</PresentationFormat>
  <Paragraphs>252</Paragraphs>
  <Slides>32</Slides>
  <Notes>5</Notes>
  <HiddenSlides>0</HiddenSlides>
  <MMClips>2</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5" baseType="lpstr">
      <vt:lpstr>.VnTifani Heavy</vt:lpstr>
      <vt:lpstr>Arial</vt:lpstr>
      <vt:lpstr>Calibri</vt:lpstr>
      <vt:lpstr>Tahoma</vt:lpstr>
      <vt:lpstr>Times New Roman</vt:lpstr>
      <vt:lpstr>Trebuchet MS</vt:lpstr>
      <vt:lpstr>VNI-Cooper</vt:lpstr>
      <vt:lpstr>VNI-Times</vt:lpstr>
      <vt:lpstr>VNI-Vari</vt:lpstr>
      <vt:lpstr>Wingdings 3</vt:lpstr>
      <vt:lpstr>1_Default Design</vt:lpstr>
      <vt:lpstr>Facet</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2008-02-10T05:03:44Z</dcterms:created>
  <dcterms:modified xsi:type="dcterms:W3CDTF">2023-06-20T05:10:34Z</dcterms:modified>
</cp:coreProperties>
</file>