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83" r:id="rId2"/>
    <p:sldId id="286" r:id="rId3"/>
    <p:sldId id="287" r:id="rId4"/>
    <p:sldId id="352" r:id="rId5"/>
    <p:sldId id="353" r:id="rId6"/>
    <p:sldId id="322" r:id="rId7"/>
    <p:sldId id="323" r:id="rId8"/>
    <p:sldId id="324" r:id="rId9"/>
    <p:sldId id="325" r:id="rId10"/>
    <p:sldId id="326" r:id="rId11"/>
    <p:sldId id="349" r:id="rId12"/>
    <p:sldId id="354" r:id="rId13"/>
    <p:sldId id="327" r:id="rId14"/>
    <p:sldId id="336" r:id="rId15"/>
    <p:sldId id="337" r:id="rId16"/>
    <p:sldId id="339" r:id="rId17"/>
    <p:sldId id="341" r:id="rId18"/>
    <p:sldId id="340" r:id="rId19"/>
    <p:sldId id="342" r:id="rId20"/>
    <p:sldId id="343" r:id="rId21"/>
    <p:sldId id="345" r:id="rId22"/>
    <p:sldId id="346" r:id="rId23"/>
    <p:sldId id="351" r:id="rId24"/>
    <p:sldId id="355" r:id="rId25"/>
  </p:sldIdLst>
  <p:sldSz cx="15122525" cy="8280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668338" indent="-2111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336675" indent="-4222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2005013" indent="-633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673350" indent="-8445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6213EDC-1C36-4E10-9F04-AF63FBB60E70}">
          <p14:sldIdLst>
            <p14:sldId id="283"/>
            <p14:sldId id="286"/>
            <p14:sldId id="287"/>
            <p14:sldId id="352"/>
            <p14:sldId id="353"/>
            <p14:sldId id="322"/>
            <p14:sldId id="323"/>
            <p14:sldId id="324"/>
            <p14:sldId id="325"/>
            <p14:sldId id="326"/>
            <p14:sldId id="349"/>
            <p14:sldId id="354"/>
            <p14:sldId id="327"/>
            <p14:sldId id="336"/>
            <p14:sldId id="337"/>
            <p14:sldId id="339"/>
            <p14:sldId id="341"/>
            <p14:sldId id="340"/>
            <p14:sldId id="342"/>
            <p14:sldId id="343"/>
            <p14:sldId id="345"/>
            <p14:sldId id="346"/>
            <p14:sldId id="351"/>
            <p14:sldId id="355"/>
          </p14:sldIdLst>
        </p14:section>
        <p14:section name="TRÒ CHƠI" id="{D52059A4-750B-480F-92A5-904EB156F807}">
          <p14:sldIdLst/>
        </p14:section>
        <p14:section name="hd" id="{BA7808A5-9580-475F-A974-5BC9CBDEC1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0099"/>
    <a:srgbClr val="000000"/>
    <a:srgbClr val="009900"/>
    <a:srgbClr val="99CCFF"/>
    <a:srgbClr val="00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2B713-BA55-43D6-B81D-C33F64C4E035}" v="2085" dt="2022-07-15T02:30:37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>
      <p:cViewPr varScale="1">
        <p:scale>
          <a:sx n="58" d="100"/>
          <a:sy n="58" d="100"/>
        </p:scale>
        <p:origin x="690" y="66"/>
      </p:cViewPr>
      <p:guideLst>
        <p:guide orient="horz" pos="260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h Vu" userId="89ceaa18-f268-4abc-96d3-2af149c64471" providerId="ADAL" clId="{08F2B713-BA55-43D6-B81D-C33F64C4E035}"/>
    <pc:docChg chg="undo redo custSel addSld delSld modSld sldOrd addSection modSection">
      <pc:chgData name="Hanh Vu" userId="89ceaa18-f268-4abc-96d3-2af149c64471" providerId="ADAL" clId="{08F2B713-BA55-43D6-B81D-C33F64C4E035}" dt="2022-07-15T02:30:37.395" v="4887"/>
      <pc:docMkLst>
        <pc:docMk/>
      </pc:docMkLst>
      <pc:sldChg chg="add del setBg">
        <pc:chgData name="Hanh Vu" userId="89ceaa18-f268-4abc-96d3-2af149c64471" providerId="ADAL" clId="{08F2B713-BA55-43D6-B81D-C33F64C4E035}" dt="2022-07-15T01:23:41.315" v="3960"/>
        <pc:sldMkLst>
          <pc:docMk/>
          <pc:sldMk cId="271816353" sldId="256"/>
        </pc:sldMkLst>
      </pc:sldChg>
      <pc:sldChg chg="addSp modSp add del mod setBg modAnim">
        <pc:chgData name="Hanh Vu" userId="89ceaa18-f268-4abc-96d3-2af149c64471" providerId="ADAL" clId="{08F2B713-BA55-43D6-B81D-C33F64C4E035}" dt="2022-07-15T02:30:37.395" v="4887"/>
        <pc:sldMkLst>
          <pc:docMk/>
          <pc:sldMk cId="3511507825" sldId="257"/>
        </pc:sldMkLst>
        <pc:spChg chg="mod">
          <ac:chgData name="Hanh Vu" userId="89ceaa18-f268-4abc-96d3-2af149c64471" providerId="ADAL" clId="{08F2B713-BA55-43D6-B81D-C33F64C4E035}" dt="2022-07-15T02:03:34.262" v="4397" actId="14100"/>
          <ac:spMkLst>
            <pc:docMk/>
            <pc:sldMk cId="3511507825" sldId="257"/>
            <ac:spMk id="4" creationId="{BD7A2930-7667-43D2-8B42-8AF6C3389138}"/>
          </ac:spMkLst>
        </pc:spChg>
        <pc:spChg chg="add mod">
          <ac:chgData name="Hanh Vu" userId="89ceaa18-f268-4abc-96d3-2af149c64471" providerId="ADAL" clId="{08F2B713-BA55-43D6-B81D-C33F64C4E035}" dt="2022-07-15T02:29:41.644" v="4884" actId="20577"/>
          <ac:spMkLst>
            <pc:docMk/>
            <pc:sldMk cId="3511507825" sldId="257"/>
            <ac:spMk id="10" creationId="{2B8B8230-BE8B-4928-5C02-B5E0BE19A73C}"/>
          </ac:spMkLst>
        </pc:spChg>
        <pc:spChg chg="mod">
          <ac:chgData name="Hanh Vu" userId="89ceaa18-f268-4abc-96d3-2af149c64471" providerId="ADAL" clId="{08F2B713-BA55-43D6-B81D-C33F64C4E035}" dt="2022-07-15T02:03:30.475" v="4396" actId="1076"/>
          <ac:spMkLst>
            <pc:docMk/>
            <pc:sldMk cId="3511507825" sldId="257"/>
            <ac:spMk id="44" creationId="{4B8F0FD2-8304-4804-86AC-C33ED279E2D1}"/>
          </ac:spMkLst>
        </pc:spChg>
        <pc:spChg chg="mod">
          <ac:chgData name="Hanh Vu" userId="89ceaa18-f268-4abc-96d3-2af149c64471" providerId="ADAL" clId="{08F2B713-BA55-43D6-B81D-C33F64C4E035}" dt="2022-07-15T02:03:24.549" v="4395" actId="1076"/>
          <ac:spMkLst>
            <pc:docMk/>
            <pc:sldMk cId="3511507825" sldId="257"/>
            <ac:spMk id="45" creationId="{26896933-0863-49DD-AE4F-E4D561189425}"/>
          </ac:spMkLst>
        </pc:spChg>
        <pc:picChg chg="mod">
          <ac:chgData name="Hanh Vu" userId="89ceaa18-f268-4abc-96d3-2af149c64471" providerId="ADAL" clId="{08F2B713-BA55-43D6-B81D-C33F64C4E035}" dt="2022-07-15T02:03:16.485" v="4393" actId="1076"/>
          <ac:picMkLst>
            <pc:docMk/>
            <pc:sldMk cId="3511507825" sldId="257"/>
            <ac:picMk id="41" creationId="{CC339E71-C022-41EC-85F8-D362229A362A}"/>
          </ac:picMkLst>
        </pc:picChg>
        <pc:picChg chg="mod">
          <ac:chgData name="Hanh Vu" userId="89ceaa18-f268-4abc-96d3-2af149c64471" providerId="ADAL" clId="{08F2B713-BA55-43D6-B81D-C33F64C4E035}" dt="2022-07-15T02:03:38.078" v="4398" actId="14100"/>
          <ac:picMkLst>
            <pc:docMk/>
            <pc:sldMk cId="3511507825" sldId="257"/>
            <ac:picMk id="42" creationId="{00000000-0000-0000-0000-000000000000}"/>
          </ac:picMkLst>
        </pc:picChg>
        <pc:picChg chg="mod">
          <ac:chgData name="Hanh Vu" userId="89ceaa18-f268-4abc-96d3-2af149c64471" providerId="ADAL" clId="{08F2B713-BA55-43D6-B81D-C33F64C4E035}" dt="2022-07-15T02:03:42.031" v="4399" actId="14100"/>
          <ac:picMkLst>
            <pc:docMk/>
            <pc:sldMk cId="3511507825" sldId="257"/>
            <ac:picMk id="48" creationId="{00000000-0000-0000-0000-000000000000}"/>
          </ac:picMkLst>
        </pc:picChg>
      </pc:sldChg>
      <pc:sldChg chg="addSp delSp modSp add del mod setBg modAnim">
        <pc:chgData name="Hanh Vu" userId="89ceaa18-f268-4abc-96d3-2af149c64471" providerId="ADAL" clId="{08F2B713-BA55-43D6-B81D-C33F64C4E035}" dt="2022-07-15T01:37:46.090" v="4022"/>
        <pc:sldMkLst>
          <pc:docMk/>
          <pc:sldMk cId="1056830034" sldId="258"/>
        </pc:sldMkLst>
        <pc:spChg chg="add del mod ord">
          <ac:chgData name="Hanh Vu" userId="89ceaa18-f268-4abc-96d3-2af149c64471" providerId="ADAL" clId="{08F2B713-BA55-43D6-B81D-C33F64C4E035}" dt="2022-07-15T01:37:28.366" v="4021" actId="478"/>
          <ac:spMkLst>
            <pc:docMk/>
            <pc:sldMk cId="1056830034" sldId="258"/>
            <ac:spMk id="3" creationId="{50446DD8-358A-80BE-1C0E-40E8B1125886}"/>
          </ac:spMkLst>
        </pc:spChg>
        <pc:spChg chg="add mod">
          <ac:chgData name="Hanh Vu" userId="89ceaa18-f268-4abc-96d3-2af149c64471" providerId="ADAL" clId="{08F2B713-BA55-43D6-B81D-C33F64C4E035}" dt="2022-07-15T01:35:24.409" v="4006" actId="6549"/>
          <ac:spMkLst>
            <pc:docMk/>
            <pc:sldMk cId="1056830034" sldId="258"/>
            <ac:spMk id="5" creationId="{FE3B532E-57AF-AC09-9456-7B7BD87F7789}"/>
          </ac:spMkLst>
        </pc:spChg>
        <pc:spChg chg="mod">
          <ac:chgData name="Hanh Vu" userId="89ceaa18-f268-4abc-96d3-2af149c64471" providerId="ADAL" clId="{08F2B713-BA55-43D6-B81D-C33F64C4E035}" dt="2022-07-15T01:35:10.089" v="4001" actId="14100"/>
          <ac:spMkLst>
            <pc:docMk/>
            <pc:sldMk cId="1056830034" sldId="258"/>
            <ac:spMk id="8" creationId="{00000000-0000-0000-0000-000000000000}"/>
          </ac:spMkLst>
        </pc:spChg>
        <pc:picChg chg="mod ord">
          <ac:chgData name="Hanh Vu" userId="89ceaa18-f268-4abc-96d3-2af149c64471" providerId="ADAL" clId="{08F2B713-BA55-43D6-B81D-C33F64C4E035}" dt="2022-07-15T01:36:02.558" v="4009" actId="171"/>
          <ac:picMkLst>
            <pc:docMk/>
            <pc:sldMk cId="1056830034" sldId="258"/>
            <ac:picMk id="9" creationId="{2752541A-CCD0-44E9-A966-4E4DB58C9439}"/>
          </ac:picMkLst>
        </pc:picChg>
      </pc:sldChg>
      <pc:sldChg chg="addSp delSp modSp add mod delAnim">
        <pc:chgData name="Hanh Vu" userId="89ceaa18-f268-4abc-96d3-2af149c64471" providerId="ADAL" clId="{08F2B713-BA55-43D6-B81D-C33F64C4E035}" dt="2022-07-14T13:06:43.513" v="1110" actId="1076"/>
        <pc:sldMkLst>
          <pc:docMk/>
          <pc:sldMk cId="0" sldId="264"/>
        </pc:sldMkLst>
        <pc:spChg chg="mod">
          <ac:chgData name="Hanh Vu" userId="89ceaa18-f268-4abc-96d3-2af149c64471" providerId="ADAL" clId="{08F2B713-BA55-43D6-B81D-C33F64C4E035}" dt="2022-07-14T09:32:36.259" v="567" actId="1076"/>
          <ac:spMkLst>
            <pc:docMk/>
            <pc:sldMk cId="0" sldId="264"/>
            <ac:spMk id="2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09:57:24.461" v="830" actId="14100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Hanh Vu" userId="89ceaa18-f268-4abc-96d3-2af149c64471" providerId="ADAL" clId="{08F2B713-BA55-43D6-B81D-C33F64C4E035}" dt="2022-07-14T09:57:21.631" v="829" actId="14100"/>
          <ac:spMkLst>
            <pc:docMk/>
            <pc:sldMk cId="0" sldId="264"/>
            <ac:spMk id="25" creationId="{476E3504-2D37-EB8D-E27D-90241157B20B}"/>
          </ac:spMkLst>
        </pc:spChg>
        <pc:spChg chg="add mod">
          <ac:chgData name="Hanh Vu" userId="89ceaa18-f268-4abc-96d3-2af149c64471" providerId="ADAL" clId="{08F2B713-BA55-43D6-B81D-C33F64C4E035}" dt="2022-07-14T13:06:43.513" v="1110" actId="1076"/>
          <ac:spMkLst>
            <pc:docMk/>
            <pc:sldMk cId="0" sldId="264"/>
            <ac:spMk id="26" creationId="{BD77CD2B-70EA-157B-C17F-CAEB269AFBD7}"/>
          </ac:spMkLst>
        </pc:spChg>
        <pc:spChg chg="mod">
          <ac:chgData name="Hanh Vu" userId="89ceaa18-f268-4abc-96d3-2af149c64471" providerId="ADAL" clId="{08F2B713-BA55-43D6-B81D-C33F64C4E035}" dt="2022-07-14T09:57:31.135" v="832" actId="14100"/>
          <ac:spMkLst>
            <pc:docMk/>
            <pc:sldMk cId="0" sldId="264"/>
            <ac:spMk id="10248" creationId="{00000000-0000-0000-0000-000000000000}"/>
          </ac:spMkLst>
        </pc:spChg>
        <pc:grpChg chg="del">
          <ac:chgData name="Hanh Vu" userId="89ceaa18-f268-4abc-96d3-2af149c64471" providerId="ADAL" clId="{08F2B713-BA55-43D6-B81D-C33F64C4E035}" dt="2022-07-14T09:25:02.593" v="403" actId="478"/>
          <ac:grpSpMkLst>
            <pc:docMk/>
            <pc:sldMk cId="0" sldId="264"/>
            <ac:grpSpMk id="12" creationId="{00000000-0000-0000-0000-000000000000}"/>
          </ac:grpSpMkLst>
        </pc:grpChg>
        <pc:grpChg chg="del">
          <ac:chgData name="Hanh Vu" userId="89ceaa18-f268-4abc-96d3-2af149c64471" providerId="ADAL" clId="{08F2B713-BA55-43D6-B81D-C33F64C4E035}" dt="2022-07-14T09:25:00.554" v="402" actId="478"/>
          <ac:grpSpMkLst>
            <pc:docMk/>
            <pc:sldMk cId="0" sldId="264"/>
            <ac:grpSpMk id="15" creationId="{00000000-0000-0000-0000-000000000000}"/>
          </ac:grpSpMkLst>
        </pc:grpChg>
        <pc:grpChg chg="del">
          <ac:chgData name="Hanh Vu" userId="89ceaa18-f268-4abc-96d3-2af149c64471" providerId="ADAL" clId="{08F2B713-BA55-43D6-B81D-C33F64C4E035}" dt="2022-07-14T09:25:04.364" v="404" actId="478"/>
          <ac:grpSpMkLst>
            <pc:docMk/>
            <pc:sldMk cId="0" sldId="264"/>
            <ac:grpSpMk id="18" creationId="{00000000-0000-0000-0000-000000000000}"/>
          </ac:grpSpMkLst>
        </pc:grpChg>
        <pc:picChg chg="add mod">
          <ac:chgData name="Hanh Vu" userId="89ceaa18-f268-4abc-96d3-2af149c64471" providerId="ADAL" clId="{08F2B713-BA55-43D6-B81D-C33F64C4E035}" dt="2022-07-14T09:57:18.824" v="828" actId="14100"/>
          <ac:picMkLst>
            <pc:docMk/>
            <pc:sldMk cId="0" sldId="264"/>
            <ac:picMk id="22" creationId="{90D2126F-47CF-400E-6551-7B433EFCAEB8}"/>
          </ac:picMkLst>
        </pc:picChg>
      </pc:sldChg>
      <pc:sldChg chg="addSp modSp add del mod setBg modAnim">
        <pc:chgData name="Hanh Vu" userId="89ceaa18-f268-4abc-96d3-2af149c64471" providerId="ADAL" clId="{08F2B713-BA55-43D6-B81D-C33F64C4E035}" dt="2022-07-15T01:47:27.085" v="4108"/>
        <pc:sldMkLst>
          <pc:docMk/>
          <pc:sldMk cId="2149275862" sldId="267"/>
        </pc:sldMkLst>
        <pc:spChg chg="add mod">
          <ac:chgData name="Hanh Vu" userId="89ceaa18-f268-4abc-96d3-2af149c64471" providerId="ADAL" clId="{08F2B713-BA55-43D6-B81D-C33F64C4E035}" dt="2022-07-15T01:41:54.409" v="4090" actId="207"/>
          <ac:spMkLst>
            <pc:docMk/>
            <pc:sldMk cId="2149275862" sldId="267"/>
            <ac:spMk id="6" creationId="{DF8FF4E0-F7CD-E891-D756-8333FBC22F18}"/>
          </ac:spMkLst>
        </pc:spChg>
        <pc:spChg chg="mod">
          <ac:chgData name="Hanh Vu" userId="89ceaa18-f268-4abc-96d3-2af149c64471" providerId="ADAL" clId="{08F2B713-BA55-43D6-B81D-C33F64C4E035}" dt="2022-07-15T01:43:20.938" v="4098" actId="1076"/>
          <ac:spMkLst>
            <pc:docMk/>
            <pc:sldMk cId="2149275862" sldId="267"/>
            <ac:spMk id="8" creationId="{00000000-0000-0000-0000-000000000000}"/>
          </ac:spMkLst>
        </pc:spChg>
        <pc:graphicFrameChg chg="add mod">
          <ac:chgData name="Hanh Vu" userId="89ceaa18-f268-4abc-96d3-2af149c64471" providerId="ADAL" clId="{08F2B713-BA55-43D6-B81D-C33F64C4E035}" dt="2022-07-15T01:43:24.326" v="4099" actId="14100"/>
          <ac:graphicFrameMkLst>
            <pc:docMk/>
            <pc:sldMk cId="2149275862" sldId="267"/>
            <ac:graphicFrameMk id="2" creationId="{807A4491-F82E-67C0-F5B3-75EC39236C98}"/>
          </ac:graphicFrameMkLst>
        </pc:graphicFrameChg>
        <pc:picChg chg="mod">
          <ac:chgData name="Hanh Vu" userId="89ceaa18-f268-4abc-96d3-2af149c64471" providerId="ADAL" clId="{08F2B713-BA55-43D6-B81D-C33F64C4E035}" dt="2022-07-15T01:38:39.241" v="4052" actId="14100"/>
          <ac:picMkLst>
            <pc:docMk/>
            <pc:sldMk cId="2149275862" sldId="267"/>
            <ac:picMk id="4" creationId="{2752541A-CCD0-44E9-A966-4E4DB58C9439}"/>
          </ac:picMkLst>
        </pc:picChg>
      </pc:sldChg>
      <pc:sldChg chg="addSp modSp add del mod setBg modAnim">
        <pc:chgData name="Hanh Vu" userId="89ceaa18-f268-4abc-96d3-2af149c64471" providerId="ADAL" clId="{08F2B713-BA55-43D6-B81D-C33F64C4E035}" dt="2022-07-15T01:54:44.179" v="4152"/>
        <pc:sldMkLst>
          <pc:docMk/>
          <pc:sldMk cId="539417564" sldId="268"/>
        </pc:sldMkLst>
        <pc:spChg chg="add mod">
          <ac:chgData name="Hanh Vu" userId="89ceaa18-f268-4abc-96d3-2af149c64471" providerId="ADAL" clId="{08F2B713-BA55-43D6-B81D-C33F64C4E035}" dt="2022-07-15T01:49:50.561" v="4130" actId="14100"/>
          <ac:spMkLst>
            <pc:docMk/>
            <pc:sldMk cId="539417564" sldId="268"/>
            <ac:spMk id="5" creationId="{2B703764-4B0A-4E76-F59D-CF6D74572613}"/>
          </ac:spMkLst>
        </pc:spChg>
        <pc:spChg chg="mod">
          <ac:chgData name="Hanh Vu" userId="89ceaa18-f268-4abc-96d3-2af149c64471" providerId="ADAL" clId="{08F2B713-BA55-43D6-B81D-C33F64C4E035}" dt="2022-07-15T01:49:12.714" v="4120"/>
          <ac:spMkLst>
            <pc:docMk/>
            <pc:sldMk cId="539417564" sldId="268"/>
            <ac:spMk id="8" creationId="{00000000-0000-0000-0000-000000000000}"/>
          </ac:spMkLst>
        </pc:spChg>
        <pc:picChg chg="mod">
          <ac:chgData name="Hanh Vu" userId="89ceaa18-f268-4abc-96d3-2af149c64471" providerId="ADAL" clId="{08F2B713-BA55-43D6-B81D-C33F64C4E035}" dt="2022-07-15T01:49:54.989" v="4131" actId="1076"/>
          <ac:picMkLst>
            <pc:docMk/>
            <pc:sldMk cId="539417564" sldId="268"/>
            <ac:picMk id="4" creationId="{2752541A-CCD0-44E9-A966-4E4DB58C9439}"/>
          </ac:picMkLst>
        </pc:picChg>
      </pc:sldChg>
      <pc:sldChg chg="addSp modSp add del mod setBg modAnim">
        <pc:chgData name="Hanh Vu" userId="89ceaa18-f268-4abc-96d3-2af149c64471" providerId="ADAL" clId="{08F2B713-BA55-43D6-B81D-C33F64C4E035}" dt="2022-07-15T01:58:18.917" v="4266"/>
        <pc:sldMkLst>
          <pc:docMk/>
          <pc:sldMk cId="2665614450" sldId="269"/>
        </pc:sldMkLst>
        <pc:spChg chg="add mod">
          <ac:chgData name="Hanh Vu" userId="89ceaa18-f268-4abc-96d3-2af149c64471" providerId="ADAL" clId="{08F2B713-BA55-43D6-B81D-C33F64C4E035}" dt="2022-07-15T01:58:11.302" v="4263" actId="14100"/>
          <ac:spMkLst>
            <pc:docMk/>
            <pc:sldMk cId="2665614450" sldId="269"/>
            <ac:spMk id="5" creationId="{11173792-33A4-7946-9AC4-1EFD475EB030}"/>
          </ac:spMkLst>
        </pc:spChg>
        <pc:spChg chg="mod">
          <ac:chgData name="Hanh Vu" userId="89ceaa18-f268-4abc-96d3-2af149c64471" providerId="ADAL" clId="{08F2B713-BA55-43D6-B81D-C33F64C4E035}" dt="2022-07-15T01:56:34.493" v="4163" actId="20577"/>
          <ac:spMkLst>
            <pc:docMk/>
            <pc:sldMk cId="2665614450" sldId="269"/>
            <ac:spMk id="8" creationId="{00000000-0000-0000-0000-000000000000}"/>
          </ac:spMkLst>
        </pc:spChg>
        <pc:picChg chg="mod">
          <ac:chgData name="Hanh Vu" userId="89ceaa18-f268-4abc-96d3-2af149c64471" providerId="ADAL" clId="{08F2B713-BA55-43D6-B81D-C33F64C4E035}" dt="2022-07-15T01:56:37.192" v="4164" actId="1076"/>
          <ac:picMkLst>
            <pc:docMk/>
            <pc:sldMk cId="2665614450" sldId="269"/>
            <ac:picMk id="4" creationId="{2752541A-CCD0-44E9-A966-4E4DB58C9439}"/>
          </ac:picMkLst>
        </pc:picChg>
      </pc:sldChg>
      <pc:sldChg chg="addSp delSp modSp add del mod setBg modAnim">
        <pc:chgData name="Hanh Vu" userId="89ceaa18-f268-4abc-96d3-2af149c64471" providerId="ADAL" clId="{08F2B713-BA55-43D6-B81D-C33F64C4E035}" dt="2022-07-15T01:59:52.601" v="4387" actId="14100"/>
        <pc:sldMkLst>
          <pc:docMk/>
          <pc:sldMk cId="2497843236" sldId="270"/>
        </pc:sldMkLst>
        <pc:spChg chg="add del mod">
          <ac:chgData name="Hanh Vu" userId="89ceaa18-f268-4abc-96d3-2af149c64471" providerId="ADAL" clId="{08F2B713-BA55-43D6-B81D-C33F64C4E035}" dt="2022-07-15T01:59:10.639" v="4345" actId="478"/>
          <ac:spMkLst>
            <pc:docMk/>
            <pc:sldMk cId="2497843236" sldId="270"/>
            <ac:spMk id="5" creationId="{767E51C3-B793-E834-A667-21CF133C8D95}"/>
          </ac:spMkLst>
        </pc:spChg>
        <pc:spChg chg="add mod">
          <ac:chgData name="Hanh Vu" userId="89ceaa18-f268-4abc-96d3-2af149c64471" providerId="ADAL" clId="{08F2B713-BA55-43D6-B81D-C33F64C4E035}" dt="2022-07-15T01:59:52.601" v="4387" actId="14100"/>
          <ac:spMkLst>
            <pc:docMk/>
            <pc:sldMk cId="2497843236" sldId="270"/>
            <ac:spMk id="6" creationId="{72615726-059A-66E2-8A40-A41C03836F49}"/>
          </ac:spMkLst>
        </pc:spChg>
        <pc:spChg chg="mod">
          <ac:chgData name="Hanh Vu" userId="89ceaa18-f268-4abc-96d3-2af149c64471" providerId="ADAL" clId="{08F2B713-BA55-43D6-B81D-C33F64C4E035}" dt="2022-07-15T01:59:04.489" v="4342" actId="20577"/>
          <ac:spMkLst>
            <pc:docMk/>
            <pc:sldMk cId="2497843236" sldId="270"/>
            <ac:spMk id="8" creationId="{00000000-0000-0000-0000-000000000000}"/>
          </ac:spMkLst>
        </pc:spChg>
      </pc:sldChg>
      <pc:sldChg chg="addSp modSp mod">
        <pc:chgData name="Hanh Vu" userId="89ceaa18-f268-4abc-96d3-2af149c64471" providerId="ADAL" clId="{08F2B713-BA55-43D6-B81D-C33F64C4E035}" dt="2022-07-14T09:18:12.089" v="385" actId="20577"/>
        <pc:sldMkLst>
          <pc:docMk/>
          <pc:sldMk cId="0" sldId="283"/>
        </pc:sldMkLst>
        <pc:spChg chg="add mod">
          <ac:chgData name="Hanh Vu" userId="89ceaa18-f268-4abc-96d3-2af149c64471" providerId="ADAL" clId="{08F2B713-BA55-43D6-B81D-C33F64C4E035}" dt="2022-07-14T09:18:12.089" v="385" actId="20577"/>
          <ac:spMkLst>
            <pc:docMk/>
            <pc:sldMk cId="0" sldId="283"/>
            <ac:spMk id="5" creationId="{77ED2542-50E5-1163-38F9-10D7BC7808C8}"/>
          </ac:spMkLst>
        </pc:spChg>
      </pc:sldChg>
      <pc:sldChg chg="addSp delSp modSp mod delAnim modAnim">
        <pc:chgData name="Hanh Vu" userId="89ceaa18-f268-4abc-96d3-2af149c64471" providerId="ADAL" clId="{08F2B713-BA55-43D6-B81D-C33F64C4E035}" dt="2022-07-14T09:15:46.548" v="277"/>
        <pc:sldMkLst>
          <pc:docMk/>
          <pc:sldMk cId="0" sldId="286"/>
        </pc:sldMkLst>
        <pc:spChg chg="add mod">
          <ac:chgData name="Hanh Vu" userId="89ceaa18-f268-4abc-96d3-2af149c64471" providerId="ADAL" clId="{08F2B713-BA55-43D6-B81D-C33F64C4E035}" dt="2022-07-14T09:05:46.067" v="268" actId="1035"/>
          <ac:spMkLst>
            <pc:docMk/>
            <pc:sldMk cId="0" sldId="286"/>
            <ac:spMk id="11" creationId="{EF3DD3B5-D858-FDC3-5520-D17ECED7712E}"/>
          </ac:spMkLst>
        </pc:spChg>
        <pc:spChg chg="add del mod">
          <ac:chgData name="Hanh Vu" userId="89ceaa18-f268-4abc-96d3-2af149c64471" providerId="ADAL" clId="{08F2B713-BA55-43D6-B81D-C33F64C4E035}" dt="2022-07-14T09:07:34.279" v="270" actId="478"/>
          <ac:spMkLst>
            <pc:docMk/>
            <pc:sldMk cId="0" sldId="286"/>
            <ac:spMk id="12" creationId="{2585E7C2-E8A8-9869-62C7-59015B55D0AB}"/>
          </ac:spMkLst>
        </pc:spChg>
        <pc:spChg chg="mod">
          <ac:chgData name="Hanh Vu" userId="89ceaa18-f268-4abc-96d3-2af149c64471" providerId="ADAL" clId="{08F2B713-BA55-43D6-B81D-C33F64C4E035}" dt="2022-07-14T09:07:38.637" v="271" actId="1076"/>
          <ac:spMkLst>
            <pc:docMk/>
            <pc:sldMk cId="0" sldId="286"/>
            <ac:spMk id="44040" creationId="{416855E0-4909-2620-53BF-1F5363B1130D}"/>
          </ac:spMkLst>
        </pc:spChg>
        <pc:spChg chg="del">
          <ac:chgData name="Hanh Vu" userId="89ceaa18-f268-4abc-96d3-2af149c64471" providerId="ADAL" clId="{08F2B713-BA55-43D6-B81D-C33F64C4E035}" dt="2022-07-14T09:03:11.043" v="67" actId="478"/>
          <ac:spMkLst>
            <pc:docMk/>
            <pc:sldMk cId="0" sldId="286"/>
            <ac:spMk id="44041" creationId="{886DA983-D535-50CA-B944-CEE68C1DFB02}"/>
          </ac:spMkLst>
        </pc:spChg>
        <pc:spChg chg="del">
          <ac:chgData name="Hanh Vu" userId="89ceaa18-f268-4abc-96d3-2af149c64471" providerId="ADAL" clId="{08F2B713-BA55-43D6-B81D-C33F64C4E035}" dt="2022-07-14T08:58:19.433" v="3" actId="478"/>
          <ac:spMkLst>
            <pc:docMk/>
            <pc:sldMk cId="0" sldId="286"/>
            <ac:spMk id="44042" creationId="{F8892C5C-D80D-71F0-592D-B0A44FE8EBDF}"/>
          </ac:spMkLst>
        </pc:spChg>
        <pc:spChg chg="del">
          <ac:chgData name="Hanh Vu" userId="89ceaa18-f268-4abc-96d3-2af149c64471" providerId="ADAL" clId="{08F2B713-BA55-43D6-B81D-C33F64C4E035}" dt="2022-07-14T09:03:13.615" v="68" actId="478"/>
          <ac:spMkLst>
            <pc:docMk/>
            <pc:sldMk cId="0" sldId="286"/>
            <ac:spMk id="44043" creationId="{7E92E8CA-5661-084D-B2E3-CA1D730830F8}"/>
          </ac:spMkLst>
        </pc:spChg>
        <pc:spChg chg="del">
          <ac:chgData name="Hanh Vu" userId="89ceaa18-f268-4abc-96d3-2af149c64471" providerId="ADAL" clId="{08F2B713-BA55-43D6-B81D-C33F64C4E035}" dt="2022-07-14T08:58:22.070" v="4" actId="478"/>
          <ac:spMkLst>
            <pc:docMk/>
            <pc:sldMk cId="0" sldId="286"/>
            <ac:spMk id="44044" creationId="{58E4C478-4835-2079-A392-F6EF4BA36FB7}"/>
          </ac:spMkLst>
        </pc:spChg>
        <pc:spChg chg="del">
          <ac:chgData name="Hanh Vu" userId="89ceaa18-f268-4abc-96d3-2af149c64471" providerId="ADAL" clId="{08F2B713-BA55-43D6-B81D-C33F64C4E035}" dt="2022-07-14T08:58:26.153" v="5" actId="478"/>
          <ac:spMkLst>
            <pc:docMk/>
            <pc:sldMk cId="0" sldId="286"/>
            <ac:spMk id="44045" creationId="{7B3538C5-AB5D-AEA5-DB86-88988F9F2EFD}"/>
          </ac:spMkLst>
        </pc:spChg>
        <pc:spChg chg="del">
          <ac:chgData name="Hanh Vu" userId="89ceaa18-f268-4abc-96d3-2af149c64471" providerId="ADAL" clId="{08F2B713-BA55-43D6-B81D-C33F64C4E035}" dt="2022-07-14T08:58:29.048" v="6" actId="478"/>
          <ac:spMkLst>
            <pc:docMk/>
            <pc:sldMk cId="0" sldId="286"/>
            <ac:spMk id="44046" creationId="{EA40236A-7A63-0D64-A7D4-9338C1368216}"/>
          </ac:spMkLst>
        </pc:spChg>
        <pc:picChg chg="add del mod">
          <ac:chgData name="Hanh Vu" userId="89ceaa18-f268-4abc-96d3-2af149c64471" providerId="ADAL" clId="{08F2B713-BA55-43D6-B81D-C33F64C4E035}" dt="2022-07-14T09:15:10.507" v="272" actId="478"/>
          <ac:picMkLst>
            <pc:docMk/>
            <pc:sldMk cId="0" sldId="286"/>
            <ac:picMk id="2" creationId="{9CFD79F5-A5D4-68E7-3FB6-9CFE77CE2965}"/>
          </ac:picMkLst>
        </pc:picChg>
        <pc:picChg chg="add mod">
          <ac:chgData name="Hanh Vu" userId="89ceaa18-f268-4abc-96d3-2af149c64471" providerId="ADAL" clId="{08F2B713-BA55-43D6-B81D-C33F64C4E035}" dt="2022-07-14T09:15:36.854" v="276" actId="14100"/>
          <ac:picMkLst>
            <pc:docMk/>
            <pc:sldMk cId="0" sldId="286"/>
            <ac:picMk id="3" creationId="{EB3AFCEF-451B-2A7B-07C0-55A2FCD784FB}"/>
          </ac:picMkLst>
        </pc:picChg>
      </pc:sldChg>
      <pc:sldChg chg="addSp delSp modSp mod modAnim">
        <pc:chgData name="Hanh Vu" userId="89ceaa18-f268-4abc-96d3-2af149c64471" providerId="ADAL" clId="{08F2B713-BA55-43D6-B81D-C33F64C4E035}" dt="2022-07-14T13:08:20.525" v="1116" actId="14100"/>
        <pc:sldMkLst>
          <pc:docMk/>
          <pc:sldMk cId="0" sldId="287"/>
        </pc:sldMkLst>
        <pc:spChg chg="add mod">
          <ac:chgData name="Hanh Vu" userId="89ceaa18-f268-4abc-96d3-2af149c64471" providerId="ADAL" clId="{08F2B713-BA55-43D6-B81D-C33F64C4E035}" dt="2022-07-14T13:08:14.732" v="1114" actId="1076"/>
          <ac:spMkLst>
            <pc:docMk/>
            <pc:sldMk cId="0" sldId="287"/>
            <ac:spMk id="4" creationId="{F7A067AD-EA63-8562-7A69-6D69FE889B92}"/>
          </ac:spMkLst>
        </pc:spChg>
        <pc:spChg chg="mod">
          <ac:chgData name="Hanh Vu" userId="89ceaa18-f268-4abc-96d3-2af149c64471" providerId="ADAL" clId="{08F2B713-BA55-43D6-B81D-C33F64C4E035}" dt="2022-07-14T13:08:06.381" v="1111"/>
          <ac:spMkLst>
            <pc:docMk/>
            <pc:sldMk cId="0" sldId="287"/>
            <ac:spMk id="8" creationId="{8C4DDDC2-2803-0014-9D86-41AC6E997D07}"/>
          </ac:spMkLst>
        </pc:spChg>
        <pc:spChg chg="mod">
          <ac:chgData name="Hanh Vu" userId="89ceaa18-f268-4abc-96d3-2af149c64471" providerId="ADAL" clId="{08F2B713-BA55-43D6-B81D-C33F64C4E035}" dt="2022-07-14T13:08:06.381" v="1111"/>
          <ac:spMkLst>
            <pc:docMk/>
            <pc:sldMk cId="0" sldId="287"/>
            <ac:spMk id="9" creationId="{F8EFBB20-ED78-BB40-02DC-B6F29D132B4E}"/>
          </ac:spMkLst>
        </pc:spChg>
        <pc:spChg chg="del">
          <ac:chgData name="Hanh Vu" userId="89ceaa18-f268-4abc-96d3-2af149c64471" providerId="ADAL" clId="{08F2B713-BA55-43D6-B81D-C33F64C4E035}" dt="2022-07-14T08:58:07.519" v="1" actId="478"/>
          <ac:spMkLst>
            <pc:docMk/>
            <pc:sldMk cId="0" sldId="287"/>
            <ac:spMk id="5122" creationId="{566BBF94-13DF-C48B-4381-0EB438AB5D67}"/>
          </ac:spMkLst>
        </pc:spChg>
        <pc:spChg chg="mod">
          <ac:chgData name="Hanh Vu" userId="89ceaa18-f268-4abc-96d3-2af149c64471" providerId="ADAL" clId="{08F2B713-BA55-43D6-B81D-C33F64C4E035}" dt="2022-07-14T13:08:12.522" v="1113" actId="1076"/>
          <ac:spMkLst>
            <pc:docMk/>
            <pc:sldMk cId="0" sldId="287"/>
            <ac:spMk id="45059" creationId="{1BD1B685-DBBF-86DA-C5C4-BA7A2FDB1EFC}"/>
          </ac:spMkLst>
        </pc:spChg>
        <pc:grpChg chg="add mod">
          <ac:chgData name="Hanh Vu" userId="89ceaa18-f268-4abc-96d3-2af149c64471" providerId="ADAL" clId="{08F2B713-BA55-43D6-B81D-C33F64C4E035}" dt="2022-07-14T13:08:20.525" v="1116" actId="14100"/>
          <ac:grpSpMkLst>
            <pc:docMk/>
            <pc:sldMk cId="0" sldId="287"/>
            <ac:grpSpMk id="5" creationId="{D9864132-9B3E-2D17-15A6-EB89313B5A2B}"/>
          </ac:grpSpMkLst>
        </pc:grpChg>
        <pc:grpChg chg="mod">
          <ac:chgData name="Hanh Vu" userId="89ceaa18-f268-4abc-96d3-2af149c64471" providerId="ADAL" clId="{08F2B713-BA55-43D6-B81D-C33F64C4E035}" dt="2022-07-14T13:08:06.381" v="1111"/>
          <ac:grpSpMkLst>
            <pc:docMk/>
            <pc:sldMk cId="0" sldId="287"/>
            <ac:grpSpMk id="7" creationId="{1BA3C1BF-F2C3-7050-116B-E9058B257D0E}"/>
          </ac:grpSpMkLst>
        </pc:grpChg>
        <pc:picChg chg="mod">
          <ac:chgData name="Hanh Vu" userId="89ceaa18-f268-4abc-96d3-2af149c64471" providerId="ADAL" clId="{08F2B713-BA55-43D6-B81D-C33F64C4E035}" dt="2022-07-14T13:08:06.381" v="1111"/>
          <ac:picMkLst>
            <pc:docMk/>
            <pc:sldMk cId="0" sldId="287"/>
            <ac:picMk id="6" creationId="{A3029882-E15A-E2C1-BBD8-64EAC83B1609}"/>
          </ac:picMkLst>
        </pc:picChg>
      </pc:sldChg>
      <pc:sldChg chg="modSp add del modAnim">
        <pc:chgData name="Hanh Vu" userId="89ceaa18-f268-4abc-96d3-2af149c64471" providerId="ADAL" clId="{08F2B713-BA55-43D6-B81D-C33F64C4E035}" dt="2022-07-14T14:03:53.738" v="2250" actId="20577"/>
        <pc:sldMkLst>
          <pc:docMk/>
          <pc:sldMk cId="11224901" sldId="294"/>
        </pc:sldMkLst>
        <pc:spChg chg="mod">
          <ac:chgData name="Hanh Vu" userId="89ceaa18-f268-4abc-96d3-2af149c64471" providerId="ADAL" clId="{08F2B713-BA55-43D6-B81D-C33F64C4E035}" dt="2022-07-14T14:03:13.895" v="2185" actId="14100"/>
          <ac:spMkLst>
            <pc:docMk/>
            <pc:sldMk cId="11224901" sldId="294"/>
            <ac:spMk id="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3:29.147" v="2202" actId="20577"/>
          <ac:spMkLst>
            <pc:docMk/>
            <pc:sldMk cId="11224901" sldId="294"/>
            <ac:spMk id="5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3:53.738" v="2250" actId="20577"/>
          <ac:spMkLst>
            <pc:docMk/>
            <pc:sldMk cId="11224901" sldId="294"/>
            <ac:spMk id="6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2:04.782" v="2162" actId="20577"/>
          <ac:spMkLst>
            <pc:docMk/>
            <pc:sldMk cId="11224901" sldId="294"/>
            <ac:spMk id="7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2:32.333" v="2166" actId="14100"/>
          <ac:spMkLst>
            <pc:docMk/>
            <pc:sldMk cId="11224901" sldId="294"/>
            <ac:spMk id="37" creationId="{00000000-0000-0000-0000-000000000000}"/>
          </ac:spMkLst>
        </pc:spChg>
      </pc:sldChg>
      <pc:sldChg chg="modSp add del mod">
        <pc:chgData name="Hanh Vu" userId="89ceaa18-f268-4abc-96d3-2af149c64471" providerId="ADAL" clId="{08F2B713-BA55-43D6-B81D-C33F64C4E035}" dt="2022-07-14T14:11:21.738" v="2349" actId="1076"/>
        <pc:sldMkLst>
          <pc:docMk/>
          <pc:sldMk cId="187964169" sldId="295"/>
        </pc:sldMkLst>
        <pc:spChg chg="mod">
          <ac:chgData name="Hanh Vu" userId="89ceaa18-f268-4abc-96d3-2af149c64471" providerId="ADAL" clId="{08F2B713-BA55-43D6-B81D-C33F64C4E035}" dt="2022-07-14T14:10:19.801" v="2329" actId="20577"/>
          <ac:spMkLst>
            <pc:docMk/>
            <pc:sldMk cId="187964169" sldId="295"/>
            <ac:spMk id="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0:39.082" v="2340" actId="14100"/>
          <ac:spMkLst>
            <pc:docMk/>
            <pc:sldMk cId="187964169" sldId="295"/>
            <ac:spMk id="5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1:21.738" v="2349" actId="1076"/>
          <ac:spMkLst>
            <pc:docMk/>
            <pc:sldMk cId="187964169" sldId="295"/>
            <ac:spMk id="6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0:07.532" v="2322" actId="14100"/>
          <ac:spMkLst>
            <pc:docMk/>
            <pc:sldMk cId="187964169" sldId="295"/>
            <ac:spMk id="7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8:14.285" v="2284" actId="1076"/>
          <ac:spMkLst>
            <pc:docMk/>
            <pc:sldMk cId="187964169" sldId="295"/>
            <ac:spMk id="20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7:57.816" v="2279" actId="14100"/>
          <ac:spMkLst>
            <pc:docMk/>
            <pc:sldMk cId="187964169" sldId="295"/>
            <ac:spMk id="21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08:22.726" v="2288" actId="14100"/>
          <ac:spMkLst>
            <pc:docMk/>
            <pc:sldMk cId="187964169" sldId="295"/>
            <ac:spMk id="37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4:10:01.179" v="2321" actId="115"/>
          <ac:spMkLst>
            <pc:docMk/>
            <pc:sldMk cId="187964169" sldId="295"/>
            <ac:spMk id="23559" creationId="{00000000-0000-0000-0000-000000000000}"/>
          </ac:spMkLst>
        </pc:spChg>
        <pc:picChg chg="mod">
          <ac:chgData name="Hanh Vu" userId="89ceaa18-f268-4abc-96d3-2af149c64471" providerId="ADAL" clId="{08F2B713-BA55-43D6-B81D-C33F64C4E035}" dt="2022-07-14T14:08:15.737" v="2286" actId="1076"/>
          <ac:picMkLst>
            <pc:docMk/>
            <pc:sldMk cId="187964169" sldId="295"/>
            <ac:picMk id="18" creationId="{00000000-0000-0000-0000-000000000000}"/>
          </ac:picMkLst>
        </pc:picChg>
        <pc:picChg chg="mod">
          <ac:chgData name="Hanh Vu" userId="89ceaa18-f268-4abc-96d3-2af149c64471" providerId="ADAL" clId="{08F2B713-BA55-43D6-B81D-C33F64C4E035}" dt="2022-07-14T14:08:15.276" v="2285" actId="1076"/>
          <ac:picMkLst>
            <pc:docMk/>
            <pc:sldMk cId="187964169" sldId="295"/>
            <ac:picMk id="19" creationId="{00000000-0000-0000-0000-000000000000}"/>
          </ac:picMkLst>
        </pc:picChg>
      </pc:sldChg>
      <pc:sldChg chg="add del">
        <pc:chgData name="Hanh Vu" userId="89ceaa18-f268-4abc-96d3-2af149c64471" providerId="ADAL" clId="{08F2B713-BA55-43D6-B81D-C33F64C4E035}" dt="2022-07-14T14:12:04.893" v="2350" actId="47"/>
        <pc:sldMkLst>
          <pc:docMk/>
          <pc:sldMk cId="3069596014" sldId="296"/>
        </pc:sldMkLst>
      </pc:sldChg>
      <pc:sldChg chg="modSp add mod">
        <pc:chgData name="Hanh Vu" userId="89ceaa18-f268-4abc-96d3-2af149c64471" providerId="ADAL" clId="{08F2B713-BA55-43D6-B81D-C33F64C4E035}" dt="2022-07-14T13:58:15.996" v="2129" actId="207"/>
        <pc:sldMkLst>
          <pc:docMk/>
          <pc:sldMk cId="0" sldId="299"/>
        </pc:sldMkLst>
        <pc:spChg chg="mod">
          <ac:chgData name="Hanh Vu" userId="89ceaa18-f268-4abc-96d3-2af149c64471" providerId="ADAL" clId="{08F2B713-BA55-43D6-B81D-C33F64C4E035}" dt="2022-07-14T13:58:15.996" v="2129" actId="207"/>
          <ac:spMkLst>
            <pc:docMk/>
            <pc:sldMk cId="0" sldId="299"/>
            <ac:spMk id="18" creationId="{00000000-0000-0000-0000-000000000000}"/>
          </ac:spMkLst>
        </pc:spChg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01"/>
        </pc:sldMkLst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03"/>
        </pc:sldMkLst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04"/>
        </pc:sldMkLst>
      </pc:sldChg>
      <pc:sldChg chg="modSp mod">
        <pc:chgData name="Hanh Vu" userId="89ceaa18-f268-4abc-96d3-2af149c64471" providerId="ADAL" clId="{08F2B713-BA55-43D6-B81D-C33F64C4E035}" dt="2022-07-14T14:40:44.636" v="3553" actId="20577"/>
        <pc:sldMkLst>
          <pc:docMk/>
          <pc:sldMk cId="0" sldId="305"/>
        </pc:sldMkLst>
        <pc:spChg chg="mod">
          <ac:chgData name="Hanh Vu" userId="89ceaa18-f268-4abc-96d3-2af149c64471" providerId="ADAL" clId="{08F2B713-BA55-43D6-B81D-C33F64C4E035}" dt="2022-07-14T14:40:44.636" v="3553" actId="20577"/>
          <ac:spMkLst>
            <pc:docMk/>
            <pc:sldMk cId="0" sldId="305"/>
            <ac:spMk id="70670" creationId="{5DC2ED6B-13A5-21FA-4BF9-9C2940977ECA}"/>
          </ac:spMkLst>
        </pc:spChg>
      </pc:sldChg>
      <pc:sldChg chg="addSp delSp modSp mod modAnim">
        <pc:chgData name="Hanh Vu" userId="89ceaa18-f268-4abc-96d3-2af149c64471" providerId="ADAL" clId="{08F2B713-BA55-43D6-B81D-C33F64C4E035}" dt="2022-07-14T13:59:10.997" v="2130" actId="1076"/>
        <pc:sldMkLst>
          <pc:docMk/>
          <pc:sldMk cId="0" sldId="306"/>
        </pc:sldMkLst>
        <pc:spChg chg="mod">
          <ac:chgData name="Hanh Vu" userId="89ceaa18-f268-4abc-96d3-2af149c64471" providerId="ADAL" clId="{08F2B713-BA55-43D6-B81D-C33F64C4E035}" dt="2022-07-14T13:36:50.845" v="1736" actId="14100"/>
          <ac:spMkLst>
            <pc:docMk/>
            <pc:sldMk cId="0" sldId="306"/>
            <ac:spMk id="72708" creationId="{2E253A0B-3B83-7366-FE65-5338CBB615C0}"/>
          </ac:spMkLst>
        </pc:spChg>
        <pc:spChg chg="del">
          <ac:chgData name="Hanh Vu" userId="89ceaa18-f268-4abc-96d3-2af149c64471" providerId="ADAL" clId="{08F2B713-BA55-43D6-B81D-C33F64C4E035}" dt="2022-07-14T13:36:54.599" v="1737" actId="478"/>
          <ac:spMkLst>
            <pc:docMk/>
            <pc:sldMk cId="0" sldId="306"/>
            <ac:spMk id="72709" creationId="{803921DF-1755-8993-E86E-72E9782CE6DB}"/>
          </ac:spMkLst>
        </pc:spChg>
        <pc:spChg chg="mod">
          <ac:chgData name="Hanh Vu" userId="89ceaa18-f268-4abc-96d3-2af149c64471" providerId="ADAL" clId="{08F2B713-BA55-43D6-B81D-C33F64C4E035}" dt="2022-07-14T13:37:34.943" v="1746" actId="1076"/>
          <ac:spMkLst>
            <pc:docMk/>
            <pc:sldMk cId="0" sldId="306"/>
            <ac:spMk id="72710" creationId="{1F3093EC-85EB-5F23-4FB8-76F4CA65D256}"/>
          </ac:spMkLst>
        </pc:spChg>
        <pc:spChg chg="mod">
          <ac:chgData name="Hanh Vu" userId="89ceaa18-f268-4abc-96d3-2af149c64471" providerId="ADAL" clId="{08F2B713-BA55-43D6-B81D-C33F64C4E035}" dt="2022-07-14T13:59:10.997" v="2130" actId="1076"/>
          <ac:spMkLst>
            <pc:docMk/>
            <pc:sldMk cId="0" sldId="306"/>
            <ac:spMk id="72724" creationId="{24707B8C-413F-B623-FBDD-D8640C13656D}"/>
          </ac:spMkLst>
        </pc:spChg>
        <pc:picChg chg="add mod">
          <ac:chgData name="Hanh Vu" userId="89ceaa18-f268-4abc-96d3-2af149c64471" providerId="ADAL" clId="{08F2B713-BA55-43D6-B81D-C33F64C4E035}" dt="2022-07-14T13:47:21.670" v="1930" actId="14100"/>
          <ac:picMkLst>
            <pc:docMk/>
            <pc:sldMk cId="0" sldId="306"/>
            <ac:picMk id="6" creationId="{7ACE17AF-70C7-A27B-2F00-FEBDF9A8E024}"/>
          </ac:picMkLst>
        </pc:picChg>
      </pc:sldChg>
      <pc:sldChg chg="addSp modSp mod modAnim">
        <pc:chgData name="Hanh Vu" userId="89ceaa18-f268-4abc-96d3-2af149c64471" providerId="ADAL" clId="{08F2B713-BA55-43D6-B81D-C33F64C4E035}" dt="2022-07-15T02:28:50.529" v="4880"/>
        <pc:sldMkLst>
          <pc:docMk/>
          <pc:sldMk cId="0" sldId="308"/>
        </pc:sldMkLst>
        <pc:spChg chg="add mod">
          <ac:chgData name="Hanh Vu" userId="89ceaa18-f268-4abc-96d3-2af149c64471" providerId="ADAL" clId="{08F2B713-BA55-43D6-B81D-C33F64C4E035}" dt="2022-07-14T13:43:48.643" v="1927" actId="1076"/>
          <ac:spMkLst>
            <pc:docMk/>
            <pc:sldMk cId="0" sldId="308"/>
            <ac:spMk id="9" creationId="{4A015689-7E62-BF4C-6F19-FE98FC274D9E}"/>
          </ac:spMkLst>
        </pc:spChg>
        <pc:grpChg chg="mod">
          <ac:chgData name="Hanh Vu" userId="89ceaa18-f268-4abc-96d3-2af149c64471" providerId="ADAL" clId="{08F2B713-BA55-43D6-B81D-C33F64C4E035}" dt="2022-07-14T13:43:51.856" v="1928" actId="14100"/>
          <ac:grpSpMkLst>
            <pc:docMk/>
            <pc:sldMk cId="0" sldId="308"/>
            <ac:grpSpMk id="2" creationId="{AA88CAD6-8779-66ED-643E-F78F276D2040}"/>
          </ac:grpSpMkLst>
        </pc:grpChg>
        <pc:picChg chg="add mod">
          <ac:chgData name="Hanh Vu" userId="89ceaa18-f268-4abc-96d3-2af149c64471" providerId="ADAL" clId="{08F2B713-BA55-43D6-B81D-C33F64C4E035}" dt="2022-07-14T13:43:55.025" v="1929" actId="14100"/>
          <ac:picMkLst>
            <pc:docMk/>
            <pc:sldMk cId="0" sldId="308"/>
            <ac:picMk id="10" creationId="{35A9E2B6-409D-6715-450C-F43DC82BEBB4}"/>
          </ac:picMkLst>
        </pc:picChg>
      </pc:sldChg>
      <pc:sldChg chg="addSp modSp mod modAnim">
        <pc:chgData name="Hanh Vu" userId="89ceaa18-f268-4abc-96d3-2af149c64471" providerId="ADAL" clId="{08F2B713-BA55-43D6-B81D-C33F64C4E035}" dt="2022-07-14T13:48:14.430" v="1938" actId="14100"/>
        <pc:sldMkLst>
          <pc:docMk/>
          <pc:sldMk cId="0" sldId="309"/>
        </pc:sldMkLst>
        <pc:grpChg chg="mod">
          <ac:chgData name="Hanh Vu" userId="89ceaa18-f268-4abc-96d3-2af149c64471" providerId="ADAL" clId="{08F2B713-BA55-43D6-B81D-C33F64C4E035}" dt="2022-07-14T13:47:50.280" v="1932" actId="14100"/>
          <ac:grpSpMkLst>
            <pc:docMk/>
            <pc:sldMk cId="0" sldId="309"/>
            <ac:grpSpMk id="8194" creationId="{40039513-D9CC-6E77-0CF6-350C5C656355}"/>
          </ac:grpSpMkLst>
        </pc:grpChg>
        <pc:picChg chg="add mod">
          <ac:chgData name="Hanh Vu" userId="89ceaa18-f268-4abc-96d3-2af149c64471" providerId="ADAL" clId="{08F2B713-BA55-43D6-B81D-C33F64C4E035}" dt="2022-07-14T13:48:14.430" v="1938" actId="14100"/>
          <ac:picMkLst>
            <pc:docMk/>
            <pc:sldMk cId="0" sldId="309"/>
            <ac:picMk id="11" creationId="{D661414B-B5F9-9BB4-5DC0-1D0E0304BA19}"/>
          </ac:picMkLst>
        </pc:picChg>
      </pc:sldChg>
      <pc:sldChg chg="addSp delSp modSp mod modAnim">
        <pc:chgData name="Hanh Vu" userId="89ceaa18-f268-4abc-96d3-2af149c64471" providerId="ADAL" clId="{08F2B713-BA55-43D6-B81D-C33F64C4E035}" dt="2022-07-15T02:29:12.112" v="4882"/>
        <pc:sldMkLst>
          <pc:docMk/>
          <pc:sldMk cId="0" sldId="310"/>
        </pc:sldMkLst>
        <pc:spChg chg="mod">
          <ac:chgData name="Hanh Vu" userId="89ceaa18-f268-4abc-96d3-2af149c64471" providerId="ADAL" clId="{08F2B713-BA55-43D6-B81D-C33F64C4E035}" dt="2022-07-14T14:17:32.650" v="2422" actId="20577"/>
          <ac:spMkLst>
            <pc:docMk/>
            <pc:sldMk cId="0" sldId="310"/>
            <ac:spMk id="10242" creationId="{31856376-4ED0-EF85-2E77-564E73CD055E}"/>
          </ac:spMkLst>
        </pc:spChg>
        <pc:spChg chg="del">
          <ac:chgData name="Hanh Vu" userId="89ceaa18-f268-4abc-96d3-2af149c64471" providerId="ADAL" clId="{08F2B713-BA55-43D6-B81D-C33F64C4E035}" dt="2022-07-14T14:17:19.532" v="2387" actId="478"/>
          <ac:spMkLst>
            <pc:docMk/>
            <pc:sldMk cId="0" sldId="310"/>
            <ac:spMk id="76816" creationId="{DF6B682A-F1FD-F2D1-FEF9-9618140C88C6}"/>
          </ac:spMkLst>
        </pc:spChg>
        <pc:grpChg chg="mod">
          <ac:chgData name="Hanh Vu" userId="89ceaa18-f268-4abc-96d3-2af149c64471" providerId="ADAL" clId="{08F2B713-BA55-43D6-B81D-C33F64C4E035}" dt="2022-07-14T14:17:57.672" v="2426" actId="14100"/>
          <ac:grpSpMkLst>
            <pc:docMk/>
            <pc:sldMk cId="0" sldId="310"/>
            <ac:grpSpMk id="2" creationId="{37F2E8CE-1CF4-7506-7DA2-A53701FD9643}"/>
          </ac:grpSpMkLst>
        </pc:grpChg>
        <pc:picChg chg="add mod">
          <ac:chgData name="Hanh Vu" userId="89ceaa18-f268-4abc-96d3-2af149c64471" providerId="ADAL" clId="{08F2B713-BA55-43D6-B81D-C33F64C4E035}" dt="2022-07-14T14:18:04.127" v="2429" actId="14100"/>
          <ac:picMkLst>
            <pc:docMk/>
            <pc:sldMk cId="0" sldId="310"/>
            <ac:picMk id="10" creationId="{02F77EBC-3F41-995D-C97C-8B0B19C13ADC}"/>
          </ac:picMkLst>
        </pc:picChg>
      </pc:sldChg>
      <pc:sldChg chg="addSp delSp modSp mod modAnim">
        <pc:chgData name="Hanh Vu" userId="89ceaa18-f268-4abc-96d3-2af149c64471" providerId="ADAL" clId="{08F2B713-BA55-43D6-B81D-C33F64C4E035}" dt="2022-07-14T14:21:04.252" v="2567" actId="14100"/>
        <pc:sldMkLst>
          <pc:docMk/>
          <pc:sldMk cId="0" sldId="311"/>
        </pc:sldMkLst>
        <pc:spChg chg="mod">
          <ac:chgData name="Hanh Vu" userId="89ceaa18-f268-4abc-96d3-2af149c64471" providerId="ADAL" clId="{08F2B713-BA55-43D6-B81D-C33F64C4E035}" dt="2022-07-14T14:21:04.252" v="2567" actId="14100"/>
          <ac:spMkLst>
            <pc:docMk/>
            <pc:sldMk cId="0" sldId="311"/>
            <ac:spMk id="19" creationId="{DFC5DB0D-49D0-68E9-886A-974D6C4DE74F}"/>
          </ac:spMkLst>
        </pc:spChg>
        <pc:spChg chg="mod">
          <ac:chgData name="Hanh Vu" userId="89ceaa18-f268-4abc-96d3-2af149c64471" providerId="ADAL" clId="{08F2B713-BA55-43D6-B81D-C33F64C4E035}" dt="2022-07-14T14:21:04.252" v="2567" actId="14100"/>
          <ac:spMkLst>
            <pc:docMk/>
            <pc:sldMk cId="0" sldId="311"/>
            <ac:spMk id="20" creationId="{9AB86EAE-E845-A932-ECF4-457DAB9585DA}"/>
          </ac:spMkLst>
        </pc:spChg>
        <pc:spChg chg="mod">
          <ac:chgData name="Hanh Vu" userId="89ceaa18-f268-4abc-96d3-2af149c64471" providerId="ADAL" clId="{08F2B713-BA55-43D6-B81D-C33F64C4E035}" dt="2022-07-14T14:21:04.252" v="2567" actId="14100"/>
          <ac:spMkLst>
            <pc:docMk/>
            <pc:sldMk cId="0" sldId="311"/>
            <ac:spMk id="21" creationId="{E462588F-378F-31B4-7065-A387D17572A8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1278" creationId="{2E01A119-FCBC-136D-21D8-F0208850E162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1279" creationId="{506F233F-DC6E-4A19-450D-6BB16F0A4A16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47" creationId="{90FB8CA4-C72D-9709-80DC-23DAD95D8FE6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48" creationId="{8A85F0BF-A836-25FE-3532-842469CD5484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49" creationId="{22B854B8-4797-DCB1-D3E3-C6902F726415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77851" creationId="{675A015A-DD5A-BE6F-0617-A57BAD66BDEC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0540" creationId="{EA124C6A-4038-1CF2-4E92-2246C80EB253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0" creationId="{E49841C2-4EE8-F8D5-A479-C55F84A1302A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1" creationId="{DF91D8FA-A6B7-1E5C-8FD3-DC8706FD4195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2" creationId="{D1B54622-92E4-D112-15C3-8D02F515CFA4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19" creationId="{40F65AAF-B512-9096-AC59-0B83E704CF57}"/>
          </ac:spMkLst>
        </pc:spChg>
        <pc:spChg chg="mod">
          <ac:chgData name="Hanh Vu" userId="89ceaa18-f268-4abc-96d3-2af149c64471" providerId="ADAL" clId="{08F2B713-BA55-43D6-B81D-C33F64C4E035}" dt="2022-07-14T14:18:42.317" v="2433" actId="14100"/>
          <ac:spMkLst>
            <pc:docMk/>
            <pc:sldMk cId="0" sldId="311"/>
            <ac:spMk id="153620" creationId="{4433A13D-5D12-28FA-E21A-351AD1318655}"/>
          </ac:spMkLst>
        </pc:spChg>
        <pc:grpChg chg="add mod">
          <ac:chgData name="Hanh Vu" userId="89ceaa18-f268-4abc-96d3-2af149c64471" providerId="ADAL" clId="{08F2B713-BA55-43D6-B81D-C33F64C4E035}" dt="2022-07-14T14:18:42.317" v="2433" actId="14100"/>
          <ac:grpSpMkLst>
            <pc:docMk/>
            <pc:sldMk cId="0" sldId="311"/>
            <ac:grpSpMk id="2" creationId="{B92AFD63-3C6F-5D13-D9DD-7AE6AA70B3CC}"/>
          </ac:grpSpMkLst>
        </pc:grpChg>
        <pc:grpChg chg="add mod">
          <ac:chgData name="Hanh Vu" userId="89ceaa18-f268-4abc-96d3-2af149c64471" providerId="ADAL" clId="{08F2B713-BA55-43D6-B81D-C33F64C4E035}" dt="2022-07-14T14:21:04.252" v="2567" actId="14100"/>
          <ac:grpSpMkLst>
            <pc:docMk/>
            <pc:sldMk cId="0" sldId="311"/>
            <ac:grpSpMk id="3" creationId="{5412AEC8-D04E-057E-5F74-60886228B512}"/>
          </ac:grpSpMkLst>
        </pc:grpChg>
        <pc:grpChg chg="add mod">
          <ac:chgData name="Hanh Vu" userId="89ceaa18-f268-4abc-96d3-2af149c64471" providerId="ADAL" clId="{08F2B713-BA55-43D6-B81D-C33F64C4E035}" dt="2022-07-14T14:21:04.252" v="2567" actId="14100"/>
          <ac:grpSpMkLst>
            <pc:docMk/>
            <pc:sldMk cId="0" sldId="311"/>
            <ac:grpSpMk id="6" creationId="{CF5E8C42-7A44-C63C-A00C-13E1005E5817}"/>
          </ac:grpSpMkLst>
        </pc:grpChg>
        <pc:grpChg chg="add mod">
          <ac:chgData name="Hanh Vu" userId="89ceaa18-f268-4abc-96d3-2af149c64471" providerId="ADAL" clId="{08F2B713-BA55-43D6-B81D-C33F64C4E035}" dt="2022-07-14T14:21:04.252" v="2567" actId="14100"/>
          <ac:grpSpMkLst>
            <pc:docMk/>
            <pc:sldMk cId="0" sldId="311"/>
            <ac:grpSpMk id="18" creationId="{1CCC7220-09F2-9BAC-E397-32899C1E652B}"/>
          </ac:grpSpMkLst>
        </pc:grpChg>
        <pc:grpChg chg="mod">
          <ac:chgData name="Hanh Vu" userId="89ceaa18-f268-4abc-96d3-2af149c64471" providerId="ADAL" clId="{08F2B713-BA55-43D6-B81D-C33F64C4E035}" dt="2022-07-14T14:18:42.317" v="2433" actId="14100"/>
          <ac:grpSpMkLst>
            <pc:docMk/>
            <pc:sldMk cId="0" sldId="311"/>
            <ac:grpSpMk id="11267" creationId="{CDBE4F2A-54B1-46F5-78D5-0BFAD50398E7}"/>
          </ac:grpSpMkLst>
        </pc:grpChg>
        <pc:picChg chg="add mod">
          <ac:chgData name="Hanh Vu" userId="89ceaa18-f268-4abc-96d3-2af149c64471" providerId="ADAL" clId="{08F2B713-BA55-43D6-B81D-C33F64C4E035}" dt="2022-07-14T14:21:04.252" v="2567" actId="14100"/>
          <ac:picMkLst>
            <pc:docMk/>
            <pc:sldMk cId="0" sldId="311"/>
            <ac:picMk id="17" creationId="{EE4F9BC6-1EFD-1F42-AC58-C11022DF8D3B}"/>
          </ac:picMkLst>
        </pc:picChg>
        <pc:picChg chg="mod">
          <ac:chgData name="Hanh Vu" userId="89ceaa18-f268-4abc-96d3-2af149c64471" providerId="ADAL" clId="{08F2B713-BA55-43D6-B81D-C33F64C4E035}" dt="2022-07-14T14:18:42.317" v="2433" actId="14100"/>
          <ac:picMkLst>
            <pc:docMk/>
            <pc:sldMk cId="0" sldId="311"/>
            <ac:picMk id="11266" creationId="{4FBD801C-9FAF-35DF-826E-2F18FF4B0656}"/>
          </ac:picMkLst>
        </pc:pic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5" creationId="{F5453945-D3E5-DBD1-2EBC-880D19AF760F}"/>
          </ac:cxnSpMkLst>
        </pc:cxn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25" creationId="{7B51860C-99F8-1A12-049F-2017E0C05EE8}"/>
          </ac:cxnSpMkLst>
        </pc:cxnChg>
        <pc:cxnChg chg="add del mod">
          <ac:chgData name="Hanh Vu" userId="89ceaa18-f268-4abc-96d3-2af149c64471" providerId="ADAL" clId="{08F2B713-BA55-43D6-B81D-C33F64C4E035}" dt="2022-07-14T14:20:28.417" v="2469"/>
          <ac:cxnSpMkLst>
            <pc:docMk/>
            <pc:sldMk cId="0" sldId="311"/>
            <ac:cxnSpMk id="26" creationId="{C376CE23-197E-D13D-D0A4-3B6F8F6E9D68}"/>
          </ac:cxnSpMkLst>
        </pc:cxnChg>
        <pc:cxnChg chg="add del mod">
          <ac:chgData name="Hanh Vu" userId="89ceaa18-f268-4abc-96d3-2af149c64471" providerId="ADAL" clId="{08F2B713-BA55-43D6-B81D-C33F64C4E035}" dt="2022-07-14T14:20:28.194" v="2468"/>
          <ac:cxnSpMkLst>
            <pc:docMk/>
            <pc:sldMk cId="0" sldId="311"/>
            <ac:cxnSpMk id="27" creationId="{6F253166-757C-9C98-4E61-F88EE018A3F7}"/>
          </ac:cxnSpMkLst>
        </pc:cxnChg>
        <pc:cxnChg chg="add del mod">
          <ac:chgData name="Hanh Vu" userId="89ceaa18-f268-4abc-96d3-2af149c64471" providerId="ADAL" clId="{08F2B713-BA55-43D6-B81D-C33F64C4E035}" dt="2022-07-14T14:20:27.829" v="2467"/>
          <ac:cxnSpMkLst>
            <pc:docMk/>
            <pc:sldMk cId="0" sldId="311"/>
            <ac:cxnSpMk id="28" creationId="{E78B899E-DDAB-D5CD-F65F-76A21AF4B23D}"/>
          </ac:cxnSpMkLst>
        </pc:cxnChg>
        <pc:cxnChg chg="add del mod">
          <ac:chgData name="Hanh Vu" userId="89ceaa18-f268-4abc-96d3-2af149c64471" providerId="ADAL" clId="{08F2B713-BA55-43D6-B81D-C33F64C4E035}" dt="2022-07-14T14:20:27.639" v="2466"/>
          <ac:cxnSpMkLst>
            <pc:docMk/>
            <pc:sldMk cId="0" sldId="311"/>
            <ac:cxnSpMk id="29" creationId="{7C6ECC09-83BA-8A6E-280D-56DEB2DBA52F}"/>
          </ac:cxnSpMkLst>
        </pc:cxn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30" creationId="{CEDDC383-2DC0-11EF-BEA9-25F685B78067}"/>
          </ac:cxnSpMkLst>
        </pc:cxnChg>
        <pc:cxnChg chg="add mod">
          <ac:chgData name="Hanh Vu" userId="89ceaa18-f268-4abc-96d3-2af149c64471" providerId="ADAL" clId="{08F2B713-BA55-43D6-B81D-C33F64C4E035}" dt="2022-07-14T14:21:04.252" v="2567" actId="14100"/>
          <ac:cxnSpMkLst>
            <pc:docMk/>
            <pc:sldMk cId="0" sldId="311"/>
            <ac:cxnSpMk id="31" creationId="{D07E20A6-B892-33E0-D70D-E45C86A4CAC7}"/>
          </ac:cxnSpMkLst>
        </pc:cxnChg>
      </pc:sldChg>
      <pc:sldChg chg="delSp">
        <pc:chgData name="Hanh Vu" userId="89ceaa18-f268-4abc-96d3-2af149c64471" providerId="ADAL" clId="{08F2B713-BA55-43D6-B81D-C33F64C4E035}" dt="2022-07-14T14:21:14.237" v="2568" actId="478"/>
        <pc:sldMkLst>
          <pc:docMk/>
          <pc:sldMk cId="0" sldId="314"/>
        </pc:sldMkLst>
        <pc:spChg chg="del">
          <ac:chgData name="Hanh Vu" userId="89ceaa18-f268-4abc-96d3-2af149c64471" providerId="ADAL" clId="{08F2B713-BA55-43D6-B81D-C33F64C4E035}" dt="2022-07-14T14:21:14.237" v="2568" actId="478"/>
          <ac:spMkLst>
            <pc:docMk/>
            <pc:sldMk cId="0" sldId="314"/>
            <ac:spMk id="12290" creationId="{61EA1816-68D6-E851-3BAB-2127D2809AD7}"/>
          </ac:spMkLst>
        </pc:spChg>
      </pc:sldChg>
      <pc:sldChg chg="modSp">
        <pc:chgData name="Hanh Vu" userId="89ceaa18-f268-4abc-96d3-2af149c64471" providerId="ADAL" clId="{08F2B713-BA55-43D6-B81D-C33F64C4E035}" dt="2022-07-14T14:23:53.097" v="2571" actId="1076"/>
        <pc:sldMkLst>
          <pc:docMk/>
          <pc:sldMk cId="0" sldId="316"/>
        </pc:sldMkLst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6397" creationId="{BF753EDF-6E6C-FF35-81E3-911EA8181F42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6400" creationId="{1874946E-16E1-AF50-9CD4-6AD4E4507110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6401" creationId="{4B83301F-5C78-0043-9CA4-81993A49E2EF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4" creationId="{3792AE8E-06EF-83FC-5315-552462DFE1BA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5" creationId="{DFEBB7B0-B1E9-3A4F-166F-44A51FB6A030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6" creationId="{E2B984C8-A5C1-496C-B5BA-DB81219B1B6D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88" creationId="{26BF6F01-CF57-C9DD-F8CA-D87327BC60BF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96" creationId="{3805490D-A46E-B64D-7AED-22C7C24FCD8A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83997" creationId="{DEDFB0A9-AE69-D85B-0FD0-02255DBE674F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0540" creationId="{6FD57B23-B41B-8C45-C91E-0617ACB7350D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0" creationId="{CF485DE3-9EA1-762D-B4CE-BC1E314A4512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1" creationId="{B5BD0870-EBDF-9B5C-8BFE-D9D23D046455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2" creationId="{AC43A88D-E24B-385B-324E-6CC3B0D26BD2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19" creationId="{704EBE4D-8F1D-71B3-FE62-01A63CFA5C2B}"/>
          </ac:spMkLst>
        </pc:spChg>
        <pc:spChg chg="mod">
          <ac:chgData name="Hanh Vu" userId="89ceaa18-f268-4abc-96d3-2af149c64471" providerId="ADAL" clId="{08F2B713-BA55-43D6-B81D-C33F64C4E035}" dt="2022-07-14T14:23:53.097" v="2571" actId="1076"/>
          <ac:spMkLst>
            <pc:docMk/>
            <pc:sldMk cId="0" sldId="316"/>
            <ac:spMk id="153620" creationId="{42AAD42C-7012-741D-A470-7D5D781D3FD0}"/>
          </ac:spMkLst>
        </pc:spChg>
        <pc:grpChg chg="mod">
          <ac:chgData name="Hanh Vu" userId="89ceaa18-f268-4abc-96d3-2af149c64471" providerId="ADAL" clId="{08F2B713-BA55-43D6-B81D-C33F64C4E035}" dt="2022-07-14T14:23:53.097" v="2571" actId="1076"/>
          <ac:grpSpMkLst>
            <pc:docMk/>
            <pc:sldMk cId="0" sldId="316"/>
            <ac:grpSpMk id="16386" creationId="{566C07AF-7AA8-D22F-3F16-F477A5B20110}"/>
          </ac:grpSpMkLst>
        </pc:grpChg>
      </pc:sldChg>
      <pc:sldChg chg="del">
        <pc:chgData name="Hanh Vu" userId="89ceaa18-f268-4abc-96d3-2af149c64471" providerId="ADAL" clId="{08F2B713-BA55-43D6-B81D-C33F64C4E035}" dt="2022-07-14T14:22:39.699" v="2569" actId="47"/>
        <pc:sldMkLst>
          <pc:docMk/>
          <pc:sldMk cId="0" sldId="317"/>
        </pc:sldMkLst>
      </pc:sldChg>
      <pc:sldChg chg="addSp delSp modSp modAnim">
        <pc:chgData name="Hanh Vu" userId="89ceaa18-f268-4abc-96d3-2af149c64471" providerId="ADAL" clId="{08F2B713-BA55-43D6-B81D-C33F64C4E035}" dt="2022-07-14T14:41:09.608" v="3554" actId="255"/>
        <pc:sldMkLst>
          <pc:docMk/>
          <pc:sldMk cId="0" sldId="318"/>
        </pc:sldMkLst>
        <pc:spChg chg="add mod">
          <ac:chgData name="Hanh Vu" userId="89ceaa18-f268-4abc-96d3-2af149c64471" providerId="ADAL" clId="{08F2B713-BA55-43D6-B81D-C33F64C4E035}" dt="2022-07-14T14:41:09.608" v="3554" actId="255"/>
          <ac:spMkLst>
            <pc:docMk/>
            <pc:sldMk cId="0" sldId="318"/>
            <ac:spMk id="17" creationId="{7847A5D4-461C-A0A7-CFEB-63B30CF7BC3E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34" creationId="{9EFCDB11-60C5-E9C9-3A07-B742CF6509B0}"/>
          </ac:spMkLst>
        </pc:spChg>
        <pc:spChg chg="del">
          <ac:chgData name="Hanh Vu" userId="89ceaa18-f268-4abc-96d3-2af149c64471" providerId="ADAL" clId="{08F2B713-BA55-43D6-B81D-C33F64C4E035}" dt="2022-07-14T14:25:31.657" v="2572" actId="478"/>
          <ac:spMkLst>
            <pc:docMk/>
            <pc:sldMk cId="0" sldId="318"/>
            <ac:spMk id="18435" creationId="{CD91E8C2-D40B-FD0B-F40F-54987318CA24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1" creationId="{406A0E50-99FA-8495-56B1-E9E7F64C0797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2" creationId="{52489BD1-5978-C413-33D0-003D4BBDD700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3" creationId="{E7E6563A-2030-AB50-9186-4A9E7FEDBDC2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4" creationId="{C38EC04D-3EA7-981B-45A5-2551F700DAAF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5" creationId="{65BB7ECE-BBBA-2C42-FB49-E17C1C7437F2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6" creationId="{B3193CF0-2571-D700-933A-239C75817AC0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18447" creationId="{06324966-5E42-3FBF-4D13-71581B801AF3}"/>
          </ac:spMkLst>
        </pc:spChg>
        <pc:spChg chg="del">
          <ac:chgData name="Hanh Vu" userId="89ceaa18-f268-4abc-96d3-2af149c64471" providerId="ADAL" clId="{08F2B713-BA55-43D6-B81D-C33F64C4E035}" dt="2022-07-14T14:25:39.503" v="2575" actId="478"/>
          <ac:spMkLst>
            <pc:docMk/>
            <pc:sldMk cId="0" sldId="318"/>
            <ac:spMk id="86043" creationId="{ADC873ED-FF52-3D51-C680-920A2CEE8217}"/>
          </ac:spMkLst>
        </pc:spChg>
        <pc:spChg chg="del mod">
          <ac:chgData name="Hanh Vu" userId="89ceaa18-f268-4abc-96d3-2af149c64471" providerId="ADAL" clId="{08F2B713-BA55-43D6-B81D-C33F64C4E035}" dt="2022-07-14T14:25:35.639" v="2574" actId="478"/>
          <ac:spMkLst>
            <pc:docMk/>
            <pc:sldMk cId="0" sldId="318"/>
            <ac:spMk id="86044" creationId="{C4D1A965-74AB-E087-8375-60AF8EBE64CF}"/>
          </ac:spMkLst>
        </pc:spChg>
        <pc:spChg chg="mod">
          <ac:chgData name="Hanh Vu" userId="89ceaa18-f268-4abc-96d3-2af149c64471" providerId="ADAL" clId="{08F2B713-BA55-43D6-B81D-C33F64C4E035}" dt="2022-07-14T14:26:39.355" v="2582" actId="14100"/>
          <ac:spMkLst>
            <pc:docMk/>
            <pc:sldMk cId="0" sldId="318"/>
            <ac:spMk id="86056" creationId="{7135746E-7A75-E6D3-A33F-4FE52D962292}"/>
          </ac:spMkLst>
        </pc:spChg>
        <pc:grpChg chg="mod">
          <ac:chgData name="Hanh Vu" userId="89ceaa18-f268-4abc-96d3-2af149c64471" providerId="ADAL" clId="{08F2B713-BA55-43D6-B81D-C33F64C4E035}" dt="2022-07-14T14:26:39.355" v="2582" actId="14100"/>
          <ac:grpSpMkLst>
            <pc:docMk/>
            <pc:sldMk cId="0" sldId="318"/>
            <ac:grpSpMk id="2" creationId="{A786EFD8-53C8-1058-2BA0-83E07F1E4B1D}"/>
          </ac:grpSpMkLst>
        </pc:grpChg>
        <pc:grpChg chg="add mod">
          <ac:chgData name="Hanh Vu" userId="89ceaa18-f268-4abc-96d3-2af149c64471" providerId="ADAL" clId="{08F2B713-BA55-43D6-B81D-C33F64C4E035}" dt="2022-07-14T14:26:39.355" v="2582" actId="14100"/>
          <ac:grpSpMkLst>
            <pc:docMk/>
            <pc:sldMk cId="0" sldId="318"/>
            <ac:grpSpMk id="3" creationId="{FC1ECB9A-E514-6041-2715-C7E7BCA53076}"/>
          </ac:grpSpMkLst>
        </pc:grpChg>
        <pc:picChg chg="mod">
          <ac:chgData name="Hanh Vu" userId="89ceaa18-f268-4abc-96d3-2af149c64471" providerId="ADAL" clId="{08F2B713-BA55-43D6-B81D-C33F64C4E035}" dt="2022-07-14T14:26:39.355" v="2582" actId="14100"/>
          <ac:picMkLst>
            <pc:docMk/>
            <pc:sldMk cId="0" sldId="318"/>
            <ac:picMk id="128006" creationId="{7A7754C0-8E54-C534-5D75-7FA9A7DB8BAF}"/>
          </ac:picMkLst>
        </pc:picChg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19"/>
        </pc:sldMkLst>
      </pc:sldChg>
      <pc:sldChg chg="del">
        <pc:chgData name="Hanh Vu" userId="89ceaa18-f268-4abc-96d3-2af149c64471" providerId="ADAL" clId="{08F2B713-BA55-43D6-B81D-C33F64C4E035}" dt="2022-07-14T14:27:32.661" v="2697" actId="47"/>
        <pc:sldMkLst>
          <pc:docMk/>
          <pc:sldMk cId="0" sldId="320"/>
        </pc:sldMkLst>
      </pc:sldChg>
      <pc:sldChg chg="del">
        <pc:chgData name="Hanh Vu" userId="89ceaa18-f268-4abc-96d3-2af149c64471" providerId="ADAL" clId="{08F2B713-BA55-43D6-B81D-C33F64C4E035}" dt="2022-07-14T14:23:02.867" v="2570" actId="47"/>
        <pc:sldMkLst>
          <pc:docMk/>
          <pc:sldMk cId="0" sldId="321"/>
        </pc:sldMkLst>
      </pc:sldChg>
      <pc:sldChg chg="addSp delSp modSp add mod ord modAnim">
        <pc:chgData name="Hanh Vu" userId="89ceaa18-f268-4abc-96d3-2af149c64471" providerId="ADAL" clId="{08F2B713-BA55-43D6-B81D-C33F64C4E035}" dt="2022-07-14T13:09:31.339" v="1125"/>
        <pc:sldMkLst>
          <pc:docMk/>
          <pc:sldMk cId="95749168" sldId="322"/>
        </pc:sldMkLst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2" creationId="{2F55578B-A375-6FD2-2F76-505F81212F89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3" creationId="{478238CB-C9A0-66B3-0222-F32091D9A668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4" creationId="{C032B5D9-628A-AE95-3561-1119A303894C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5" creationId="{2069A2CB-47D8-B0E0-5BB2-A1A7F5E6CB3C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6" creationId="{717AB7B8-1217-4C5B-8D95-E845743D8C9E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7" creationId="{4A2C9341-EFBC-0935-2846-60BA25E473C1}"/>
          </ac:spMkLst>
        </pc:spChg>
        <pc:spChg chg="mod">
          <ac:chgData name="Hanh Vu" userId="89ceaa18-f268-4abc-96d3-2af149c64471" providerId="ADAL" clId="{08F2B713-BA55-43D6-B81D-C33F64C4E035}" dt="2022-07-14T09:34:54.110" v="606"/>
          <ac:spMkLst>
            <pc:docMk/>
            <pc:sldMk cId="95749168" sldId="322"/>
            <ac:spMk id="18" creationId="{92026AF1-88DF-B61E-A554-9124DE2006DF}"/>
          </ac:spMkLst>
        </pc:spChg>
        <pc:spChg chg="add mod">
          <ac:chgData name="Hanh Vu" userId="89ceaa18-f268-4abc-96d3-2af149c64471" providerId="ADAL" clId="{08F2B713-BA55-43D6-B81D-C33F64C4E035}" dt="2022-07-14T09:40:15.988" v="753" actId="1076"/>
          <ac:spMkLst>
            <pc:docMk/>
            <pc:sldMk cId="95749168" sldId="322"/>
            <ac:spMk id="19" creationId="{3FA3F312-0D86-4F46-C12D-073B8A5D8B02}"/>
          </ac:spMkLst>
        </pc:spChg>
        <pc:spChg chg="add mod">
          <ac:chgData name="Hanh Vu" userId="89ceaa18-f268-4abc-96d3-2af149c64471" providerId="ADAL" clId="{08F2B713-BA55-43D6-B81D-C33F64C4E035}" dt="2022-07-14T09:41:27.080" v="800" actId="20577"/>
          <ac:spMkLst>
            <pc:docMk/>
            <pc:sldMk cId="95749168" sldId="322"/>
            <ac:spMk id="21" creationId="{AD28E8EA-60C2-7A43-53C7-B031059392EB}"/>
          </ac:spMkLst>
        </pc:spChg>
        <pc:spChg chg="del">
          <ac:chgData name="Hanh Vu" userId="89ceaa18-f268-4abc-96d3-2af149c64471" providerId="ADAL" clId="{08F2B713-BA55-43D6-B81D-C33F64C4E035}" dt="2022-07-14T09:33:30.360" v="604" actId="478"/>
          <ac:spMkLst>
            <pc:docMk/>
            <pc:sldMk cId="95749168" sldId="322"/>
            <ac:spMk id="2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09:33:34.338" v="605" actId="1076"/>
          <ac:spMkLst>
            <pc:docMk/>
            <pc:sldMk cId="95749168" sldId="322"/>
            <ac:spMk id="24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09:40:24.082" v="755" actId="1076"/>
          <ac:spMkLst>
            <pc:docMk/>
            <pc:sldMk cId="95749168" sldId="322"/>
            <ac:spMk id="25" creationId="{476E3504-2D37-EB8D-E27D-90241157B20B}"/>
          </ac:spMkLst>
        </pc:spChg>
        <pc:spChg chg="add mod">
          <ac:chgData name="Hanh Vu" userId="89ceaa18-f268-4abc-96d3-2af149c64471" providerId="ADAL" clId="{08F2B713-BA55-43D6-B81D-C33F64C4E035}" dt="2022-07-14T09:42:21.487" v="827" actId="20577"/>
          <ac:spMkLst>
            <pc:docMk/>
            <pc:sldMk cId="95749168" sldId="322"/>
            <ac:spMk id="27" creationId="{74CB92C6-863A-BC29-2336-71AE1B14B855}"/>
          </ac:spMkLst>
        </pc:spChg>
        <pc:spChg chg="mod">
          <ac:chgData name="Hanh Vu" userId="89ceaa18-f268-4abc-96d3-2af149c64471" providerId="ADAL" clId="{08F2B713-BA55-43D6-B81D-C33F64C4E035}" dt="2022-07-14T09:41:44.886" v="801" actId="1076"/>
          <ac:spMkLst>
            <pc:docMk/>
            <pc:sldMk cId="95749168" sldId="322"/>
            <ac:spMk id="10248" creationId="{00000000-0000-0000-0000-000000000000}"/>
          </ac:spMkLst>
        </pc:spChg>
        <pc:grpChg chg="add mod">
          <ac:chgData name="Hanh Vu" userId="89ceaa18-f268-4abc-96d3-2af149c64471" providerId="ADAL" clId="{08F2B713-BA55-43D6-B81D-C33F64C4E035}" dt="2022-07-14T09:40:18.449" v="754" actId="1076"/>
          <ac:grpSpMkLst>
            <pc:docMk/>
            <pc:sldMk cId="95749168" sldId="322"/>
            <ac:grpSpMk id="8" creationId="{F2C9D9D9-716C-F9D8-4F9A-F9AD55D561CC}"/>
          </ac:grpSpMkLst>
        </pc:grpChg>
        <pc:grpChg chg="mod">
          <ac:chgData name="Hanh Vu" userId="89ceaa18-f268-4abc-96d3-2af149c64471" providerId="ADAL" clId="{08F2B713-BA55-43D6-B81D-C33F64C4E035}" dt="2022-07-14T09:34:54.110" v="606"/>
          <ac:grpSpMkLst>
            <pc:docMk/>
            <pc:sldMk cId="95749168" sldId="322"/>
            <ac:grpSpMk id="9" creationId="{E3264819-55D1-3DDF-3F46-C422309EEAD1}"/>
          </ac:grpSpMkLst>
        </pc:grpChg>
        <pc:grpChg chg="mod">
          <ac:chgData name="Hanh Vu" userId="89ceaa18-f268-4abc-96d3-2af149c64471" providerId="ADAL" clId="{08F2B713-BA55-43D6-B81D-C33F64C4E035}" dt="2022-07-14T09:34:54.110" v="606"/>
          <ac:grpSpMkLst>
            <pc:docMk/>
            <pc:sldMk cId="95749168" sldId="322"/>
            <ac:grpSpMk id="10" creationId="{790FD134-8A65-8F01-0496-953B7FD51B9E}"/>
          </ac:grpSpMkLst>
        </pc:grpChg>
        <pc:grpChg chg="mod">
          <ac:chgData name="Hanh Vu" userId="89ceaa18-f268-4abc-96d3-2af149c64471" providerId="ADAL" clId="{08F2B713-BA55-43D6-B81D-C33F64C4E035}" dt="2022-07-14T09:34:54.110" v="606"/>
          <ac:grpSpMkLst>
            <pc:docMk/>
            <pc:sldMk cId="95749168" sldId="322"/>
            <ac:grpSpMk id="11" creationId="{AC82E248-C1BC-AEC6-D243-D6A033B0F8F4}"/>
          </ac:grpSpMkLst>
        </pc:grpChg>
        <pc:picChg chg="add mod">
          <ac:chgData name="Hanh Vu" userId="89ceaa18-f268-4abc-96d3-2af149c64471" providerId="ADAL" clId="{08F2B713-BA55-43D6-B81D-C33F64C4E035}" dt="2022-07-14T13:09:16.610" v="1122" actId="14100"/>
          <ac:picMkLst>
            <pc:docMk/>
            <pc:sldMk cId="95749168" sldId="322"/>
            <ac:picMk id="20" creationId="{B8AE8639-7D58-FD4E-8C0B-5C7936394540}"/>
          </ac:picMkLst>
        </pc:picChg>
        <pc:picChg chg="del">
          <ac:chgData name="Hanh Vu" userId="89ceaa18-f268-4abc-96d3-2af149c64471" providerId="ADAL" clId="{08F2B713-BA55-43D6-B81D-C33F64C4E035}" dt="2022-07-14T09:33:27.185" v="603" actId="478"/>
          <ac:picMkLst>
            <pc:docMk/>
            <pc:sldMk cId="95749168" sldId="322"/>
            <ac:picMk id="22" creationId="{90D2126F-47CF-400E-6551-7B433EFCAEB8}"/>
          </ac:picMkLst>
        </pc:picChg>
      </pc:sldChg>
      <pc:sldChg chg="addSp delSp modSp add mod modAnim">
        <pc:chgData name="Hanh Vu" userId="89ceaa18-f268-4abc-96d3-2af149c64471" providerId="ADAL" clId="{08F2B713-BA55-43D6-B81D-C33F64C4E035}" dt="2022-07-14T13:09:59.949" v="1126"/>
        <pc:sldMkLst>
          <pc:docMk/>
          <pc:sldMk cId="2801400284" sldId="323"/>
        </pc:sldMkLst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5" creationId="{558F669D-D5EC-E898-0F18-EAA0642C517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6" creationId="{CF9E474A-4BC3-B3A7-EDCC-3CD1784AC7C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7" creationId="{227DE29A-7C27-73A1-3955-A293CAE876A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8" creationId="{4F44BA38-A52A-F65D-794E-6D577EB7561D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19" creationId="{FAEFC53C-3540-22EF-C475-088B1CD66ECF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1" creationId="{139FF5A0-618C-D39F-07ED-DE7A0156654B}"/>
          </ac:spMkLst>
        </pc:spChg>
        <pc:spChg chg="mod">
          <ac:chgData name="Hanh Vu" userId="89ceaa18-f268-4abc-96d3-2af149c64471" providerId="ADAL" clId="{08F2B713-BA55-43D6-B81D-C33F64C4E035}" dt="2022-07-14T10:00:16.879" v="852" actId="20577"/>
          <ac:spMkLst>
            <pc:docMk/>
            <pc:sldMk cId="2801400284" sldId="323"/>
            <ac:spMk id="23" creationId="{00000000-0000-0000-0000-000000000000}"/>
          </ac:spMkLst>
        </pc:spChg>
        <pc:spChg chg="del">
          <ac:chgData name="Hanh Vu" userId="89ceaa18-f268-4abc-96d3-2af149c64471" providerId="ADAL" clId="{08F2B713-BA55-43D6-B81D-C33F64C4E035}" dt="2022-07-14T10:03:23.184" v="935" actId="478"/>
          <ac:spMkLst>
            <pc:docMk/>
            <pc:sldMk cId="2801400284" sldId="323"/>
            <ac:spMk id="24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0:03:34.413" v="937" actId="1076"/>
          <ac:spMkLst>
            <pc:docMk/>
            <pc:sldMk cId="2801400284" sldId="323"/>
            <ac:spMk id="25" creationId="{476E3504-2D37-EB8D-E27D-90241157B20B}"/>
          </ac:spMkLst>
        </pc:spChg>
        <pc:spChg chg="mod">
          <ac:chgData name="Hanh Vu" userId="89ceaa18-f268-4abc-96d3-2af149c64471" providerId="ADAL" clId="{08F2B713-BA55-43D6-B81D-C33F64C4E035}" dt="2022-07-14T10:00:09.715" v="844" actId="20577"/>
          <ac:spMkLst>
            <pc:docMk/>
            <pc:sldMk cId="2801400284" sldId="323"/>
            <ac:spMk id="26" creationId="{BD77CD2B-70EA-157B-C17F-CAEB269AFBD7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7" creationId="{1C6EE3FC-C1EE-B4D7-4F72-7ED2765D7CD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8" creationId="{34BEB380-E50B-295F-B4A7-B4A2FAF4A48E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29" creationId="{1D696D76-E041-63BC-E012-1F657C7C2582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0" creationId="{52945525-95B4-63FC-545A-71787E5A1053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1" creationId="{8F2B07A7-D465-D857-C46B-9632BA60ABA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5" creationId="{AA89B651-43F5-4815-A0E3-F825628EF49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7" creationId="{E96B9AC6-7796-D2B4-9246-6C1B6D926614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8" creationId="{2937E2CA-F83E-622D-DFD2-109689CDD3E5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39" creationId="{C4041F48-152F-A32F-5229-EDD6A4C11496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0" creationId="{1EF9C85B-020A-13D9-D290-01B332369B80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1" creationId="{2301969B-EE21-1F2F-98BF-3D7183BC8DF5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2" creationId="{AB702C44-9F59-3D59-5E3E-C9187CE51A8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3" creationId="{D6759EBB-90EF-1A37-3348-C52D5A172DF5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4" creationId="{C7065571-0C59-27CF-BB36-BCE42D31D5E9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5" creationId="{7A896B8E-26C9-8D83-65B0-003D857EEE71}"/>
          </ac:spMkLst>
        </pc:spChg>
        <pc:spChg chg="mod">
          <ac:chgData name="Hanh Vu" userId="89ceaa18-f268-4abc-96d3-2af149c64471" providerId="ADAL" clId="{08F2B713-BA55-43D6-B81D-C33F64C4E035}" dt="2022-07-14T09:58:56.690" v="837"/>
          <ac:spMkLst>
            <pc:docMk/>
            <pc:sldMk cId="2801400284" sldId="323"/>
            <ac:spMk id="46" creationId="{84969DC4-2865-299A-2880-A8AD0E1BB8F6}"/>
          </ac:spMkLst>
        </pc:spChg>
        <pc:spChg chg="add mod">
          <ac:chgData name="Hanh Vu" userId="89ceaa18-f268-4abc-96d3-2af149c64471" providerId="ADAL" clId="{08F2B713-BA55-43D6-B81D-C33F64C4E035}" dt="2022-07-14T10:04:10.865" v="965" actId="20577"/>
          <ac:spMkLst>
            <pc:docMk/>
            <pc:sldMk cId="2801400284" sldId="323"/>
            <ac:spMk id="47" creationId="{CE256662-542D-5794-4A6C-68E99299C8AE}"/>
          </ac:spMkLst>
        </pc:spChg>
        <pc:grpChg chg="add del mod">
          <ac:chgData name="Hanh Vu" userId="89ceaa18-f268-4abc-96d3-2af149c64471" providerId="ADAL" clId="{08F2B713-BA55-43D6-B81D-C33F64C4E035}" dt="2022-07-14T09:58:59.452" v="838"/>
          <ac:grpSpMkLst>
            <pc:docMk/>
            <pc:sldMk cId="2801400284" sldId="323"/>
            <ac:grpSpMk id="8" creationId="{37EA17C5-1AEE-1362-D929-56B1043AA2E9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9" creationId="{40376CDE-B266-A08B-895E-837848477F58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0" creationId="{38BA2B42-C292-1EAC-8290-69BADA525E66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1" creationId="{DCC5465C-219B-A9A1-F325-A8CB29B91B1B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2" creationId="{77A4E124-00D1-AC01-660C-97C87EEFAEEB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3" creationId="{B94E0B60-EEED-B4DE-876F-2BDBC7AC6DAE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14" creationId="{937693DC-FCDD-0911-F5FF-005B17BEF97E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20" creationId="{1141F9A5-1CD3-9366-190E-94970CF6C527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34" creationId="{BAE9B9F4-1E90-3515-5F77-9C3053F842AB}"/>
          </ac:grpSpMkLst>
        </pc:grpChg>
        <pc:grpChg chg="mod">
          <ac:chgData name="Hanh Vu" userId="89ceaa18-f268-4abc-96d3-2af149c64471" providerId="ADAL" clId="{08F2B713-BA55-43D6-B81D-C33F64C4E035}" dt="2022-07-14T09:58:56.690" v="837"/>
          <ac:grpSpMkLst>
            <pc:docMk/>
            <pc:sldMk cId="2801400284" sldId="323"/>
            <ac:grpSpMk id="36" creationId="{9F3974E3-5D6F-874F-4720-E581C5CBEEF6}"/>
          </ac:grpSpMkLst>
        </pc:grpChg>
        <pc:picChg chg="add mod">
          <ac:chgData name="Hanh Vu" userId="89ceaa18-f268-4abc-96d3-2af149c64471" providerId="ADAL" clId="{08F2B713-BA55-43D6-B81D-C33F64C4E035}" dt="2022-07-14T10:00:06.921" v="843" actId="14100"/>
          <ac:picMkLst>
            <pc:docMk/>
            <pc:sldMk cId="2801400284" sldId="323"/>
            <ac:picMk id="3" creationId="{F297A8B3-B78D-2980-6750-E65D4A9F6A42}"/>
          </ac:picMkLst>
        </pc:picChg>
        <pc:picChg chg="add del">
          <ac:chgData name="Hanh Vu" userId="89ceaa18-f268-4abc-96d3-2af149c64471" providerId="ADAL" clId="{08F2B713-BA55-43D6-B81D-C33F64C4E035}" dt="2022-07-14T09:57:52.823" v="836" actId="478"/>
          <ac:picMkLst>
            <pc:docMk/>
            <pc:sldMk cId="2801400284" sldId="323"/>
            <ac:picMk id="22" creationId="{90D2126F-47CF-400E-6551-7B433EFCAEB8}"/>
          </ac:picMkLst>
        </pc:picChg>
        <pc:picChg chg="mod">
          <ac:chgData name="Hanh Vu" userId="89ceaa18-f268-4abc-96d3-2af149c64471" providerId="ADAL" clId="{08F2B713-BA55-43D6-B81D-C33F64C4E035}" dt="2022-07-14T09:58:56.690" v="837"/>
          <ac:picMkLst>
            <pc:docMk/>
            <pc:sldMk cId="2801400284" sldId="323"/>
            <ac:picMk id="32" creationId="{92E28982-66AD-48C5-E907-1B72D883AB32}"/>
          </ac:picMkLst>
        </pc:picChg>
        <pc:picChg chg="mod">
          <ac:chgData name="Hanh Vu" userId="89ceaa18-f268-4abc-96d3-2af149c64471" providerId="ADAL" clId="{08F2B713-BA55-43D6-B81D-C33F64C4E035}" dt="2022-07-14T09:58:56.690" v="837"/>
          <ac:picMkLst>
            <pc:docMk/>
            <pc:sldMk cId="2801400284" sldId="323"/>
            <ac:picMk id="33" creationId="{980D80C8-A657-C0BD-3324-E0FFA0731B92}"/>
          </ac:picMkLst>
        </pc:picChg>
      </pc:sldChg>
      <pc:sldChg chg="addSp modSp new mod ord modAnim">
        <pc:chgData name="Hanh Vu" userId="89ceaa18-f268-4abc-96d3-2af149c64471" providerId="ADAL" clId="{08F2B713-BA55-43D6-B81D-C33F64C4E035}" dt="2022-07-14T10:05:04.908" v="969"/>
        <pc:sldMkLst>
          <pc:docMk/>
          <pc:sldMk cId="2102704239" sldId="324"/>
        </pc:sldMkLst>
        <pc:picChg chg="add mod">
          <ac:chgData name="Hanh Vu" userId="89ceaa18-f268-4abc-96d3-2af149c64471" providerId="ADAL" clId="{08F2B713-BA55-43D6-B81D-C33F64C4E035}" dt="2022-07-14T10:02:29.416" v="932" actId="14100"/>
          <ac:picMkLst>
            <pc:docMk/>
            <pc:sldMk cId="2102704239" sldId="324"/>
            <ac:picMk id="2" creationId="{8E14DBC1-02CD-154B-B2E4-25D06ECE76B4}"/>
          </ac:picMkLst>
        </pc:picChg>
      </pc:sldChg>
      <pc:sldChg chg="addSp delSp modSp add mod delAnim modAnim">
        <pc:chgData name="Hanh Vu" userId="89ceaa18-f268-4abc-96d3-2af149c64471" providerId="ADAL" clId="{08F2B713-BA55-43D6-B81D-C33F64C4E035}" dt="2022-07-14T13:16:21.212" v="1138" actId="1076"/>
        <pc:sldMkLst>
          <pc:docMk/>
          <pc:sldMk cId="120110015" sldId="325"/>
        </pc:sldMkLst>
        <pc:spChg chg="add mod">
          <ac:chgData name="Hanh Vu" userId="89ceaa18-f268-4abc-96d3-2af149c64471" providerId="ADAL" clId="{08F2B713-BA55-43D6-B81D-C33F64C4E035}" dt="2022-07-14T10:06:37.689" v="1020" actId="5793"/>
          <ac:spMkLst>
            <pc:docMk/>
            <pc:sldMk cId="120110015" sldId="325"/>
            <ac:spMk id="8" creationId="{B844495D-1C1D-CA38-E41B-3666C2A6581C}"/>
          </ac:spMkLst>
        </pc:spChg>
        <pc:spChg chg="add mod">
          <ac:chgData name="Hanh Vu" userId="89ceaa18-f268-4abc-96d3-2af149c64471" providerId="ADAL" clId="{08F2B713-BA55-43D6-B81D-C33F64C4E035}" dt="2022-07-14T10:08:46.806" v="1089" actId="20577"/>
          <ac:spMkLst>
            <pc:docMk/>
            <pc:sldMk cId="120110015" sldId="325"/>
            <ac:spMk id="11" creationId="{484C93DD-7C9C-4BC5-6BC1-BCB4EC83006D}"/>
          </ac:spMkLst>
        </pc:spChg>
        <pc:spChg chg="add mod">
          <ac:chgData name="Hanh Vu" userId="89ceaa18-f268-4abc-96d3-2af149c64471" providerId="ADAL" clId="{08F2B713-BA55-43D6-B81D-C33F64C4E035}" dt="2022-07-14T10:09:47.505" v="1105" actId="1076"/>
          <ac:spMkLst>
            <pc:docMk/>
            <pc:sldMk cId="120110015" sldId="325"/>
            <ac:spMk id="12" creationId="{4831CAB6-1416-C020-5C57-49EF6EBF7672}"/>
          </ac:spMkLst>
        </pc:spChg>
        <pc:spChg chg="del">
          <ac:chgData name="Hanh Vu" userId="89ceaa18-f268-4abc-96d3-2af149c64471" providerId="ADAL" clId="{08F2B713-BA55-43D6-B81D-C33F64C4E035}" dt="2022-07-14T10:04:57.826" v="967" actId="478"/>
          <ac:spMkLst>
            <pc:docMk/>
            <pc:sldMk cId="120110015" sldId="325"/>
            <ac:spMk id="23" creationId="{00000000-0000-0000-0000-000000000000}"/>
          </ac:spMkLst>
        </pc:spChg>
        <pc:spChg chg="mod">
          <ac:chgData name="Hanh Vu" userId="89ceaa18-f268-4abc-96d3-2af149c64471" providerId="ADAL" clId="{08F2B713-BA55-43D6-B81D-C33F64C4E035}" dt="2022-07-14T10:06:43.099" v="1021" actId="1076"/>
          <ac:spMkLst>
            <pc:docMk/>
            <pc:sldMk cId="120110015" sldId="325"/>
            <ac:spMk id="25" creationId="{476E3504-2D37-EB8D-E27D-90241157B20B}"/>
          </ac:spMkLst>
        </pc:spChg>
        <pc:spChg chg="mod">
          <ac:chgData name="Hanh Vu" userId="89ceaa18-f268-4abc-96d3-2af149c64471" providerId="ADAL" clId="{08F2B713-BA55-43D6-B81D-C33F64C4E035}" dt="2022-07-14T13:16:21.212" v="1138" actId="1076"/>
          <ac:spMkLst>
            <pc:docMk/>
            <pc:sldMk cId="120110015" sldId="325"/>
            <ac:spMk id="26" creationId="{BD77CD2B-70EA-157B-C17F-CAEB269AFBD7}"/>
          </ac:spMkLst>
        </pc:spChg>
        <pc:spChg chg="mod">
          <ac:chgData name="Hanh Vu" userId="89ceaa18-f268-4abc-96d3-2af149c64471" providerId="ADAL" clId="{08F2B713-BA55-43D6-B81D-C33F64C4E035}" dt="2022-07-14T10:06:30.053" v="1016" actId="123"/>
          <ac:spMkLst>
            <pc:docMk/>
            <pc:sldMk cId="120110015" sldId="325"/>
            <ac:spMk id="47" creationId="{CE256662-542D-5794-4A6C-68E99299C8AE}"/>
          </ac:spMkLst>
        </pc:spChg>
        <pc:spChg chg="mod">
          <ac:chgData name="Hanh Vu" userId="89ceaa18-f268-4abc-96d3-2af149c64471" providerId="ADAL" clId="{08F2B713-BA55-43D6-B81D-C33F64C4E035}" dt="2022-07-14T10:08:17.398" v="1032" actId="1076"/>
          <ac:spMkLst>
            <pc:docMk/>
            <pc:sldMk cId="120110015" sldId="325"/>
            <ac:spMk id="10248" creationId="{00000000-0000-0000-0000-000000000000}"/>
          </ac:spMkLst>
        </pc:spChg>
        <pc:picChg chg="del mod">
          <ac:chgData name="Hanh Vu" userId="89ceaa18-f268-4abc-96d3-2af149c64471" providerId="ADAL" clId="{08F2B713-BA55-43D6-B81D-C33F64C4E035}" dt="2022-07-14T13:14:06.137" v="1130" actId="478"/>
          <ac:picMkLst>
            <pc:docMk/>
            <pc:sldMk cId="120110015" sldId="325"/>
            <ac:picMk id="3" creationId="{F297A8B3-B78D-2980-6750-E65D4A9F6A42}"/>
          </ac:picMkLst>
        </pc:picChg>
        <pc:picChg chg="add mod modCrop">
          <ac:chgData name="Hanh Vu" userId="89ceaa18-f268-4abc-96d3-2af149c64471" providerId="ADAL" clId="{08F2B713-BA55-43D6-B81D-C33F64C4E035}" dt="2022-07-14T10:08:07.616" v="1031" actId="1076"/>
          <ac:picMkLst>
            <pc:docMk/>
            <pc:sldMk cId="120110015" sldId="325"/>
            <ac:picMk id="4" creationId="{A276DBC9-C95B-5BBB-F2AB-60D7B10ECBA8}"/>
          </ac:picMkLst>
        </pc:picChg>
        <pc:picChg chg="add mod">
          <ac:chgData name="Hanh Vu" userId="89ceaa18-f268-4abc-96d3-2af149c64471" providerId="ADAL" clId="{08F2B713-BA55-43D6-B81D-C33F64C4E035}" dt="2022-07-14T13:15:51.785" v="1135" actId="14100"/>
          <ac:picMkLst>
            <pc:docMk/>
            <pc:sldMk cId="120110015" sldId="325"/>
            <ac:picMk id="5" creationId="{829DBD55-DB2B-5A00-6A7D-19FCEF1D5508}"/>
          </ac:picMkLst>
        </pc:picChg>
      </pc:sldChg>
      <pc:sldChg chg="addSp delSp modSp add mod setBg delAnim modAnim">
        <pc:chgData name="Hanh Vu" userId="89ceaa18-f268-4abc-96d3-2af149c64471" providerId="ADAL" clId="{08F2B713-BA55-43D6-B81D-C33F64C4E035}" dt="2022-07-14T13:23:03.141" v="1538" actId="14100"/>
        <pc:sldMkLst>
          <pc:docMk/>
          <pc:sldMk cId="3973004598" sldId="326"/>
        </pc:sldMkLst>
        <pc:spChg chg="del">
          <ac:chgData name="Hanh Vu" userId="89ceaa18-f268-4abc-96d3-2af149c64471" providerId="ADAL" clId="{08F2B713-BA55-43D6-B81D-C33F64C4E035}" dt="2022-07-14T13:18:23.352" v="1140" actId="478"/>
          <ac:spMkLst>
            <pc:docMk/>
            <pc:sldMk cId="3973004598" sldId="326"/>
            <ac:spMk id="8" creationId="{B844495D-1C1D-CA38-E41B-3666C2A6581C}"/>
          </ac:spMkLst>
        </pc:spChg>
        <pc:spChg chg="del">
          <ac:chgData name="Hanh Vu" userId="89ceaa18-f268-4abc-96d3-2af149c64471" providerId="ADAL" clId="{08F2B713-BA55-43D6-B81D-C33F64C4E035}" dt="2022-07-14T13:18:34.913" v="1144" actId="478"/>
          <ac:spMkLst>
            <pc:docMk/>
            <pc:sldMk cId="3973004598" sldId="326"/>
            <ac:spMk id="11" creationId="{484C93DD-7C9C-4BC5-6BC1-BCB4EC83006D}"/>
          </ac:spMkLst>
        </pc:spChg>
        <pc:spChg chg="del">
          <ac:chgData name="Hanh Vu" userId="89ceaa18-f268-4abc-96d3-2af149c64471" providerId="ADAL" clId="{08F2B713-BA55-43D6-B81D-C33F64C4E035}" dt="2022-07-14T13:18:39.380" v="1146" actId="478"/>
          <ac:spMkLst>
            <pc:docMk/>
            <pc:sldMk cId="3973004598" sldId="326"/>
            <ac:spMk id="12" creationId="{4831CAB6-1416-C020-5C57-49EF6EBF7672}"/>
          </ac:spMkLst>
        </pc:spChg>
        <pc:spChg chg="del">
          <ac:chgData name="Hanh Vu" userId="89ceaa18-f268-4abc-96d3-2af149c64471" providerId="ADAL" clId="{08F2B713-BA55-43D6-B81D-C33F64C4E035}" dt="2022-07-14T13:18:32.180" v="1143" actId="478"/>
          <ac:spMkLst>
            <pc:docMk/>
            <pc:sldMk cId="3973004598" sldId="326"/>
            <ac:spMk id="25" creationId="{476E3504-2D37-EB8D-E27D-90241157B20B}"/>
          </ac:spMkLst>
        </pc:spChg>
        <pc:spChg chg="mod">
          <ac:chgData name="Hanh Vu" userId="89ceaa18-f268-4abc-96d3-2af149c64471" providerId="ADAL" clId="{08F2B713-BA55-43D6-B81D-C33F64C4E035}" dt="2022-07-14T13:23:03.141" v="1538" actId="14100"/>
          <ac:spMkLst>
            <pc:docMk/>
            <pc:sldMk cId="3973004598" sldId="326"/>
            <ac:spMk id="26" creationId="{BD77CD2B-70EA-157B-C17F-CAEB269AFBD7}"/>
          </ac:spMkLst>
        </pc:spChg>
        <pc:spChg chg="add del">
          <ac:chgData name="Hanh Vu" userId="89ceaa18-f268-4abc-96d3-2af149c64471" providerId="ADAL" clId="{08F2B713-BA55-43D6-B81D-C33F64C4E035}" dt="2022-07-14T13:20:43.399" v="1153" actId="26606"/>
          <ac:spMkLst>
            <pc:docMk/>
            <pc:sldMk cId="3973004598" sldId="326"/>
            <ac:spMk id="31" creationId="{D6B40EE1-545B-44B1-AC7B-86667387D81A}"/>
          </ac:spMkLst>
        </pc:spChg>
        <pc:spChg chg="del">
          <ac:chgData name="Hanh Vu" userId="89ceaa18-f268-4abc-96d3-2af149c64471" providerId="ADAL" clId="{08F2B713-BA55-43D6-B81D-C33F64C4E035}" dt="2022-07-14T13:18:30.071" v="1142" actId="478"/>
          <ac:spMkLst>
            <pc:docMk/>
            <pc:sldMk cId="3973004598" sldId="326"/>
            <ac:spMk id="47" creationId="{CE256662-542D-5794-4A6C-68E99299C8AE}"/>
          </ac:spMkLst>
        </pc:spChg>
        <pc:spChg chg="del">
          <ac:chgData name="Hanh Vu" userId="89ceaa18-f268-4abc-96d3-2af149c64471" providerId="ADAL" clId="{08F2B713-BA55-43D6-B81D-C33F64C4E035}" dt="2022-07-14T13:18:37.154" v="1145" actId="478"/>
          <ac:spMkLst>
            <pc:docMk/>
            <pc:sldMk cId="3973004598" sldId="326"/>
            <ac:spMk id="10248" creationId="{00000000-0000-0000-0000-000000000000}"/>
          </ac:spMkLst>
        </pc:spChg>
        <pc:picChg chg="mod ord">
          <ac:chgData name="Hanh Vu" userId="89ceaa18-f268-4abc-96d3-2af149c64471" providerId="ADAL" clId="{08F2B713-BA55-43D6-B81D-C33F64C4E035}" dt="2022-07-14T13:20:55.998" v="1155" actId="14100"/>
          <ac:picMkLst>
            <pc:docMk/>
            <pc:sldMk cId="3973004598" sldId="326"/>
            <ac:picMk id="4" creationId="{A276DBC9-C95B-5BBB-F2AB-60D7B10ECBA8}"/>
          </ac:picMkLst>
        </pc:picChg>
        <pc:picChg chg="del">
          <ac:chgData name="Hanh Vu" userId="89ceaa18-f268-4abc-96d3-2af149c64471" providerId="ADAL" clId="{08F2B713-BA55-43D6-B81D-C33F64C4E035}" dt="2022-07-14T13:18:27.320" v="1141" actId="478"/>
          <ac:picMkLst>
            <pc:docMk/>
            <pc:sldMk cId="3973004598" sldId="326"/>
            <ac:picMk id="5" creationId="{829DBD55-DB2B-5A00-6A7D-19FCEF1D5508}"/>
          </ac:picMkLst>
        </pc:picChg>
        <pc:picChg chg="add mod">
          <ac:chgData name="Hanh Vu" userId="89ceaa18-f268-4abc-96d3-2af149c64471" providerId="ADAL" clId="{08F2B713-BA55-43D6-B81D-C33F64C4E035}" dt="2022-07-14T13:20:50.442" v="1154" actId="14100"/>
          <ac:picMkLst>
            <pc:docMk/>
            <pc:sldMk cId="3973004598" sldId="326"/>
            <ac:picMk id="13" creationId="{9C2E4AEE-FAC0-0EAA-1879-C2EFB0F0A517}"/>
          </ac:picMkLst>
        </pc:picChg>
      </pc:sldChg>
      <pc:sldChg chg="new del">
        <pc:chgData name="Hanh Vu" userId="89ceaa18-f268-4abc-96d3-2af149c64471" providerId="ADAL" clId="{08F2B713-BA55-43D6-B81D-C33F64C4E035}" dt="2022-07-14T13:26:57.248" v="1540" actId="680"/>
        <pc:sldMkLst>
          <pc:docMk/>
          <pc:sldMk cId="1362720897" sldId="327"/>
        </pc:sldMkLst>
      </pc:sldChg>
      <pc:sldChg chg="addSp modSp new mod modAnim">
        <pc:chgData name="Hanh Vu" userId="89ceaa18-f268-4abc-96d3-2af149c64471" providerId="ADAL" clId="{08F2B713-BA55-43D6-B81D-C33F64C4E035}" dt="2022-07-14T13:31:36.789" v="1676"/>
        <pc:sldMkLst>
          <pc:docMk/>
          <pc:sldMk cId="3508014431" sldId="327"/>
        </pc:sldMkLst>
        <pc:spChg chg="add mod">
          <ac:chgData name="Hanh Vu" userId="89ceaa18-f268-4abc-96d3-2af149c64471" providerId="ADAL" clId="{08F2B713-BA55-43D6-B81D-C33F64C4E035}" dt="2022-07-14T13:28:56.175" v="1656" actId="122"/>
          <ac:spMkLst>
            <pc:docMk/>
            <pc:sldMk cId="3508014431" sldId="327"/>
            <ac:spMk id="3" creationId="{F2FD9545-C8D7-2309-AAAA-9B1498C78E1B}"/>
          </ac:spMkLst>
        </pc:spChg>
        <pc:spChg chg="add mod ord">
          <ac:chgData name="Hanh Vu" userId="89ceaa18-f268-4abc-96d3-2af149c64471" providerId="ADAL" clId="{08F2B713-BA55-43D6-B81D-C33F64C4E035}" dt="2022-07-14T13:29:59.828" v="1661" actId="1582"/>
          <ac:spMkLst>
            <pc:docMk/>
            <pc:sldMk cId="3508014431" sldId="327"/>
            <ac:spMk id="4" creationId="{31DA68E5-F957-D0CC-8BC0-27656DD7C3C3}"/>
          </ac:spMkLst>
        </pc:spChg>
        <pc:spChg chg="add mod ord">
          <ac:chgData name="Hanh Vu" userId="89ceaa18-f268-4abc-96d3-2af149c64471" providerId="ADAL" clId="{08F2B713-BA55-43D6-B81D-C33F64C4E035}" dt="2022-07-14T13:31:32.347" v="1675" actId="171"/>
          <ac:spMkLst>
            <pc:docMk/>
            <pc:sldMk cId="3508014431" sldId="327"/>
            <ac:spMk id="5" creationId="{0A5B8F42-A6F4-B4EA-688F-3562C38458F3}"/>
          </ac:spMkLst>
        </pc:spChg>
      </pc:sldChg>
      <pc:sldChg chg="delSp modSp add del mod ord delAnim">
        <pc:chgData name="Hanh Vu" userId="89ceaa18-f268-4abc-96d3-2af149c64471" providerId="ADAL" clId="{08F2B713-BA55-43D6-B81D-C33F64C4E035}" dt="2022-07-14T13:47:40.329" v="1931" actId="47"/>
        <pc:sldMkLst>
          <pc:docMk/>
          <pc:sldMk cId="1193109832" sldId="328"/>
        </pc:sldMkLst>
        <pc:spChg chg="mod">
          <ac:chgData name="Hanh Vu" userId="89ceaa18-f268-4abc-96d3-2af149c64471" providerId="ADAL" clId="{08F2B713-BA55-43D6-B81D-C33F64C4E035}" dt="2022-07-14T13:42:31.006" v="1916" actId="20577"/>
          <ac:spMkLst>
            <pc:docMk/>
            <pc:sldMk cId="1193109832" sldId="328"/>
            <ac:spMk id="72708" creationId="{2E253A0B-3B83-7366-FE65-5338CBB615C0}"/>
          </ac:spMkLst>
        </pc:spChg>
        <pc:picChg chg="del">
          <ac:chgData name="Hanh Vu" userId="89ceaa18-f268-4abc-96d3-2af149c64471" providerId="ADAL" clId="{08F2B713-BA55-43D6-B81D-C33F64C4E035}" dt="2022-07-14T13:42:27.306" v="1914" actId="478"/>
          <ac:picMkLst>
            <pc:docMk/>
            <pc:sldMk cId="1193109832" sldId="328"/>
            <ac:picMk id="6" creationId="{7ACE17AF-70C7-A27B-2F00-FEBDF9A8E024}"/>
          </ac:picMkLst>
        </pc:picChg>
      </pc:sldChg>
      <pc:sldChg chg="addSp modSp new mod modAnim">
        <pc:chgData name="Hanh Vu" userId="89ceaa18-f268-4abc-96d3-2af149c64471" providerId="ADAL" clId="{08F2B713-BA55-43D6-B81D-C33F64C4E035}" dt="2022-07-14T14:13:27.294" v="2381"/>
        <pc:sldMkLst>
          <pc:docMk/>
          <pc:sldMk cId="1340848652" sldId="328"/>
        </pc:sldMkLst>
        <pc:spChg chg="add mod">
          <ac:chgData name="Hanh Vu" userId="89ceaa18-f268-4abc-96d3-2af149c64471" providerId="ADAL" clId="{08F2B713-BA55-43D6-B81D-C33F64C4E035}" dt="2022-07-14T14:12:41.437" v="2356" actId="255"/>
          <ac:spMkLst>
            <pc:docMk/>
            <pc:sldMk cId="1340848652" sldId="328"/>
            <ac:spMk id="3" creationId="{8740EF21-1A3E-E7AF-47C1-D3737C4FB34E}"/>
          </ac:spMkLst>
        </pc:spChg>
        <pc:spChg chg="add mod">
          <ac:chgData name="Hanh Vu" userId="89ceaa18-f268-4abc-96d3-2af149c64471" providerId="ADAL" clId="{08F2B713-BA55-43D6-B81D-C33F64C4E035}" dt="2022-07-14T14:13:08.100" v="2378" actId="20577"/>
          <ac:spMkLst>
            <pc:docMk/>
            <pc:sldMk cId="1340848652" sldId="328"/>
            <ac:spMk id="5" creationId="{EF012A83-C4A4-C735-E78E-E0337890B85F}"/>
          </ac:spMkLst>
        </pc:spChg>
      </pc:sldChg>
      <pc:sldChg chg="modSp add">
        <pc:chgData name="Hanh Vu" userId="89ceaa18-f268-4abc-96d3-2af149c64471" providerId="ADAL" clId="{08F2B713-BA55-43D6-B81D-C33F64C4E035}" dt="2022-07-14T14:14:13.304" v="2385" actId="207"/>
        <pc:sldMkLst>
          <pc:docMk/>
          <pc:sldMk cId="3331022261" sldId="329"/>
        </pc:sldMkLst>
        <pc:spChg chg="mod">
          <ac:chgData name="Hanh Vu" userId="89ceaa18-f268-4abc-96d3-2af149c64471" providerId="ADAL" clId="{08F2B713-BA55-43D6-B81D-C33F64C4E035}" dt="2022-07-14T14:14:13.304" v="2385" actId="207"/>
          <ac:spMkLst>
            <pc:docMk/>
            <pc:sldMk cId="3331022261" sldId="329"/>
            <ac:spMk id="18" creationId="{00000000-0000-0000-0000-000000000000}"/>
          </ac:spMkLst>
        </pc:spChg>
      </pc:sldChg>
      <pc:sldChg chg="addSp modSp new mod modAnim">
        <pc:chgData name="Hanh Vu" userId="89ceaa18-f268-4abc-96d3-2af149c64471" providerId="ADAL" clId="{08F2B713-BA55-43D6-B81D-C33F64C4E035}" dt="2022-07-14T14:33:46.910" v="2775"/>
        <pc:sldMkLst>
          <pc:docMk/>
          <pc:sldMk cId="4259197690" sldId="330"/>
        </pc:sldMkLst>
        <pc:spChg chg="add mod">
          <ac:chgData name="Hanh Vu" userId="89ceaa18-f268-4abc-96d3-2af149c64471" providerId="ADAL" clId="{08F2B713-BA55-43D6-B81D-C33F64C4E035}" dt="2022-07-14T14:32:12.107" v="2726" actId="6549"/>
          <ac:spMkLst>
            <pc:docMk/>
            <pc:sldMk cId="4259197690" sldId="330"/>
            <ac:spMk id="2" creationId="{F08ED839-69EE-767A-DC01-4C9DCBAB47DE}"/>
          </ac:spMkLst>
        </pc:spChg>
        <pc:spChg chg="add mod">
          <ac:chgData name="Hanh Vu" userId="89ceaa18-f268-4abc-96d3-2af149c64471" providerId="ADAL" clId="{08F2B713-BA55-43D6-B81D-C33F64C4E035}" dt="2022-07-14T14:28:45.813" v="2702" actId="2711"/>
          <ac:spMkLst>
            <pc:docMk/>
            <pc:sldMk cId="4259197690" sldId="330"/>
            <ac:spMk id="3" creationId="{7CA05BB9-390D-2822-D9F8-9C5B2BA158F7}"/>
          </ac:spMkLst>
        </pc:spChg>
        <pc:spChg chg="add mod">
          <ac:chgData name="Hanh Vu" userId="89ceaa18-f268-4abc-96d3-2af149c64471" providerId="ADAL" clId="{08F2B713-BA55-43D6-B81D-C33F64C4E035}" dt="2022-07-14T14:33:40.800" v="2774" actId="208"/>
          <ac:spMkLst>
            <pc:docMk/>
            <pc:sldMk cId="4259197690" sldId="330"/>
            <ac:spMk id="4" creationId="{8C20B2E5-8461-21F6-5940-CE5F13656FB7}"/>
          </ac:spMkLst>
        </pc:spChg>
        <pc:picChg chg="add mod">
          <ac:chgData name="Hanh Vu" userId="89ceaa18-f268-4abc-96d3-2af149c64471" providerId="ADAL" clId="{08F2B713-BA55-43D6-B81D-C33F64C4E035}" dt="2022-07-14T14:31:49.684" v="2725" actId="14100"/>
          <ac:picMkLst>
            <pc:docMk/>
            <pc:sldMk cId="4259197690" sldId="330"/>
            <ac:picMk id="2049" creationId="{13211266-C25B-B030-005E-719864ED9DFC}"/>
          </ac:picMkLst>
        </pc:picChg>
      </pc:sldChg>
      <pc:sldChg chg="addSp delSp modSp add mod modAnim">
        <pc:chgData name="Hanh Vu" userId="89ceaa18-f268-4abc-96d3-2af149c64471" providerId="ADAL" clId="{08F2B713-BA55-43D6-B81D-C33F64C4E035}" dt="2022-07-14T14:38:07.245" v="3315" actId="207"/>
        <pc:sldMkLst>
          <pc:docMk/>
          <pc:sldMk cId="1893410497" sldId="331"/>
        </pc:sldMkLst>
        <pc:spChg chg="mod">
          <ac:chgData name="Hanh Vu" userId="89ceaa18-f268-4abc-96d3-2af149c64471" providerId="ADAL" clId="{08F2B713-BA55-43D6-B81D-C33F64C4E035}" dt="2022-07-14T14:31:08.259" v="2724" actId="14100"/>
          <ac:spMkLst>
            <pc:docMk/>
            <pc:sldMk cId="1893410497" sldId="331"/>
            <ac:spMk id="2" creationId="{F08ED839-69EE-767A-DC01-4C9DCBAB47DE}"/>
          </ac:spMkLst>
        </pc:spChg>
        <pc:spChg chg="add mod">
          <ac:chgData name="Hanh Vu" userId="89ceaa18-f268-4abc-96d3-2af149c64471" providerId="ADAL" clId="{08F2B713-BA55-43D6-B81D-C33F64C4E035}" dt="2022-07-14T14:35:21.873" v="2821" actId="207"/>
          <ac:spMkLst>
            <pc:docMk/>
            <pc:sldMk cId="1893410497" sldId="331"/>
            <ac:spMk id="4" creationId="{E7FBB52B-B83F-5D7C-EAB0-A8F42C866F88}"/>
          </ac:spMkLst>
        </pc:spChg>
        <pc:spChg chg="add mod">
          <ac:chgData name="Hanh Vu" userId="89ceaa18-f268-4abc-96d3-2af149c64471" providerId="ADAL" clId="{08F2B713-BA55-43D6-B81D-C33F64C4E035}" dt="2022-07-14T14:35:49.100" v="2827" actId="207"/>
          <ac:spMkLst>
            <pc:docMk/>
            <pc:sldMk cId="1893410497" sldId="331"/>
            <ac:spMk id="7" creationId="{D86236FD-A147-6697-A24B-77A5D5903512}"/>
          </ac:spMkLst>
        </pc:spChg>
        <pc:spChg chg="add mod">
          <ac:chgData name="Hanh Vu" userId="89ceaa18-f268-4abc-96d3-2af149c64471" providerId="ADAL" clId="{08F2B713-BA55-43D6-B81D-C33F64C4E035}" dt="2022-07-14T14:36:29.336" v="2900" actId="1037"/>
          <ac:spMkLst>
            <pc:docMk/>
            <pc:sldMk cId="1893410497" sldId="331"/>
            <ac:spMk id="8" creationId="{B7FC52C2-1A82-0812-196D-0854E56D4F0A}"/>
          </ac:spMkLst>
        </pc:spChg>
        <pc:spChg chg="add mod">
          <ac:chgData name="Hanh Vu" userId="89ceaa18-f268-4abc-96d3-2af149c64471" providerId="ADAL" clId="{08F2B713-BA55-43D6-B81D-C33F64C4E035}" dt="2022-07-14T14:37:05.657" v="3076" actId="20577"/>
          <ac:spMkLst>
            <pc:docMk/>
            <pc:sldMk cId="1893410497" sldId="331"/>
            <ac:spMk id="9" creationId="{C0A3EF1D-598B-BAE3-9E06-81EC388666A7}"/>
          </ac:spMkLst>
        </pc:spChg>
        <pc:spChg chg="add mod">
          <ac:chgData name="Hanh Vu" userId="89ceaa18-f268-4abc-96d3-2af149c64471" providerId="ADAL" clId="{08F2B713-BA55-43D6-B81D-C33F64C4E035}" dt="2022-07-14T14:37:01.167" v="3074" actId="20577"/>
          <ac:spMkLst>
            <pc:docMk/>
            <pc:sldMk cId="1893410497" sldId="331"/>
            <ac:spMk id="10" creationId="{2BD0B4E6-3F7D-0A42-5F73-05B11A69A61C}"/>
          </ac:spMkLst>
        </pc:spChg>
        <pc:spChg chg="add mod">
          <ac:chgData name="Hanh Vu" userId="89ceaa18-f268-4abc-96d3-2af149c64471" providerId="ADAL" clId="{08F2B713-BA55-43D6-B81D-C33F64C4E035}" dt="2022-07-14T14:37:33.536" v="3218" actId="20577"/>
          <ac:spMkLst>
            <pc:docMk/>
            <pc:sldMk cId="1893410497" sldId="331"/>
            <ac:spMk id="11" creationId="{235AA81A-2797-A5F9-30A6-C7A6EF12A4B5}"/>
          </ac:spMkLst>
        </pc:spChg>
        <pc:spChg chg="add mod">
          <ac:chgData name="Hanh Vu" userId="89ceaa18-f268-4abc-96d3-2af149c64471" providerId="ADAL" clId="{08F2B713-BA55-43D6-B81D-C33F64C4E035}" dt="2022-07-14T14:38:07.245" v="3315" actId="207"/>
          <ac:spMkLst>
            <pc:docMk/>
            <pc:sldMk cId="1893410497" sldId="331"/>
            <ac:spMk id="12" creationId="{676C8AE3-EEF7-6E28-D9D9-D01CB5EE4C69}"/>
          </ac:spMkLst>
        </pc:spChg>
        <pc:spChg chg="add mod">
          <ac:chgData name="Hanh Vu" userId="89ceaa18-f268-4abc-96d3-2af149c64471" providerId="ADAL" clId="{08F2B713-BA55-43D6-B81D-C33F64C4E035}" dt="2022-07-14T14:37:58.372" v="3312" actId="1035"/>
          <ac:spMkLst>
            <pc:docMk/>
            <pc:sldMk cId="1893410497" sldId="331"/>
            <ac:spMk id="13" creationId="{0CCADB98-3EF0-146D-43D8-9CD9FF8C40DA}"/>
          </ac:spMkLst>
        </pc:spChg>
        <pc:picChg chg="add mod">
          <ac:chgData name="Hanh Vu" userId="89ceaa18-f268-4abc-96d3-2af149c64471" providerId="ADAL" clId="{08F2B713-BA55-43D6-B81D-C33F64C4E035}" dt="2022-07-14T14:36:08.065" v="2832" actId="1076"/>
          <ac:picMkLst>
            <pc:docMk/>
            <pc:sldMk cId="1893410497" sldId="331"/>
            <ac:picMk id="5" creationId="{7DF3384F-B98F-39A9-7708-2C2035EBBDF5}"/>
          </ac:picMkLst>
        </pc:picChg>
        <pc:picChg chg="del">
          <ac:chgData name="Hanh Vu" userId="89ceaa18-f268-4abc-96d3-2af149c64471" providerId="ADAL" clId="{08F2B713-BA55-43D6-B81D-C33F64C4E035}" dt="2022-07-14T14:30:24.278" v="2712" actId="478"/>
          <ac:picMkLst>
            <pc:docMk/>
            <pc:sldMk cId="1893410497" sldId="331"/>
            <ac:picMk id="2049" creationId="{13211266-C25B-B030-005E-719864ED9DFC}"/>
          </ac:picMkLst>
        </pc:picChg>
      </pc:sldChg>
      <pc:sldChg chg="addSp modSp new mod modAnim">
        <pc:chgData name="Hanh Vu" userId="89ceaa18-f268-4abc-96d3-2af149c64471" providerId="ADAL" clId="{08F2B713-BA55-43D6-B81D-C33F64C4E035}" dt="2022-07-15T01:09:35.753" v="3637" actId="1076"/>
        <pc:sldMkLst>
          <pc:docMk/>
          <pc:sldMk cId="2433809252" sldId="332"/>
        </pc:sldMkLst>
        <pc:spChg chg="add mod">
          <ac:chgData name="Hanh Vu" userId="89ceaa18-f268-4abc-96d3-2af149c64471" providerId="ADAL" clId="{08F2B713-BA55-43D6-B81D-C33F64C4E035}" dt="2022-07-15T01:09:35.753" v="3637" actId="1076"/>
          <ac:spMkLst>
            <pc:docMk/>
            <pc:sldMk cId="2433809252" sldId="332"/>
            <ac:spMk id="4" creationId="{1D66D5D5-6229-E488-62CA-F59B0D3DB987}"/>
          </ac:spMkLst>
        </pc:spChg>
        <pc:picChg chg="add mod">
          <ac:chgData name="Hanh Vu" userId="89ceaa18-f268-4abc-96d3-2af149c64471" providerId="ADAL" clId="{08F2B713-BA55-43D6-B81D-C33F64C4E035}" dt="2022-07-15T01:09:28.250" v="3635" actId="14100"/>
          <ac:picMkLst>
            <pc:docMk/>
            <pc:sldMk cId="2433809252" sldId="332"/>
            <ac:picMk id="2" creationId="{3B1E271F-8675-45C6-596F-9F5BEE839359}"/>
          </ac:picMkLst>
        </pc:picChg>
      </pc:sldChg>
      <pc:sldChg chg="addSp delSp modSp new mod modAnim">
        <pc:chgData name="Hanh Vu" userId="89ceaa18-f268-4abc-96d3-2af149c64471" providerId="ADAL" clId="{08F2B713-BA55-43D6-B81D-C33F64C4E035}" dt="2022-07-15T01:12:34.446" v="3870" actId="1035"/>
        <pc:sldMkLst>
          <pc:docMk/>
          <pc:sldMk cId="3233351257" sldId="333"/>
        </pc:sldMkLst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6" creationId="{D5199918-374C-0A66-55EC-C39DCB2C03B2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7" creationId="{245CF673-383D-194C-F3F3-60DE421A4C7A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8" creationId="{482525F0-FEF6-1B55-16D5-12962F71B656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19" creationId="{8142F766-C568-EFB6-1198-F26AFBEE4357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0" creationId="{F08C601F-42AF-804D-3567-027BA2F23B4C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1" creationId="{5441C28F-4D1A-01C5-8F73-CFA398B82CB8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2" creationId="{73DD92D4-A573-78FD-6FE5-1261ED9C5E67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3" creationId="{F9EFD191-A87A-0B37-4663-413890E5F4DF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4" creationId="{5EFD5F78-E606-AEBC-6C9A-5A86EAB1F4C8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5" creationId="{23929BBD-51E7-9449-674F-C65D047F68AB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6" creationId="{8AFA1049-AB1E-4CDA-C904-17A7B3A38EAD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7" creationId="{DE6743F4-4241-8335-2BFF-DF7A4C5CF18E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8" creationId="{659BE974-30CD-BEDA-C4B0-445B71912687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29" creationId="{44CBDD12-E3A8-4471-435A-DEFC75896945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0" creationId="{1567A615-2BE6-84AD-3C0E-E1DCA0D83B38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1" creationId="{8D018A7C-EF00-8A3C-EDC1-2E9D3A733EBD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2" creationId="{36BAA218-A4F1-F606-BA8A-CA4D55E6B613}"/>
          </ac:spMkLst>
        </pc:spChg>
        <pc:spChg chg="mod">
          <ac:chgData name="Hanh Vu" userId="89ceaa18-f268-4abc-96d3-2af149c64471" providerId="ADAL" clId="{08F2B713-BA55-43D6-B81D-C33F64C4E035}" dt="2022-07-14T14:50:35.193" v="3613" actId="14100"/>
          <ac:spMkLst>
            <pc:docMk/>
            <pc:sldMk cId="3233351257" sldId="333"/>
            <ac:spMk id="33" creationId="{60FC7C76-7CB2-9C15-FC21-CAB3C17A5791}"/>
          </ac:spMkLst>
        </pc:spChg>
        <pc:spChg chg="add mod">
          <ac:chgData name="Hanh Vu" userId="89ceaa18-f268-4abc-96d3-2af149c64471" providerId="ADAL" clId="{08F2B713-BA55-43D6-B81D-C33F64C4E035}" dt="2022-07-14T14:51:21.682" v="3622" actId="20577"/>
          <ac:spMkLst>
            <pc:docMk/>
            <pc:sldMk cId="3233351257" sldId="333"/>
            <ac:spMk id="35" creationId="{945DA0E0-599E-1651-F37B-DB4A71D58B78}"/>
          </ac:spMkLst>
        </pc:spChg>
        <pc:spChg chg="add del mod">
          <ac:chgData name="Hanh Vu" userId="89ceaa18-f268-4abc-96d3-2af149c64471" providerId="ADAL" clId="{08F2B713-BA55-43D6-B81D-C33F64C4E035}" dt="2022-07-15T01:11:50.797" v="3748" actId="2085"/>
          <ac:spMkLst>
            <pc:docMk/>
            <pc:sldMk cId="3233351257" sldId="333"/>
            <ac:spMk id="36" creationId="{915D093A-E609-0475-638F-CF3CA297A64B}"/>
          </ac:spMkLst>
        </pc:spChg>
        <pc:spChg chg="add del">
          <ac:chgData name="Hanh Vu" userId="89ceaa18-f268-4abc-96d3-2af149c64471" providerId="ADAL" clId="{08F2B713-BA55-43D6-B81D-C33F64C4E035}" dt="2022-07-15T01:10:45.351" v="3643" actId="22"/>
          <ac:spMkLst>
            <pc:docMk/>
            <pc:sldMk cId="3233351257" sldId="333"/>
            <ac:spMk id="38" creationId="{20C84EFF-F154-03A8-11CD-128BDF3962BD}"/>
          </ac:spMkLst>
        </pc:spChg>
        <pc:spChg chg="add del mod">
          <ac:chgData name="Hanh Vu" userId="89ceaa18-f268-4abc-96d3-2af149c64471" providerId="ADAL" clId="{08F2B713-BA55-43D6-B81D-C33F64C4E035}" dt="2022-07-15T01:11:41.928" v="3741"/>
          <ac:spMkLst>
            <pc:docMk/>
            <pc:sldMk cId="3233351257" sldId="333"/>
            <ac:spMk id="39" creationId="{F53C8767-1411-F570-2AAF-AE130F09ED89}"/>
          </ac:spMkLst>
        </pc:spChg>
        <pc:spChg chg="add del mod">
          <ac:chgData name="Hanh Vu" userId="89ceaa18-f268-4abc-96d3-2af149c64471" providerId="ADAL" clId="{08F2B713-BA55-43D6-B81D-C33F64C4E035}" dt="2022-07-15T01:11:40.462" v="3738"/>
          <ac:spMkLst>
            <pc:docMk/>
            <pc:sldMk cId="3233351257" sldId="333"/>
            <ac:spMk id="40" creationId="{254BA3F5-0394-1148-D2CC-3F15577BFE42}"/>
          </ac:spMkLst>
        </pc:spChg>
        <pc:spChg chg="add mod">
          <ac:chgData name="Hanh Vu" userId="89ceaa18-f268-4abc-96d3-2af149c64471" providerId="ADAL" clId="{08F2B713-BA55-43D6-B81D-C33F64C4E035}" dt="2022-07-15T01:12:27.970" v="3828" actId="1036"/>
          <ac:spMkLst>
            <pc:docMk/>
            <pc:sldMk cId="3233351257" sldId="333"/>
            <ac:spMk id="41" creationId="{043B4AC7-D9CB-78B7-9B0F-F554F91F9403}"/>
          </ac:spMkLst>
        </pc:spChg>
        <pc:spChg chg="add mod">
          <ac:chgData name="Hanh Vu" userId="89ceaa18-f268-4abc-96d3-2af149c64471" providerId="ADAL" clId="{08F2B713-BA55-43D6-B81D-C33F64C4E035}" dt="2022-07-15T01:12:34.446" v="3870" actId="1035"/>
          <ac:spMkLst>
            <pc:docMk/>
            <pc:sldMk cId="3233351257" sldId="333"/>
            <ac:spMk id="42" creationId="{4500122C-293E-A82C-B8B0-8E11CBEE7C0D}"/>
          </ac:spMkLst>
        </pc:spChg>
        <pc:grpChg chg="add mod">
          <ac:chgData name="Hanh Vu" userId="89ceaa18-f268-4abc-96d3-2af149c64471" providerId="ADAL" clId="{08F2B713-BA55-43D6-B81D-C33F64C4E035}" dt="2022-07-14T14:50:35.193" v="3613" actId="14100"/>
          <ac:grpSpMkLst>
            <pc:docMk/>
            <pc:sldMk cId="3233351257" sldId="333"/>
            <ac:grpSpMk id="2" creationId="{0B059E74-7E1B-AFEC-F16F-A9B4E7F8DA8E}"/>
          </ac:grpSpMkLst>
        </pc:grpChg>
        <pc:grpChg chg="mod">
          <ac:chgData name="Hanh Vu" userId="89ceaa18-f268-4abc-96d3-2af149c64471" providerId="ADAL" clId="{08F2B713-BA55-43D6-B81D-C33F64C4E035}" dt="2022-07-14T14:50:35.193" v="3613" actId="14100"/>
          <ac:grpSpMkLst>
            <pc:docMk/>
            <pc:sldMk cId="3233351257" sldId="333"/>
            <ac:grpSpMk id="3" creationId="{1883E344-0594-C13A-4743-B8798677BC4A}"/>
          </ac:grpSpMkLst>
        </pc:grp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4" creationId="{543C73FA-7FC7-7B9C-FA57-5F898D221991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5" creationId="{9B2422D4-0F49-970F-EFC6-83F328F3CB23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6" creationId="{1BDF347F-8EF2-CDF3-87B3-DB58FF947E7F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7" creationId="{94BE002A-90BC-7E0F-217A-105DD20C0222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8" creationId="{7BBB3E95-CD75-C930-EE53-3BF6F83896CB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9" creationId="{19DCA4F4-0F80-AE68-5B49-5B7EA1B3739A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0" creationId="{A74999BC-AE82-B81C-D1B1-0B0CB3A677B4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1" creationId="{960B4AA4-72ED-EA18-DFC5-EB8BFE12503C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2" creationId="{49FE48C0-3E75-F324-38C5-B3B9B6CFE7CC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3" creationId="{2B3A2CFD-BBA0-1C26-96E1-5B517B0F1014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4" creationId="{9D28C4A1-6630-55A2-AC4D-F7E0D026D11F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15" creationId="{8D5C8852-9C97-E6CD-457E-A0AC4A0BC5C5}"/>
          </ac:picMkLst>
        </pc:picChg>
        <pc:picChg chg="mod">
          <ac:chgData name="Hanh Vu" userId="89ceaa18-f268-4abc-96d3-2af149c64471" providerId="ADAL" clId="{08F2B713-BA55-43D6-B81D-C33F64C4E035}" dt="2022-07-14T14:50:35.193" v="3613" actId="14100"/>
          <ac:picMkLst>
            <pc:docMk/>
            <pc:sldMk cId="3233351257" sldId="333"/>
            <ac:picMk id="34" creationId="{2DAE7906-D774-D5A3-1433-FB121DAD4000}"/>
          </ac:picMkLst>
        </pc:picChg>
      </pc:sldChg>
      <pc:sldChg chg="addSp modSp new mod">
        <pc:chgData name="Hanh Vu" userId="89ceaa18-f268-4abc-96d3-2af149c64471" providerId="ADAL" clId="{08F2B713-BA55-43D6-B81D-C33F64C4E035}" dt="2022-07-15T01:14:15.734" v="3958" actId="20577"/>
        <pc:sldMkLst>
          <pc:docMk/>
          <pc:sldMk cId="3641378772" sldId="334"/>
        </pc:sldMkLst>
        <pc:spChg chg="add mod">
          <ac:chgData name="Hanh Vu" userId="89ceaa18-f268-4abc-96d3-2af149c64471" providerId="ADAL" clId="{08F2B713-BA55-43D6-B81D-C33F64C4E035}" dt="2022-07-15T01:13:56.705" v="3887" actId="20577"/>
          <ac:spMkLst>
            <pc:docMk/>
            <pc:sldMk cId="3641378772" sldId="334"/>
            <ac:spMk id="4" creationId="{F412FFCA-B324-C9AF-A6C8-22059964D42E}"/>
          </ac:spMkLst>
        </pc:spChg>
        <pc:spChg chg="add mod">
          <ac:chgData name="Hanh Vu" userId="89ceaa18-f268-4abc-96d3-2af149c64471" providerId="ADAL" clId="{08F2B713-BA55-43D6-B81D-C33F64C4E035}" dt="2022-07-15T01:14:15.734" v="3958" actId="20577"/>
          <ac:spMkLst>
            <pc:docMk/>
            <pc:sldMk cId="3641378772" sldId="334"/>
            <ac:spMk id="5" creationId="{6DF220A2-BC53-B174-FB92-2A11F3F6BA74}"/>
          </ac:spMkLst>
        </pc:spChg>
        <pc:picChg chg="add mod">
          <ac:chgData name="Hanh Vu" userId="89ceaa18-f268-4abc-96d3-2af149c64471" providerId="ADAL" clId="{08F2B713-BA55-43D6-B81D-C33F64C4E035}" dt="2022-07-14T14:52:49.571" v="3629" actId="14100"/>
          <ac:picMkLst>
            <pc:docMk/>
            <pc:sldMk cId="3641378772" sldId="334"/>
            <ac:picMk id="2" creationId="{C9A106D2-E49B-7CBB-0C3C-62FC20BCA4DB}"/>
          </ac:picMkLst>
        </pc:picChg>
        <pc:picChg chg="add mod">
          <ac:chgData name="Hanh Vu" userId="89ceaa18-f268-4abc-96d3-2af149c64471" providerId="ADAL" clId="{08F2B713-BA55-43D6-B81D-C33F64C4E035}" dt="2022-07-14T14:53:16.710" v="3634" actId="14100"/>
          <ac:picMkLst>
            <pc:docMk/>
            <pc:sldMk cId="3641378772" sldId="334"/>
            <ac:picMk id="3" creationId="{59A3F205-EA4A-C0A9-A4A7-AE93A36F2DFC}"/>
          </ac:picMkLst>
        </pc:picChg>
      </pc:sldChg>
      <pc:sldChg chg="modSp mod">
        <pc:chgData name="Hanh Vu" userId="89ceaa18-f268-4abc-96d3-2af149c64471" providerId="ADAL" clId="{08F2B713-BA55-43D6-B81D-C33F64C4E035}" dt="2022-07-15T02:17:18.514" v="4878" actId="20577"/>
        <pc:sldMkLst>
          <pc:docMk/>
          <pc:sldMk cId="0" sldId="335"/>
        </pc:sldMkLst>
        <pc:spChg chg="mod">
          <ac:chgData name="Hanh Vu" userId="89ceaa18-f268-4abc-96d3-2af149c64471" providerId="ADAL" clId="{08F2B713-BA55-43D6-B81D-C33F64C4E035}" dt="2022-07-15T02:17:18.514" v="4878" actId="20577"/>
          <ac:spMkLst>
            <pc:docMk/>
            <pc:sldMk cId="0" sldId="335"/>
            <ac:spMk id="18" creationId="{00000000-0000-0000-0000-000000000000}"/>
          </ac:spMkLst>
        </pc:spChg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105372540" sldId="335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410867906" sldId="336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2301665063" sldId="337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4237958327" sldId="338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859608044" sldId="339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1012657401" sldId="340"/>
        </pc:sldMkLst>
      </pc:sldChg>
      <pc:sldChg chg="add del setBg">
        <pc:chgData name="Hanh Vu" userId="89ceaa18-f268-4abc-96d3-2af149c64471" providerId="ADAL" clId="{08F2B713-BA55-43D6-B81D-C33F64C4E035}" dt="2022-07-15T01:31:16.625" v="3975"/>
        <pc:sldMkLst>
          <pc:docMk/>
          <pc:sldMk cId="3544791517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55F9A3-5FCF-68F1-5859-E6809A6212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4CB4824-9BE9-24A3-3F4A-E4EA162A6B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1685BE6-A3DB-2421-9269-30AD2B3F87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450" y="685800"/>
            <a:ext cx="6261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49157B3-A87F-D412-05E9-270564DFEA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B093FF94-08C8-429A-9829-66A8FD2ACD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267BDD9-9517-E4D5-A3F1-61487F6C1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44E0D6-3D67-4C17-86BD-48A4D8E9B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6683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3366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2005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6733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334327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4E0D6-3D67-4C17-86BD-48A4D8E9B80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8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2572292"/>
            <a:ext cx="12854146" cy="17749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4692227"/>
            <a:ext cx="10585768" cy="2116102"/>
          </a:xfrm>
        </p:spPr>
        <p:txBody>
          <a:bodyPr/>
          <a:lstStyle>
            <a:lvl1pPr marL="0" indent="0" algn="ctr">
              <a:buNone/>
              <a:defRPr/>
            </a:lvl1pPr>
            <a:lvl2pPr marL="668655" indent="0" algn="ctr">
              <a:buNone/>
              <a:defRPr/>
            </a:lvl2pPr>
            <a:lvl3pPr marL="1337310" indent="0" algn="ctr">
              <a:buNone/>
              <a:defRPr/>
            </a:lvl3pPr>
            <a:lvl4pPr marL="2005965" indent="0" algn="ctr">
              <a:buNone/>
              <a:defRPr/>
            </a:lvl4pPr>
            <a:lvl5pPr marL="2674620" indent="0" algn="ctr">
              <a:buNone/>
              <a:defRPr/>
            </a:lvl5pPr>
            <a:lvl6pPr marL="3343275" indent="0" algn="ctr">
              <a:buNone/>
              <a:defRPr/>
            </a:lvl6pPr>
            <a:lvl7pPr marL="4011930" indent="0" algn="ctr">
              <a:buNone/>
              <a:defRPr/>
            </a:lvl7pPr>
            <a:lvl8pPr marL="4680585" indent="0" algn="ctr">
              <a:buNone/>
              <a:defRPr/>
            </a:lvl8pPr>
            <a:lvl9pPr marL="53492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80459-7746-B403-B33A-AC020433E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6ABA1-7775-7EA3-5C28-5096BF3CA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F3D72-A6F6-1C19-C9E4-A4F8DCD4C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3140-F271-44C7-B98E-DD7426E55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67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C7F62C-4C33-2985-2632-99CF4953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5C1D48-E0B9-6883-F283-23AD1616B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8CF29-046F-7859-63B4-7CF87A0C6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D589-51B2-4058-AF0B-5E44918E9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3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3831" y="331600"/>
            <a:ext cx="3402568" cy="7065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26" y="331600"/>
            <a:ext cx="9955662" cy="7065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FBCE7-A232-399F-D366-76D1647D8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3FBCF-0D8A-F5EA-9A3C-351495EFD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91B60-F929-F289-3FE1-A1F357560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B10D-D174-4AB2-99DB-166368041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7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6126" y="331600"/>
            <a:ext cx="13610273" cy="706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706FCB-C4D9-A4D6-77E3-05EDE11AB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12046A-B97A-D384-1E39-83905137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44FDA8-268B-C2B6-33CC-BA53D55DC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DEEC-CAAB-45E5-8726-FA72FA669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2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E2C286-33C6-49EF-604B-9F36F9ED4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20D02A-A670-D987-175F-59316F646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3AB2A-768A-D177-649C-3643C3B31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72AF-96D2-4F83-B33A-0333EE256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81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5320925"/>
            <a:ext cx="12854146" cy="1644579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3509587"/>
            <a:ext cx="12854146" cy="1811337"/>
          </a:xfrm>
        </p:spPr>
        <p:txBody>
          <a:bodyPr anchor="b"/>
          <a:lstStyle>
            <a:lvl1pPr marL="0" indent="0">
              <a:buNone/>
              <a:defRPr sz="2900"/>
            </a:lvl1pPr>
            <a:lvl2pPr marL="668655" indent="0">
              <a:buNone/>
              <a:defRPr sz="2600"/>
            </a:lvl2pPr>
            <a:lvl3pPr marL="1337310" indent="0">
              <a:buNone/>
              <a:defRPr sz="2300"/>
            </a:lvl3pPr>
            <a:lvl4pPr marL="2005965" indent="0">
              <a:buNone/>
              <a:defRPr sz="2000"/>
            </a:lvl4pPr>
            <a:lvl5pPr marL="2674620" indent="0">
              <a:buNone/>
              <a:defRPr sz="2000"/>
            </a:lvl5pPr>
            <a:lvl6pPr marL="3343275" indent="0">
              <a:buNone/>
              <a:defRPr sz="2000"/>
            </a:lvl6pPr>
            <a:lvl7pPr marL="4011930" indent="0">
              <a:buNone/>
              <a:defRPr sz="2000"/>
            </a:lvl7pPr>
            <a:lvl8pPr marL="4680585" indent="0">
              <a:buNone/>
              <a:defRPr sz="2000"/>
            </a:lvl8pPr>
            <a:lvl9pPr marL="534924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317C5-71DE-5AE9-FD1D-C490D5E83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6D4B07-BADC-138D-B575-23FF19E4A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7C2FC-EE4B-A629-9EDB-E6848FC9B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3232-1CD5-41DE-A9E9-664C73F49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7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26" y="1932094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284" y="1932094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D8A05-C812-4A0B-C7FB-7AAAD62BE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9C44E-856B-0A54-55FA-0A9F8A2EB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B87D4-B91B-4312-3B60-FD0373818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FBB9-CBA1-423B-AF7F-906C9DE32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0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1853507"/>
            <a:ext cx="6681741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2625960"/>
            <a:ext cx="6681741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1853507"/>
            <a:ext cx="6684366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2625960"/>
            <a:ext cx="6684366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F0C5B4-2CC6-7339-23E1-B2134B6EF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895281-9532-3EF3-6794-56E9D39E2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4FEB3F-F849-5BA9-4EAE-A2210779D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CF1E-200F-4E97-A2BA-A805AA0B1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735F6-74EF-2435-8A8B-E5665C628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63125F-E6AB-3C75-CD30-C6ECB49D4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0FC3F2-4E46-5230-A04A-4E2603738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5B0B-F276-4FED-9E07-6D3027CA3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7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6346F4-79C4-CD61-2E3B-5E8C0A366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02D00C-57BA-8EFF-1574-91C61F4D8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ED0364-CC9A-2B58-FB1D-E61EEF01F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AB4BF-0B28-48F5-AAFB-B021CDB13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99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7" y="329682"/>
            <a:ext cx="4975207" cy="14030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329683"/>
            <a:ext cx="8453912" cy="7067092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7" y="1732751"/>
            <a:ext cx="4975207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1F0B5-8642-8081-62F5-83A48785E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44A50-E9FE-C129-6AC4-78E224DBD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CDC91-C80B-3E36-DC15-519DA1DE5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49B9-7AE4-4FC3-A094-A6453D27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5796280"/>
            <a:ext cx="9073515" cy="68428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739869"/>
            <a:ext cx="9073515" cy="4968240"/>
          </a:xfrm>
        </p:spPr>
        <p:txBody>
          <a:bodyPr/>
          <a:lstStyle>
            <a:lvl1pPr marL="0" indent="0">
              <a:buNone/>
              <a:defRPr sz="4700"/>
            </a:lvl1pPr>
            <a:lvl2pPr marL="668655" indent="0">
              <a:buNone/>
              <a:defRPr sz="4100"/>
            </a:lvl2pPr>
            <a:lvl3pPr marL="1337310" indent="0">
              <a:buNone/>
              <a:defRPr sz="3500"/>
            </a:lvl3pPr>
            <a:lvl4pPr marL="2005965" indent="0">
              <a:buNone/>
              <a:defRPr sz="2900"/>
            </a:lvl4pPr>
            <a:lvl5pPr marL="2674620" indent="0">
              <a:buNone/>
              <a:defRPr sz="2900"/>
            </a:lvl5pPr>
            <a:lvl6pPr marL="3343275" indent="0">
              <a:buNone/>
              <a:defRPr sz="2900"/>
            </a:lvl6pPr>
            <a:lvl7pPr marL="4011930" indent="0">
              <a:buNone/>
              <a:defRPr sz="2900"/>
            </a:lvl7pPr>
            <a:lvl8pPr marL="4680585" indent="0">
              <a:buNone/>
              <a:defRPr sz="2900"/>
            </a:lvl8pPr>
            <a:lvl9pPr marL="5349240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6480564"/>
            <a:ext cx="9073515" cy="971796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0AB0A-3AFC-AB02-4178-4511474CE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04BFC-8383-8B6D-8CE6-7C6FF6F11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8AA60-FDEB-FB0B-892D-B2130A6B8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ACCB-2443-4DCC-A9E5-7415BE57F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E947E0-B77C-1BA3-B5C3-AB10D51E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1788"/>
            <a:ext cx="136112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31" tIns="66866" rIns="133731" bIns="668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BA7BB5-BB2C-3C96-2C5C-136844B3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31988"/>
            <a:ext cx="1361122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07CC13C-0660-EB5B-78AD-28136FF089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7540625"/>
            <a:ext cx="35290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6AF2245-112D-535D-51CE-0EB1686799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7313" y="7540625"/>
            <a:ext cx="47879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AEC54DE-4C15-9BA6-2A63-8488D63CC0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37863" y="7540625"/>
            <a:ext cx="35290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/>
            </a:lvl1pPr>
          </a:lstStyle>
          <a:p>
            <a:pPr>
              <a:defRPr/>
            </a:pPr>
            <a:fld id="{0D4D6C7F-15D3-40DB-B829-FF6BDE51A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66865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33731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200596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67462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500063" indent="-500063" algn="l" rtl="0" eaLnBrk="0" fontAlgn="base" hangingPunct="0">
        <a:spcBef>
          <a:spcPct val="20000"/>
        </a:spcBef>
        <a:spcAft>
          <a:spcPct val="0"/>
        </a:spcAft>
        <a:buChar char="•"/>
        <a:defRPr sz="47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17513" algn="l" rtl="0" eaLnBrk="0" fontAlgn="base" hangingPunct="0">
        <a:spcBef>
          <a:spcPct val="20000"/>
        </a:spcBef>
        <a:spcAft>
          <a:spcPct val="0"/>
        </a:spcAft>
        <a:buChar char="–"/>
        <a:defRPr sz="4100">
          <a:solidFill>
            <a:schemeClr val="tx1"/>
          </a:solidFill>
          <a:latin typeface="+mn-lt"/>
          <a:cs typeface="+mn-cs"/>
        </a:defRPr>
      </a:lvl2pPr>
      <a:lvl3pPr marL="1671638" indent="-33337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cs typeface="+mn-cs"/>
        </a:defRPr>
      </a:lvl3pPr>
      <a:lvl4pPr marL="2339975" indent="-3333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4pPr>
      <a:lvl5pPr marL="3008313" indent="-33337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5pPr>
      <a:lvl6pPr marL="3677603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6pPr>
      <a:lvl7pPr marL="4346258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7pPr>
      <a:lvl8pPr marL="5014913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8pPr>
      <a:lvl9pPr marL="5683568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sFGl8enN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het.colorado.edu/vi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>
            <a:extLst>
              <a:ext uri="{FF2B5EF4-FFF2-40B4-BE49-F238E27FC236}">
                <a16:creationId xmlns:a16="http://schemas.microsoft.com/office/drawing/2014/main" id="{49096C6D-B036-C1C5-46FC-8FA794E3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1012825"/>
            <a:ext cx="15122525" cy="966152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malborg[1]">
            <a:extLst>
              <a:ext uri="{FF2B5EF4-FFF2-40B4-BE49-F238E27FC236}">
                <a16:creationId xmlns:a16="http://schemas.microsoft.com/office/drawing/2014/main" id="{002E7F12-3329-020A-85AF-948C92C8C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325"/>
            <a:ext cx="15122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77ED2542-50E5-1163-38F9-10D7BC78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2" y="2082800"/>
            <a:ext cx="9577388" cy="8121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3731" tIns="66866" rIns="133731" bIns="66866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6: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NHIỆT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4262" y="2540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PHIẾU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290" y="777220"/>
            <a:ext cx="12692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</a:rPr>
              <a:t>Yêu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cầu</a:t>
            </a:r>
            <a:r>
              <a:rPr lang="en-US" sz="2800" dirty="0">
                <a:solidFill>
                  <a:srgbClr val="0000FF"/>
                </a:solidFill>
              </a:rPr>
              <a:t> HS </a:t>
            </a:r>
            <a:r>
              <a:rPr lang="en-US" sz="2800" dirty="0" err="1">
                <a:solidFill>
                  <a:srgbClr val="0000FF"/>
                </a:solidFill>
              </a:rPr>
              <a:t>hoạt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nhóm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cứu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thông</a:t>
            </a:r>
            <a:r>
              <a:rPr lang="en-US" sz="2800" dirty="0">
                <a:solidFill>
                  <a:srgbClr val="0000FF"/>
                </a:solidFill>
              </a:rPr>
              <a:t> tin </a:t>
            </a:r>
            <a:r>
              <a:rPr lang="en-US" sz="2800" dirty="0" err="1">
                <a:solidFill>
                  <a:srgbClr val="0000FF"/>
                </a:solidFill>
              </a:rPr>
              <a:t>sgk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trả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câu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hỏi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phỏng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PhET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tuyến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nhóm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về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nội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năng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vật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sự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chuyển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hóa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năng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gian</a:t>
            </a:r>
            <a:r>
              <a:rPr lang="en-US" sz="2800" dirty="0" smtClean="0">
                <a:solidFill>
                  <a:srgbClr val="0000FF"/>
                </a:solidFill>
              </a:rPr>
              <a:t> 10 </a:t>
            </a:r>
            <a:r>
              <a:rPr lang="en-US" sz="2800" dirty="0" err="1" smtClean="0">
                <a:solidFill>
                  <a:srgbClr val="0000FF"/>
                </a:solidFill>
              </a:rPr>
              <a:t>phút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17662" y="2692400"/>
            <a:ext cx="12496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34092"/>
              </p:ext>
            </p:extLst>
          </p:nvPr>
        </p:nvGraphicFramePr>
        <p:xfrm>
          <a:off x="1008062" y="558800"/>
          <a:ext cx="12115800" cy="7320280"/>
        </p:xfrm>
        <a:graphic>
          <a:graphicData uri="http://schemas.openxmlformats.org/drawingml/2006/table">
            <a:tbl>
              <a:tblPr firstRow="1" firstCol="1" bandRow="1"/>
              <a:tblGrid>
                <a:gridCol w="12115800">
                  <a:extLst>
                    <a:ext uri="{9D8B030D-6E8A-4147-A177-3AD203B41FA5}">
                      <a16:colId xmlns:a16="http://schemas.microsoft.com/office/drawing/2014/main" val="1657945623"/>
                    </a:ext>
                  </a:extLst>
                </a:gridCol>
              </a:tblGrid>
              <a:tr h="7320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PheT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link </a:t>
                      </a:r>
                      <a:r>
                        <a:rPr lang="en-US" sz="2400" b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</a:t>
                      </a:r>
                      <a:r>
                        <a:rPr lang="en-US" sz="2400" b="1" u="sng" dirty="0" err="1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phet.colorado.edu</a:t>
                      </a:r>
                      <a:r>
                        <a:rPr lang="en-US" sz="2400" b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/vi/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4" marR="5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3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08327"/>
              </p:ext>
            </p:extLst>
          </p:nvPr>
        </p:nvGraphicFramePr>
        <p:xfrm>
          <a:off x="1008062" y="708425"/>
          <a:ext cx="13792200" cy="7320280"/>
        </p:xfrm>
        <a:graphic>
          <a:graphicData uri="http://schemas.openxmlformats.org/drawingml/2006/table">
            <a:tbl>
              <a:tblPr firstRow="1" firstCol="1" bandRow="1"/>
              <a:tblGrid>
                <a:gridCol w="13792200">
                  <a:extLst>
                    <a:ext uri="{9D8B030D-6E8A-4147-A177-3AD203B41FA5}">
                      <a16:colId xmlns:a16="http://schemas.microsoft.com/office/drawing/2014/main" val="1657945623"/>
                    </a:ext>
                  </a:extLst>
                </a:gridCol>
              </a:tblGrid>
              <a:tr h="7320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40385" algn="l"/>
                        </a:tabLst>
                      </a:pPr>
                      <a:r>
                        <a:rPr lang="en-US" sz="2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40385" algn="l"/>
                        </a:tabLst>
                      </a:pP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40385" algn="l"/>
                        </a:tabLst>
                      </a:pPr>
                      <a:r>
                        <a:rPr lang="en-US" sz="2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tử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6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PheT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link </a:t>
                      </a:r>
                      <a:r>
                        <a:rPr lang="en-US" sz="2600" b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</a:t>
                      </a:r>
                      <a:r>
                        <a:rPr lang="en-US" sz="2600" b="1" u="sng" dirty="0" err="1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phet.colorado.edu</a:t>
                      </a:r>
                      <a:r>
                        <a:rPr lang="en-US" sz="2600" b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/vi/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miếng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giảm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miếng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lạnh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miếng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sang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khiến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tử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nhanh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miếng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giảm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tử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sắt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chậm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24" marR="5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360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0462" y="80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2768600"/>
            <a:ext cx="9525000" cy="4695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2462" y="8636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BÁO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THẢO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9262" y="18161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62" y="863600"/>
            <a:ext cx="11811000" cy="31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0462" y="863600"/>
            <a:ext cx="13335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 smtClean="0">
                <a:solidFill>
                  <a:srgbClr val="FF0000"/>
                </a:solidFill>
              </a:rPr>
              <a:t>TIẾT</a:t>
            </a:r>
            <a:r>
              <a:rPr lang="en-US" sz="2800" u="sng" dirty="0" smtClean="0">
                <a:solidFill>
                  <a:srgbClr val="FF0000"/>
                </a:solidFill>
              </a:rPr>
              <a:t> 2: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</a:rPr>
              <a:t> (25 </a:t>
            </a:r>
            <a:r>
              <a:rPr lang="en-US" sz="2800" dirty="0" err="1" smtClean="0">
                <a:solidFill>
                  <a:srgbClr val="0000FF"/>
                </a:solidFill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Yêu</a:t>
            </a:r>
            <a:r>
              <a:rPr lang="en-US" sz="3600" dirty="0" smtClean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b="1" dirty="0"/>
              <a:t>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 smtClean="0"/>
              <a:t>đo</a:t>
            </a:r>
            <a:r>
              <a:rPr lang="en-US" sz="3600" dirty="0" smtClean="0"/>
              <a:t> 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dẫn</a:t>
            </a:r>
            <a:r>
              <a:rPr lang="en-US" sz="3600" dirty="0" smtClean="0"/>
              <a:t> ở </a:t>
            </a:r>
            <a:r>
              <a:rPr lang="en-US" sz="3600" dirty="0" err="1" smtClean="0"/>
              <a:t>SGK</a:t>
            </a:r>
            <a:r>
              <a:rPr lang="en-US" sz="3600" dirty="0" smtClean="0"/>
              <a:t>/</a:t>
            </a:r>
            <a:r>
              <a:rPr lang="en-US" sz="3600" dirty="0" err="1" smtClean="0"/>
              <a:t>Trang</a:t>
            </a:r>
            <a:r>
              <a:rPr lang="en-US" sz="3600" dirty="0" smtClean="0"/>
              <a:t> 115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H24.2</a:t>
            </a:r>
            <a:r>
              <a:rPr lang="en-US" sz="3600" dirty="0" smtClean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cáo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giấy</a:t>
            </a:r>
            <a:r>
              <a:rPr lang="en-US" sz="3600" dirty="0"/>
              <a:t> </a:t>
            </a:r>
            <a:r>
              <a:rPr lang="en-US" sz="3600" dirty="0" err="1"/>
              <a:t>A0</a:t>
            </a:r>
            <a:r>
              <a:rPr lang="en-US" sz="3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/>
              <a:t>Mẫu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cáo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:</a:t>
            </a:r>
          </a:p>
          <a:p>
            <a:endParaRPr lang="en-US" sz="3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7062" y="329044"/>
            <a:ext cx="13792200" cy="7697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661" y="330200"/>
            <a:ext cx="13885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BÁO</a:t>
            </a:r>
            <a:r>
              <a:rPr lang="en-US" sz="2400" b="1" dirty="0"/>
              <a:t> </a:t>
            </a:r>
            <a:r>
              <a:rPr lang="en-US" sz="2400" b="1" dirty="0" err="1"/>
              <a:t>CÁO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000" dirty="0" err="1"/>
              <a:t>Nhóm</a:t>
            </a:r>
            <a:r>
              <a:rPr lang="en-US" sz="2000" dirty="0"/>
              <a:t>: ........</a:t>
            </a:r>
            <a:r>
              <a:rPr lang="en-US" sz="2000" dirty="0" err="1"/>
              <a:t>lớp</a:t>
            </a:r>
            <a:r>
              <a:rPr lang="en-US" sz="2000" dirty="0"/>
              <a:t>............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: </a:t>
            </a:r>
          </a:p>
          <a:p>
            <a:pPr lvl="0">
              <a:lnSpc>
                <a:spcPct val="150000"/>
              </a:lnSpc>
            </a:pPr>
            <a:r>
              <a:rPr lang="en-US" sz="2000" b="1" dirty="0" err="1"/>
              <a:t>Mục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b="1" dirty="0"/>
              <a:t> </a:t>
            </a:r>
            <a:r>
              <a:rPr lang="en-US" sz="2000" b="1" dirty="0" err="1"/>
              <a:t>thí</a:t>
            </a:r>
            <a:r>
              <a:rPr lang="en-US" sz="2000" b="1" dirty="0"/>
              <a:t> </a:t>
            </a:r>
            <a:r>
              <a:rPr lang="en-US" sz="2000" b="1" dirty="0" err="1"/>
              <a:t>nghiệm</a:t>
            </a:r>
            <a:r>
              <a:rPr lang="en-US" sz="2000" b="1" dirty="0"/>
              <a:t>: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đun</a:t>
            </a:r>
            <a:r>
              <a:rPr lang="en-US" sz="2000" dirty="0"/>
              <a:t> </a:t>
            </a:r>
            <a:r>
              <a:rPr lang="en-US" sz="2000" dirty="0" err="1"/>
              <a:t>nóng</a:t>
            </a:r>
            <a:r>
              <a:rPr lang="en-US" sz="2000" dirty="0"/>
              <a:t> (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Jun </a:t>
            </a:r>
            <a:r>
              <a:rPr lang="en-US" sz="2000" dirty="0" err="1"/>
              <a:t>kế</a:t>
            </a:r>
            <a:r>
              <a:rPr lang="en-US" sz="2000" dirty="0"/>
              <a:t> hay </a:t>
            </a:r>
            <a:r>
              <a:rPr lang="en-US" sz="2000" dirty="0" err="1"/>
              <a:t>oát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).</a:t>
            </a:r>
          </a:p>
          <a:p>
            <a:pPr lvl="0">
              <a:lnSpc>
                <a:spcPct val="150000"/>
              </a:lnSpc>
            </a:pPr>
            <a:r>
              <a:rPr lang="en-US" sz="2000" b="1" dirty="0" err="1"/>
              <a:t>Chuẩn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: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...</a:t>
            </a:r>
          </a:p>
          <a:p>
            <a:pPr lvl="0">
              <a:lnSpc>
                <a:spcPct val="150000"/>
              </a:lnSpc>
            </a:pP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bước</a:t>
            </a:r>
            <a:r>
              <a:rPr lang="en-US" sz="2000" b="1" dirty="0"/>
              <a:t> </a:t>
            </a:r>
            <a:r>
              <a:rPr lang="en-US" sz="2000" b="1" dirty="0" err="1"/>
              <a:t>tiến</a:t>
            </a:r>
            <a:r>
              <a:rPr lang="en-US" sz="2000" b="1" dirty="0"/>
              <a:t> </a:t>
            </a:r>
            <a:r>
              <a:rPr lang="en-US" sz="2000" b="1" dirty="0" err="1"/>
              <a:t>hành</a:t>
            </a:r>
            <a:r>
              <a:rPr lang="en-US" sz="2000" b="1" dirty="0"/>
              <a:t>: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...</a:t>
            </a:r>
          </a:p>
          <a:p>
            <a:pPr lvl="0">
              <a:lnSpc>
                <a:spcPct val="150000"/>
              </a:lnSpc>
            </a:pP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quả</a:t>
            </a:r>
            <a:r>
              <a:rPr lang="en-US" sz="2000" b="1" dirty="0"/>
              <a:t> </a:t>
            </a:r>
            <a:r>
              <a:rPr lang="en-US" sz="2000" b="1" dirty="0" err="1"/>
              <a:t>thí</a:t>
            </a:r>
            <a:r>
              <a:rPr lang="en-US" sz="2000" b="1" dirty="0"/>
              <a:t> </a:t>
            </a:r>
            <a:r>
              <a:rPr lang="en-US" sz="2000" b="1" dirty="0" err="1"/>
              <a:t>nghiệm</a:t>
            </a:r>
            <a:r>
              <a:rPr lang="en-US" sz="2000" b="1" dirty="0"/>
              <a:t>: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 err="1"/>
              <a:t>Bảng</a:t>
            </a:r>
            <a:r>
              <a:rPr lang="en-US" sz="2000" b="1" dirty="0"/>
              <a:t> 24.1. </a:t>
            </a:r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nhiệt</a:t>
            </a:r>
            <a:r>
              <a:rPr lang="en-US" sz="2000" b="1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0269"/>
              </p:ext>
            </p:extLst>
          </p:nvPr>
        </p:nvGraphicFramePr>
        <p:xfrm>
          <a:off x="1251495" y="4014074"/>
          <a:ext cx="7848601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529">
                  <a:extLst>
                    <a:ext uri="{9D8B030D-6E8A-4147-A177-3AD203B41FA5}">
                      <a16:colId xmlns:a16="http://schemas.microsoft.com/office/drawing/2014/main" val="2313975551"/>
                    </a:ext>
                  </a:extLst>
                </a:gridCol>
                <a:gridCol w="2608759">
                  <a:extLst>
                    <a:ext uri="{9D8B030D-6E8A-4147-A177-3AD203B41FA5}">
                      <a16:colId xmlns:a16="http://schemas.microsoft.com/office/drawing/2014/main" val="1723246515"/>
                    </a:ext>
                  </a:extLst>
                </a:gridCol>
                <a:gridCol w="2622313">
                  <a:extLst>
                    <a:ext uri="{9D8B030D-6E8A-4147-A177-3AD203B41FA5}">
                      <a16:colId xmlns:a16="http://schemas.microsoft.com/office/drawing/2014/main" val="2706503799"/>
                    </a:ext>
                  </a:extLst>
                </a:gridCol>
              </a:tblGrid>
              <a:tr h="3857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Lần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t(</a:t>
                      </a:r>
                      <a:r>
                        <a:rPr lang="en-US" sz="2000" baseline="30000" dirty="0" err="1">
                          <a:effectLst/>
                        </a:rPr>
                        <a:t>o</a:t>
                      </a:r>
                      <a:r>
                        <a:rPr lang="en-US" sz="2000" dirty="0" err="1">
                          <a:effectLst/>
                        </a:rPr>
                        <a:t>c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Năng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lượng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nhiệt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0485"/>
                  </a:ext>
                </a:extLst>
              </a:tr>
              <a:tr h="8240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bắt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đầu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nhiệt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nước</a:t>
                      </a:r>
                      <a:r>
                        <a:rPr lang="en-US" sz="2000" dirty="0">
                          <a:effectLst/>
                        </a:rPr>
                        <a:t> ban </a:t>
                      </a:r>
                      <a:r>
                        <a:rPr lang="en-US" sz="2000" dirty="0" err="1">
                          <a:effectLst/>
                        </a:rPr>
                        <a:t>đầu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46186"/>
                  </a:ext>
                </a:extLst>
              </a:tr>
              <a:tr h="3857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Tăng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9</a:t>
                      </a:r>
                      <a:r>
                        <a:rPr lang="en-US" sz="2000" baseline="30000" dirty="0" err="1">
                          <a:effectLst/>
                        </a:rPr>
                        <a:t>0</a:t>
                      </a:r>
                      <a:r>
                        <a:rPr lang="en-US" sz="2000" dirty="0" err="1">
                          <a:effectLst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74129"/>
                  </a:ext>
                </a:extLst>
              </a:tr>
              <a:tr h="3857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>
                          <a:effectLst/>
                        </a:rPr>
                        <a:t>Tăng 10</a:t>
                      </a:r>
                      <a:r>
                        <a:rPr lang="en-US" sz="2000" baseline="30000">
                          <a:effectLst/>
                        </a:rPr>
                        <a:t>0</a:t>
                      </a:r>
                      <a:r>
                        <a:rPr lang="en-US" sz="20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1424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36661" y="6045200"/>
            <a:ext cx="115824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 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đun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nóng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20</a:t>
            </a:r>
            <a:r>
              <a:rPr lang="en-US" sz="2000" baseline="30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Jun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77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kỹ năng thuyết trình cơ bản bạn cần phải có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1320800"/>
            <a:ext cx="1097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6021" y="558800"/>
            <a:ext cx="4365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BÁO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1062" y="6283980"/>
            <a:ext cx="1158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cừng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đánh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sung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Rubric.</a:t>
            </a:r>
            <a:endParaRPr lang="en-US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6061" y="389583"/>
          <a:ext cx="14870278" cy="7835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717">
                  <a:extLst>
                    <a:ext uri="{9D8B030D-6E8A-4147-A177-3AD203B41FA5}">
                      <a16:colId xmlns:a16="http://schemas.microsoft.com/office/drawing/2014/main" val="579927620"/>
                    </a:ext>
                  </a:extLst>
                </a:gridCol>
                <a:gridCol w="1062772">
                  <a:extLst>
                    <a:ext uri="{9D8B030D-6E8A-4147-A177-3AD203B41FA5}">
                      <a16:colId xmlns:a16="http://schemas.microsoft.com/office/drawing/2014/main" val="2776650572"/>
                    </a:ext>
                  </a:extLst>
                </a:gridCol>
                <a:gridCol w="2389866">
                  <a:extLst>
                    <a:ext uri="{9D8B030D-6E8A-4147-A177-3AD203B41FA5}">
                      <a16:colId xmlns:a16="http://schemas.microsoft.com/office/drawing/2014/main" val="1600442101"/>
                    </a:ext>
                  </a:extLst>
                </a:gridCol>
                <a:gridCol w="2478380">
                  <a:extLst>
                    <a:ext uri="{9D8B030D-6E8A-4147-A177-3AD203B41FA5}">
                      <a16:colId xmlns:a16="http://schemas.microsoft.com/office/drawing/2014/main" val="211294501"/>
                    </a:ext>
                  </a:extLst>
                </a:gridCol>
                <a:gridCol w="3097975">
                  <a:extLst>
                    <a:ext uri="{9D8B030D-6E8A-4147-A177-3AD203B41FA5}">
                      <a16:colId xmlns:a16="http://schemas.microsoft.com/office/drawing/2014/main" val="1341424098"/>
                    </a:ext>
                  </a:extLst>
                </a:gridCol>
                <a:gridCol w="2920948">
                  <a:extLst>
                    <a:ext uri="{9D8B030D-6E8A-4147-A177-3AD203B41FA5}">
                      <a16:colId xmlns:a16="http://schemas.microsoft.com/office/drawing/2014/main" val="1565678971"/>
                    </a:ext>
                  </a:extLst>
                </a:gridCol>
                <a:gridCol w="796620">
                  <a:extLst>
                    <a:ext uri="{9D8B030D-6E8A-4147-A177-3AD203B41FA5}">
                      <a16:colId xmlns:a16="http://schemas.microsoft.com/office/drawing/2014/main" val="3389998536"/>
                    </a:ext>
                  </a:extLst>
                </a:gridCol>
              </a:tblGrid>
              <a:tr h="353068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đáng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giá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Trọng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số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Mô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mức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chất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lượng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Điểm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464043847"/>
                  </a:ext>
                </a:extLst>
              </a:tr>
              <a:tr h="386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Tốt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Khá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Đạt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Chưa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đạt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33183" marR="33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43409"/>
                  </a:ext>
                </a:extLst>
              </a:tr>
              <a:tr h="386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10-8,5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8,4-7,0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6,9-5,0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4,9-0</a:t>
                      </a:r>
                    </a:p>
                  </a:txBody>
                  <a:tcPr marL="33183" marR="3318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2872"/>
                  </a:ext>
                </a:extLst>
              </a:tr>
              <a:tr h="773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thức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báo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cáo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/>
                        <a:t>10%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Đẹp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rõ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lỗi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tả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Đẹp, chữ nhỏ, không lỗi chính tả.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Chưa đẹp, rõ, có lỗi chính tả.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Không đẹp, chữ nhỏ, nhiều lỗi chính tả.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 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1561443840"/>
                  </a:ext>
                </a:extLst>
              </a:tr>
              <a:tr h="1160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Kỹ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năng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trình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bày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/>
                        <a:t>10%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rõ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tự</a:t>
                      </a:r>
                      <a:r>
                        <a:rPr lang="en-US" sz="1800" dirty="0"/>
                        <a:t> tin, </a:t>
                      </a:r>
                      <a:r>
                        <a:rPr lang="en-US" sz="1800" dirty="0" err="1"/>
                        <a:t>thuyết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phục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giao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người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nghe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Nói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rõ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tự</a:t>
                      </a:r>
                      <a:r>
                        <a:rPr lang="en-US" sz="1800" dirty="0"/>
                        <a:t> tin,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người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nghe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Nói nhỏ, tự tin, không giao lưu người nghe.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Nói nhỏ, không tự tin, không giao lưu người nghe.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 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4279995783"/>
                  </a:ext>
                </a:extLst>
              </a:tr>
              <a:tr h="773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báo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cáo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20%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Đáp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ứng</a:t>
                      </a:r>
                      <a:r>
                        <a:rPr lang="en-US" sz="1800" dirty="0"/>
                        <a:t> 80% -100% </a:t>
                      </a:r>
                      <a:r>
                        <a:rPr lang="en-US" sz="1800" dirty="0" err="1"/>
                        <a:t>yêu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cầu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đáp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ứng</a:t>
                      </a:r>
                      <a:r>
                        <a:rPr lang="en-US" sz="1800" dirty="0"/>
                        <a:t> 70% - 80% </a:t>
                      </a:r>
                      <a:r>
                        <a:rPr lang="en-US" sz="1800" dirty="0" err="1"/>
                        <a:t>yêu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cầu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Đáp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ứng</a:t>
                      </a:r>
                      <a:r>
                        <a:rPr lang="en-US" sz="1800" dirty="0"/>
                        <a:t> 50% - 70% </a:t>
                      </a:r>
                      <a:r>
                        <a:rPr lang="en-US" sz="1800" dirty="0" err="1"/>
                        <a:t>yêu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cầu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Đáp ứng dưới 50% yêu cầu.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/>
                        <a:t> 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554480930"/>
                  </a:ext>
                </a:extLst>
              </a:tr>
              <a:tr h="1160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nghiệm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xử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lí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30%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trình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số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xác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trình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số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xác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trình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số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xác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trình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xử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số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sai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 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2472042958"/>
                  </a:ext>
                </a:extLst>
              </a:tr>
              <a:tr h="1160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kết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quả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nghiệm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trả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lời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hỏi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/>
                        <a:t>20%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Kết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câu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hỏi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Kết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70% </a:t>
                      </a:r>
                      <a:r>
                        <a:rPr lang="en-US" sz="1800" dirty="0" err="1"/>
                        <a:t>câu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hỏi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Kết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câu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hỏi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Kết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đúng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dưới</a:t>
                      </a:r>
                      <a:r>
                        <a:rPr lang="en-US" sz="1800" dirty="0"/>
                        <a:t> 50% </a:t>
                      </a:r>
                      <a:r>
                        <a:rPr lang="en-US" sz="1800" dirty="0" err="1"/>
                        <a:t>câu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hỏi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/>
                        <a:t> 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2342263733"/>
                  </a:ext>
                </a:extLst>
              </a:tr>
              <a:tr h="1556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Tham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cẩn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thận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bảo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vệ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thiết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bị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thí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nghiệm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vệ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3183" marR="331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10%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/>
                        <a:t>Tham gia thực hiện đầy đủ, cẩn thận bảo vệ thiết bị thí nghiêm, có ý thức vệ sinh tốt.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80%-70%, </a:t>
                      </a:r>
                      <a:r>
                        <a:rPr lang="en-US" sz="1800" dirty="0" err="1"/>
                        <a:t>cẩn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thận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thiết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bị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nghiêm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ý </a:t>
                      </a:r>
                      <a:r>
                        <a:rPr lang="en-US" sz="1800" dirty="0" err="1"/>
                        <a:t>thức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sinh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tốt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70%-50%, </a:t>
                      </a:r>
                      <a:r>
                        <a:rPr lang="en-US" sz="1800" dirty="0" err="1"/>
                        <a:t>chưa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cẩn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thận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thiết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bị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nghiêm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ý </a:t>
                      </a:r>
                      <a:r>
                        <a:rPr lang="en-US" sz="1800" dirty="0" err="1"/>
                        <a:t>thức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sinh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tốt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 err="1"/>
                        <a:t>Tham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thực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dưới</a:t>
                      </a:r>
                      <a:r>
                        <a:rPr lang="en-US" sz="1800" dirty="0"/>
                        <a:t> 50%, </a:t>
                      </a:r>
                      <a:r>
                        <a:rPr lang="en-US" sz="1800" dirty="0" err="1"/>
                        <a:t>chưa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cẩn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thận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bảo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thiết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bị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nghiêm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ý </a:t>
                      </a:r>
                      <a:r>
                        <a:rPr lang="en-US" sz="1800" dirty="0" err="1"/>
                        <a:t>thức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sinh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chưa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tốt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33183" marR="33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dirty="0"/>
                        <a:t> </a:t>
                      </a:r>
                    </a:p>
                  </a:txBody>
                  <a:tcPr marL="33183" marR="33183" marT="0" marB="0"/>
                </a:tc>
                <a:extLst>
                  <a:ext uri="{0D108BD9-81ED-4DB2-BD59-A6C34878D82A}">
                    <a16:rowId xmlns:a16="http://schemas.microsoft.com/office/drawing/2014/main" val="30934347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8662" y="0"/>
            <a:ext cx="137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/>
              <a:t> </a:t>
            </a:r>
            <a:r>
              <a:rPr lang="en-US" b="1" dirty="0" err="1" smtClean="0"/>
              <a:t>CÙNG</a:t>
            </a:r>
            <a:r>
              <a:rPr lang="en-US" b="1" dirty="0" smtClean="0"/>
              <a:t>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r>
              <a:rPr lang="en-US" b="1" dirty="0" smtClean="0"/>
              <a:t>  THEO </a:t>
            </a:r>
            <a:r>
              <a:rPr lang="en-US" b="1" dirty="0" err="1" smtClean="0"/>
              <a:t>BẢNG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CHÍ</a:t>
            </a:r>
            <a:r>
              <a:rPr lang="en-US" b="1" dirty="0" smtClean="0"/>
              <a:t> RUBRIC </a:t>
            </a:r>
            <a:r>
              <a:rPr lang="en-US" b="1" dirty="0" err="1" smtClean="0"/>
              <a:t>SAU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5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262" y="1320800"/>
            <a:ext cx="111748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Qua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hệ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thống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tư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duy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A0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(10 </a:t>
            </a:r>
            <a:r>
              <a:rPr lang="en-US" sz="3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)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5662" y="55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u="sng" dirty="0" smtClean="0">
                <a:solidFill>
                  <a:srgbClr val="FF0000"/>
                </a:solidFill>
              </a:rPr>
              <a:t> 3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kỹ năng thuyết trình cơ bản bạn cần phải có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1320800"/>
            <a:ext cx="1097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6375" y="558800"/>
            <a:ext cx="2537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PHẨM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0668" y="6430017"/>
            <a:ext cx="9723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Rubric.</a:t>
            </a:r>
            <a:endParaRPr lang="en-US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3AAC0A6-6CB1-7E57-7E47-7EDB46CD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736600"/>
            <a:ext cx="119729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>
              <a:spcBef>
                <a:spcPct val="20000"/>
              </a:spcBef>
              <a:buChar char="•"/>
              <a:defRPr sz="4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416855E0-4909-2620-53BF-1F5363B11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4" y="535781"/>
            <a:ext cx="9577388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3731" tIns="66866" rIns="133731" bIns="66866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ĐẶT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VẤN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EF3DD3B5-D858-FDC3-5520-D17ECED7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2" y="5969000"/>
            <a:ext cx="11131551" cy="142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</a:rPr>
              <a:t>ặt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chiếc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24.1 ).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lúc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chạm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tay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thìa</a:t>
            </a:r>
            <a:r>
              <a:rPr lang="en-US" sz="2800" dirty="0">
                <a:solidFill>
                  <a:srgbClr val="0000FF"/>
                </a:solidFill>
              </a:rPr>
              <a:t>, ta </a:t>
            </a:r>
            <a:r>
              <a:rPr lang="en-US" sz="2800" dirty="0" err="1">
                <a:solidFill>
                  <a:srgbClr val="0000FF"/>
                </a:solidFill>
              </a:rPr>
              <a:t>cảm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thấy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nóng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Điều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thay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đổi</a:t>
            </a:r>
            <a:r>
              <a:rPr lang="en-US" sz="2800" dirty="0">
                <a:solidFill>
                  <a:srgbClr val="0000FF"/>
                </a:solidFill>
              </a:rPr>
              <a:t> ở </a:t>
            </a:r>
            <a:r>
              <a:rPr lang="en-US" sz="2800" dirty="0" err="1">
                <a:solidFill>
                  <a:srgbClr val="0000FF"/>
                </a:solidFill>
              </a:rPr>
              <a:t>chiếc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nhiệt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tăng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lên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 descr="https://i.vdoc.vn/data/image/2023/05/17/mo-dau-trang-113-bai-24-khtn-8-canh-dieu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549400"/>
            <a:ext cx="6481762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98662" y="53578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u="sng" dirty="0" smtClean="0">
                <a:solidFill>
                  <a:srgbClr val="FF0000"/>
                </a:solidFill>
              </a:rPr>
              <a:t> 1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40140"/>
              </p:ext>
            </p:extLst>
          </p:nvPr>
        </p:nvGraphicFramePr>
        <p:xfrm>
          <a:off x="1084262" y="1549400"/>
          <a:ext cx="13487401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994150029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6246366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84789246"/>
                    </a:ext>
                  </a:extLst>
                </a:gridCol>
                <a:gridCol w="2863866">
                  <a:extLst>
                    <a:ext uri="{9D8B030D-6E8A-4147-A177-3AD203B41FA5}">
                      <a16:colId xmlns:a16="http://schemas.microsoft.com/office/drawing/2014/main" val="3040633394"/>
                    </a:ext>
                  </a:extLst>
                </a:gridCol>
                <a:gridCol w="2546334">
                  <a:extLst>
                    <a:ext uri="{9D8B030D-6E8A-4147-A177-3AD203B41FA5}">
                      <a16:colId xmlns:a16="http://schemas.microsoft.com/office/drawing/2014/main" val="2784476315"/>
                    </a:ext>
                  </a:extLst>
                </a:gridCol>
              </a:tblGrid>
              <a:tr h="6849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chí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4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điểm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3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điểm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2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điểm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1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điểm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477094"/>
                  </a:ext>
                </a:extLst>
              </a:tr>
              <a:tr h="239722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dung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thích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ý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mối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dung.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thích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ý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nghĩa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còn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hoặc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mối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nội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dung.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thích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ý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nghĩa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Mối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chỗ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chính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thích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ý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lượng.Chưa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mối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quan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dung.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424406"/>
                  </a:ext>
                </a:extLst>
              </a:tr>
              <a:tr h="102738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thức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C0099"/>
                          </a:solidFill>
                          <a:effectLst/>
                        </a:rPr>
                        <a:t>Hình vẽ sinh động, bố trí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C0099"/>
                          </a:solidFill>
                          <a:effectLst/>
                        </a:rPr>
                        <a:t>hài hòa</a:t>
                      </a:r>
                      <a:endParaRPr lang="en-US" sz="240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bố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còn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hài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bố</a:t>
                      </a:r>
                      <a:r>
                        <a:rPr lang="en-US" sz="2400" baseline="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trí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hài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CC0099"/>
                          </a:solidFill>
                          <a:effectLst/>
                        </a:rPr>
                        <a:t>bố</a:t>
                      </a:r>
                      <a:r>
                        <a:rPr lang="en-US" sz="2400" dirty="0" smtClean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hài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870240"/>
                  </a:ext>
                </a:extLst>
              </a:tr>
              <a:tr h="34246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Thảo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</a:rPr>
                        <a:t>luận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C0099"/>
                          </a:solidFill>
                          <a:effectLst/>
                        </a:rPr>
                        <a:t>Sôi nổi, hiệu quả</a:t>
                      </a:r>
                      <a:endParaRPr lang="en-US" sz="240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C0099"/>
                          </a:solidFill>
                          <a:effectLst/>
                        </a:rPr>
                        <a:t>Sôi nổi</a:t>
                      </a:r>
                      <a:endParaRPr lang="en-US" sz="240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C0099"/>
                          </a:solidFill>
                          <a:effectLst/>
                        </a:rPr>
                        <a:t>Còn ít</a:t>
                      </a:r>
                      <a:endParaRPr lang="en-US" sz="240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Rất</a:t>
                      </a:r>
                      <a:r>
                        <a:rPr lang="en-US" sz="2400" dirty="0">
                          <a:solidFill>
                            <a:srgbClr val="CC0099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C0099"/>
                          </a:solidFill>
                          <a:effectLst/>
                        </a:rPr>
                        <a:t>ít</a:t>
                      </a:r>
                      <a:endParaRPr lang="en-US" sz="2400" dirty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48646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4862" y="787400"/>
            <a:ext cx="1036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NHÓM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PHẨM</a:t>
            </a:r>
            <a:r>
              <a:rPr lang="en-US" b="1" dirty="0">
                <a:solidFill>
                  <a:srgbClr val="FF0000"/>
                </a:solidFill>
              </a:rPr>
              <a:t>  THEO </a:t>
            </a:r>
            <a:r>
              <a:rPr lang="en-US" b="1" dirty="0" err="1">
                <a:solidFill>
                  <a:srgbClr val="FF0000"/>
                </a:solidFill>
              </a:rPr>
              <a:t>BẢNG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CHÍ</a:t>
            </a:r>
            <a:r>
              <a:rPr lang="en-US" b="1" dirty="0">
                <a:solidFill>
                  <a:srgbClr val="FF0000"/>
                </a:solidFill>
              </a:rPr>
              <a:t> RUBRIC </a:t>
            </a:r>
            <a:r>
              <a:rPr lang="en-US" b="1" dirty="0" err="1">
                <a:solidFill>
                  <a:srgbClr val="FF0000"/>
                </a:solidFill>
              </a:rPr>
              <a:t>SAU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9462" y="2159000"/>
            <a:ext cx="1295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/>
              <a:t>THAM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TRÒ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CHƠI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KAHOOT</a:t>
            </a:r>
            <a:endParaRPr lang="en-US" sz="3600" b="1" i="1" dirty="0" smtClean="0"/>
          </a:p>
          <a:p>
            <a:pPr algn="ctr"/>
            <a:r>
              <a:rPr lang="en-US" sz="3600" b="1" i="1" dirty="0"/>
              <a:t>https://</a:t>
            </a:r>
            <a:r>
              <a:rPr lang="en-US" sz="3600" b="1" i="1" dirty="0" err="1"/>
              <a:t>create.kahoot.it</a:t>
            </a:r>
            <a:r>
              <a:rPr lang="en-US" sz="3600" b="1" i="1" dirty="0"/>
              <a:t>/details/</a:t>
            </a:r>
            <a:r>
              <a:rPr lang="en-US" sz="3600" b="1" i="1" dirty="0" err="1"/>
              <a:t>ac722622</a:t>
            </a:r>
            <a:r>
              <a:rPr lang="en-US" sz="3600" b="1" i="1" dirty="0"/>
              <a:t>-5753-</a:t>
            </a:r>
            <a:r>
              <a:rPr lang="en-US" sz="3600" b="1" i="1" dirty="0" err="1"/>
              <a:t>4b46</a:t>
            </a:r>
            <a:r>
              <a:rPr lang="en-US" sz="3600" b="1" i="1" dirty="0"/>
              <a:t>-</a:t>
            </a:r>
            <a:r>
              <a:rPr lang="en-US" sz="3600" b="1" i="1" dirty="0" err="1"/>
              <a:t>8ceb-d2bf9df5e49a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9894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862" y="2844800"/>
            <a:ext cx="1203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sát</a:t>
            </a:r>
            <a:r>
              <a:rPr lang="en-US" sz="3200" b="1" dirty="0" smtClean="0">
                <a:solidFill>
                  <a:srgbClr val="0000FF"/>
                </a:solidFill>
              </a:rPr>
              <a:t> video </a:t>
            </a:r>
            <a:r>
              <a:rPr lang="en-US" sz="3200" b="1" dirty="0" err="1" smtClean="0">
                <a:solidFill>
                  <a:srgbClr val="0000FF"/>
                </a:solidFill>
              </a:rPr>
              <a:t>thí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nghiệm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chuyển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nhiệt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smtClean="0"/>
              <a:t>	</a:t>
            </a:r>
            <a:r>
              <a:rPr lang="en-US" sz="2800" dirty="0" err="1" smtClean="0">
                <a:solidFill>
                  <a:srgbClr val="0000FF"/>
                </a:solidFill>
              </a:rPr>
              <a:t>Giả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giống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chứa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cùng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Đặt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thuốc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trí</a:t>
            </a:r>
            <a:r>
              <a:rPr lang="en-US" sz="2800" dirty="0">
                <a:solidFill>
                  <a:srgbClr val="0000FF"/>
                </a:solidFill>
              </a:rPr>
              <a:t> ở </a:t>
            </a:r>
            <a:r>
              <a:rPr lang="en-US" sz="2800" dirty="0" err="1">
                <a:solidFill>
                  <a:srgbClr val="0000FF"/>
                </a:solidFill>
              </a:rPr>
              <a:t>đáy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mỗi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Nếu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nhiệt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thuốc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tím</a:t>
            </a:r>
            <a:r>
              <a:rPr lang="en-US" sz="2800" dirty="0">
                <a:solidFill>
                  <a:srgbClr val="0000FF"/>
                </a:solidFill>
              </a:rPr>
              <a:t> ở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lan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hơn</a:t>
            </a:r>
            <a:r>
              <a:rPr lang="en-US" sz="2800" dirty="0">
                <a:solidFill>
                  <a:srgbClr val="0000FF"/>
                </a:solidFill>
              </a:rPr>
              <a:t>? </a:t>
            </a:r>
            <a:r>
              <a:rPr lang="en-US" sz="2800" dirty="0" err="1">
                <a:solidFill>
                  <a:srgbClr val="0000FF"/>
                </a:solidFill>
              </a:rPr>
              <a:t>Vì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sao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30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2sFGl8enN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5262" y="3911600"/>
            <a:ext cx="4572000" cy="2571750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55650" y="-279400"/>
            <a:ext cx="13611225" cy="34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err="1" smtClean="0">
                <a:solidFill>
                  <a:srgbClr val="0000FF"/>
                </a:solidFill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sát</a:t>
            </a:r>
            <a:r>
              <a:rPr lang="en-US" sz="3200" b="1" dirty="0" smtClean="0">
                <a:solidFill>
                  <a:srgbClr val="0000FF"/>
                </a:solidFill>
              </a:rPr>
              <a:t> video </a:t>
            </a:r>
            <a:r>
              <a:rPr lang="en-US" sz="3200" b="1" dirty="0" err="1" smtClean="0">
                <a:solidFill>
                  <a:srgbClr val="0000FF"/>
                </a:solidFill>
              </a:rPr>
              <a:t>thí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nghiệm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chuyển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nhiệt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smtClean="0"/>
              <a:t>	</a:t>
            </a:r>
            <a:r>
              <a:rPr lang="en-US" sz="2800" dirty="0" err="1" smtClean="0">
                <a:solidFill>
                  <a:srgbClr val="0000FF"/>
                </a:solidFill>
              </a:rPr>
              <a:t>Giả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giống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chứa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cùng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Đặt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thuốc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bằng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trí</a:t>
            </a:r>
            <a:r>
              <a:rPr lang="en-US" sz="2800" dirty="0">
                <a:solidFill>
                  <a:srgbClr val="0000FF"/>
                </a:solidFill>
              </a:rPr>
              <a:t> ở </a:t>
            </a:r>
            <a:r>
              <a:rPr lang="en-US" sz="2800" dirty="0" err="1">
                <a:solidFill>
                  <a:srgbClr val="0000FF"/>
                </a:solidFill>
              </a:rPr>
              <a:t>đáy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mỗi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Nếu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nhiệt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thuốc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tím</a:t>
            </a:r>
            <a:r>
              <a:rPr lang="en-US" sz="2800" dirty="0">
                <a:solidFill>
                  <a:srgbClr val="0000FF"/>
                </a:solidFill>
              </a:rPr>
              <a:t> ở </a:t>
            </a:r>
            <a:r>
              <a:rPr lang="en-US" sz="2800" dirty="0" err="1">
                <a:solidFill>
                  <a:srgbClr val="0000FF"/>
                </a:solidFill>
              </a:rPr>
              <a:t>cốc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lan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nhanh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hơn</a:t>
            </a:r>
            <a:r>
              <a:rPr lang="en-US" sz="2800" dirty="0">
                <a:solidFill>
                  <a:srgbClr val="0000FF"/>
                </a:solidFill>
              </a:rPr>
              <a:t>? </a:t>
            </a:r>
            <a:r>
              <a:rPr lang="en-US" sz="2800" dirty="0" err="1">
                <a:solidFill>
                  <a:srgbClr val="0000FF"/>
                </a:solidFill>
              </a:rPr>
              <a:t>Vì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sao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69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462" y="1711325"/>
            <a:ext cx="1348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 </a:t>
            </a:r>
            <a:r>
              <a:rPr lang="en-US" sz="4000" dirty="0" err="1" smtClean="0">
                <a:solidFill>
                  <a:srgbClr val="0000FF"/>
                </a:solidFill>
              </a:rPr>
              <a:t>Nếu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nhiệt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độ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hai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cốc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nước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khác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nhau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thì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thuốc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tím</a:t>
            </a:r>
            <a:r>
              <a:rPr lang="en-US" sz="4000" dirty="0">
                <a:solidFill>
                  <a:srgbClr val="0000FF"/>
                </a:solidFill>
              </a:rPr>
              <a:t> ở </a:t>
            </a:r>
            <a:r>
              <a:rPr lang="en-US" sz="4000" dirty="0" err="1">
                <a:solidFill>
                  <a:srgbClr val="0000FF"/>
                </a:solidFill>
              </a:rPr>
              <a:t>cốc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nước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có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nhiệt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độ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cao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hơn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sẽ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lan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ra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nhanh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hơn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vì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cốc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nước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có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nhiệt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độ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cao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hơn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thì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có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năng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lượng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nhiệt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lớn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hơn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các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phân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tử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nước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sẽ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chuyển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động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nhanh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hơn</a:t>
            </a:r>
            <a:r>
              <a:rPr lang="en-US" sz="40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98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1BD1B685-DBBF-86DA-C5C4-BA7A2FDB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326" y="253915"/>
            <a:ext cx="3048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15</a:t>
            </a:r>
            <a:endParaRPr lang="en-US" sz="79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7A067AD-EA63-8562-7A69-6D69FE88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413" y="1477617"/>
            <a:ext cx="9577388" cy="8121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33731" tIns="66866" rIns="133731" bIns="66866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457700" algn="l"/>
              </a:tabLst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NHIỆT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862" y="3149600"/>
            <a:ext cx="392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3862" y="3987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I. </a:t>
            </a:r>
            <a:r>
              <a:rPr lang="en-US" sz="2400" b="1" dirty="0" err="1" smtClean="0"/>
              <a:t>KHÁI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NIỆM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NHIỆT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3862" y="4749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US" sz="2400" b="1" dirty="0" err="1" smtClean="0"/>
              <a:t>NỘI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3862" y="555120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III. </a:t>
            </a:r>
            <a:r>
              <a:rPr lang="en-US" sz="2400" b="1" dirty="0" err="1" smtClean="0"/>
              <a:t>ĐO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NHIỆT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88398"/>
              </p:ext>
            </p:extLst>
          </p:nvPr>
        </p:nvGraphicFramePr>
        <p:xfrm>
          <a:off x="1160462" y="599440"/>
          <a:ext cx="12115800" cy="74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5800">
                  <a:extLst>
                    <a:ext uri="{9D8B030D-6E8A-4147-A177-3AD203B41FA5}">
                      <a16:colId xmlns:a16="http://schemas.microsoft.com/office/drawing/2014/main" val="4188207947"/>
                    </a:ext>
                  </a:extLst>
                </a:gridCol>
              </a:tblGrid>
              <a:tr h="741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PHIẾU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NHÓM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 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1: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2: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sang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4: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đơn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vị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kí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hiệu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5: Cho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.............................................................................................................................................................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702" marR="46702" marT="0" marB="0"/>
                </a:tc>
                <a:extLst>
                  <a:ext uri="{0D108BD9-81ED-4DB2-BD59-A6C34878D82A}">
                    <a16:rowId xmlns:a16="http://schemas.microsoft.com/office/drawing/2014/main" val="2203312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8226" y="-34175"/>
            <a:ext cx="134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Yêu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HS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cặp</a:t>
            </a:r>
            <a:r>
              <a:rPr lang="en-US" sz="2400" b="1" dirty="0"/>
              <a:t> </a:t>
            </a:r>
            <a:r>
              <a:rPr lang="en-US" sz="2400" b="1" dirty="0" err="1"/>
              <a:t>đôi</a:t>
            </a:r>
            <a:r>
              <a:rPr lang="en-US" sz="2400" b="1" dirty="0"/>
              <a:t> </a:t>
            </a:r>
            <a:r>
              <a:rPr lang="en-US" sz="2400" b="1" dirty="0" err="1"/>
              <a:t>nghiên</a:t>
            </a:r>
            <a:r>
              <a:rPr lang="en-US" sz="2400" b="1" dirty="0"/>
              <a:t> </a:t>
            </a:r>
            <a:r>
              <a:rPr lang="en-US" sz="2400" b="1" dirty="0" err="1"/>
              <a:t>cứu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 </a:t>
            </a:r>
            <a:r>
              <a:rPr lang="en-US" sz="2400" b="1" dirty="0" err="1"/>
              <a:t>sgk</a:t>
            </a:r>
            <a:r>
              <a:rPr lang="en-US" sz="2400" b="1" dirty="0"/>
              <a:t>,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 smtClean="0"/>
              <a:t>.( </a:t>
            </a:r>
            <a:r>
              <a:rPr lang="en-US" sz="2400" b="1" dirty="0" err="1" smtClean="0"/>
              <a:t>thời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gian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phút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9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44159"/>
              </p:ext>
            </p:extLst>
          </p:nvPr>
        </p:nvGraphicFramePr>
        <p:xfrm>
          <a:off x="1360385" y="639460"/>
          <a:ext cx="13117483" cy="74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7483">
                  <a:extLst>
                    <a:ext uri="{9D8B030D-6E8A-4147-A177-3AD203B41FA5}">
                      <a16:colId xmlns:a16="http://schemas.microsoft.com/office/drawing/2014/main" val="4188207947"/>
                    </a:ext>
                  </a:extLst>
                </a:gridCol>
              </a:tblGrid>
              <a:tr h="741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PHIẾU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1: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tử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gọi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2: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năng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tử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ngừng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chúng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sang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luôn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nơi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nơi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thấp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4: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đơn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vị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đo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kí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hiệu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thêm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hay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mất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gọi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Jun,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5: Cho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truyền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Đổ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cốc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thìa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chạm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tay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thìa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thấy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nóng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702" marR="46702" marT="0" marB="0"/>
                </a:tc>
                <a:extLst>
                  <a:ext uri="{0D108BD9-81ED-4DB2-BD59-A6C34878D82A}">
                    <a16:rowId xmlns:a16="http://schemas.microsoft.com/office/drawing/2014/main" val="2203312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9309" y="11545"/>
            <a:ext cx="13479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36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77CD2B-70EA-157B-C17F-CAEB269AFBD7}"/>
              </a:ext>
            </a:extLst>
          </p:cNvPr>
          <p:cNvSpPr/>
          <p:nvPr/>
        </p:nvSpPr>
        <p:spPr>
          <a:xfrm>
            <a:off x="2227262" y="89320"/>
            <a:ext cx="12649199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BÁO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CÁO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THẢO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LUẬN</a:t>
            </a:r>
            <a:endParaRPr lang="en-US" sz="3381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ác kỹ năng thuyết trình cơ bản bạn cần phải có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1320800"/>
            <a:ext cx="1097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0938" y="6664076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Yêu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1 </a:t>
            </a:r>
            <a:r>
              <a:rPr lang="en-US" sz="2800" dirty="0" err="1">
                <a:solidFill>
                  <a:srgbClr val="0000FF"/>
                </a:solidFill>
              </a:rPr>
              <a:t>đến</a:t>
            </a:r>
            <a:r>
              <a:rPr lang="en-US" sz="2800" dirty="0">
                <a:solidFill>
                  <a:srgbClr val="0000FF"/>
                </a:solidFill>
              </a:rPr>
              <a:t> 2 </a:t>
            </a:r>
            <a:r>
              <a:rPr lang="en-US" sz="2800" dirty="0" err="1">
                <a:solidFill>
                  <a:srgbClr val="0000FF"/>
                </a:solidFill>
              </a:rPr>
              <a:t>nhóm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bày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phiếu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luận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77CD2B-70EA-157B-C17F-CAEB269AFBD7}"/>
              </a:ext>
            </a:extLst>
          </p:cNvPr>
          <p:cNvSpPr/>
          <p:nvPr/>
        </p:nvSpPr>
        <p:spPr>
          <a:xfrm>
            <a:off x="1084262" y="1092200"/>
            <a:ext cx="13411199" cy="65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3381" b="1" dirty="0">
                <a:solidFill>
                  <a:srgbClr val="0000FF"/>
                </a:solidFill>
              </a:rPr>
              <a:t> </a:t>
            </a:r>
            <a:r>
              <a:rPr lang="en-US" sz="3381" b="1" dirty="0" smtClean="0">
                <a:solidFill>
                  <a:srgbClr val="0000FF"/>
                </a:solidFill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</a:rPr>
              <a:t>GV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giới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thiệu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hiện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tượng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năng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lượng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nhiệt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trong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thực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tế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như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chúng</a:t>
            </a:r>
            <a:r>
              <a:rPr lang="en-US" sz="3600" dirty="0">
                <a:solidFill>
                  <a:srgbClr val="0000FF"/>
                </a:solidFill>
              </a:rPr>
              <a:t> ta </a:t>
            </a:r>
            <a:r>
              <a:rPr lang="en-US" sz="3600" dirty="0" err="1">
                <a:solidFill>
                  <a:srgbClr val="0000FF"/>
                </a:solidFill>
              </a:rPr>
              <a:t>pha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với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đường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>
                <a:solidFill>
                  <a:srgbClr val="0000FF"/>
                </a:solidFill>
              </a:rPr>
              <a:t>Cụ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thầy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lấy</a:t>
            </a:r>
            <a:r>
              <a:rPr lang="en-US" sz="3600" dirty="0">
                <a:solidFill>
                  <a:srgbClr val="0000FF"/>
                </a:solidFill>
              </a:rPr>
              <a:t> 2 </a:t>
            </a:r>
            <a:r>
              <a:rPr lang="en-US" sz="3600" dirty="0" err="1">
                <a:solidFill>
                  <a:srgbClr val="0000FF"/>
                </a:solidFill>
              </a:rPr>
              <a:t>cốc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bằng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thủy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tinh</a:t>
            </a:r>
            <a:r>
              <a:rPr lang="en-US" sz="3600" dirty="0">
                <a:solidFill>
                  <a:srgbClr val="0000FF"/>
                </a:solidFill>
              </a:rPr>
              <a:t>, </a:t>
            </a:r>
            <a:r>
              <a:rPr lang="en-US" sz="3600" dirty="0" err="1">
                <a:solidFill>
                  <a:srgbClr val="0000FF"/>
                </a:solidFill>
              </a:rPr>
              <a:t>cho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vào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hai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cốc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đó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lượng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bằng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nhau</a:t>
            </a:r>
            <a:r>
              <a:rPr lang="en-US" sz="3600" dirty="0">
                <a:solidFill>
                  <a:srgbClr val="0000FF"/>
                </a:solidFill>
              </a:rPr>
              <a:t> (</a:t>
            </a:r>
            <a:r>
              <a:rPr lang="en-US" sz="3600" dirty="0" err="1">
                <a:solidFill>
                  <a:srgbClr val="0000FF"/>
                </a:solidFill>
              </a:rPr>
              <a:t>200ml</a:t>
            </a:r>
            <a:r>
              <a:rPr lang="en-US" sz="3600" dirty="0">
                <a:solidFill>
                  <a:srgbClr val="0000FF"/>
                </a:solidFill>
              </a:rPr>
              <a:t>); </a:t>
            </a:r>
            <a:r>
              <a:rPr lang="en-US" sz="3600" dirty="0" err="1">
                <a:solidFill>
                  <a:srgbClr val="0000FF"/>
                </a:solidFill>
              </a:rPr>
              <a:t>cốc</a:t>
            </a:r>
            <a:r>
              <a:rPr lang="en-US" sz="3600" dirty="0">
                <a:solidFill>
                  <a:srgbClr val="0000FF"/>
                </a:solidFill>
              </a:rPr>
              <a:t> 1 </a:t>
            </a: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nóng</a:t>
            </a:r>
            <a:r>
              <a:rPr lang="en-US" sz="3600" dirty="0">
                <a:solidFill>
                  <a:srgbClr val="0000FF"/>
                </a:solidFill>
              </a:rPr>
              <a:t>, </a:t>
            </a:r>
            <a:r>
              <a:rPr lang="en-US" sz="3600" dirty="0" err="1">
                <a:solidFill>
                  <a:srgbClr val="0000FF"/>
                </a:solidFill>
              </a:rPr>
              <a:t>cốc</a:t>
            </a:r>
            <a:r>
              <a:rPr lang="en-US" sz="3600" dirty="0">
                <a:solidFill>
                  <a:srgbClr val="0000FF"/>
                </a:solidFill>
              </a:rPr>
              <a:t> 2 </a:t>
            </a: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lạnh</a:t>
            </a:r>
            <a:r>
              <a:rPr lang="en-US" sz="3600" dirty="0">
                <a:solidFill>
                  <a:srgbClr val="0000FF"/>
                </a:solidFill>
              </a:rPr>
              <a:t>, </a:t>
            </a:r>
            <a:r>
              <a:rPr lang="en-US" sz="3600" dirty="0" err="1">
                <a:solidFill>
                  <a:srgbClr val="0000FF"/>
                </a:solidFill>
              </a:rPr>
              <a:t>cho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vào</a:t>
            </a:r>
            <a:r>
              <a:rPr lang="en-US" sz="3600" dirty="0">
                <a:solidFill>
                  <a:srgbClr val="0000FF"/>
                </a:solidFill>
              </a:rPr>
              <a:t> 2 </a:t>
            </a:r>
            <a:r>
              <a:rPr lang="en-US" sz="3600" dirty="0" err="1">
                <a:solidFill>
                  <a:srgbClr val="0000FF"/>
                </a:solidFill>
              </a:rPr>
              <a:t>cốc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lượng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đường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bằng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nhau</a:t>
            </a:r>
            <a:r>
              <a:rPr lang="en-US" sz="3600" dirty="0">
                <a:solidFill>
                  <a:srgbClr val="0000FF"/>
                </a:solidFill>
              </a:rPr>
              <a:t>, </a:t>
            </a:r>
            <a:r>
              <a:rPr lang="en-US" sz="3600" dirty="0" err="1">
                <a:solidFill>
                  <a:srgbClr val="0000FF"/>
                </a:solidFill>
              </a:rPr>
              <a:t>dùng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thìa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khuấy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đều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trong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thời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gian</a:t>
            </a:r>
            <a:r>
              <a:rPr lang="en-US" sz="3600" dirty="0">
                <a:solidFill>
                  <a:srgbClr val="0000FF"/>
                </a:solidFill>
              </a:rPr>
              <a:t> 30 </a:t>
            </a:r>
            <a:r>
              <a:rPr lang="en-US" sz="3600" dirty="0" err="1" smtClean="0">
                <a:solidFill>
                  <a:srgbClr val="0000FF"/>
                </a:solidFill>
              </a:rPr>
              <a:t>giây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sau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đó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các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em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quan</a:t>
            </a:r>
            <a:r>
              <a:rPr lang="en-US" sz="3600" dirty="0">
                <a:solidFill>
                  <a:srgbClr val="0000FF"/>
                </a:solidFill>
              </a:rPr>
              <a:t> sat </a:t>
            </a:r>
            <a:r>
              <a:rPr lang="en-US" sz="3600" dirty="0" err="1">
                <a:solidFill>
                  <a:srgbClr val="0000FF"/>
                </a:solidFill>
              </a:rPr>
              <a:t>hiện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tượng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và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cho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thầy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nhận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xét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cốc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nào</a:t>
            </a:r>
            <a:r>
              <a:rPr lang="en-US" sz="3600" dirty="0" smtClean="0">
                <a:solidFill>
                  <a:srgbClr val="0000FF"/>
                </a:solidFill>
              </a:rPr>
              <a:t> tan </a:t>
            </a:r>
            <a:r>
              <a:rPr lang="en-US" sz="3600" dirty="0" err="1" smtClean="0">
                <a:solidFill>
                  <a:srgbClr val="0000FF"/>
                </a:solidFill>
              </a:rPr>
              <a:t>nhanh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hơn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262" y="330200"/>
            <a:ext cx="1287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hãy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theo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yêu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sau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</a:rPr>
              <a:t>Yêu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hoạt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theo</a:t>
            </a:r>
            <a:r>
              <a:rPr lang="en-US" sz="2800" dirty="0">
                <a:solidFill>
                  <a:srgbClr val="0000FF"/>
                </a:solidFill>
              </a:rPr>
              <a:t> 4 </a:t>
            </a:r>
            <a:r>
              <a:rPr lang="en-US" sz="2800" dirty="0" err="1">
                <a:solidFill>
                  <a:srgbClr val="0000FF"/>
                </a:solidFill>
              </a:rPr>
              <a:t>nhóm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lớn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thiết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phỏng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tuyến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theo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link:  </a:t>
            </a:r>
            <a:r>
              <a:rPr lang="en-US" sz="2800" u="sng" dirty="0">
                <a:hlinkClick r:id="rId2"/>
              </a:rPr>
              <a:t>https://</a:t>
            </a:r>
            <a:r>
              <a:rPr lang="en-US" sz="2800" u="sng" dirty="0" err="1">
                <a:hlinkClick r:id="rId2"/>
              </a:rPr>
              <a:t>phet.colorado.edu</a:t>
            </a:r>
            <a:r>
              <a:rPr lang="en-US" sz="2800" u="sng" dirty="0">
                <a:hlinkClick r:id="rId2"/>
              </a:rPr>
              <a:t>/vi</a:t>
            </a:r>
            <a:r>
              <a:rPr lang="en-US" sz="2800" u="sng" dirty="0">
                <a:solidFill>
                  <a:srgbClr val="0000FF"/>
                </a:solidFill>
                <a:hlinkClick r:id="rId2"/>
              </a:rPr>
              <a:t>/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trên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tính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phút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85602" y="2768600"/>
            <a:ext cx="6675120" cy="34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77CD2B-70EA-157B-C17F-CAEB269AFBD7}"/>
              </a:ext>
            </a:extLst>
          </p:cNvPr>
          <p:cNvSpPr/>
          <p:nvPr/>
        </p:nvSpPr>
        <p:spPr>
          <a:xfrm>
            <a:off x="279402" y="180475"/>
            <a:ext cx="12649199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81" b="1" dirty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TRÌNH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BẦY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THÍ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NGHIỆM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MÔ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r>
              <a:rPr lang="en-US" sz="3381" b="1" dirty="0" err="1" smtClean="0">
                <a:solidFill>
                  <a:srgbClr val="FF0000"/>
                </a:solidFill>
              </a:rPr>
              <a:t>PHỎNG</a:t>
            </a:r>
            <a:r>
              <a:rPr lang="en-US" sz="3381" b="1" dirty="0" smtClean="0">
                <a:solidFill>
                  <a:srgbClr val="FF0000"/>
                </a:solidFill>
              </a:rPr>
              <a:t> </a:t>
            </a:r>
            <a:endParaRPr lang="en-US" sz="3381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6662" y="5892800"/>
            <a:ext cx="1234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Đại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diện</a:t>
            </a:r>
            <a:r>
              <a:rPr lang="en-US" sz="2800" dirty="0">
                <a:solidFill>
                  <a:srgbClr val="0000FF"/>
                </a:solidFill>
              </a:rPr>
              <a:t> 1 </a:t>
            </a:r>
            <a:r>
              <a:rPr lang="en-US" sz="2800" dirty="0" err="1">
                <a:solidFill>
                  <a:srgbClr val="0000FF"/>
                </a:solidFill>
              </a:rPr>
              <a:t>đến</a:t>
            </a:r>
            <a:r>
              <a:rPr lang="en-US" sz="2800" dirty="0">
                <a:solidFill>
                  <a:srgbClr val="0000FF"/>
                </a:solidFill>
              </a:rPr>
              <a:t> 2 </a:t>
            </a:r>
            <a:r>
              <a:rPr lang="en-US" sz="2800" dirty="0" err="1">
                <a:solidFill>
                  <a:srgbClr val="0000FF"/>
                </a:solidFill>
              </a:rPr>
              <a:t>nhóm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bày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phỏng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viên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tivi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hiểu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rõ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về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niệm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62" y="968375"/>
            <a:ext cx="9525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</TotalTime>
  <Words>2098</Words>
  <PresentationFormat>Custom</PresentationFormat>
  <Paragraphs>216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 em quan sát video thí nghiệm  chuyển động phân tử và nhiệt độ để trả lời câu hỏi:  Giả sử có hai cốc giống nhau, chứa cùng một lượng nước như nhau. Đặt một lượng thuốc tím bằng nhau vào một vị trí ở đáy mỗi cốc nước. Nếu nhiệt độ hai cốc nước khác nhau thì thuốc tím ở cốc nước nào lan ra nhanh hơn? Vì sao?</vt:lpstr>
      <vt:lpstr>ĐÁP 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2011-11-21T14:22:30Z</dcterms:created>
  <dcterms:modified xsi:type="dcterms:W3CDTF">2023-06-06T08:47:49Z</dcterms:modified>
</cp:coreProperties>
</file>