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4BAC-00DA-4243-ACCB-7C3A479AE1B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DD78B-4EE0-42E3-8D76-5270E649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0EE58D-E3DF-4AF5-961A-F822BEDEC739}" type="datetimeFigureOut">
              <a:rPr lang="en-US" smtClean="0"/>
              <a:t>21/10/2014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D5EC46-976A-4679-9D5C-38AC971FFF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7256" y="165427"/>
            <a:ext cx="762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78981"/>
              </p:ext>
            </p:extLst>
          </p:nvPr>
        </p:nvGraphicFramePr>
        <p:xfrm>
          <a:off x="1447795" y="1046162"/>
          <a:ext cx="7543805" cy="4668840"/>
        </p:xfrm>
        <a:graphic>
          <a:graphicData uri="http://schemas.openxmlformats.org/drawingml/2006/table">
            <a:tbl>
              <a:tblPr firstRow="1" firstCol="1" bandRow="1"/>
              <a:tblGrid>
                <a:gridCol w="580889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  <a:gridCol w="580243"/>
              </a:tblGrid>
              <a:tr h="6575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1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44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1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61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086600" y="3186550"/>
            <a:ext cx="1295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96345" y="5202385"/>
            <a:ext cx="1295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152400" y="1046163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152400" y="1552086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152400" y="2046386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152400" y="2540686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52400" y="3003277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152400" y="3509200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152400" y="4003500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152400" y="4497800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152400" y="4992100"/>
            <a:ext cx="533400" cy="4943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5798403"/>
            <a:ext cx="833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do.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5862935"/>
            <a:ext cx="876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950803"/>
            <a:ext cx="876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5874603"/>
            <a:ext cx="865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5950803"/>
            <a:ext cx="861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5862935"/>
            <a:ext cx="879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862935"/>
            <a:ext cx="881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5688295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05094" y="1089413"/>
            <a:ext cx="485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   R   Ọ   N   G  L   Ự  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56312" y="1075765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6312" y="1567051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56312" y="2062205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73" name="Oval 72"/>
          <p:cNvSpPr/>
          <p:nvPr/>
        </p:nvSpPr>
        <p:spPr>
          <a:xfrm>
            <a:off x="756312" y="2590619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74" name="Oval 73"/>
          <p:cNvSpPr/>
          <p:nvPr/>
        </p:nvSpPr>
        <p:spPr>
          <a:xfrm>
            <a:off x="756312" y="3038678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75" name="Oval 74"/>
          <p:cNvSpPr/>
          <p:nvPr/>
        </p:nvSpPr>
        <p:spPr>
          <a:xfrm>
            <a:off x="756312" y="3584031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76" name="Oval 75"/>
          <p:cNvSpPr/>
          <p:nvPr/>
        </p:nvSpPr>
        <p:spPr>
          <a:xfrm>
            <a:off x="756312" y="4049593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77" name="Oval 76"/>
          <p:cNvSpPr/>
          <p:nvPr/>
        </p:nvSpPr>
        <p:spPr>
          <a:xfrm>
            <a:off x="756312" y="4597667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78" name="Oval 77"/>
          <p:cNvSpPr/>
          <p:nvPr/>
        </p:nvSpPr>
        <p:spPr>
          <a:xfrm>
            <a:off x="756312" y="5104517"/>
            <a:ext cx="609600" cy="39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733800" y="160350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K  H   Ố   I    L   Ư  Ợ   N   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3800" y="2164250"/>
            <a:ext cx="485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  U   Á   N   T    Í   N   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00400" y="2623740"/>
            <a:ext cx="387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  U   Ỹ   Đ   Ạ  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77478" y="3145606"/>
            <a:ext cx="636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   H   Â   N   T   Í    C   H   L   Ự 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305094" y="3665875"/>
            <a:ext cx="485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  Ơ    I    T   Ự  D  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33800" y="416017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   I    Á  C    Ủ   A  L   Ự  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04664" y="4650472"/>
            <a:ext cx="486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  A   L    I    L  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24200" y="5194012"/>
            <a:ext cx="485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    I   U    T  Ơ  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103"/>
          <p:cNvSpPr>
            <a:spLocks noChangeArrowheads="1"/>
          </p:cNvSpPr>
          <p:nvPr/>
        </p:nvSpPr>
        <p:spPr bwMode="auto">
          <a:xfrm>
            <a:off x="1981200" y="990600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04"/>
          <p:cNvSpPr txBox="1">
            <a:spLocks noChangeArrowheads="1"/>
          </p:cNvSpPr>
          <p:nvPr/>
        </p:nvSpPr>
        <p:spPr bwMode="auto">
          <a:xfrm>
            <a:off x="1828800" y="2133600"/>
            <a:ext cx="1295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TÍNH GIỜ</a:t>
            </a:r>
          </a:p>
        </p:txBody>
      </p:sp>
      <p:sp>
        <p:nvSpPr>
          <p:cNvPr id="45" name="Text Box 105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46" name="Text Box 106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47" name="Text Box 107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48" name="Text Box 108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17</a:t>
            </a:r>
          </a:p>
        </p:txBody>
      </p:sp>
      <p:sp>
        <p:nvSpPr>
          <p:cNvPr id="49" name="Text Box 109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50" name="Text Box 110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51" name="Text Box 111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52" name="Text Box 112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53" name="Text Box 113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55" name="Text Box 115"/>
          <p:cNvSpPr txBox="1">
            <a:spLocks noChangeArrowheads="1"/>
          </p:cNvSpPr>
          <p:nvPr/>
        </p:nvSpPr>
        <p:spPr bwMode="auto">
          <a:xfrm>
            <a:off x="20574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56" name="Text Box 116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57" name="Text Box 117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8" name="Text Box 118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9" name="Text Box 119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0" name="Text Box 120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1" name="Text Box 121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2" name="Text Box 122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3" name="Text Box 123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" name="Text Box 124"/>
          <p:cNvSpPr txBox="1">
            <a:spLocks noChangeArrowheads="1"/>
          </p:cNvSpPr>
          <p:nvPr/>
        </p:nvSpPr>
        <p:spPr bwMode="auto">
          <a:xfrm>
            <a:off x="2209800" y="1066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5" name="Text Box 125"/>
          <p:cNvSpPr txBox="1">
            <a:spLocks noChangeArrowheads="1"/>
          </p:cNvSpPr>
          <p:nvPr/>
        </p:nvSpPr>
        <p:spPr bwMode="auto">
          <a:xfrm>
            <a:off x="1219200" y="1250802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9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3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43" grpId="0" animBg="1"/>
      <p:bldP spid="43" grpId="1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75497" y="1915232"/>
            <a:ext cx="1752600" cy="2344060"/>
            <a:chOff x="970697" y="1534180"/>
            <a:chExt cx="1752600" cy="2344060"/>
          </a:xfrm>
        </p:grpSpPr>
        <p:grpSp>
          <p:nvGrpSpPr>
            <p:cNvPr id="6" name="Group 5"/>
            <p:cNvGrpSpPr/>
            <p:nvPr/>
          </p:nvGrpSpPr>
          <p:grpSpPr>
            <a:xfrm>
              <a:off x="970697" y="2125640"/>
              <a:ext cx="1752600" cy="1752600"/>
              <a:chOff x="970697" y="2125640"/>
              <a:chExt cx="1752600" cy="1752600"/>
            </a:xfrm>
          </p:grpSpPr>
          <p:sp>
            <p:nvSpPr>
              <p:cNvPr id="4" name="Flowchart: Connector 3"/>
              <p:cNvSpPr/>
              <p:nvPr/>
            </p:nvSpPr>
            <p:spPr>
              <a:xfrm>
                <a:off x="970697" y="2125640"/>
                <a:ext cx="1752600" cy="17526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Connector 4"/>
              <p:cNvSpPr/>
              <p:nvPr/>
            </p:nvSpPr>
            <p:spPr>
              <a:xfrm>
                <a:off x="1819701" y="2933700"/>
                <a:ext cx="80749" cy="10286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27496" y="153418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r>
                <a:rPr lang="en-US" sz="2800" baseline="-25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2220032"/>
            <a:ext cx="1219200" cy="1818620"/>
            <a:chOff x="6019800" y="1838980"/>
            <a:chExt cx="1219200" cy="181862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2514600"/>
              <a:ext cx="1219200" cy="1143000"/>
              <a:chOff x="970697" y="2125640"/>
              <a:chExt cx="1752600" cy="17526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970697" y="2125640"/>
                <a:ext cx="1752600" cy="1752600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1819701" y="2933700"/>
                <a:ext cx="80749" cy="10286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71799" y="183898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r>
                <a:rPr lang="en-US" sz="2800" baseline="-25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5" name="Straight Connector 14"/>
          <p:cNvCxnSpPr>
            <a:stCxn id="4" idx="6"/>
          </p:cNvCxnSpPr>
          <p:nvPr/>
        </p:nvCxnSpPr>
        <p:spPr>
          <a:xfrm>
            <a:off x="3028097" y="3382992"/>
            <a:ext cx="0" cy="1341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71699" y="3382992"/>
            <a:ext cx="0" cy="1341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1993" y="3382992"/>
            <a:ext cx="0" cy="1341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37390" y="3382992"/>
            <a:ext cx="0" cy="13414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71699" y="4585700"/>
            <a:ext cx="8563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104" y="39587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36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31993" y="4585700"/>
            <a:ext cx="58321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93977" y="39587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36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028097" y="4585700"/>
            <a:ext cx="3296503" cy="193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411038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6784" y="61414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hấp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US" sz="3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12068" y="4953000"/>
                <a:ext cx="5535432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40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400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4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4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68" y="4953000"/>
                <a:ext cx="5535432" cy="1247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7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en tuong thuy trie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228600" y="1523999"/>
            <a:ext cx="8656714" cy="4953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TRIỀU</a:t>
            </a:r>
            <a:endParaRPr lang="en-US" sz="3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350</Words>
  <Application>Microsoft Office PowerPoint</Application>
  <PresentationFormat>On-screen Show (4:3)</PresentationFormat>
  <Paragraphs>151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Waveform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37</cp:revision>
  <dcterms:created xsi:type="dcterms:W3CDTF">2014-10-20T17:40:53Z</dcterms:created>
  <dcterms:modified xsi:type="dcterms:W3CDTF">2014-10-21T09:10:09Z</dcterms:modified>
</cp:coreProperties>
</file>