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0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23/08/2023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23/08/2023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23/08/2023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23/08/2023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23/08/2023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23/08/2023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23/08/2023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23/08/2023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23/08/2023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7856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2400">
                <a:latin typeface="+mj-lt"/>
                <a:sym typeface="Wingdings" panose="05000000000000000000" pitchFamily="2" charset="2"/>
              </a:rPr>
              <a:t> </a:t>
            </a:r>
            <a:r>
              <a:rPr lang="vi-VN" sz="2400">
                <a:latin typeface="+mj-lt"/>
              </a:rPr>
              <a:t>Nhờ xác định được kích thước và hình dạng của Trái Đất mà bằng các thiết bị định vị toàn cầu, có thể xác định được tọa độ của các địa điểm trên Trái Đất, khoảng cách giữa các điểm hay vẽ chính xác bản đồ thế giới.</a:t>
            </a:r>
            <a:endParaRPr lang="vi-VN" sz="24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092875" y="123478"/>
            <a:ext cx="924371"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3888" y="976431"/>
            <a:ext cx="4824537"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4000" b="1" cap="none" spc="0">
                <a:ln/>
                <a:solidFill>
                  <a:schemeClr val="accent3"/>
                </a:solidFill>
                <a:effectLst/>
              </a:rPr>
              <a:t>Trái </a:t>
            </a:r>
            <a:r>
              <a:rPr lang="vi-VN" sz="4000" b="1" cap="none" spc="0" dirty="0">
                <a:ln/>
                <a:solidFill>
                  <a:schemeClr val="accent3"/>
                </a:solidFill>
                <a:effectLst/>
              </a:rPr>
              <a:t>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rgbClr val="FF0000"/>
                      </a:solidFill>
                      <a:latin typeface="Times New Roman" panose="02020603050405020304" pitchFamily="18" charset="0"/>
                      <a:cs typeface="Times New Roman" panose="02020603050405020304" pitchFamily="18" charset="0"/>
                    </a:rPr>
                    <a:t>Trái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
        <p:nvSpPr>
          <p:cNvPr id="4" name="TextBox 3">
            <a:extLst>
              <a:ext uri="{FF2B5EF4-FFF2-40B4-BE49-F238E27FC236}">
                <a16:creationId xmlns:a16="http://schemas.microsoft.com/office/drawing/2014/main" id="{1AFA9DF3-91AE-C9B2-6934-8092F1413D6B}"/>
              </a:ext>
            </a:extLst>
          </p:cNvPr>
          <p:cNvSpPr txBox="1"/>
          <p:nvPr/>
        </p:nvSpPr>
        <p:spPr>
          <a:xfrm>
            <a:off x="3131840" y="3666172"/>
            <a:ext cx="6534472"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011483" cy="461665"/>
          </a:xfrm>
          <a:prstGeom prst="rect">
            <a:avLst/>
          </a:prstGeom>
        </p:spPr>
        <p:txBody>
          <a:bodyPr wrap="none">
            <a:spAutoFit/>
          </a:bodyPr>
          <a:lstStyle/>
          <a:p>
            <a:r>
              <a:rPr lang="en-US" sz="240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vi-VN" sz="2400">
                <a:ln w="18415" cmpd="sng">
                  <a:solidFill>
                    <a:srgbClr val="FFFFFF"/>
                  </a:solidFill>
                  <a:prstDash val="solid"/>
                </a:ln>
                <a:solidFill>
                  <a:srgbClr val="FFFFFF"/>
                </a:solidFill>
                <a:effectLst>
                  <a:outerShdw blurRad="63500" dir="3600000" algn="tl" rotWithShape="0">
                    <a:srgbClr val="000000">
                      <a:alpha val="70000"/>
                    </a:srgbClr>
                  </a:outerShdw>
                </a:effectLst>
              </a:rPr>
              <a:t>Trái </a:t>
            </a:r>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4679935"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Trái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493481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Trái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1534</Words>
  <Application>Microsoft Office PowerPoint</Application>
  <PresentationFormat>On-screen Show (16:9)</PresentationFormat>
  <Paragraphs>132</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2021-08-12T13:33:35Z</dcterms:created>
  <dcterms:modified xsi:type="dcterms:W3CDTF">2023-08-23T09:21:21Z</dcterms:modified>
</cp:coreProperties>
</file>