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5"/>
  </p:notesMasterIdLst>
  <p:sldIdLst>
    <p:sldId id="257" r:id="rId4"/>
    <p:sldId id="269" r:id="rId5"/>
    <p:sldId id="270" r:id="rId6"/>
    <p:sldId id="258" r:id="rId7"/>
    <p:sldId id="275" r:id="rId8"/>
    <p:sldId id="259" r:id="rId9"/>
    <p:sldId id="271" r:id="rId10"/>
    <p:sldId id="261" r:id="rId11"/>
    <p:sldId id="276" r:id="rId12"/>
    <p:sldId id="277" r:id="rId13"/>
    <p:sldId id="286" r:id="rId14"/>
    <p:sldId id="283" r:id="rId15"/>
    <p:sldId id="282" r:id="rId16"/>
    <p:sldId id="278" r:id="rId17"/>
    <p:sldId id="260" r:id="rId18"/>
    <p:sldId id="279" r:id="rId19"/>
    <p:sldId id="272" r:id="rId20"/>
    <p:sldId id="284" r:id="rId21"/>
    <p:sldId id="280" r:id="rId22"/>
    <p:sldId id="285" r:id="rId23"/>
    <p:sldId id="26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AE5"/>
    <a:srgbClr val="EA0000"/>
    <a:srgbClr val="F4D0DF"/>
    <a:srgbClr val="0DD1FF"/>
    <a:srgbClr val="B7ECFF"/>
    <a:srgbClr val="6DE3FF"/>
    <a:srgbClr val="EB8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2" d="100"/>
          <a:sy n="62" d="100"/>
        </p:scale>
        <p:origin x="-1614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53F46-5747-494A-A848-34E3CB17CA27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52206-3307-481C-9F26-0AE9CE070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7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- </a:t>
            </a:r>
            <a:r>
              <a:rPr lang="en-US" dirty="0" err="1"/>
              <a:t>Kiem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bai</a:t>
            </a:r>
            <a:r>
              <a:rPr lang="en-US" dirty="0"/>
              <a:t> cu: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- </a:t>
            </a:r>
            <a:r>
              <a:rPr lang="en-US" dirty="0" err="1"/>
              <a:t>Nen</a:t>
            </a:r>
            <a:r>
              <a:rPr lang="en-US" dirty="0"/>
              <a:t> de </a:t>
            </a:r>
            <a:r>
              <a:rPr lang="en-US" dirty="0" err="1"/>
              <a:t>anh</a:t>
            </a:r>
            <a:r>
              <a:rPr lang="en-US" dirty="0"/>
              <a:t> slide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- Song </a:t>
            </a:r>
            <a:r>
              <a:rPr lang="en-US" dirty="0" err="1"/>
              <a:t>hong</a:t>
            </a:r>
            <a:r>
              <a:rPr lang="en-US" dirty="0"/>
              <a:t>: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: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/>
              <a:t> </a:t>
            </a:r>
            <a:r>
              <a:rPr lang="en-US" dirty="0" err="1"/>
              <a:t>Vao</a:t>
            </a:r>
            <a:r>
              <a:rPr lang="en-US" dirty="0"/>
              <a:t> </a:t>
            </a:r>
            <a:r>
              <a:rPr lang="en-US" dirty="0" err="1"/>
              <a:t>mua</a:t>
            </a:r>
            <a:r>
              <a:rPr lang="en-US" dirty="0"/>
              <a:t>: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/>
              <a:t> Chu y </a:t>
            </a:r>
            <a:r>
              <a:rPr lang="en-US" dirty="0" err="1"/>
              <a:t>giong</a:t>
            </a:r>
            <a:r>
              <a:rPr lang="en-US" dirty="0"/>
              <a:t> doc.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err="1"/>
              <a:t>Luu</a:t>
            </a:r>
            <a:r>
              <a:rPr lang="en-US" dirty="0"/>
              <a:t> y doc </a:t>
            </a:r>
            <a:r>
              <a:rPr lang="en-US" dirty="0" err="1"/>
              <a:t>noi</a:t>
            </a:r>
            <a:r>
              <a:rPr lang="en-US" dirty="0"/>
              <a:t> </a:t>
            </a:r>
            <a:r>
              <a:rPr lang="en-US" dirty="0" err="1"/>
              <a:t>tiep</a:t>
            </a:r>
            <a:r>
              <a:rPr lang="en-US" dirty="0"/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/>
              <a:t>Hoi </a:t>
            </a:r>
            <a:r>
              <a:rPr lang="en-US" dirty="0" err="1"/>
              <a:t>hs</a:t>
            </a:r>
            <a:r>
              <a:rPr lang="en-US" dirty="0"/>
              <a:t>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khó</a:t>
            </a:r>
            <a:r>
              <a:rPr lang="en-US" dirty="0"/>
              <a:t>: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khó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cảnh</a:t>
            </a:r>
            <a:endParaRPr lang="en-US" dirty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err="1"/>
              <a:t>Chiếu</a:t>
            </a:r>
            <a:r>
              <a:rPr lang="en-US" dirty="0"/>
              <a:t> slide </a:t>
            </a:r>
            <a:r>
              <a:rPr lang="en-US" dirty="0" err="1"/>
              <a:t>ảnh</a:t>
            </a:r>
            <a:r>
              <a:rPr lang="en-US" dirty="0"/>
              <a:t>, clip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: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ở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sau</a:t>
            </a:r>
            <a:endParaRPr lang="en-US" dirty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err="1"/>
              <a:t>Luyện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: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endParaRPr lang="en-US" dirty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dirty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BC09AF-54C2-464F-9238-B8CE24603CD1}" type="slidenum">
              <a:rPr lang="en-US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02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044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921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022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397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972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341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14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935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524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85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8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720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462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51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32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0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7C067-484C-4EF8-8CBA-A5FCA5B79CF7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737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257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1125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386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194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084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115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79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948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6006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054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1772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1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24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75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60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8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8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03542-0B30-4944-BF9B-56C592B4698F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88D11-24E0-4D16-9C94-12C991385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80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2B886-9D83-40F1-9FB8-3252060E1E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68BDC-8703-4D94-AE37-AB98E102E4C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6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9/21/2020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6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6320" y="1808991"/>
            <a:ext cx="106527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vi-VN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Huyện</a:t>
            </a:r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vần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ight Arrow 1">
            <a:hlinkClick r:id="rId4" action="ppaction://hlinksldjump"/>
          </p:cNvPr>
          <p:cNvSpPr/>
          <p:nvPr/>
        </p:nvSpPr>
        <p:spPr>
          <a:xfrm>
            <a:off x="6132490" y="5988676"/>
            <a:ext cx="1208468" cy="579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2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226740030500012795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7645" y="239883"/>
            <a:ext cx="9403715" cy="6618117"/>
          </a:xfrm>
        </p:spPr>
      </p:pic>
    </p:spTree>
    <p:extLst>
      <p:ext uri="{BB962C8B-B14F-4D97-AF65-F5344CB8AC3E}">
        <p14:creationId xmlns:p14="http://schemas.microsoft.com/office/powerpoint/2010/main" val="1141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-50003"/>
            <a:ext cx="9813810" cy="6908003"/>
          </a:xfrm>
        </p:spPr>
      </p:pic>
    </p:spTree>
    <p:extLst>
      <p:ext uri="{BB962C8B-B14F-4D97-AF65-F5344CB8AC3E}">
        <p14:creationId xmlns:p14="http://schemas.microsoft.com/office/powerpoint/2010/main" val="3218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8877704701675467860 (convert-video-online.com)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7630" y="60960"/>
            <a:ext cx="9340850" cy="6672705"/>
          </a:xfrm>
        </p:spPr>
      </p:pic>
    </p:spTree>
    <p:extLst>
      <p:ext uri="{BB962C8B-B14F-4D97-AF65-F5344CB8AC3E}">
        <p14:creationId xmlns:p14="http://schemas.microsoft.com/office/powerpoint/2010/main" val="12517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33709" y="1565851"/>
            <a:ext cx="156805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latin typeface=".VnAvant" pitchFamily="34" charset="0"/>
              </a:rPr>
              <a:t>ª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2119" y="1565851"/>
            <a:ext cx="61106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 smtClean="0">
                <a:latin typeface=".VnAvant" pitchFamily="34" charset="0"/>
              </a:rPr>
              <a:t>l</a:t>
            </a:r>
            <a:endParaRPr lang="en-US" sz="16600" dirty="0"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27720" y="1565851"/>
            <a:ext cx="19944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 smtClean="0">
                <a:latin typeface=".VnAvant" pitchFamily="34" charset="0"/>
              </a:rPr>
              <a:t>lª</a:t>
            </a:r>
            <a:endParaRPr lang="en-US" sz="16600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3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7555" b="23602"/>
          <a:stretch/>
        </p:blipFill>
        <p:spPr>
          <a:xfrm>
            <a:off x="2279374" y="164890"/>
            <a:ext cx="2562450" cy="16189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7" b="24400"/>
          <a:stretch/>
        </p:blipFill>
        <p:spPr>
          <a:xfrm>
            <a:off x="7600013" y="2283982"/>
            <a:ext cx="2577656" cy="1793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6" b="25236"/>
          <a:stretch/>
        </p:blipFill>
        <p:spPr>
          <a:xfrm>
            <a:off x="2243774" y="4498350"/>
            <a:ext cx="2629877" cy="18874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1" r="-3" b="23602"/>
          <a:stretch/>
        </p:blipFill>
        <p:spPr>
          <a:xfrm>
            <a:off x="7600013" y="164890"/>
            <a:ext cx="2540994" cy="16189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4" r="37188" b="23949"/>
          <a:stretch/>
        </p:blipFill>
        <p:spPr>
          <a:xfrm>
            <a:off x="5143471" y="172223"/>
            <a:ext cx="2096778" cy="16116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4" b="23874"/>
          <a:stretch/>
        </p:blipFill>
        <p:spPr>
          <a:xfrm>
            <a:off x="2279374" y="2283982"/>
            <a:ext cx="2477477" cy="18058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4" r="33633" b="24401"/>
          <a:stretch/>
        </p:blipFill>
        <p:spPr>
          <a:xfrm>
            <a:off x="5143471" y="2283981"/>
            <a:ext cx="2456542" cy="17933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6" b="25236"/>
          <a:stretch/>
        </p:blipFill>
        <p:spPr>
          <a:xfrm>
            <a:off x="7600013" y="4498350"/>
            <a:ext cx="2540993" cy="18874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7" r="33633" b="25236"/>
          <a:stretch/>
        </p:blipFill>
        <p:spPr>
          <a:xfrm>
            <a:off x="5321508" y="4498350"/>
            <a:ext cx="2278505" cy="18874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23" y="106700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71" y="121693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953" y="121693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506" y="2313962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951" y="2361429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913" y="2358929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22" y="4523718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461" y="4568688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96" y="4585784"/>
            <a:ext cx="2301152" cy="21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97438" y="753133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1</a:t>
            </a:r>
            <a:endParaRPr lang="en-US" sz="4800" b="1"/>
          </a:p>
        </p:txBody>
      </p:sp>
      <p:sp>
        <p:nvSpPr>
          <p:cNvPr id="22" name="TextBox 21"/>
          <p:cNvSpPr txBox="1"/>
          <p:nvPr/>
        </p:nvSpPr>
        <p:spPr>
          <a:xfrm>
            <a:off x="6058125" y="772348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2</a:t>
            </a:r>
            <a:endParaRPr lang="en-US" sz="4800" b="1"/>
          </a:p>
        </p:txBody>
      </p:sp>
      <p:sp>
        <p:nvSpPr>
          <p:cNvPr id="23" name="TextBox 22"/>
          <p:cNvSpPr txBox="1"/>
          <p:nvPr/>
        </p:nvSpPr>
        <p:spPr>
          <a:xfrm>
            <a:off x="8591903" y="772347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3</a:t>
            </a:r>
            <a:endParaRPr lang="en-US" sz="4800" b="1"/>
          </a:p>
        </p:txBody>
      </p:sp>
      <p:sp>
        <p:nvSpPr>
          <p:cNvPr id="24" name="TextBox 23"/>
          <p:cNvSpPr txBox="1"/>
          <p:nvPr/>
        </p:nvSpPr>
        <p:spPr>
          <a:xfrm>
            <a:off x="3314456" y="299459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4</a:t>
            </a:r>
            <a:endParaRPr lang="en-US" sz="4800" b="1"/>
          </a:p>
        </p:txBody>
      </p:sp>
      <p:sp>
        <p:nvSpPr>
          <p:cNvPr id="25" name="TextBox 24"/>
          <p:cNvSpPr txBox="1"/>
          <p:nvPr/>
        </p:nvSpPr>
        <p:spPr>
          <a:xfrm>
            <a:off x="6063156" y="299459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5</a:t>
            </a:r>
            <a:endParaRPr lang="en-US" sz="4800" b="1"/>
          </a:p>
        </p:txBody>
      </p:sp>
      <p:sp>
        <p:nvSpPr>
          <p:cNvPr id="26" name="TextBox 25"/>
          <p:cNvSpPr txBox="1"/>
          <p:nvPr/>
        </p:nvSpPr>
        <p:spPr>
          <a:xfrm>
            <a:off x="8651863" y="299459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6</a:t>
            </a:r>
            <a:endParaRPr lang="en-US" sz="4800" b="1"/>
          </a:p>
        </p:txBody>
      </p:sp>
      <p:sp>
        <p:nvSpPr>
          <p:cNvPr id="27" name="TextBox 26"/>
          <p:cNvSpPr txBox="1"/>
          <p:nvPr/>
        </p:nvSpPr>
        <p:spPr>
          <a:xfrm>
            <a:off x="3362075" y="5204353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7</a:t>
            </a:r>
            <a:endParaRPr lang="en-US" sz="4800" b="1"/>
          </a:p>
        </p:txBody>
      </p:sp>
      <p:sp>
        <p:nvSpPr>
          <p:cNvPr id="28" name="TextBox 27"/>
          <p:cNvSpPr txBox="1"/>
          <p:nvPr/>
        </p:nvSpPr>
        <p:spPr>
          <a:xfrm>
            <a:off x="6058125" y="5251429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8</a:t>
            </a:r>
            <a:endParaRPr lang="en-US" sz="4800" b="1"/>
          </a:p>
        </p:txBody>
      </p:sp>
      <p:sp>
        <p:nvSpPr>
          <p:cNvPr id="29" name="TextBox 28"/>
          <p:cNvSpPr txBox="1"/>
          <p:nvPr/>
        </p:nvSpPr>
        <p:spPr>
          <a:xfrm>
            <a:off x="8713946" y="5251429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/>
              <a:t>9</a:t>
            </a:r>
            <a:endParaRPr lang="en-US" sz="4800" b="1"/>
          </a:p>
        </p:txBody>
      </p:sp>
    </p:spTree>
    <p:extLst>
      <p:ext uri="{BB962C8B-B14F-4D97-AF65-F5344CB8AC3E}">
        <p14:creationId xmlns:p14="http://schemas.microsoft.com/office/powerpoint/2010/main" val="211616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6" b="28768"/>
          <a:stretch/>
        </p:blipFill>
        <p:spPr>
          <a:xfrm>
            <a:off x="1423950" y="37686"/>
            <a:ext cx="2667598" cy="15094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73" b="24864"/>
          <a:stretch/>
        </p:blipFill>
        <p:spPr>
          <a:xfrm>
            <a:off x="1423950" y="2086233"/>
            <a:ext cx="2469886" cy="17823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" r="66643" b="26368"/>
          <a:stretch/>
        </p:blipFill>
        <p:spPr>
          <a:xfrm>
            <a:off x="1423950" y="4465733"/>
            <a:ext cx="2469886" cy="17438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42" r="69237" b="4392"/>
          <a:stretch/>
        </p:blipFill>
        <p:spPr>
          <a:xfrm>
            <a:off x="884391" y="1501458"/>
            <a:ext cx="3606935" cy="6304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29" t="1" b="23526"/>
          <a:stretch/>
        </p:blipFill>
        <p:spPr>
          <a:xfrm>
            <a:off x="8469625" y="30480"/>
            <a:ext cx="2501483" cy="16205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3" r="37879" b="23768"/>
          <a:stretch/>
        </p:blipFill>
        <p:spPr>
          <a:xfrm>
            <a:off x="5196840" y="30432"/>
            <a:ext cx="1950720" cy="16154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7" t="74300" r="38171" b="5362"/>
          <a:stretch/>
        </p:blipFill>
        <p:spPr>
          <a:xfrm>
            <a:off x="4778990" y="1501458"/>
            <a:ext cx="2871490" cy="652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6" t="76518" r="2966" b="5753"/>
          <a:stretch/>
        </p:blipFill>
        <p:spPr>
          <a:xfrm>
            <a:off x="8241025" y="1501458"/>
            <a:ext cx="3026375" cy="6176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55047" y="1526625"/>
            <a:ext cx="546945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l¸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47127" y="1534317"/>
            <a:ext cx="546945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la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22769" y="1547178"/>
            <a:ext cx="535724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lå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1" t="964" r="1574" b="22584"/>
          <a:stretch/>
        </p:blipFill>
        <p:spPr>
          <a:xfrm>
            <a:off x="8545825" y="2089324"/>
            <a:ext cx="2320342" cy="18135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76805" r="70388" b="3663"/>
          <a:stretch/>
        </p:blipFill>
        <p:spPr>
          <a:xfrm>
            <a:off x="1423950" y="3792380"/>
            <a:ext cx="2904210" cy="71192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6" r="35533" b="25987"/>
          <a:stretch/>
        </p:blipFill>
        <p:spPr>
          <a:xfrm>
            <a:off x="5196840" y="2101473"/>
            <a:ext cx="2241106" cy="17556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4" t="76756" r="38449" b="5483"/>
          <a:stretch/>
        </p:blipFill>
        <p:spPr>
          <a:xfrm>
            <a:off x="4832259" y="3814504"/>
            <a:ext cx="3023092" cy="6969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6" t="75482" r="4177" b="4602"/>
          <a:stretch/>
        </p:blipFill>
        <p:spPr>
          <a:xfrm>
            <a:off x="8469625" y="3796203"/>
            <a:ext cx="2739080" cy="68477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214937" y="3826683"/>
            <a:ext cx="994183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le le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9" t="6909" r="39719" b="22876"/>
          <a:stretch/>
        </p:blipFill>
        <p:spPr>
          <a:xfrm>
            <a:off x="5711611" y="4518245"/>
            <a:ext cx="1303004" cy="177258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0" b="24562"/>
          <a:stretch/>
        </p:blipFill>
        <p:spPr>
          <a:xfrm>
            <a:off x="8892338" y="4502898"/>
            <a:ext cx="1893654" cy="174405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" t="75437" r="70816" b="2097"/>
          <a:stretch/>
        </p:blipFill>
        <p:spPr>
          <a:xfrm>
            <a:off x="1301126" y="6112129"/>
            <a:ext cx="2920354" cy="77027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9" t="74486" r="36877" b="4324"/>
          <a:stretch/>
        </p:blipFill>
        <p:spPr>
          <a:xfrm>
            <a:off x="4968239" y="6112129"/>
            <a:ext cx="2887111" cy="80284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76" t="75026" r="1671" b="1810"/>
          <a:stretch/>
        </p:blipFill>
        <p:spPr>
          <a:xfrm>
            <a:off x="8352281" y="6112129"/>
            <a:ext cx="2949343" cy="77027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096970" y="6252349"/>
            <a:ext cx="535724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lä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19620" y="6189638"/>
            <a:ext cx="1008609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  <a:latin typeface=".VnAvant" pitchFamily="34" charset="0"/>
              </a:rPr>
              <a:t>lª la</a:t>
            </a:r>
            <a:endParaRPr lang="en-US" sz="320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38924" y="3888511"/>
            <a:ext cx="756938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B050"/>
                </a:solidFill>
                <a:latin typeface=".VnAvant" pitchFamily="34" charset="0"/>
              </a:rPr>
              <a:t>dÕ</a:t>
            </a:r>
            <a:endParaRPr lang="en-US" sz="3200">
              <a:solidFill>
                <a:srgbClr val="00B050"/>
              </a:solidFill>
              <a:latin typeface=".VnAvant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445455" y="3873807"/>
            <a:ext cx="756938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B050"/>
                </a:solidFill>
                <a:latin typeface=".VnAvant" pitchFamily="34" charset="0"/>
              </a:rPr>
              <a:t>dª</a:t>
            </a:r>
            <a:endParaRPr lang="en-US" sz="3200">
              <a:solidFill>
                <a:srgbClr val="00B050"/>
              </a:solidFill>
              <a:latin typeface=".VnAvant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92104" y="6204878"/>
            <a:ext cx="731290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>
                <a:solidFill>
                  <a:srgbClr val="00B050"/>
                </a:solidFill>
                <a:latin typeface=".VnAvant" pitchFamily="34" charset="0"/>
              </a:rPr>
              <a:t>®</a:t>
            </a:r>
            <a:r>
              <a:rPr lang="en-US" sz="3200" smtClean="0">
                <a:solidFill>
                  <a:srgbClr val="00B050"/>
                </a:solidFill>
                <a:latin typeface=".VnAvant" pitchFamily="34" charset="0"/>
              </a:rPr>
              <a:t>ª</a:t>
            </a:r>
            <a:endParaRPr lang="en-US" sz="3200">
              <a:solidFill>
                <a:srgbClr val="00B050"/>
              </a:solidFill>
              <a:latin typeface=".VnAvant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50908" y="6189638"/>
            <a:ext cx="532518" cy="584775"/>
          </a:xfrm>
          <a:prstGeom prst="rect">
            <a:avLst/>
          </a:prstGeom>
          <a:solidFill>
            <a:srgbClr val="F6DAE5"/>
          </a:solidFill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00B050"/>
                </a:solidFill>
                <a:latin typeface=".VnAvant" pitchFamily="34" charset="0"/>
              </a:rPr>
              <a:t>lª</a:t>
            </a:r>
            <a:endParaRPr lang="en-US" sz="3200">
              <a:solidFill>
                <a:srgbClr val="00B05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20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3" grpId="0" animBg="1"/>
      <p:bldP spid="1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45236" y="26942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900" b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Th</a:t>
            </a:r>
            <a:r>
              <a:rPr lang="vi-VN" sz="19900" b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ư</a:t>
            </a:r>
            <a:r>
              <a:rPr lang="en-US" sz="19900" b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 giãn</a:t>
            </a:r>
            <a:endParaRPr lang="en-US" sz="19900"/>
          </a:p>
        </p:txBody>
      </p:sp>
    </p:spTree>
    <p:extLst>
      <p:ext uri="{BB962C8B-B14F-4D97-AF65-F5344CB8AC3E}">
        <p14:creationId xmlns:p14="http://schemas.microsoft.com/office/powerpoint/2010/main" val="29797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oạt hình chú gà nhảy ( chicken dance) (convert-video-online.com)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635" y="0"/>
            <a:ext cx="11296928" cy="6858000"/>
          </a:xfrm>
        </p:spPr>
      </p:pic>
    </p:spTree>
    <p:extLst>
      <p:ext uri="{BB962C8B-B14F-4D97-AF65-F5344CB8AC3E}">
        <p14:creationId xmlns:p14="http://schemas.microsoft.com/office/powerpoint/2010/main" val="18057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" y="0"/>
            <a:ext cx="10418763" cy="700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63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101600" y="0"/>
            <a:ext cx="12192000" cy="6972300"/>
            <a:chOff x="0" y="0"/>
            <a:chExt cx="5760" cy="4392"/>
          </a:xfrm>
        </p:grpSpPr>
        <p:pic>
          <p:nvPicPr>
            <p:cNvPr id="11276" name="Picture 4" descr="nh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3" descr="fduende3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064"/>
              <a:ext cx="1265" cy="2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267" name="Picture 2" descr="F:\Relax\Pictures\Anh lam Slide\Garfield-01-jun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61600" y="3396803"/>
            <a:ext cx="1930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28800" y="304800"/>
            <a:ext cx="8839200" cy="914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Inflate">
              <a:avLst>
                <a:gd name="adj" fmla="val 21431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Ô </a:t>
            </a:r>
            <a:r>
              <a:rPr lang="en-US" sz="3600" b="1" kern="10" dirty="0" err="1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cửa</a:t>
            </a:r>
            <a:r>
              <a:rPr lang="en-US" sz="3600" b="1" kern="10" dirty="0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600" b="1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bí</a:t>
            </a:r>
            <a:r>
              <a:rPr lang="en-US" sz="36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600" b="1" kern="10" dirty="0" err="1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mật</a:t>
            </a:r>
            <a:endParaRPr lang="en-US" sz="3600" b="1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2362200"/>
            <a:ext cx="31496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2438400"/>
            <a:ext cx="31496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4191000"/>
            <a:ext cx="31496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191000"/>
            <a:ext cx="31496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2800" y="2657258"/>
            <a:ext cx="21675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latin typeface=".VnAvant" pitchFamily="34" charset="0"/>
              </a:rPr>
              <a:t>cè ®«</a:t>
            </a:r>
            <a:endParaRPr lang="en-US" sz="5400" b="1">
              <a:latin typeface=".VnAvant" pitchFamily="34" charset="0"/>
            </a:endParaRPr>
          </a:p>
        </p:txBody>
      </p:sp>
      <p:sp>
        <p:nvSpPr>
          <p:cNvPr id="112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61462" y="2471223"/>
            <a:ext cx="2282776" cy="1295400"/>
          </a:xfrm>
          <a:prstGeom prst="actionButtonBlank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0" b="1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72203" y="2717304"/>
            <a:ext cx="21675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latin typeface=".VnAvant" pitchFamily="34" charset="0"/>
              </a:rPr>
              <a:t>c</a:t>
            </a:r>
            <a:r>
              <a:rPr lang="en-US" sz="5400" b="1" smtClean="0">
                <a:latin typeface=".VnAvant" pitchFamily="34" charset="0"/>
              </a:rPr>
              <a:t>ê ®á</a:t>
            </a:r>
            <a:endParaRPr lang="en-US" sz="5400" b="1">
              <a:latin typeface=".VnAvan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6427" y="4473736"/>
            <a:ext cx="1098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latin typeface=".VnAvant" pitchFamily="34" charset="0"/>
              </a:rPr>
              <a:t>®a</a:t>
            </a:r>
            <a:endParaRPr lang="en-US" sz="5400" b="1">
              <a:latin typeface=".VnAvan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6521" y="4403229"/>
            <a:ext cx="21675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latin typeface=".VnAvant" pitchFamily="34" charset="0"/>
              </a:rPr>
              <a:t>®å cæ</a:t>
            </a:r>
            <a:endParaRPr lang="en-US" sz="5400" b="1">
              <a:latin typeface=".VnAvant" pitchFamily="34" charset="0"/>
            </a:endParaRPr>
          </a:p>
        </p:txBody>
      </p:sp>
      <p:sp>
        <p:nvSpPr>
          <p:cNvPr id="11279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92008" y="2531269"/>
            <a:ext cx="2363983" cy="1295400"/>
          </a:xfrm>
          <a:prstGeom prst="actionButtonBlank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0" b="1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1281" name="AutoShape 1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57008" y="4287701"/>
            <a:ext cx="2357193" cy="1295400"/>
          </a:xfrm>
          <a:prstGeom prst="actionButtonBlank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6000" b="1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1284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95617" y="4311203"/>
            <a:ext cx="2291438" cy="1295400"/>
          </a:xfrm>
          <a:prstGeom prst="actionButtonBlank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6000" b="1" dirty="0">
                <a:solidFill>
                  <a:srgbClr val="FFFF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26957684"/>
      </p:ext>
    </p:extLst>
  </p:cSld>
  <p:clrMapOvr>
    <a:masterClrMapping/>
  </p:clrMapOvr>
  <p:transition>
    <p:sndAc>
      <p:stSnd>
        <p:snd r:embed="rId2" name="Sta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9"/>
                  </p:tgtEl>
                </p:cond>
              </p:nextCondLst>
            </p:seq>
          </p:childTnLst>
        </p:cTn>
      </p:par>
    </p:tnLst>
    <p:bldLst>
      <p:bldP spid="11270" grpId="0" animBg="1"/>
      <p:bldP spid="11270" grpId="1"/>
      <p:bldP spid="11273" grpId="0" animBg="1"/>
      <p:bldP spid="11279" grpId="0" animBg="1"/>
      <p:bldP spid="11281" grpId="0" animBg="1"/>
      <p:bldP spid="1128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0"/>
            <a:ext cx="11704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0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ân biệt &quot;thank&quot; và &quot;thanks&quot; | Học Tiếng Anh cùng Callum Nguyễ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730" y="0"/>
            <a:ext cx="9780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31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55374" y="1656522"/>
            <a:ext cx="4585252" cy="4200939"/>
          </a:xfrm>
          <a:prstGeom prst="ellipse">
            <a:avLst/>
          </a:prstGeom>
          <a:solidFill>
            <a:srgbClr val="EA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>
                <a:solidFill>
                  <a:schemeClr val="bg1"/>
                </a:solidFill>
                <a:latin typeface=".VnAvant" pitchFamily="34" charset="0"/>
              </a:rPr>
              <a:t>ª</a:t>
            </a:r>
          </a:p>
        </p:txBody>
      </p:sp>
      <p:sp>
        <p:nvSpPr>
          <p:cNvPr id="5" name="Oval 4"/>
          <p:cNvSpPr/>
          <p:nvPr/>
        </p:nvSpPr>
        <p:spPr>
          <a:xfrm>
            <a:off x="6314661" y="1643268"/>
            <a:ext cx="4585252" cy="420093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 smtClean="0">
                <a:solidFill>
                  <a:schemeClr val="bg1"/>
                </a:solidFill>
                <a:latin typeface=".VnAvant" pitchFamily="34" charset="0"/>
              </a:rPr>
              <a:t>l</a:t>
            </a:r>
            <a:endParaRPr lang="en-US" sz="19900" dirty="0">
              <a:solidFill>
                <a:schemeClr val="bg1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3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gừa nhiều bệnh nhờ quả lê - Báo Quảng Ngãi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932" y="0"/>
            <a:ext cx="4361647" cy="327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13186" y="2862644"/>
            <a:ext cx="1777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00B050"/>
                </a:solidFill>
                <a:latin typeface=".VnAvant" pitchFamily="34" charset="0"/>
              </a:rPr>
              <a:t>l</a:t>
            </a:r>
            <a:r>
              <a:rPr lang="en-US" sz="9600" b="1" dirty="0" smtClean="0">
                <a:solidFill>
                  <a:srgbClr val="FF0000"/>
                </a:solidFill>
                <a:latin typeface=".VnAvant" pitchFamily="34" charset="0"/>
              </a:rPr>
              <a:t>ª</a:t>
            </a:r>
            <a:endParaRPr lang="en-US" sz="9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41125" y="4212236"/>
            <a:ext cx="4140449" cy="2645763"/>
            <a:chOff x="3803926" y="1447800"/>
            <a:chExt cx="2215874" cy="1524000"/>
          </a:xfrm>
        </p:grpSpPr>
        <p:sp>
          <p:nvSpPr>
            <p:cNvPr id="9" name="Rectangle 8"/>
            <p:cNvSpPr/>
            <p:nvPr/>
          </p:nvSpPr>
          <p:spPr>
            <a:xfrm>
              <a:off x="3803926" y="1447800"/>
              <a:ext cx="2209800" cy="838200"/>
            </a:xfrm>
            <a:prstGeom prst="rect">
              <a:avLst/>
            </a:prstGeom>
            <a:solidFill>
              <a:srgbClr val="0D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b="1" dirty="0">
                  <a:solidFill>
                    <a:schemeClr val="tx1"/>
                  </a:solidFill>
                  <a:latin typeface=".VnAvant" pitchFamily="34" charset="0"/>
                </a:rPr>
                <a:t>lª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10000" y="2286000"/>
              <a:ext cx="1104900" cy="685800"/>
            </a:xfrm>
            <a:prstGeom prst="rect">
              <a:avLst/>
            </a:prstGeom>
            <a:solidFill>
              <a:srgbClr val="B7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r>
                <a:rPr lang="en-US" sz="6600" b="1">
                  <a:solidFill>
                    <a:srgbClr val="008000"/>
                  </a:solidFill>
                  <a:latin typeface=".VnAvant" pitchFamily="34" charset="0"/>
                </a:rPr>
                <a:t>l</a:t>
              </a:r>
              <a:endParaRPr lang="en-US" sz="6600" b="1" dirty="0">
                <a:solidFill>
                  <a:srgbClr val="008000"/>
                </a:solidFill>
                <a:latin typeface=".VnAvant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14900" y="2286000"/>
              <a:ext cx="1104900" cy="685800"/>
            </a:xfrm>
            <a:prstGeom prst="rect">
              <a:avLst/>
            </a:prstGeom>
            <a:solidFill>
              <a:srgbClr val="F6D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r>
                <a:rPr lang="en-US" sz="6000" b="1">
                  <a:solidFill>
                    <a:srgbClr val="FF0000"/>
                  </a:solidFill>
                  <a:latin typeface=".VnAvant" pitchFamily="34" charset="0"/>
                </a:rPr>
                <a:t>ª</a:t>
              </a:r>
              <a:endParaRPr lang="en-US" sz="6000" b="1" dirty="0">
                <a:solidFill>
                  <a:srgbClr val="FF0000"/>
                </a:solidFill>
                <a:latin typeface=".VnAvan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32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003" y="194872"/>
            <a:ext cx="5816184" cy="666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3" t="16140" r="26234" b="20106"/>
          <a:stretch/>
        </p:blipFill>
        <p:spPr>
          <a:xfrm>
            <a:off x="2095074" y="766978"/>
            <a:ext cx="8399417" cy="549386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725092" y="1590449"/>
            <a:ext cx="1084217" cy="157909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278151" y="1934817"/>
            <a:ext cx="925948" cy="119496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77224" y="3997170"/>
            <a:ext cx="251460" cy="95022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226307" y="3747584"/>
            <a:ext cx="3204753" cy="10701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394127" y="2438400"/>
            <a:ext cx="975160" cy="6909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8719563" y="3982531"/>
            <a:ext cx="649724" cy="9648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6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36" y="2694257"/>
            <a:ext cx="10515600" cy="1325563"/>
          </a:xfrm>
        </p:spPr>
        <p:txBody>
          <a:bodyPr>
            <a:noAutofit/>
          </a:bodyPr>
          <a:lstStyle/>
          <a:p>
            <a:r>
              <a:rPr lang="en-US" sz="19900" b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Th</a:t>
            </a:r>
            <a:r>
              <a:rPr lang="vi-VN" sz="19900" b="1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ư</a:t>
            </a:r>
            <a:r>
              <a:rPr lang="en-US" sz="199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</a:rPr>
              <a:t> giãn</a:t>
            </a:r>
            <a:endParaRPr lang="en-US" sz="19900"/>
          </a:p>
        </p:txBody>
      </p:sp>
    </p:spTree>
    <p:extLst>
      <p:ext uri="{BB962C8B-B14F-4D97-AF65-F5344CB8AC3E}">
        <p14:creationId xmlns:p14="http://schemas.microsoft.com/office/powerpoint/2010/main" val="352703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3" t="20101" r="30808" b="59110"/>
          <a:stretch/>
        </p:blipFill>
        <p:spPr>
          <a:xfrm>
            <a:off x="2365164" y="1733803"/>
            <a:ext cx="7778212" cy="300445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205409" y="450669"/>
            <a:ext cx="2717073" cy="692329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dirty="0" smtClean="0">
                <a:solidFill>
                  <a:srgbClr val="002060"/>
                </a:solidFill>
                <a:latin typeface="UTM Avo" panose="02040603050506020204" pitchFamily="18" charset="0"/>
              </a:rPr>
              <a:t>Tập viết</a:t>
            </a:r>
            <a:endParaRPr lang="en-US" sz="4000" dirty="0">
              <a:solidFill>
                <a:srgbClr val="002060"/>
              </a:solidFill>
              <a:latin typeface="UTM Avo" panose="02040603050506020204" pitchFamily="18" charset="0"/>
            </a:endParaRPr>
          </a:p>
        </p:txBody>
      </p:sp>
      <p:pic>
        <p:nvPicPr>
          <p:cNvPr id="1026" name="Picture 2" descr="Phim Hoạt Hình Học Sinh Học Sinh Cậu Bé, Phim Hoạt Hình, Nhà, Suốt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401"/>
            <a:ext cx="1554564" cy="155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80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7476508345250760314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9658" y="0"/>
            <a:ext cx="9789082" cy="6675120"/>
          </a:xfrm>
        </p:spPr>
      </p:pic>
    </p:spTree>
    <p:extLst>
      <p:ext uri="{BB962C8B-B14F-4D97-AF65-F5344CB8AC3E}">
        <p14:creationId xmlns:p14="http://schemas.microsoft.com/office/powerpoint/2010/main" val="60083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149</Words>
  <Application>Microsoft Office PowerPoint</Application>
  <PresentationFormat>Custom</PresentationFormat>
  <Paragraphs>56</Paragraphs>
  <Slides>21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Thư giãn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Techsi.vn</cp:lastModifiedBy>
  <cp:revision>107</cp:revision>
  <dcterms:created xsi:type="dcterms:W3CDTF">2020-08-04T01:57:56Z</dcterms:created>
  <dcterms:modified xsi:type="dcterms:W3CDTF">2020-09-21T05:15:42Z</dcterms:modified>
</cp:coreProperties>
</file>