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66"/>
  </p:notesMasterIdLst>
  <p:sldIdLst>
    <p:sldId id="373" r:id="rId3"/>
    <p:sldId id="406" r:id="rId4"/>
    <p:sldId id="407" r:id="rId5"/>
    <p:sldId id="408" r:id="rId6"/>
    <p:sldId id="409" r:id="rId7"/>
    <p:sldId id="374" r:id="rId8"/>
    <p:sldId id="386" r:id="rId9"/>
    <p:sldId id="410" r:id="rId10"/>
    <p:sldId id="411" r:id="rId11"/>
    <p:sldId id="412" r:id="rId12"/>
    <p:sldId id="413" r:id="rId13"/>
    <p:sldId id="414" r:id="rId14"/>
    <p:sldId id="415" r:id="rId15"/>
    <p:sldId id="416" r:id="rId16"/>
    <p:sldId id="417" r:id="rId17"/>
    <p:sldId id="418" r:id="rId18"/>
    <p:sldId id="419" r:id="rId19"/>
    <p:sldId id="420" r:id="rId20"/>
    <p:sldId id="422" r:id="rId21"/>
    <p:sldId id="421" r:id="rId22"/>
    <p:sldId id="423" r:id="rId23"/>
    <p:sldId id="424" r:id="rId24"/>
    <p:sldId id="425" r:id="rId25"/>
    <p:sldId id="426" r:id="rId26"/>
    <p:sldId id="427" r:id="rId27"/>
    <p:sldId id="428" r:id="rId28"/>
    <p:sldId id="429" r:id="rId29"/>
    <p:sldId id="430" r:id="rId30"/>
    <p:sldId id="431" r:id="rId31"/>
    <p:sldId id="432" r:id="rId32"/>
    <p:sldId id="433" r:id="rId33"/>
    <p:sldId id="453" r:id="rId34"/>
    <p:sldId id="435" r:id="rId35"/>
    <p:sldId id="436" r:id="rId36"/>
    <p:sldId id="437" r:id="rId37"/>
    <p:sldId id="438" r:id="rId38"/>
    <p:sldId id="439" r:id="rId39"/>
    <p:sldId id="442" r:id="rId40"/>
    <p:sldId id="441" r:id="rId41"/>
    <p:sldId id="440" r:id="rId42"/>
    <p:sldId id="443" r:id="rId43"/>
    <p:sldId id="444" r:id="rId44"/>
    <p:sldId id="445" r:id="rId45"/>
    <p:sldId id="446" r:id="rId46"/>
    <p:sldId id="447" r:id="rId47"/>
    <p:sldId id="448" r:id="rId48"/>
    <p:sldId id="449" r:id="rId49"/>
    <p:sldId id="450" r:id="rId50"/>
    <p:sldId id="451" r:id="rId51"/>
    <p:sldId id="452" r:id="rId52"/>
    <p:sldId id="434" r:id="rId53"/>
    <p:sldId id="454" r:id="rId54"/>
    <p:sldId id="455" r:id="rId55"/>
    <p:sldId id="456" r:id="rId56"/>
    <p:sldId id="457" r:id="rId57"/>
    <p:sldId id="458" r:id="rId58"/>
    <p:sldId id="459" r:id="rId59"/>
    <p:sldId id="460" r:id="rId60"/>
    <p:sldId id="461" r:id="rId61"/>
    <p:sldId id="462" r:id="rId62"/>
    <p:sldId id="463" r:id="rId63"/>
    <p:sldId id="464" r:id="rId64"/>
    <p:sldId id="465" r:id="rId65"/>
  </p:sldIdLst>
  <p:sldSz cx="12192000" cy="6858000"/>
  <p:notesSz cx="6858000" cy="9144000"/>
  <p:embeddedFontLst>
    <p:embeddedFont>
      <p:font typeface="#9Slide03 AllRoundGothic" panose="020B0703020202020104" pitchFamily="34" charset="0"/>
      <p:regular r:id="rId67"/>
    </p:embeddedFont>
    <p:embeddedFont>
      <p:font typeface="#9Slide03 Arima Madurai Black" panose="00000A00000000000000" pitchFamily="2" charset="0"/>
      <p:bold r:id="rId68"/>
    </p:embeddedFont>
    <p:embeddedFont>
      <p:font typeface="#9Slide03 IcielSmoothy Sans" panose="00000500000000000000" pitchFamily="2" charset="0"/>
      <p:regular r:id="rId69"/>
    </p:embeddedFont>
    <p:embeddedFont>
      <p:font typeface="#9Slide07 SVNA Love Of Thunder" panose="02040603050506020204" pitchFamily="18" charset="0"/>
      <p:regular r:id="rId70"/>
    </p:embeddedFont>
    <p:embeddedFont>
      <p:font typeface="Bebas Neue" panose="020B0606020202050201" pitchFamily="34" charset="0"/>
      <p:regular r:id="rId71"/>
    </p:embeddedFon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Cambria Math" panose="02040503050406030204" pitchFamily="18" charset="0"/>
      <p:regular r:id="rId78"/>
    </p:embeddedFont>
    <p:embeddedFont>
      <p:font typeface="Century Gothic" panose="020B0502020202020204" pitchFamily="34" charset="0"/>
      <p:regular r:id="rId79"/>
      <p:bold r:id="rId80"/>
      <p:italic r:id="rId81"/>
      <p:boldItalic r:id="rId82"/>
    </p:embeddedFont>
    <p:embeddedFont>
      <p:font typeface="Nunito" pitchFamily="2" charset="0"/>
      <p:regular r:id="rId83"/>
      <p:bold r:id="rId84"/>
      <p:italic r:id="rId85"/>
      <p:boldItalic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7FEE7"/>
    <a:srgbClr val="FFFFFF"/>
    <a:srgbClr val="5ABAA8"/>
    <a:srgbClr val="F6FCFA"/>
    <a:srgbClr val="008000"/>
    <a:srgbClr val="276668"/>
    <a:srgbClr val="368273"/>
    <a:srgbClr val="ECFCCB"/>
    <a:srgbClr val="FEF0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8" autoAdjust="0"/>
    <p:restoredTop sz="94660"/>
  </p:normalViewPr>
  <p:slideViewPr>
    <p:cSldViewPr snapToGrid="0">
      <p:cViewPr varScale="1">
        <p:scale>
          <a:sx n="69" d="100"/>
          <a:sy n="69" d="100"/>
        </p:scale>
        <p:origin x="83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6.fntdata"/><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8752F-298E-4926-A071-C496C95549AA}" type="datetimeFigureOut">
              <a:rPr lang="en-US" smtClean="0"/>
              <a:t>7/2/2023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E58C7A-6CDA-476C-88CF-6DAA2B68DE7F}" type="slidenum">
              <a:rPr lang="en-US" smtClean="0"/>
              <a:t>‹#›</a:t>
            </a:fld>
            <a:endParaRPr lang="en-US"/>
          </a:p>
        </p:txBody>
      </p:sp>
    </p:spTree>
    <p:extLst>
      <p:ext uri="{BB962C8B-B14F-4D97-AF65-F5344CB8AC3E}">
        <p14:creationId xmlns:p14="http://schemas.microsoft.com/office/powerpoint/2010/main" val="394935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417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7126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808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73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543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418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4587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1252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899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6784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4466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742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300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120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637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49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152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3752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7742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575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03977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9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070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449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6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8030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8466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1314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428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2532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1524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496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8568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61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023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177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622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1425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1061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252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3701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5927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2950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26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839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90267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17747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3235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341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22292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3931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1307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246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29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368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782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e81104e2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e81104e2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83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13DF-6E11-522D-6536-6D0D1DC548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FD70E-55AF-B5E3-F44B-EFA7D04AD2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A73134-5D9B-B3C6-A917-B5D468B35966}"/>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5" name="Footer Placeholder 4">
            <a:extLst>
              <a:ext uri="{FF2B5EF4-FFF2-40B4-BE49-F238E27FC236}">
                <a16:creationId xmlns:a16="http://schemas.microsoft.com/office/drawing/2014/main" id="{5285DAB0-5E8E-B5B7-E681-44A34E045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0296B-1A7C-E280-2826-FB661960D38A}"/>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2326582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E815-0133-0776-7817-7510880AB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A0320F-3568-3B49-7BD4-C1EB174D7F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AFFA7-29ED-0365-78BE-D2FC4B5F0018}"/>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5" name="Footer Placeholder 4">
            <a:extLst>
              <a:ext uri="{FF2B5EF4-FFF2-40B4-BE49-F238E27FC236}">
                <a16:creationId xmlns:a16="http://schemas.microsoft.com/office/drawing/2014/main" id="{CF57AF80-4EE6-4981-A2BE-0150D12BA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EC121-24FF-862A-98AF-8747502CACA5}"/>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3363669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72561-21C2-B42B-66DC-C169362453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F5C072-CEC6-4345-A332-9934911A8D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899AC-DBB0-E777-FB8E-AADF097F90A7}"/>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5" name="Footer Placeholder 4">
            <a:extLst>
              <a:ext uri="{FF2B5EF4-FFF2-40B4-BE49-F238E27FC236}">
                <a16:creationId xmlns:a16="http://schemas.microsoft.com/office/drawing/2014/main" id="{15FB62EA-64BE-3475-BDFE-DB827B40D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59188-9F0F-06B8-A4E1-083214CF55EE}"/>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25600795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960785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022626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91438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718413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02362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037607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918244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dirty="0"/>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603337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3AF4-0ACC-5314-97AA-6F2B57950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CE9602-877D-C062-DB5A-FBE89A9DD6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2EAA1-2FB1-0DC7-97CB-99116DC9FFA6}"/>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5" name="Footer Placeholder 4">
            <a:extLst>
              <a:ext uri="{FF2B5EF4-FFF2-40B4-BE49-F238E27FC236}">
                <a16:creationId xmlns:a16="http://schemas.microsoft.com/office/drawing/2014/main" id="{0F771907-0529-868A-E097-8757A0AD3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FC9B5-26E8-4E44-C0AE-91C99135E4F5}"/>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2900454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570911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897618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3638623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1555385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37059832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585102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537467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025024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9359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636119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9234E-4709-05F7-FCE3-0833A7E05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A1662F-FD40-7589-60A4-9CA9A52F36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A99CE5-28BD-FDC8-72D1-60C2EE4A6337}"/>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5" name="Footer Placeholder 4">
            <a:extLst>
              <a:ext uri="{FF2B5EF4-FFF2-40B4-BE49-F238E27FC236}">
                <a16:creationId xmlns:a16="http://schemas.microsoft.com/office/drawing/2014/main" id="{2618AA70-87C4-C7CC-4F12-65DE7E851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B2B2D-68C7-8457-5B70-52EFE7D002B3}"/>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4994788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sz="1600" b="1" dirty="0">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673628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236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503831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166661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05228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172804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740713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554234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91714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42973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14DED-9EA0-DC51-C817-77B12D7F63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A6C7E-941D-E74A-6844-98292082D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3CBC94-A91C-845F-890D-3128DBE36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F511E-6A0D-5B44-CE4F-B616F9AE3625}"/>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6" name="Footer Placeholder 5">
            <a:extLst>
              <a:ext uri="{FF2B5EF4-FFF2-40B4-BE49-F238E27FC236}">
                <a16:creationId xmlns:a16="http://schemas.microsoft.com/office/drawing/2014/main" id="{52C3FC1E-A532-BBD8-E7BE-797B833FE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BA62FD-1635-0503-48C9-3B54B4CCDF8F}"/>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7836042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928738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56144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Tree>
    <p:extLst>
      <p:ext uri="{BB962C8B-B14F-4D97-AF65-F5344CB8AC3E}">
        <p14:creationId xmlns:p14="http://schemas.microsoft.com/office/powerpoint/2010/main" val="2443875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287112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1112890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405B9-1B01-6006-E77E-16893AFD25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E04AC6-512E-E9D3-C44F-3691250B0D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5353E6-5B40-35AA-7D2F-5AEBFE8AFA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E8B4ED-0C38-93BF-083A-B9CA3CDC1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634D3E-3185-568A-E133-467047E001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8E2B0D-A558-0FF0-B717-380052BDF9E8}"/>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8" name="Footer Placeholder 7">
            <a:extLst>
              <a:ext uri="{FF2B5EF4-FFF2-40B4-BE49-F238E27FC236}">
                <a16:creationId xmlns:a16="http://schemas.microsoft.com/office/drawing/2014/main" id="{E5375D07-6C3F-6171-9D41-6B6F8B2C91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E51AB3-D4C3-DE31-EF8F-97317E66E806}"/>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420451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7BE6-4D4C-223E-FBFA-46FA36653B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371C20-2482-1630-9DB1-ECF80E90B3ED}"/>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4" name="Footer Placeholder 3">
            <a:extLst>
              <a:ext uri="{FF2B5EF4-FFF2-40B4-BE49-F238E27FC236}">
                <a16:creationId xmlns:a16="http://schemas.microsoft.com/office/drawing/2014/main" id="{D1B5360A-4FF3-B65F-7ABF-68A4B2F5E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B0A9AF-8408-F01F-0AFF-0EC890BF47C9}"/>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562573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46528-1E59-DE04-835F-AF9591CBFC06}"/>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3" name="Footer Placeholder 2">
            <a:extLst>
              <a:ext uri="{FF2B5EF4-FFF2-40B4-BE49-F238E27FC236}">
                <a16:creationId xmlns:a16="http://schemas.microsoft.com/office/drawing/2014/main" id="{6DB5C3CB-1DBE-F83A-4872-583FD654A7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C005C0-0A09-2A0A-0159-071D06EA0D95}"/>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3499308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AA2B0-BDC9-20F4-C0CB-3B1B8CE5F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DAD141-057F-A5CC-61AD-DEC44FFEEE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4FACFF-13FF-6C7C-FB84-B5B86A751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4B6DC4-D28C-0794-850A-5B48F1B6167A}"/>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6" name="Footer Placeholder 5">
            <a:extLst>
              <a:ext uri="{FF2B5EF4-FFF2-40B4-BE49-F238E27FC236}">
                <a16:creationId xmlns:a16="http://schemas.microsoft.com/office/drawing/2014/main" id="{EA320039-E266-4499-F985-E0127F6454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DDD9-D146-092F-284B-E67A7D803D7C}"/>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2776642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FB19D-F041-B993-4653-47C960D5A8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0851B-5609-D885-F0C3-734D02230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FA77A0-B95A-3F59-8986-AAC9AFD3D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0F189-A687-4B16-8BEA-2A7AB374DD94}"/>
              </a:ext>
            </a:extLst>
          </p:cNvPr>
          <p:cNvSpPr>
            <a:spLocks noGrp="1"/>
          </p:cNvSpPr>
          <p:nvPr>
            <p:ph type="dt" sz="half" idx="10"/>
          </p:nvPr>
        </p:nvSpPr>
        <p:spPr/>
        <p:txBody>
          <a:bodyPr/>
          <a:lstStyle/>
          <a:p>
            <a:fld id="{CE6075DA-0FE7-45B1-8AF5-C9B5E133D7E6}" type="datetimeFigureOut">
              <a:rPr lang="en-US" smtClean="0"/>
              <a:t>7/2/2023</a:t>
            </a:fld>
            <a:endParaRPr lang="en-US"/>
          </a:p>
        </p:txBody>
      </p:sp>
      <p:sp>
        <p:nvSpPr>
          <p:cNvPr id="6" name="Footer Placeholder 5">
            <a:extLst>
              <a:ext uri="{FF2B5EF4-FFF2-40B4-BE49-F238E27FC236}">
                <a16:creationId xmlns:a16="http://schemas.microsoft.com/office/drawing/2014/main" id="{A36DF960-F9E6-98BD-9D5E-121472A73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87A6B3-E1A6-647B-6AE3-2181124CE866}"/>
              </a:ext>
            </a:extLst>
          </p:cNvPr>
          <p:cNvSpPr>
            <a:spLocks noGrp="1"/>
          </p:cNvSpPr>
          <p:nvPr>
            <p:ph type="sldNum" sz="quarter" idx="12"/>
          </p:nvPr>
        </p:nvSpPr>
        <p:spPr/>
        <p:txBody>
          <a:bodyPr/>
          <a:lstStyle/>
          <a:p>
            <a:fld id="{0E61D620-5569-4F3C-A933-D16072FC5E9B}" type="slidenum">
              <a:rPr lang="en-US" smtClean="0"/>
              <a:t>‹#›</a:t>
            </a:fld>
            <a:endParaRPr lang="en-US"/>
          </a:p>
        </p:txBody>
      </p:sp>
    </p:spTree>
    <p:extLst>
      <p:ext uri="{BB962C8B-B14F-4D97-AF65-F5344CB8AC3E}">
        <p14:creationId xmlns:p14="http://schemas.microsoft.com/office/powerpoint/2010/main" val="3375656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34A7C-EE89-BCAF-9961-682335F4F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D3F85-36F0-39CA-2105-70337B6CAB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539D6-7E67-9C55-BDD7-5E302BF51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075DA-0FE7-45B1-8AF5-C9B5E133D7E6}" type="datetimeFigureOut">
              <a:rPr lang="en-US" smtClean="0"/>
              <a:t>7/2/2023</a:t>
            </a:fld>
            <a:endParaRPr lang="en-US"/>
          </a:p>
        </p:txBody>
      </p:sp>
      <p:sp>
        <p:nvSpPr>
          <p:cNvPr id="5" name="Footer Placeholder 4">
            <a:extLst>
              <a:ext uri="{FF2B5EF4-FFF2-40B4-BE49-F238E27FC236}">
                <a16:creationId xmlns:a16="http://schemas.microsoft.com/office/drawing/2014/main" id="{EDD0E86A-E5BC-3290-DDE6-93407E316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61237F-4706-AA4B-B8AC-DD702F572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61D620-5569-4F3C-A933-D16072FC5E9B}" type="slidenum">
              <a:rPr lang="en-US" smtClean="0"/>
              <a:t>‹#›</a:t>
            </a:fld>
            <a:endParaRPr lang="en-US"/>
          </a:p>
        </p:txBody>
      </p:sp>
    </p:spTree>
    <p:extLst>
      <p:ext uri="{BB962C8B-B14F-4D97-AF65-F5344CB8AC3E}">
        <p14:creationId xmlns:p14="http://schemas.microsoft.com/office/powerpoint/2010/main" val="766395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495832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29.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5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46.gif"/></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8.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BB941F26-3757-4C5D-9E53-B8DE17374100}"/>
              </a:ext>
            </a:extLst>
          </p:cNvPr>
          <p:cNvSpPr/>
          <p:nvPr/>
        </p:nvSpPr>
        <p:spPr>
          <a:xfrm>
            <a:off x="2771"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2826A4A-5AAB-4F1B-89A5-DBA0B2940A7D}"/>
              </a:ext>
            </a:extLst>
          </p:cNvPr>
          <p:cNvSpPr/>
          <p:nvPr/>
        </p:nvSpPr>
        <p:spPr>
          <a:xfrm>
            <a:off x="1221695"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429AADB5-1C07-43EB-B261-25C21AFEB4D7}"/>
              </a:ext>
            </a:extLst>
          </p:cNvPr>
          <p:cNvSpPr/>
          <p:nvPr/>
        </p:nvSpPr>
        <p:spPr>
          <a:xfrm>
            <a:off x="2440617"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397CAE2D-4353-4645-A9A8-A4CB3FC6D907}"/>
              </a:ext>
            </a:extLst>
          </p:cNvPr>
          <p:cNvSpPr/>
          <p:nvPr/>
        </p:nvSpPr>
        <p:spPr>
          <a:xfrm>
            <a:off x="3659540"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0828B920-F78B-4557-B3C5-C70EEA9B8318}"/>
              </a:ext>
            </a:extLst>
          </p:cNvPr>
          <p:cNvSpPr/>
          <p:nvPr/>
        </p:nvSpPr>
        <p:spPr>
          <a:xfrm>
            <a:off x="4878463"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8A783C1D-642B-4A14-989E-FA6692B98FC0}"/>
              </a:ext>
            </a:extLst>
          </p:cNvPr>
          <p:cNvSpPr/>
          <p:nvPr/>
        </p:nvSpPr>
        <p:spPr>
          <a:xfrm>
            <a:off x="6097387"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8FB66DD3-949F-4972-93FE-9DCD272BDAEC}"/>
              </a:ext>
            </a:extLst>
          </p:cNvPr>
          <p:cNvSpPr/>
          <p:nvPr/>
        </p:nvSpPr>
        <p:spPr>
          <a:xfrm>
            <a:off x="7316309"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BCDF7626-C6ED-4C39-ACC7-8263C1C5C1C5}"/>
              </a:ext>
            </a:extLst>
          </p:cNvPr>
          <p:cNvSpPr/>
          <p:nvPr/>
        </p:nvSpPr>
        <p:spPr>
          <a:xfrm>
            <a:off x="8535232"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9D25B2A8-3A3E-46DC-876A-E72DC1DBCB13}"/>
              </a:ext>
            </a:extLst>
          </p:cNvPr>
          <p:cNvSpPr/>
          <p:nvPr/>
        </p:nvSpPr>
        <p:spPr>
          <a:xfrm>
            <a:off x="9754155"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7469DA1E-2E3F-4777-A68E-171E9CD6D7DC}"/>
              </a:ext>
            </a:extLst>
          </p:cNvPr>
          <p:cNvSpPr/>
          <p:nvPr/>
        </p:nvSpPr>
        <p:spPr>
          <a:xfrm>
            <a:off x="10973079" y="-43544"/>
            <a:ext cx="1216152" cy="7892143"/>
          </a:xfrm>
          <a:prstGeom prst="rect">
            <a:avLst/>
          </a:prstGeom>
          <a:solidFill>
            <a:schemeClr val="accent4">
              <a:lumMod val="60000"/>
              <a:lumOff val="40000"/>
            </a:schemeClr>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1F6D4AA1-F000-44E7-9ACA-56F7FDDB0CB4}"/>
              </a:ext>
            </a:extLst>
          </p:cNvPr>
          <p:cNvSpPr/>
          <p:nvPr/>
        </p:nvSpPr>
        <p:spPr>
          <a:xfrm>
            <a:off x="4599495" y="2443756"/>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084ADC3-8BF4-4C58-B24D-59515DD79176}"/>
              </a:ext>
            </a:extLst>
          </p:cNvPr>
          <p:cNvSpPr/>
          <p:nvPr/>
        </p:nvSpPr>
        <p:spPr>
          <a:xfrm>
            <a:off x="4470399" y="3691335"/>
            <a:ext cx="488951" cy="488951"/>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B976179-98F4-499A-AAEC-A2B6331AE836}"/>
              </a:ext>
            </a:extLst>
          </p:cNvPr>
          <p:cNvSpPr/>
          <p:nvPr/>
        </p:nvSpPr>
        <p:spPr>
          <a:xfrm>
            <a:off x="5676447" y="4091839"/>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6B1867FE-B152-47A7-BC49-841432FB6810}"/>
              </a:ext>
            </a:extLst>
          </p:cNvPr>
          <p:cNvSpPr/>
          <p:nvPr/>
        </p:nvSpPr>
        <p:spPr>
          <a:xfrm>
            <a:off x="5361779" y="2095824"/>
            <a:ext cx="609600" cy="609600"/>
          </a:xfrm>
          <a:prstGeom prst="ellipse">
            <a:avLst/>
          </a:prstGeom>
          <a:noFill/>
          <a:ln>
            <a:solidFill>
              <a:schemeClr val="accent1">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95E53EE-3916-43BF-8EC3-91856F8659F5}"/>
              </a:ext>
            </a:extLst>
          </p:cNvPr>
          <p:cNvSpPr/>
          <p:nvPr/>
        </p:nvSpPr>
        <p:spPr>
          <a:xfrm>
            <a:off x="4727632" y="3048000"/>
            <a:ext cx="609600" cy="609600"/>
          </a:xfrm>
          <a:prstGeom prst="ellipse">
            <a:avLst/>
          </a:prstGeom>
          <a:noFill/>
          <a:ln>
            <a:solidFill>
              <a:srgbClr val="4FC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34C6AB1F-18EE-42F3-9265-E147438B6111}"/>
              </a:ext>
            </a:extLst>
          </p:cNvPr>
          <p:cNvSpPr/>
          <p:nvPr/>
        </p:nvSpPr>
        <p:spPr>
          <a:xfrm>
            <a:off x="5254172" y="4025165"/>
            <a:ext cx="371475" cy="371475"/>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06EF8A9C-6C7C-4C6E-83F3-B003C67A62BD}"/>
              </a:ext>
            </a:extLst>
          </p:cNvPr>
          <p:cNvSpPr/>
          <p:nvPr/>
        </p:nvSpPr>
        <p:spPr>
          <a:xfrm>
            <a:off x="6605077" y="3691335"/>
            <a:ext cx="738188" cy="738188"/>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660673C-7F42-43E9-B6E3-B31BDFD56478}"/>
              </a:ext>
            </a:extLst>
          </p:cNvPr>
          <p:cNvSpPr/>
          <p:nvPr/>
        </p:nvSpPr>
        <p:spPr>
          <a:xfrm>
            <a:off x="4559357" y="1810713"/>
            <a:ext cx="473075" cy="473075"/>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F7E4BB25-E035-41A2-AD7D-82476E3CCAE2}"/>
              </a:ext>
            </a:extLst>
          </p:cNvPr>
          <p:cNvSpPr/>
          <p:nvPr/>
        </p:nvSpPr>
        <p:spPr>
          <a:xfrm>
            <a:off x="5143047" y="1511948"/>
            <a:ext cx="482600" cy="482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D9766BD-6353-4208-951D-F673D7742D50}"/>
              </a:ext>
            </a:extLst>
          </p:cNvPr>
          <p:cNvSpPr/>
          <p:nvPr/>
        </p:nvSpPr>
        <p:spPr>
          <a:xfrm>
            <a:off x="6733664" y="2414815"/>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53CBEAD-8923-42C2-BCC2-FC586B268593}"/>
              </a:ext>
            </a:extLst>
          </p:cNvPr>
          <p:cNvSpPr/>
          <p:nvPr/>
        </p:nvSpPr>
        <p:spPr>
          <a:xfrm>
            <a:off x="7458581" y="2961369"/>
            <a:ext cx="473075" cy="473075"/>
          </a:xfrm>
          <a:prstGeom prst="ellipse">
            <a:avLst/>
          </a:prstGeom>
          <a:noFill/>
          <a:ln>
            <a:solidFill>
              <a:schemeClr val="tx2">
                <a:lumMod val="60000"/>
                <a:lumOff val="4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E0EAEA75-8EB1-4908-8447-BB9612EBD929}"/>
              </a:ext>
            </a:extLst>
          </p:cNvPr>
          <p:cNvSpPr/>
          <p:nvPr/>
        </p:nvSpPr>
        <p:spPr>
          <a:xfrm>
            <a:off x="7249320" y="3450829"/>
            <a:ext cx="609600" cy="60960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D355503-6C2A-4E8E-88C9-234D98E1114F}"/>
              </a:ext>
            </a:extLst>
          </p:cNvPr>
          <p:cNvSpPr/>
          <p:nvPr/>
        </p:nvSpPr>
        <p:spPr>
          <a:xfrm>
            <a:off x="7196025" y="1754982"/>
            <a:ext cx="294481" cy="294481"/>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00F74A03-D2AA-4F75-B70B-516176D0D06E}"/>
              </a:ext>
            </a:extLst>
          </p:cNvPr>
          <p:cNvSpPr/>
          <p:nvPr/>
        </p:nvSpPr>
        <p:spPr>
          <a:xfrm>
            <a:off x="5796757" y="3048001"/>
            <a:ext cx="519113" cy="519113"/>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33FCF63A-C11A-4C2D-A283-D24E98E9671A}"/>
              </a:ext>
            </a:extLst>
          </p:cNvPr>
          <p:cNvSpPr/>
          <p:nvPr/>
        </p:nvSpPr>
        <p:spPr>
          <a:xfrm>
            <a:off x="4495800" y="1828800"/>
            <a:ext cx="3200400" cy="32004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191CD04E-3A4F-446D-969D-B6211C527646}"/>
              </a:ext>
            </a:extLst>
          </p:cNvPr>
          <p:cNvSpPr/>
          <p:nvPr/>
        </p:nvSpPr>
        <p:spPr>
          <a:xfrm>
            <a:off x="3695700" y="1028700"/>
            <a:ext cx="4800600" cy="4800600"/>
          </a:xfrm>
          <a:prstGeom prst="arc">
            <a:avLst>
              <a:gd name="adj1" fmla="val 16200000"/>
              <a:gd name="adj2" fmla="val 5622073"/>
            </a:avLst>
          </a:prstGeom>
          <a:ln w="114300">
            <a:solidFill>
              <a:srgbClr val="A86ED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148835CC-C717-4CFB-BDF3-7BFEDF019047}"/>
              </a:ext>
            </a:extLst>
          </p:cNvPr>
          <p:cNvSpPr/>
          <p:nvPr/>
        </p:nvSpPr>
        <p:spPr>
          <a:xfrm flipH="1">
            <a:off x="3695700" y="1028700"/>
            <a:ext cx="4800600" cy="4800600"/>
          </a:xfrm>
          <a:prstGeom prst="arc">
            <a:avLst>
              <a:gd name="adj1" fmla="val 16182333"/>
              <a:gd name="adj2" fmla="val 5622073"/>
            </a:avLst>
          </a:prstGeom>
          <a:ln w="114300">
            <a:solidFill>
              <a:srgbClr val="A86ED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5E56761E-9FBD-400B-8FFA-A0E28C80D7FF}"/>
              </a:ext>
            </a:extLst>
          </p:cNvPr>
          <p:cNvSpPr/>
          <p:nvPr/>
        </p:nvSpPr>
        <p:spPr>
          <a:xfrm>
            <a:off x="4605951"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ED9A6733-59FF-45C9-8766-33C0CA946934}"/>
              </a:ext>
            </a:extLst>
          </p:cNvPr>
          <p:cNvSpPr/>
          <p:nvPr/>
        </p:nvSpPr>
        <p:spPr>
          <a:xfrm>
            <a:off x="7313539"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787A7936-9D2E-40DE-8228-F9309ECA1E61}"/>
              </a:ext>
            </a:extLst>
          </p:cNvPr>
          <p:cNvSpPr/>
          <p:nvPr/>
        </p:nvSpPr>
        <p:spPr>
          <a:xfrm rot="2700000">
            <a:off x="5181600" y="2514600"/>
            <a:ext cx="1828800" cy="18288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Arc 45">
            <a:extLst>
              <a:ext uri="{FF2B5EF4-FFF2-40B4-BE49-F238E27FC236}">
                <a16:creationId xmlns:a16="http://schemas.microsoft.com/office/drawing/2014/main" id="{84F12D54-5169-4D96-BEDB-CBA90AF8B835}"/>
              </a:ext>
            </a:extLst>
          </p:cNvPr>
          <p:cNvSpPr/>
          <p:nvPr/>
        </p:nvSpPr>
        <p:spPr>
          <a:xfrm>
            <a:off x="3924300" y="1257300"/>
            <a:ext cx="4343400" cy="4343400"/>
          </a:xfrm>
          <a:prstGeom prst="arc">
            <a:avLst>
              <a:gd name="adj1" fmla="val 16200000"/>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Arc 46">
            <a:extLst>
              <a:ext uri="{FF2B5EF4-FFF2-40B4-BE49-F238E27FC236}">
                <a16:creationId xmlns:a16="http://schemas.microsoft.com/office/drawing/2014/main" id="{AB3BA347-2C3D-4E85-B28E-E1ADF3690585}"/>
              </a:ext>
            </a:extLst>
          </p:cNvPr>
          <p:cNvSpPr/>
          <p:nvPr/>
        </p:nvSpPr>
        <p:spPr>
          <a:xfrm flipH="1">
            <a:off x="3924300" y="1257300"/>
            <a:ext cx="4343400" cy="4343400"/>
          </a:xfrm>
          <a:prstGeom prst="arc">
            <a:avLst>
              <a:gd name="adj1" fmla="val 16182333"/>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1" name="Group 50">
            <a:extLst>
              <a:ext uri="{FF2B5EF4-FFF2-40B4-BE49-F238E27FC236}">
                <a16:creationId xmlns:a16="http://schemas.microsoft.com/office/drawing/2014/main" id="{E536DC7A-8478-4670-B97B-6C8E88099AA4}"/>
              </a:ext>
            </a:extLst>
          </p:cNvPr>
          <p:cNvGrpSpPr/>
          <p:nvPr/>
        </p:nvGrpSpPr>
        <p:grpSpPr>
          <a:xfrm>
            <a:off x="3924300" y="1257300"/>
            <a:ext cx="4343400" cy="4343400"/>
            <a:chOff x="3924300" y="1257300"/>
            <a:chExt cx="4343400" cy="4343400"/>
          </a:xfrm>
        </p:grpSpPr>
        <p:sp>
          <p:nvSpPr>
            <p:cNvPr id="48" name="Arc 47">
              <a:extLst>
                <a:ext uri="{FF2B5EF4-FFF2-40B4-BE49-F238E27FC236}">
                  <a16:creationId xmlns:a16="http://schemas.microsoft.com/office/drawing/2014/main" id="{B65F2100-8D5F-4C22-9B9A-37BD6F184489}"/>
                </a:ext>
              </a:extLst>
            </p:cNvPr>
            <p:cNvSpPr/>
            <p:nvPr/>
          </p:nvSpPr>
          <p:spPr>
            <a:xfrm flipH="1">
              <a:off x="3924300" y="1257300"/>
              <a:ext cx="4343400" cy="4343400"/>
            </a:xfrm>
            <a:prstGeom prst="arc">
              <a:avLst>
                <a:gd name="adj1" fmla="val 16182333"/>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Arc 48">
              <a:extLst>
                <a:ext uri="{FF2B5EF4-FFF2-40B4-BE49-F238E27FC236}">
                  <a16:creationId xmlns:a16="http://schemas.microsoft.com/office/drawing/2014/main" id="{33465E0B-8243-4E58-9B46-66B02E19ECC6}"/>
                </a:ext>
              </a:extLst>
            </p:cNvPr>
            <p:cNvSpPr/>
            <p:nvPr/>
          </p:nvSpPr>
          <p:spPr>
            <a:xfrm>
              <a:off x="3924300" y="1257300"/>
              <a:ext cx="4343400" cy="4343400"/>
            </a:xfrm>
            <a:prstGeom prst="arc">
              <a:avLst>
                <a:gd name="adj1" fmla="val 16200000"/>
                <a:gd name="adj2" fmla="val 5622073"/>
              </a:avLst>
            </a:prstGeom>
            <a:ln w="1143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0" name="Freeform: Shape 59">
            <a:extLst>
              <a:ext uri="{FF2B5EF4-FFF2-40B4-BE49-F238E27FC236}">
                <a16:creationId xmlns:a16="http://schemas.microsoft.com/office/drawing/2014/main" id="{1028DF79-1730-475F-B78D-6AFDDEC00416}"/>
              </a:ext>
            </a:extLst>
          </p:cNvPr>
          <p:cNvSpPr/>
          <p:nvPr/>
        </p:nvSpPr>
        <p:spPr>
          <a:xfrm rot="18900000">
            <a:off x="4649124" y="1982124"/>
            <a:ext cx="2893752" cy="2893752"/>
          </a:xfrm>
          <a:custGeom>
            <a:avLst/>
            <a:gdLst>
              <a:gd name="connsiteX0" fmla="*/ 2893752 w 2893752"/>
              <a:gd name="connsiteY0" fmla="*/ 0 h 2893752"/>
              <a:gd name="connsiteX1" fmla="*/ 2766644 w 2893752"/>
              <a:gd name="connsiteY1" fmla="*/ 127109 h 2893752"/>
              <a:gd name="connsiteX2" fmla="*/ 127109 w 2893752"/>
              <a:gd name="connsiteY2" fmla="*/ 127109 h 2893752"/>
              <a:gd name="connsiteX3" fmla="*/ 127109 w 2893752"/>
              <a:gd name="connsiteY3" fmla="*/ 2766644 h 2893752"/>
              <a:gd name="connsiteX4" fmla="*/ 0 w 2893752"/>
              <a:gd name="connsiteY4" fmla="*/ 2893752 h 2893752"/>
              <a:gd name="connsiteX5" fmla="*/ 0 w 2893752"/>
              <a:gd name="connsiteY5" fmla="*/ 0 h 2893752"/>
              <a:gd name="connsiteX6" fmla="*/ 2893752 w 2893752"/>
              <a:gd name="connsiteY6" fmla="*/ 0 h 289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752" h="2893752">
                <a:moveTo>
                  <a:pt x="2893752" y="0"/>
                </a:moveTo>
                <a:lnTo>
                  <a:pt x="2766644" y="127109"/>
                </a:lnTo>
                <a:lnTo>
                  <a:pt x="127109" y="127109"/>
                </a:lnTo>
                <a:lnTo>
                  <a:pt x="127109" y="2766644"/>
                </a:lnTo>
                <a:lnTo>
                  <a:pt x="0" y="2893752"/>
                </a:lnTo>
                <a:lnTo>
                  <a:pt x="0" y="0"/>
                </a:lnTo>
                <a:lnTo>
                  <a:pt x="2893752" y="0"/>
                </a:ln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9BF2DB5-81D3-40D1-94F2-8837C97AA617}"/>
              </a:ext>
            </a:extLst>
          </p:cNvPr>
          <p:cNvSpPr/>
          <p:nvPr/>
        </p:nvSpPr>
        <p:spPr>
          <a:xfrm rot="18900000">
            <a:off x="4649126" y="1982126"/>
            <a:ext cx="2893751" cy="2893751"/>
          </a:xfrm>
          <a:custGeom>
            <a:avLst/>
            <a:gdLst>
              <a:gd name="connsiteX0" fmla="*/ 2893751 w 2893751"/>
              <a:gd name="connsiteY0" fmla="*/ 0 h 2893751"/>
              <a:gd name="connsiteX1" fmla="*/ 2893751 w 2893751"/>
              <a:gd name="connsiteY1" fmla="*/ 2893751 h 2893751"/>
              <a:gd name="connsiteX2" fmla="*/ 0 w 2893751"/>
              <a:gd name="connsiteY2" fmla="*/ 2893751 h 2893751"/>
              <a:gd name="connsiteX3" fmla="*/ 127109 w 2893751"/>
              <a:gd name="connsiteY3" fmla="*/ 2766642 h 2893751"/>
              <a:gd name="connsiteX4" fmla="*/ 2766642 w 2893751"/>
              <a:gd name="connsiteY4" fmla="*/ 2766642 h 2893751"/>
              <a:gd name="connsiteX5" fmla="*/ 2766642 w 2893751"/>
              <a:gd name="connsiteY5" fmla="*/ 127109 h 2893751"/>
              <a:gd name="connsiteX6" fmla="*/ 2893751 w 2893751"/>
              <a:gd name="connsiteY6" fmla="*/ 0 h 2893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3751" h="2893751">
                <a:moveTo>
                  <a:pt x="2893751" y="0"/>
                </a:moveTo>
                <a:lnTo>
                  <a:pt x="2893751" y="2893751"/>
                </a:lnTo>
                <a:lnTo>
                  <a:pt x="0" y="2893751"/>
                </a:lnTo>
                <a:lnTo>
                  <a:pt x="127109" y="2766642"/>
                </a:lnTo>
                <a:lnTo>
                  <a:pt x="2766642" y="2766642"/>
                </a:lnTo>
                <a:lnTo>
                  <a:pt x="2766642" y="127109"/>
                </a:lnTo>
                <a:lnTo>
                  <a:pt x="2893751" y="0"/>
                </a:lnTo>
                <a:close/>
              </a:path>
            </a:pathLst>
          </a:cu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1">
            <a:extLst>
              <a:ext uri="{FF2B5EF4-FFF2-40B4-BE49-F238E27FC236}">
                <a16:creationId xmlns:a16="http://schemas.microsoft.com/office/drawing/2014/main" id="{B590F5D5-CE51-4637-8C18-86243A10BB30}"/>
              </a:ext>
            </a:extLst>
          </p:cNvPr>
          <p:cNvSpPr>
            <a:spLocks noChangeAspect="1"/>
          </p:cNvSpPr>
          <p:nvPr/>
        </p:nvSpPr>
        <p:spPr>
          <a:xfrm rot="2700000">
            <a:off x="4646676" y="1979676"/>
            <a:ext cx="2898648" cy="2898648"/>
          </a:xfrm>
          <a:prstGeom prst="rect">
            <a:avLst/>
          </a:prstGeom>
          <a:solidFill>
            <a:srgbClr val="B9E6F6"/>
          </a:solidFill>
          <a:ln w="114300">
            <a:solidFill>
              <a:srgbClr val="F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0" name="song">
            <a:hlinkClick r:id="" action="ppaction://media"/>
            <a:extLst>
              <a:ext uri="{FF2B5EF4-FFF2-40B4-BE49-F238E27FC236}">
                <a16:creationId xmlns:a16="http://schemas.microsoft.com/office/drawing/2014/main" id="{225F667C-011F-46AF-A1C9-9FCE4232EE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67800" y="-1249526"/>
            <a:ext cx="609600" cy="563725"/>
          </a:xfrm>
          <a:prstGeom prst="rect">
            <a:avLst/>
          </a:prstGeom>
        </p:spPr>
      </p:pic>
      <p:sp>
        <p:nvSpPr>
          <p:cNvPr id="87" name="Rectangle 86">
            <a:extLst>
              <a:ext uri="{FF2B5EF4-FFF2-40B4-BE49-F238E27FC236}">
                <a16:creationId xmlns:a16="http://schemas.microsoft.com/office/drawing/2014/main" id="{844EDBD1-CF81-41D8-B05F-DBF55630310A}"/>
              </a:ext>
            </a:extLst>
          </p:cNvPr>
          <p:cNvSpPr/>
          <p:nvPr/>
        </p:nvSpPr>
        <p:spPr>
          <a:xfrm>
            <a:off x="907150" y="2822705"/>
            <a:ext cx="10374930" cy="1295400"/>
          </a:xfrm>
          <a:prstGeom prst="rect">
            <a:avLst/>
          </a:prstGeom>
          <a:solidFill>
            <a:schemeClr val="accent6">
              <a:lumMod val="40000"/>
              <a:lumOff val="60000"/>
            </a:schemeClr>
          </a:solidFill>
          <a:ln>
            <a:noFill/>
          </a:ln>
          <a:effectLst>
            <a:outerShdw blurRad="50800" dist="38100" dir="5400000" algn="t" rotWithShape="0">
              <a:prstClr val="black">
                <a:alpha val="40000"/>
              </a:prstClr>
            </a:outerShd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1A9B550A-99BB-4D9A-9FC5-25FC62462502}"/>
              </a:ext>
            </a:extLst>
          </p:cNvPr>
          <p:cNvSpPr/>
          <p:nvPr/>
        </p:nvSpPr>
        <p:spPr>
          <a:xfrm>
            <a:off x="4483904"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18444393-35B1-4D0A-B97B-FC948BC58A7A}"/>
              </a:ext>
            </a:extLst>
          </p:cNvPr>
          <p:cNvSpPr/>
          <p:nvPr/>
        </p:nvSpPr>
        <p:spPr>
          <a:xfrm>
            <a:off x="7313539" y="3200400"/>
            <a:ext cx="457200" cy="4572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E2F3E779-593E-4C19-9663-B032F903588E}"/>
              </a:ext>
            </a:extLst>
          </p:cNvPr>
          <p:cNvSpPr txBox="1"/>
          <p:nvPr/>
        </p:nvSpPr>
        <p:spPr>
          <a:xfrm>
            <a:off x="302006" y="3032516"/>
            <a:ext cx="11658600" cy="33547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solidFill>
                </a:ln>
                <a:solidFill>
                  <a:srgbClr val="ED7D31"/>
                </a:solidFill>
                <a:effectLst>
                  <a:glow rad="228600">
                    <a:srgbClr val="FFC000">
                      <a:satMod val="175000"/>
                      <a:alpha val="40000"/>
                    </a:srgbClr>
                  </a:glow>
                </a:effectLst>
                <a:uLnTx/>
                <a:uFillTx/>
                <a:latin typeface="#9Slide03 AllRoundGothic" panose="020B0703020202020104" pitchFamily="34" charset="0"/>
                <a:ea typeface="+mn-ea"/>
                <a:cs typeface="+mn-cs"/>
              </a:rPr>
              <a:t>WELCOME TO CAO TRI CENTER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srgbClr val="FF0000"/>
              </a:solidFill>
              <a:effectLst/>
              <a:uLnTx/>
              <a:uFillTx/>
              <a:latin typeface="#9Slide03 AllRoundGothic" panose="020B07030202020201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Bài</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giảng</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Vật</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lí</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10</a:t>
            </a:r>
            <a:r>
              <a:rPr kumimoji="0" lang="en-US" sz="5500" b="0" i="0" u="none" strike="noStrike" kern="1200" cap="none" spc="0" normalizeH="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CTST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Giáo</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a:t>
            </a:r>
            <a:r>
              <a:rPr kumimoji="0" lang="en-US" sz="5500" b="0" i="0" u="none" strike="noStrike" kern="1200" cap="none" spc="0" normalizeH="0" baseline="0" noProof="0" dirty="0" err="1">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viên</a:t>
            </a:r>
            <a:r>
              <a:rPr kumimoji="0" lang="en-US" sz="5500" b="0" i="0" u="none" strike="noStrike" kern="1200" cap="none" spc="0" normalizeH="0" baseline="0" noProof="0" dirty="0">
                <a:ln>
                  <a:solidFill>
                    <a:prstClr val="black"/>
                  </a:solidFill>
                </a:ln>
                <a:solidFill>
                  <a:srgbClr val="C00000"/>
                </a:solidFill>
                <a:effectLst>
                  <a:glow rad="139700">
                    <a:srgbClr val="ED7D31">
                      <a:satMod val="175000"/>
                      <a:alpha val="40000"/>
                    </a:srgbClr>
                  </a:glow>
                </a:effectLst>
                <a:uLnTx/>
                <a:uFillTx/>
                <a:latin typeface="#9Slide03 AllRoundGothic" panose="020B0703020202020104" pitchFamily="34" charset="0"/>
                <a:ea typeface="+mn-ea"/>
                <a:cs typeface="+mn-cs"/>
              </a:rPr>
              <a:t>: TRẦN THI NHÂN</a:t>
            </a:r>
          </a:p>
        </p:txBody>
      </p:sp>
      <p:sp>
        <p:nvSpPr>
          <p:cNvPr id="196" name="Rectangle 195">
            <a:extLst>
              <a:ext uri="{FF2B5EF4-FFF2-40B4-BE49-F238E27FC236}">
                <a16:creationId xmlns:a16="http://schemas.microsoft.com/office/drawing/2014/main" id="{9558BC09-3174-4C27-B4B2-55E012C78DFE}"/>
              </a:ext>
            </a:extLst>
          </p:cNvPr>
          <p:cNvSpPr/>
          <p:nvPr/>
        </p:nvSpPr>
        <p:spPr>
          <a:xfrm>
            <a:off x="1753299" y="-1480768"/>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Rectangle 196">
            <a:extLst>
              <a:ext uri="{FF2B5EF4-FFF2-40B4-BE49-F238E27FC236}">
                <a16:creationId xmlns:a16="http://schemas.microsoft.com/office/drawing/2014/main" id="{02DE6670-EF5C-414D-9D70-A6DC5A987CE8}"/>
              </a:ext>
            </a:extLst>
          </p:cNvPr>
          <p:cNvSpPr/>
          <p:nvPr/>
        </p:nvSpPr>
        <p:spPr>
          <a:xfrm>
            <a:off x="10124114" y="-1480768"/>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3" name="Google Shape;2287;p67">
            <a:extLst>
              <a:ext uri="{FF2B5EF4-FFF2-40B4-BE49-F238E27FC236}">
                <a16:creationId xmlns:a16="http://schemas.microsoft.com/office/drawing/2014/main" id="{23E19ABC-E2B8-4701-BBD3-A12A49BE3AB2}"/>
              </a:ext>
            </a:extLst>
          </p:cNvPr>
          <p:cNvGrpSpPr/>
          <p:nvPr/>
        </p:nvGrpSpPr>
        <p:grpSpPr>
          <a:xfrm>
            <a:off x="12316393" y="-1163016"/>
            <a:ext cx="3666131" cy="2191716"/>
            <a:chOff x="1837875" y="1367375"/>
            <a:chExt cx="1664275" cy="994950"/>
          </a:xfrm>
        </p:grpSpPr>
        <p:sp>
          <p:nvSpPr>
            <p:cNvPr id="54" name="Google Shape;2288;p67">
              <a:extLst>
                <a:ext uri="{FF2B5EF4-FFF2-40B4-BE49-F238E27FC236}">
                  <a16:creationId xmlns:a16="http://schemas.microsoft.com/office/drawing/2014/main" id="{A00CFC99-BCE6-4009-9BF4-62D80126A4AD}"/>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289;p67">
              <a:extLst>
                <a:ext uri="{FF2B5EF4-FFF2-40B4-BE49-F238E27FC236}">
                  <a16:creationId xmlns:a16="http://schemas.microsoft.com/office/drawing/2014/main" id="{F1DD30EB-91F6-4C97-AA89-E231C171F3DA}"/>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290;p67">
              <a:extLst>
                <a:ext uri="{FF2B5EF4-FFF2-40B4-BE49-F238E27FC236}">
                  <a16:creationId xmlns:a16="http://schemas.microsoft.com/office/drawing/2014/main" id="{248B8AE3-5F70-4A86-A22D-2F893E2A63A6}"/>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291;p67">
              <a:extLst>
                <a:ext uri="{FF2B5EF4-FFF2-40B4-BE49-F238E27FC236}">
                  <a16:creationId xmlns:a16="http://schemas.microsoft.com/office/drawing/2014/main" id="{18BC2F91-0D45-45FE-8E79-F32CE37949E6}"/>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292;p67">
              <a:extLst>
                <a:ext uri="{FF2B5EF4-FFF2-40B4-BE49-F238E27FC236}">
                  <a16:creationId xmlns:a16="http://schemas.microsoft.com/office/drawing/2014/main" id="{F3277C5B-38E1-44D5-855A-B6CEB2B7B330}"/>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293;p67">
              <a:extLst>
                <a:ext uri="{FF2B5EF4-FFF2-40B4-BE49-F238E27FC236}">
                  <a16:creationId xmlns:a16="http://schemas.microsoft.com/office/drawing/2014/main" id="{28BFEF48-EA26-4F84-ADA3-D7210509CD3E}"/>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294;p67">
              <a:extLst>
                <a:ext uri="{FF2B5EF4-FFF2-40B4-BE49-F238E27FC236}">
                  <a16:creationId xmlns:a16="http://schemas.microsoft.com/office/drawing/2014/main" id="{40BCB2D4-6BFB-4459-9811-7EA1589035F4}"/>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295;p67">
              <a:extLst>
                <a:ext uri="{FF2B5EF4-FFF2-40B4-BE49-F238E27FC236}">
                  <a16:creationId xmlns:a16="http://schemas.microsoft.com/office/drawing/2014/main" id="{E2D35A1F-ADBB-44C2-8C47-35B9D6701161}"/>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4" name="Google Shape;2296;p67">
              <a:extLst>
                <a:ext uri="{FF2B5EF4-FFF2-40B4-BE49-F238E27FC236}">
                  <a16:creationId xmlns:a16="http://schemas.microsoft.com/office/drawing/2014/main" id="{165ECDC9-165D-45FB-B5C0-53BF8D00E6A7}"/>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297;p67">
              <a:extLst>
                <a:ext uri="{FF2B5EF4-FFF2-40B4-BE49-F238E27FC236}">
                  <a16:creationId xmlns:a16="http://schemas.microsoft.com/office/drawing/2014/main" id="{42F621A7-2A40-411A-8A3E-453ADB5BD497}"/>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298;p67">
              <a:extLst>
                <a:ext uri="{FF2B5EF4-FFF2-40B4-BE49-F238E27FC236}">
                  <a16:creationId xmlns:a16="http://schemas.microsoft.com/office/drawing/2014/main" id="{93A8044F-996D-427A-A642-9A62CA819155}"/>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299;p67">
              <a:extLst>
                <a:ext uri="{FF2B5EF4-FFF2-40B4-BE49-F238E27FC236}">
                  <a16:creationId xmlns:a16="http://schemas.microsoft.com/office/drawing/2014/main" id="{C231E100-91E9-4275-9DEF-15146ACC7344}"/>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300;p67">
              <a:extLst>
                <a:ext uri="{FF2B5EF4-FFF2-40B4-BE49-F238E27FC236}">
                  <a16:creationId xmlns:a16="http://schemas.microsoft.com/office/drawing/2014/main" id="{707976A0-1988-4F47-9843-4E0101AD27D2}"/>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01;p67">
              <a:extLst>
                <a:ext uri="{FF2B5EF4-FFF2-40B4-BE49-F238E27FC236}">
                  <a16:creationId xmlns:a16="http://schemas.microsoft.com/office/drawing/2014/main" id="{C2484177-746D-4DA3-AAA8-28EDFEFA78F3}"/>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302;p67">
              <a:extLst>
                <a:ext uri="{FF2B5EF4-FFF2-40B4-BE49-F238E27FC236}">
                  <a16:creationId xmlns:a16="http://schemas.microsoft.com/office/drawing/2014/main" id="{E976C32F-FB59-4480-8EC4-627691869AF1}"/>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303;p67">
              <a:extLst>
                <a:ext uri="{FF2B5EF4-FFF2-40B4-BE49-F238E27FC236}">
                  <a16:creationId xmlns:a16="http://schemas.microsoft.com/office/drawing/2014/main" id="{E0FE4E48-BDF6-49E6-9DD6-4DFDA5D2DFF3}"/>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304;p67">
              <a:extLst>
                <a:ext uri="{FF2B5EF4-FFF2-40B4-BE49-F238E27FC236}">
                  <a16:creationId xmlns:a16="http://schemas.microsoft.com/office/drawing/2014/main" id="{451CF144-C2B1-4ED1-84D6-F01823F2B09C}"/>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305;p67">
              <a:extLst>
                <a:ext uri="{FF2B5EF4-FFF2-40B4-BE49-F238E27FC236}">
                  <a16:creationId xmlns:a16="http://schemas.microsoft.com/office/drawing/2014/main" id="{F2FF8EBE-D66E-47CC-9AB8-5E43D4B44C40}"/>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306;p67">
              <a:extLst>
                <a:ext uri="{FF2B5EF4-FFF2-40B4-BE49-F238E27FC236}">
                  <a16:creationId xmlns:a16="http://schemas.microsoft.com/office/drawing/2014/main" id="{9E704741-3701-4D29-B6F1-FA23F3E6BF97}"/>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2307;p67">
            <a:extLst>
              <a:ext uri="{FF2B5EF4-FFF2-40B4-BE49-F238E27FC236}">
                <a16:creationId xmlns:a16="http://schemas.microsoft.com/office/drawing/2014/main" id="{5D00BFF5-7940-4C51-BBE0-91EBFB96CE3B}"/>
              </a:ext>
            </a:extLst>
          </p:cNvPr>
          <p:cNvGrpSpPr/>
          <p:nvPr/>
        </p:nvGrpSpPr>
        <p:grpSpPr>
          <a:xfrm>
            <a:off x="3779016" y="7934979"/>
            <a:ext cx="1253416" cy="2261160"/>
            <a:chOff x="1332925" y="2597750"/>
            <a:chExt cx="569000" cy="1026475"/>
          </a:xfrm>
        </p:grpSpPr>
        <p:sp>
          <p:nvSpPr>
            <p:cNvPr id="94" name="Google Shape;2308;p67">
              <a:extLst>
                <a:ext uri="{FF2B5EF4-FFF2-40B4-BE49-F238E27FC236}">
                  <a16:creationId xmlns:a16="http://schemas.microsoft.com/office/drawing/2014/main" id="{3DB37C5D-504D-47E9-8820-57E4B43DBECB}"/>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309;p67">
              <a:extLst>
                <a:ext uri="{FF2B5EF4-FFF2-40B4-BE49-F238E27FC236}">
                  <a16:creationId xmlns:a16="http://schemas.microsoft.com/office/drawing/2014/main" id="{65444A31-41FB-4F67-8CA8-20D05271DBD4}"/>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6" name="Google Shape;2310;p67">
              <a:extLst>
                <a:ext uri="{FF2B5EF4-FFF2-40B4-BE49-F238E27FC236}">
                  <a16:creationId xmlns:a16="http://schemas.microsoft.com/office/drawing/2014/main" id="{BE63EA0D-57B3-45C2-B407-53C09D5007C0}"/>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11;p67">
              <a:extLst>
                <a:ext uri="{FF2B5EF4-FFF2-40B4-BE49-F238E27FC236}">
                  <a16:creationId xmlns:a16="http://schemas.microsoft.com/office/drawing/2014/main" id="{4C8C06FC-A8DB-4BF2-B8D5-E2082E7CCED1}"/>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12;p67">
              <a:extLst>
                <a:ext uri="{FF2B5EF4-FFF2-40B4-BE49-F238E27FC236}">
                  <a16:creationId xmlns:a16="http://schemas.microsoft.com/office/drawing/2014/main" id="{2916D946-5FE2-472B-8D0E-EF5BEA4C2F98}"/>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13;p67">
              <a:extLst>
                <a:ext uri="{FF2B5EF4-FFF2-40B4-BE49-F238E27FC236}">
                  <a16:creationId xmlns:a16="http://schemas.microsoft.com/office/drawing/2014/main" id="{3F538FE5-57DF-4E2F-ABDA-E515D0527D6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14;p67">
              <a:extLst>
                <a:ext uri="{FF2B5EF4-FFF2-40B4-BE49-F238E27FC236}">
                  <a16:creationId xmlns:a16="http://schemas.microsoft.com/office/drawing/2014/main" id="{81AE96B4-1D87-4610-B9E5-8B220C7428E2}"/>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15;p67">
              <a:extLst>
                <a:ext uri="{FF2B5EF4-FFF2-40B4-BE49-F238E27FC236}">
                  <a16:creationId xmlns:a16="http://schemas.microsoft.com/office/drawing/2014/main" id="{4839A87D-4377-4CC2-9E75-4B9B08FB3B5C}"/>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16;p67">
              <a:extLst>
                <a:ext uri="{FF2B5EF4-FFF2-40B4-BE49-F238E27FC236}">
                  <a16:creationId xmlns:a16="http://schemas.microsoft.com/office/drawing/2014/main" id="{8D713A55-E4D0-4CFE-890D-897DADD8D27A}"/>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3" name="Google Shape;2317;p67">
            <a:extLst>
              <a:ext uri="{FF2B5EF4-FFF2-40B4-BE49-F238E27FC236}">
                <a16:creationId xmlns:a16="http://schemas.microsoft.com/office/drawing/2014/main" id="{CA2E7BA0-990F-4748-8607-B3C9D65C3AC1}"/>
              </a:ext>
            </a:extLst>
          </p:cNvPr>
          <p:cNvGrpSpPr/>
          <p:nvPr/>
        </p:nvGrpSpPr>
        <p:grpSpPr>
          <a:xfrm>
            <a:off x="9317447" y="7940914"/>
            <a:ext cx="2998946" cy="3542001"/>
            <a:chOff x="2008600" y="2588450"/>
            <a:chExt cx="1361400" cy="1607925"/>
          </a:xfrm>
        </p:grpSpPr>
        <p:sp>
          <p:nvSpPr>
            <p:cNvPr id="104" name="Google Shape;2318;p67">
              <a:extLst>
                <a:ext uri="{FF2B5EF4-FFF2-40B4-BE49-F238E27FC236}">
                  <a16:creationId xmlns:a16="http://schemas.microsoft.com/office/drawing/2014/main" id="{DEAA63CC-0B21-43F8-A902-A17FA726E645}"/>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19;p67">
              <a:extLst>
                <a:ext uri="{FF2B5EF4-FFF2-40B4-BE49-F238E27FC236}">
                  <a16:creationId xmlns:a16="http://schemas.microsoft.com/office/drawing/2014/main" id="{55738417-2D40-4EB0-A35D-C8FCD3AA9763}"/>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20;p67">
              <a:extLst>
                <a:ext uri="{FF2B5EF4-FFF2-40B4-BE49-F238E27FC236}">
                  <a16:creationId xmlns:a16="http://schemas.microsoft.com/office/drawing/2014/main" id="{9DC8A740-6185-4B76-9E99-8D18BD2F4297}"/>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21;p67">
              <a:extLst>
                <a:ext uri="{FF2B5EF4-FFF2-40B4-BE49-F238E27FC236}">
                  <a16:creationId xmlns:a16="http://schemas.microsoft.com/office/drawing/2014/main" id="{2DFBEBE5-5529-4317-A5B3-D03E1E47F365}"/>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22;p67">
              <a:extLst>
                <a:ext uri="{FF2B5EF4-FFF2-40B4-BE49-F238E27FC236}">
                  <a16:creationId xmlns:a16="http://schemas.microsoft.com/office/drawing/2014/main" id="{44F81E0B-B521-420C-8E32-D5AF729C6799}"/>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23;p67">
              <a:extLst>
                <a:ext uri="{FF2B5EF4-FFF2-40B4-BE49-F238E27FC236}">
                  <a16:creationId xmlns:a16="http://schemas.microsoft.com/office/drawing/2014/main" id="{8426627A-2571-4050-938B-F875DAC83930}"/>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24;p67">
              <a:extLst>
                <a:ext uri="{FF2B5EF4-FFF2-40B4-BE49-F238E27FC236}">
                  <a16:creationId xmlns:a16="http://schemas.microsoft.com/office/drawing/2014/main" id="{9C30FA57-36A9-4906-A149-65F626C0FCB9}"/>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25;p67">
              <a:extLst>
                <a:ext uri="{FF2B5EF4-FFF2-40B4-BE49-F238E27FC236}">
                  <a16:creationId xmlns:a16="http://schemas.microsoft.com/office/drawing/2014/main" id="{665AF442-F15C-4DCB-8C7B-A7A0AF76F2B4}"/>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26;p67">
              <a:extLst>
                <a:ext uri="{FF2B5EF4-FFF2-40B4-BE49-F238E27FC236}">
                  <a16:creationId xmlns:a16="http://schemas.microsoft.com/office/drawing/2014/main" id="{F19CC47D-910D-4664-AA16-22B14374BF16}"/>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27;p67">
              <a:extLst>
                <a:ext uri="{FF2B5EF4-FFF2-40B4-BE49-F238E27FC236}">
                  <a16:creationId xmlns:a16="http://schemas.microsoft.com/office/drawing/2014/main" id="{FA43C4BA-6C79-421C-B8CD-AB1313EF3B37}"/>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28;p67">
              <a:extLst>
                <a:ext uri="{FF2B5EF4-FFF2-40B4-BE49-F238E27FC236}">
                  <a16:creationId xmlns:a16="http://schemas.microsoft.com/office/drawing/2014/main" id="{51F187BA-8BF8-4DD6-A94C-6FD091235392}"/>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5" name="Google Shape;2329;p67">
            <a:extLst>
              <a:ext uri="{FF2B5EF4-FFF2-40B4-BE49-F238E27FC236}">
                <a16:creationId xmlns:a16="http://schemas.microsoft.com/office/drawing/2014/main" id="{FB2C8FB8-0AD4-4538-9FCB-4666E2C20E1A}"/>
              </a:ext>
            </a:extLst>
          </p:cNvPr>
          <p:cNvGrpSpPr/>
          <p:nvPr/>
        </p:nvGrpSpPr>
        <p:grpSpPr>
          <a:xfrm>
            <a:off x="12546700" y="3747309"/>
            <a:ext cx="3559017" cy="2072601"/>
            <a:chOff x="5224320" y="1831359"/>
            <a:chExt cx="2766477" cy="1611063"/>
          </a:xfrm>
        </p:grpSpPr>
        <p:grpSp>
          <p:nvGrpSpPr>
            <p:cNvPr id="116" name="Google Shape;2330;p67">
              <a:extLst>
                <a:ext uri="{FF2B5EF4-FFF2-40B4-BE49-F238E27FC236}">
                  <a16:creationId xmlns:a16="http://schemas.microsoft.com/office/drawing/2014/main" id="{3F9EC5D9-2E8A-4803-840A-919F62978643}"/>
                </a:ext>
              </a:extLst>
            </p:cNvPr>
            <p:cNvGrpSpPr/>
            <p:nvPr/>
          </p:nvGrpSpPr>
          <p:grpSpPr>
            <a:xfrm>
              <a:off x="5224320" y="1831359"/>
              <a:ext cx="1636746" cy="807820"/>
              <a:chOff x="2315575" y="2119875"/>
              <a:chExt cx="955876" cy="471775"/>
            </a:xfrm>
          </p:grpSpPr>
          <p:sp>
            <p:nvSpPr>
              <p:cNvPr id="120" name="Google Shape;2331;p67">
                <a:extLst>
                  <a:ext uri="{FF2B5EF4-FFF2-40B4-BE49-F238E27FC236}">
                    <a16:creationId xmlns:a16="http://schemas.microsoft.com/office/drawing/2014/main" id="{3588F2FF-F22B-4B2F-918C-5213FDB9A307}"/>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32;p67">
                <a:extLst>
                  <a:ext uri="{FF2B5EF4-FFF2-40B4-BE49-F238E27FC236}">
                    <a16:creationId xmlns:a16="http://schemas.microsoft.com/office/drawing/2014/main" id="{16C9EBCB-8E0B-417F-9046-D28433A8B423}"/>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333;p67">
                <a:extLst>
                  <a:ext uri="{FF2B5EF4-FFF2-40B4-BE49-F238E27FC236}">
                    <a16:creationId xmlns:a16="http://schemas.microsoft.com/office/drawing/2014/main" id="{58CB817D-A714-401E-8125-2EB4585FE0AF}"/>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334;p67">
                <a:extLst>
                  <a:ext uri="{FF2B5EF4-FFF2-40B4-BE49-F238E27FC236}">
                    <a16:creationId xmlns:a16="http://schemas.microsoft.com/office/drawing/2014/main" id="{29E05C29-6E21-4656-A42A-84405BB79AAC}"/>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335;p67">
                <a:extLst>
                  <a:ext uri="{FF2B5EF4-FFF2-40B4-BE49-F238E27FC236}">
                    <a16:creationId xmlns:a16="http://schemas.microsoft.com/office/drawing/2014/main" id="{61467EF6-D0A4-4E38-8C0A-57212BB169C6}"/>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336;p67">
                <a:extLst>
                  <a:ext uri="{FF2B5EF4-FFF2-40B4-BE49-F238E27FC236}">
                    <a16:creationId xmlns:a16="http://schemas.microsoft.com/office/drawing/2014/main" id="{65088E9D-FB1E-4670-A3E4-48FA6E395FAE}"/>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337;p67">
                <a:extLst>
                  <a:ext uri="{FF2B5EF4-FFF2-40B4-BE49-F238E27FC236}">
                    <a16:creationId xmlns:a16="http://schemas.microsoft.com/office/drawing/2014/main" id="{71EE9DA1-9BCE-49D2-B660-94CACE39BD33}"/>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338;p67">
                <a:extLst>
                  <a:ext uri="{FF2B5EF4-FFF2-40B4-BE49-F238E27FC236}">
                    <a16:creationId xmlns:a16="http://schemas.microsoft.com/office/drawing/2014/main" id="{E70FF20D-870C-4636-AA84-2DBF58B159CC}"/>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339;p67">
                <a:extLst>
                  <a:ext uri="{FF2B5EF4-FFF2-40B4-BE49-F238E27FC236}">
                    <a16:creationId xmlns:a16="http://schemas.microsoft.com/office/drawing/2014/main" id="{5177624D-5FCA-4547-A3EE-2C48C325D8EA}"/>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7" name="Google Shape;2340;p67">
              <a:extLst>
                <a:ext uri="{FF2B5EF4-FFF2-40B4-BE49-F238E27FC236}">
                  <a16:creationId xmlns:a16="http://schemas.microsoft.com/office/drawing/2014/main" id="{D0C63F52-B3B8-4837-A222-E23BE23A74A7}"/>
                </a:ext>
              </a:extLst>
            </p:cNvPr>
            <p:cNvGrpSpPr/>
            <p:nvPr/>
          </p:nvGrpSpPr>
          <p:grpSpPr>
            <a:xfrm rot="-2700000">
              <a:off x="6957406" y="1838311"/>
              <a:ext cx="1033391" cy="1604111"/>
              <a:chOff x="2766500" y="3259575"/>
              <a:chExt cx="603500" cy="936800"/>
            </a:xfrm>
          </p:grpSpPr>
          <p:sp>
            <p:nvSpPr>
              <p:cNvPr id="118" name="Google Shape;2341;p67">
                <a:extLst>
                  <a:ext uri="{FF2B5EF4-FFF2-40B4-BE49-F238E27FC236}">
                    <a16:creationId xmlns:a16="http://schemas.microsoft.com/office/drawing/2014/main" id="{A500980A-0308-42F2-988D-A8158C2D8615}"/>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42;p67">
                <a:extLst>
                  <a:ext uri="{FF2B5EF4-FFF2-40B4-BE49-F238E27FC236}">
                    <a16:creationId xmlns:a16="http://schemas.microsoft.com/office/drawing/2014/main" id="{142118C9-AADC-4508-A83A-7CAF6EAE64A1}"/>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29" name="Google Shape;2345;p67">
            <a:extLst>
              <a:ext uri="{FF2B5EF4-FFF2-40B4-BE49-F238E27FC236}">
                <a16:creationId xmlns:a16="http://schemas.microsoft.com/office/drawing/2014/main" id="{1EC4E675-E60D-4B15-8B98-080F7E580FFF}"/>
              </a:ext>
            </a:extLst>
          </p:cNvPr>
          <p:cNvGrpSpPr/>
          <p:nvPr/>
        </p:nvGrpSpPr>
        <p:grpSpPr>
          <a:xfrm>
            <a:off x="-4279171" y="-1230206"/>
            <a:ext cx="3811303" cy="2239304"/>
            <a:chOff x="-176671" y="557597"/>
            <a:chExt cx="2966735" cy="1739948"/>
          </a:xfrm>
        </p:grpSpPr>
        <p:grpSp>
          <p:nvGrpSpPr>
            <p:cNvPr id="130" name="Google Shape;2346;p67">
              <a:extLst>
                <a:ext uri="{FF2B5EF4-FFF2-40B4-BE49-F238E27FC236}">
                  <a16:creationId xmlns:a16="http://schemas.microsoft.com/office/drawing/2014/main" id="{1C9CC0B1-3640-420E-B941-84F20BF61846}"/>
                </a:ext>
              </a:extLst>
            </p:cNvPr>
            <p:cNvGrpSpPr/>
            <p:nvPr/>
          </p:nvGrpSpPr>
          <p:grpSpPr>
            <a:xfrm>
              <a:off x="-176671" y="557597"/>
              <a:ext cx="2339644" cy="1242573"/>
              <a:chOff x="238125" y="1323775"/>
              <a:chExt cx="1366375" cy="725675"/>
            </a:xfrm>
          </p:grpSpPr>
          <p:sp>
            <p:nvSpPr>
              <p:cNvPr id="132" name="Google Shape;2347;p67">
                <a:extLst>
                  <a:ext uri="{FF2B5EF4-FFF2-40B4-BE49-F238E27FC236}">
                    <a16:creationId xmlns:a16="http://schemas.microsoft.com/office/drawing/2014/main" id="{90514C2A-77AD-4BC4-9BF5-5EC45B62C2FD}"/>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348;p67">
                <a:extLst>
                  <a:ext uri="{FF2B5EF4-FFF2-40B4-BE49-F238E27FC236}">
                    <a16:creationId xmlns:a16="http://schemas.microsoft.com/office/drawing/2014/main" id="{C04FE40C-98A2-49A1-952C-3684A135FD89}"/>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349;p67">
                <a:extLst>
                  <a:ext uri="{FF2B5EF4-FFF2-40B4-BE49-F238E27FC236}">
                    <a16:creationId xmlns:a16="http://schemas.microsoft.com/office/drawing/2014/main" id="{576C252B-C531-4929-B200-0D130841A4F4}"/>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350;p67">
                <a:extLst>
                  <a:ext uri="{FF2B5EF4-FFF2-40B4-BE49-F238E27FC236}">
                    <a16:creationId xmlns:a16="http://schemas.microsoft.com/office/drawing/2014/main" id="{75D949B2-2FBE-482D-918B-04BDD66A17EB}"/>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351;p67">
                <a:extLst>
                  <a:ext uri="{FF2B5EF4-FFF2-40B4-BE49-F238E27FC236}">
                    <a16:creationId xmlns:a16="http://schemas.microsoft.com/office/drawing/2014/main" id="{8D15D106-6B41-49B8-A3D3-8ED322CABA47}"/>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352;p67">
                <a:extLst>
                  <a:ext uri="{FF2B5EF4-FFF2-40B4-BE49-F238E27FC236}">
                    <a16:creationId xmlns:a16="http://schemas.microsoft.com/office/drawing/2014/main" id="{FBC0EDB6-2CA3-4EE9-817A-B626012845FF}"/>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353;p67">
                <a:extLst>
                  <a:ext uri="{FF2B5EF4-FFF2-40B4-BE49-F238E27FC236}">
                    <a16:creationId xmlns:a16="http://schemas.microsoft.com/office/drawing/2014/main" id="{4EFD45C5-9980-43CA-BC91-4DC8E2B75C70}"/>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354;p67">
                <a:extLst>
                  <a:ext uri="{FF2B5EF4-FFF2-40B4-BE49-F238E27FC236}">
                    <a16:creationId xmlns:a16="http://schemas.microsoft.com/office/drawing/2014/main" id="{EC1D02BA-83CE-4D0D-B861-6B3F43361AA8}"/>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0" name="Google Shape;2355;p67">
                <a:extLst>
                  <a:ext uri="{FF2B5EF4-FFF2-40B4-BE49-F238E27FC236}">
                    <a16:creationId xmlns:a16="http://schemas.microsoft.com/office/drawing/2014/main" id="{B10C6C68-4A2F-4118-A384-3558ADEC55BA}"/>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356;p67">
                <a:extLst>
                  <a:ext uri="{FF2B5EF4-FFF2-40B4-BE49-F238E27FC236}">
                    <a16:creationId xmlns:a16="http://schemas.microsoft.com/office/drawing/2014/main" id="{F7323753-3469-411E-890D-21D301E14059}"/>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1" name="Google Shape;2357;p67">
              <a:extLst>
                <a:ext uri="{FF2B5EF4-FFF2-40B4-BE49-F238E27FC236}">
                  <a16:creationId xmlns:a16="http://schemas.microsoft.com/office/drawing/2014/main" id="{CFFC9970-D283-408C-B631-7F96983ABDC4}"/>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sp>
      </p:grpSp>
      <p:grpSp>
        <p:nvGrpSpPr>
          <p:cNvPr id="142" name="Google Shape;2358;p67">
            <a:extLst>
              <a:ext uri="{FF2B5EF4-FFF2-40B4-BE49-F238E27FC236}">
                <a16:creationId xmlns:a16="http://schemas.microsoft.com/office/drawing/2014/main" id="{8A24BB02-FE9F-4B9C-A88E-97BCE479F830}"/>
              </a:ext>
            </a:extLst>
          </p:cNvPr>
          <p:cNvGrpSpPr/>
          <p:nvPr/>
        </p:nvGrpSpPr>
        <p:grpSpPr>
          <a:xfrm>
            <a:off x="-3230555" y="5218700"/>
            <a:ext cx="2529153" cy="1976755"/>
            <a:chOff x="307600" y="2118900"/>
            <a:chExt cx="1146125" cy="887775"/>
          </a:xfrm>
        </p:grpSpPr>
        <p:sp>
          <p:nvSpPr>
            <p:cNvPr id="143" name="Google Shape;2359;p67">
              <a:extLst>
                <a:ext uri="{FF2B5EF4-FFF2-40B4-BE49-F238E27FC236}">
                  <a16:creationId xmlns:a16="http://schemas.microsoft.com/office/drawing/2014/main" id="{F76E6D28-6E60-49EF-A20B-8EC04BBDC887}"/>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360;p67">
              <a:extLst>
                <a:ext uri="{FF2B5EF4-FFF2-40B4-BE49-F238E27FC236}">
                  <a16:creationId xmlns:a16="http://schemas.microsoft.com/office/drawing/2014/main" id="{DF2957CD-7B30-4128-BB79-7698AC0601DC}"/>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5" name="Google Shape;2361;p67">
              <a:extLst>
                <a:ext uri="{FF2B5EF4-FFF2-40B4-BE49-F238E27FC236}">
                  <a16:creationId xmlns:a16="http://schemas.microsoft.com/office/drawing/2014/main" id="{051E2D7D-A15C-4035-9AF9-CDB835525D40}"/>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362;p67">
              <a:extLst>
                <a:ext uri="{FF2B5EF4-FFF2-40B4-BE49-F238E27FC236}">
                  <a16:creationId xmlns:a16="http://schemas.microsoft.com/office/drawing/2014/main" id="{B8B94912-A3A5-447C-B0E9-7D401EC15640}"/>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363;p67">
              <a:extLst>
                <a:ext uri="{FF2B5EF4-FFF2-40B4-BE49-F238E27FC236}">
                  <a16:creationId xmlns:a16="http://schemas.microsoft.com/office/drawing/2014/main" id="{2AF51210-11E3-4AA3-A698-2895A925635F}"/>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364;p67">
              <a:extLst>
                <a:ext uri="{FF2B5EF4-FFF2-40B4-BE49-F238E27FC236}">
                  <a16:creationId xmlns:a16="http://schemas.microsoft.com/office/drawing/2014/main" id="{F056BBE2-77A0-4782-8127-F8ABB7AA01C4}"/>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365;p67">
              <a:extLst>
                <a:ext uri="{FF2B5EF4-FFF2-40B4-BE49-F238E27FC236}">
                  <a16:creationId xmlns:a16="http://schemas.microsoft.com/office/drawing/2014/main" id="{64710498-85DD-4195-8A1B-B8F3EEEDED23}"/>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366;p67">
              <a:extLst>
                <a:ext uri="{FF2B5EF4-FFF2-40B4-BE49-F238E27FC236}">
                  <a16:creationId xmlns:a16="http://schemas.microsoft.com/office/drawing/2014/main" id="{AC86BFF8-AA28-40D7-A0AE-2CF2D38AD93F}"/>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367;p67">
              <a:extLst>
                <a:ext uri="{FF2B5EF4-FFF2-40B4-BE49-F238E27FC236}">
                  <a16:creationId xmlns:a16="http://schemas.microsoft.com/office/drawing/2014/main" id="{22A311C7-5DCF-4872-8A39-FF9FAF282219}"/>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368;p67">
              <a:extLst>
                <a:ext uri="{FF2B5EF4-FFF2-40B4-BE49-F238E27FC236}">
                  <a16:creationId xmlns:a16="http://schemas.microsoft.com/office/drawing/2014/main" id="{544FBC43-B1BE-4471-8075-6200E77F6023}"/>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369;p67">
              <a:extLst>
                <a:ext uri="{FF2B5EF4-FFF2-40B4-BE49-F238E27FC236}">
                  <a16:creationId xmlns:a16="http://schemas.microsoft.com/office/drawing/2014/main" id="{2A8CF2CA-2326-4F6F-BF81-E564E26C283B}"/>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370;p67">
              <a:extLst>
                <a:ext uri="{FF2B5EF4-FFF2-40B4-BE49-F238E27FC236}">
                  <a16:creationId xmlns:a16="http://schemas.microsoft.com/office/drawing/2014/main" id="{0D75DFC3-3F63-4823-AD5B-67C6E5B5D730}"/>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371;p67">
              <a:extLst>
                <a:ext uri="{FF2B5EF4-FFF2-40B4-BE49-F238E27FC236}">
                  <a16:creationId xmlns:a16="http://schemas.microsoft.com/office/drawing/2014/main" id="{96B3CD80-E871-4674-A81D-20ED4FBF7624}"/>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372;p67">
              <a:extLst>
                <a:ext uri="{FF2B5EF4-FFF2-40B4-BE49-F238E27FC236}">
                  <a16:creationId xmlns:a16="http://schemas.microsoft.com/office/drawing/2014/main" id="{2FBD70D8-F10C-4AC1-8C82-B1419677E7D6}"/>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373;p67">
              <a:extLst>
                <a:ext uri="{FF2B5EF4-FFF2-40B4-BE49-F238E27FC236}">
                  <a16:creationId xmlns:a16="http://schemas.microsoft.com/office/drawing/2014/main" id="{17F932DB-55BE-4BB2-9C35-9F7695A213F6}"/>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374;p67">
              <a:extLst>
                <a:ext uri="{FF2B5EF4-FFF2-40B4-BE49-F238E27FC236}">
                  <a16:creationId xmlns:a16="http://schemas.microsoft.com/office/drawing/2014/main" id="{F6CCAC33-CCCB-4D90-8D79-24C4F0AAAC32}"/>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375;p67">
              <a:extLst>
                <a:ext uri="{FF2B5EF4-FFF2-40B4-BE49-F238E27FC236}">
                  <a16:creationId xmlns:a16="http://schemas.microsoft.com/office/drawing/2014/main" id="{AF50C41B-FCB7-4EC6-AAD1-F4EE9BCBCA39}"/>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376;p67">
              <a:extLst>
                <a:ext uri="{FF2B5EF4-FFF2-40B4-BE49-F238E27FC236}">
                  <a16:creationId xmlns:a16="http://schemas.microsoft.com/office/drawing/2014/main" id="{963B8884-6188-43CA-A342-9FD3302C4C8E}"/>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377;p67">
              <a:extLst>
                <a:ext uri="{FF2B5EF4-FFF2-40B4-BE49-F238E27FC236}">
                  <a16:creationId xmlns:a16="http://schemas.microsoft.com/office/drawing/2014/main" id="{D672EFDE-D6FE-466D-A329-A5DA8C329C2C}"/>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378;p67">
              <a:extLst>
                <a:ext uri="{FF2B5EF4-FFF2-40B4-BE49-F238E27FC236}">
                  <a16:creationId xmlns:a16="http://schemas.microsoft.com/office/drawing/2014/main" id="{A9BBEF8E-6FE2-4767-B0D7-F95B2CBAD129}"/>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379;p67">
              <a:extLst>
                <a:ext uri="{FF2B5EF4-FFF2-40B4-BE49-F238E27FC236}">
                  <a16:creationId xmlns:a16="http://schemas.microsoft.com/office/drawing/2014/main" id="{9B91CDBF-B9EE-477C-90E2-E8BE7E61E216}"/>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380;p67">
              <a:extLst>
                <a:ext uri="{FF2B5EF4-FFF2-40B4-BE49-F238E27FC236}">
                  <a16:creationId xmlns:a16="http://schemas.microsoft.com/office/drawing/2014/main" id="{80117BA2-FABA-49AD-9D0A-4ABCAEB0C7AB}"/>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381;p67">
              <a:extLst>
                <a:ext uri="{FF2B5EF4-FFF2-40B4-BE49-F238E27FC236}">
                  <a16:creationId xmlns:a16="http://schemas.microsoft.com/office/drawing/2014/main" id="{1A64950D-C298-4D9C-8AB7-906A530E5B15}"/>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382;p67">
              <a:extLst>
                <a:ext uri="{FF2B5EF4-FFF2-40B4-BE49-F238E27FC236}">
                  <a16:creationId xmlns:a16="http://schemas.microsoft.com/office/drawing/2014/main" id="{CCA4D71D-74B0-4756-80B8-26046803D81F}"/>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383;p67">
              <a:extLst>
                <a:ext uri="{FF2B5EF4-FFF2-40B4-BE49-F238E27FC236}">
                  <a16:creationId xmlns:a16="http://schemas.microsoft.com/office/drawing/2014/main" id="{34B4055F-F844-4B1F-9B43-806CD675E472}"/>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384;p67">
              <a:extLst>
                <a:ext uri="{FF2B5EF4-FFF2-40B4-BE49-F238E27FC236}">
                  <a16:creationId xmlns:a16="http://schemas.microsoft.com/office/drawing/2014/main" id="{CD494EF3-1784-49E0-A109-BC3C4F868A9F}"/>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385;p67">
              <a:extLst>
                <a:ext uri="{FF2B5EF4-FFF2-40B4-BE49-F238E27FC236}">
                  <a16:creationId xmlns:a16="http://schemas.microsoft.com/office/drawing/2014/main" id="{1B1C773C-BDF3-479F-917F-C639D5357E72}"/>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386;p67">
              <a:extLst>
                <a:ext uri="{FF2B5EF4-FFF2-40B4-BE49-F238E27FC236}">
                  <a16:creationId xmlns:a16="http://schemas.microsoft.com/office/drawing/2014/main" id="{D89F51F4-FCC4-48E0-80CF-FE991722C591}"/>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387;p67">
              <a:extLst>
                <a:ext uri="{FF2B5EF4-FFF2-40B4-BE49-F238E27FC236}">
                  <a16:creationId xmlns:a16="http://schemas.microsoft.com/office/drawing/2014/main" id="{C87ADC92-8588-49BD-B06C-32883E1AC15D}"/>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388;p67">
              <a:extLst>
                <a:ext uri="{FF2B5EF4-FFF2-40B4-BE49-F238E27FC236}">
                  <a16:creationId xmlns:a16="http://schemas.microsoft.com/office/drawing/2014/main" id="{F098F59F-3041-4425-B197-928261782D35}"/>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389;p67">
              <a:extLst>
                <a:ext uri="{FF2B5EF4-FFF2-40B4-BE49-F238E27FC236}">
                  <a16:creationId xmlns:a16="http://schemas.microsoft.com/office/drawing/2014/main" id="{6B6E5980-1269-45ED-A64D-AAE76997B8C0}"/>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390;p67">
              <a:extLst>
                <a:ext uri="{FF2B5EF4-FFF2-40B4-BE49-F238E27FC236}">
                  <a16:creationId xmlns:a16="http://schemas.microsoft.com/office/drawing/2014/main" id="{9357F7D4-CA16-4766-9E62-9C2ACC9770E9}"/>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391;p67">
              <a:extLst>
                <a:ext uri="{FF2B5EF4-FFF2-40B4-BE49-F238E27FC236}">
                  <a16:creationId xmlns:a16="http://schemas.microsoft.com/office/drawing/2014/main" id="{91CADC6B-38AC-45B3-B433-7D17F6D43BB1}"/>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392;p67">
              <a:extLst>
                <a:ext uri="{FF2B5EF4-FFF2-40B4-BE49-F238E27FC236}">
                  <a16:creationId xmlns:a16="http://schemas.microsoft.com/office/drawing/2014/main" id="{6DA98A80-F981-4C87-A9C4-2AD3713BB1ED}"/>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393;p67">
              <a:extLst>
                <a:ext uri="{FF2B5EF4-FFF2-40B4-BE49-F238E27FC236}">
                  <a16:creationId xmlns:a16="http://schemas.microsoft.com/office/drawing/2014/main" id="{6AD0C220-2AE5-4A30-A26E-B1B3B22C426C}"/>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394;p67">
              <a:extLst>
                <a:ext uri="{FF2B5EF4-FFF2-40B4-BE49-F238E27FC236}">
                  <a16:creationId xmlns:a16="http://schemas.microsoft.com/office/drawing/2014/main" id="{5F77019A-576F-48D4-865A-1B1B45C4B9BA}"/>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395;p67">
              <a:extLst>
                <a:ext uri="{FF2B5EF4-FFF2-40B4-BE49-F238E27FC236}">
                  <a16:creationId xmlns:a16="http://schemas.microsoft.com/office/drawing/2014/main" id="{1BD9D28D-241E-4617-B8BE-0A86352EB380}"/>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396;p67">
              <a:extLst>
                <a:ext uri="{FF2B5EF4-FFF2-40B4-BE49-F238E27FC236}">
                  <a16:creationId xmlns:a16="http://schemas.microsoft.com/office/drawing/2014/main" id="{4568473F-66FC-4513-9B90-856AA8A5CFBB}"/>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397;p67">
              <a:extLst>
                <a:ext uri="{FF2B5EF4-FFF2-40B4-BE49-F238E27FC236}">
                  <a16:creationId xmlns:a16="http://schemas.microsoft.com/office/drawing/2014/main" id="{278AB1B2-4161-497A-8658-B3601962550C}"/>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398;p67">
              <a:extLst>
                <a:ext uri="{FF2B5EF4-FFF2-40B4-BE49-F238E27FC236}">
                  <a16:creationId xmlns:a16="http://schemas.microsoft.com/office/drawing/2014/main" id="{65C2A3BD-661C-4F84-BDA0-AB61020D462C}"/>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399;p67">
              <a:extLst>
                <a:ext uri="{FF2B5EF4-FFF2-40B4-BE49-F238E27FC236}">
                  <a16:creationId xmlns:a16="http://schemas.microsoft.com/office/drawing/2014/main" id="{4CF1DEA1-6D75-4A43-8839-3B5DAA5F486C}"/>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400;p67">
              <a:extLst>
                <a:ext uri="{FF2B5EF4-FFF2-40B4-BE49-F238E27FC236}">
                  <a16:creationId xmlns:a16="http://schemas.microsoft.com/office/drawing/2014/main" id="{15367178-9969-479F-AD2F-40B3797113DC}"/>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401;p67">
              <a:extLst>
                <a:ext uri="{FF2B5EF4-FFF2-40B4-BE49-F238E27FC236}">
                  <a16:creationId xmlns:a16="http://schemas.microsoft.com/office/drawing/2014/main" id="{3CA018C8-080A-48B0-A152-A32D3425E44F}"/>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4" fill="hold"/>
                                            <p:tgtEl>
                                              <p:spTgt spid="70"/>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600" fill="hold"/>
                                            <p:tgtEl>
                                              <p:spTgt spid="2"/>
                                            </p:tgtEl>
                                            <p:attrNameLst>
                                              <p:attrName>ppt_w</p:attrName>
                                            </p:attrNameLst>
                                          </p:cBhvr>
                                          <p:tavLst>
                                            <p:tav tm="0">
                                              <p:val>
                                                <p:fltVal val="0"/>
                                              </p:val>
                                            </p:tav>
                                            <p:tav tm="100000">
                                              <p:val>
                                                <p:strVal val="#ppt_w"/>
                                              </p:val>
                                            </p:tav>
                                          </p:tavLst>
                                        </p:anim>
                                        <p:anim calcmode="lin" valueType="num">
                                          <p:cBhvr>
                                            <p:cTn id="10" dur="600" fill="hold"/>
                                            <p:tgtEl>
                                              <p:spTgt spid="2"/>
                                            </p:tgtEl>
                                            <p:attrNameLst>
                                              <p:attrName>ppt_h</p:attrName>
                                            </p:attrNameLst>
                                          </p:cBhvr>
                                          <p:tavLst>
                                            <p:tav tm="0">
                                              <p:val>
                                                <p:fltVal val="0"/>
                                              </p:val>
                                            </p:tav>
                                            <p:tav tm="100000">
                                              <p:val>
                                                <p:strVal val="#ppt_h"/>
                                              </p:val>
                                            </p:tav>
                                          </p:tavLst>
                                        </p:anim>
                                        <p:animEffect transition="in" filter="fade">
                                          <p:cBhvr>
                                            <p:cTn id="11" dur="600"/>
                                            <p:tgtEl>
                                              <p:spTgt spid="2"/>
                                            </p:tgtEl>
                                          </p:cBhvr>
                                        </p:animEffect>
                                      </p:childTnLst>
                                    </p:cTn>
                                  </p:par>
                                  <p:par>
                                    <p:cTn id="12" presetID="6" presetClass="emph" presetSubtype="0" accel="36667" fill="hold" grpId="1" nodeType="withEffect" p14:presetBounceEnd="55556">
                                      <p:stCondLst>
                                        <p:cond delay="250"/>
                                      </p:stCondLst>
                                      <p:childTnLst>
                                        <p:animScale p14:bounceEnd="55556">
                                          <p:cBhvr>
                                            <p:cTn id="13" dur="900" fill="hold"/>
                                            <p:tgtEl>
                                              <p:spTgt spid="2"/>
                                            </p:tgtEl>
                                          </p:cBhvr>
                                          <p:by x="150000" y="150000"/>
                                        </p:animScale>
                                      </p:childTnLst>
                                    </p:cTn>
                                  </p:par>
                                  <p:par>
                                    <p:cTn id="14" presetID="22" presetClass="entr" presetSubtype="1" fill="hold" grpId="0" nodeType="withEffect">
                                      <p:stCondLst>
                                        <p:cond delay="80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350"/>
                                            <p:tgtEl>
                                              <p:spTgt spid="27"/>
                                            </p:tgtEl>
                                          </p:cBhvr>
                                        </p:animEffect>
                                      </p:childTnLst>
                                    </p:cTn>
                                  </p:par>
                                  <p:par>
                                    <p:cTn id="17" presetID="22" presetClass="entr" presetSubtype="4" fill="hold" grpId="0" nodeType="withEffect">
                                      <p:stCondLst>
                                        <p:cond delay="115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350"/>
                                            <p:tgtEl>
                                              <p:spTgt spid="28"/>
                                            </p:tgtEl>
                                          </p:cBhvr>
                                        </p:animEffect>
                                      </p:childTnLst>
                                    </p:cTn>
                                  </p:par>
                                  <p:par>
                                    <p:cTn id="20" presetID="22" presetClass="entr" presetSubtype="4" fill="hold" grpId="0" nodeType="withEffect">
                                      <p:stCondLst>
                                        <p:cond delay="80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350"/>
                                            <p:tgtEl>
                                              <p:spTgt spid="46"/>
                                            </p:tgtEl>
                                          </p:cBhvr>
                                        </p:animEffect>
                                      </p:childTnLst>
                                    </p:cTn>
                                  </p:par>
                                  <p:par>
                                    <p:cTn id="23" presetID="22" presetClass="entr" presetSubtype="1" fill="hold" grpId="0" nodeType="withEffect">
                                      <p:stCondLst>
                                        <p:cond delay="115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350"/>
                                            <p:tgtEl>
                                              <p:spTgt spid="47"/>
                                            </p:tgtEl>
                                          </p:cBhvr>
                                        </p:animEffect>
                                      </p:childTnLst>
                                    </p:cTn>
                                  </p:par>
                                  <p:par>
                                    <p:cTn id="26" presetID="1" presetClass="exit" presetSubtype="0" fill="hold" grpId="1" nodeType="withEffect">
                                      <p:stCondLst>
                                        <p:cond delay="1500"/>
                                      </p:stCondLst>
                                      <p:childTnLst>
                                        <p:set>
                                          <p:cBhvr>
                                            <p:cTn id="27" dur="1" fill="hold">
                                              <p:stCondLst>
                                                <p:cond delay="0"/>
                                              </p:stCondLst>
                                            </p:cTn>
                                            <p:tgtEl>
                                              <p:spTgt spid="46"/>
                                            </p:tgtEl>
                                            <p:attrNameLst>
                                              <p:attrName>style.visibility</p:attrName>
                                            </p:attrNameLst>
                                          </p:cBhvr>
                                          <p:to>
                                            <p:strVal val="hidden"/>
                                          </p:to>
                                        </p:set>
                                      </p:childTnLst>
                                    </p:cTn>
                                  </p:par>
                                  <p:par>
                                    <p:cTn id="28" presetID="1" presetClass="exit" presetSubtype="0" fill="hold" grpId="1" nodeType="withEffect">
                                      <p:stCondLst>
                                        <p:cond delay="1500"/>
                                      </p:stCondLst>
                                      <p:childTnLst>
                                        <p:set>
                                          <p:cBhvr>
                                            <p:cTn id="29" dur="1" fill="hold">
                                              <p:stCondLst>
                                                <p:cond delay="0"/>
                                              </p:stCondLst>
                                            </p:cTn>
                                            <p:tgtEl>
                                              <p:spTgt spid="47"/>
                                            </p:tgtEl>
                                            <p:attrNameLst>
                                              <p:attrName>style.visibility</p:attrName>
                                            </p:attrNameLst>
                                          </p:cBhvr>
                                          <p:to>
                                            <p:strVal val="hidden"/>
                                          </p:to>
                                        </p:set>
                                      </p:childTnLst>
                                    </p:cTn>
                                  </p:par>
                                  <p:par>
                                    <p:cTn id="30" presetID="1" presetClass="entr" presetSubtype="0" fill="hold" nodeType="withEffect">
                                      <p:stCondLst>
                                        <p:cond delay="1500"/>
                                      </p:stCondLst>
                                      <p:childTnLst>
                                        <p:set>
                                          <p:cBhvr>
                                            <p:cTn id="31" dur="1" fill="hold">
                                              <p:stCondLst>
                                                <p:cond delay="0"/>
                                              </p:stCondLst>
                                            </p:cTn>
                                            <p:tgtEl>
                                              <p:spTgt spid="51"/>
                                            </p:tgtEl>
                                            <p:attrNameLst>
                                              <p:attrName>style.visibility</p:attrName>
                                            </p:attrNameLst>
                                          </p:cBhvr>
                                          <p:to>
                                            <p:strVal val="visible"/>
                                          </p:to>
                                        </p:set>
                                      </p:childTnLst>
                                    </p:cTn>
                                  </p:par>
                                  <p:par>
                                    <p:cTn id="32" presetID="8" presetClass="emph" presetSubtype="0" fill="hold" nodeType="withEffect">
                                      <p:stCondLst>
                                        <p:cond delay="1500"/>
                                      </p:stCondLst>
                                      <p:childTnLst>
                                        <p:animRot by="5400000">
                                          <p:cBhvr>
                                            <p:cTn id="33" dur="2000" fill="hold"/>
                                            <p:tgtEl>
                                              <p:spTgt spid="51"/>
                                            </p:tgtEl>
                                            <p:attrNameLst>
                                              <p:attrName>r</p:attrName>
                                            </p:attrNameLst>
                                          </p:cBhvr>
                                        </p:animRot>
                                      </p:childTnLst>
                                    </p:cTn>
                                  </p:par>
                                  <p:par>
                                    <p:cTn id="34" presetID="1" presetClass="entr" presetSubtype="0" fill="hold" grpId="2" nodeType="withEffect">
                                      <p:stCondLst>
                                        <p:cond delay="750"/>
                                      </p:stCondLst>
                                      <p:childTnLst>
                                        <p:set>
                                          <p:cBhvr>
                                            <p:cTn id="35" dur="1" fill="hold">
                                              <p:stCondLst>
                                                <p:cond delay="0"/>
                                              </p:stCondLst>
                                            </p:cTn>
                                            <p:tgtEl>
                                              <p:spTgt spid="12"/>
                                            </p:tgtEl>
                                            <p:attrNameLst>
                                              <p:attrName>style.visibility</p:attrName>
                                            </p:attrNameLst>
                                          </p:cBhvr>
                                          <p:to>
                                            <p:strVal val="visible"/>
                                          </p:to>
                                        </p:set>
                                      </p:childTnLst>
                                    </p:cTn>
                                  </p:par>
                                  <p:par>
                                    <p:cTn id="36" presetID="42" presetClass="path" presetSubtype="0" accel="7000" decel="79000" fill="hold" grpId="0" nodeType="withEffect">
                                      <p:stCondLst>
                                        <p:cond delay="500"/>
                                      </p:stCondLst>
                                      <p:childTnLst>
                                        <p:animMotion origin="layout" path="M -3.75E-6 2.22222E-6 L 0.18516 -0.30764 " pathEditMode="relative" rAng="0" ptsTypes="AA">
                                          <p:cBhvr>
                                            <p:cTn id="37" dur="1000" fill="hold"/>
                                            <p:tgtEl>
                                              <p:spTgt spid="12"/>
                                            </p:tgtEl>
                                            <p:attrNameLst>
                                              <p:attrName>ppt_x</p:attrName>
                                              <p:attrName>ppt_y</p:attrName>
                                            </p:attrNameLst>
                                          </p:cBhvr>
                                          <p:rCtr x="9258" y="-15394"/>
                                        </p:animMotion>
                                      </p:childTnLst>
                                    </p:cTn>
                                  </p:par>
                                  <p:par>
                                    <p:cTn id="38" presetID="10" presetClass="exit" presetSubtype="0" fill="hold" grpId="1" nodeType="withEffect">
                                      <p:stCondLst>
                                        <p:cond delay="75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 presetClass="entr" presetSubtype="0" fill="hold" grpId="2" nodeType="withEffect">
                                      <p:stCondLst>
                                        <p:cond delay="750"/>
                                      </p:stCondLst>
                                      <p:childTnLst>
                                        <p:set>
                                          <p:cBhvr>
                                            <p:cTn id="42" dur="1" fill="hold">
                                              <p:stCondLst>
                                                <p:cond delay="0"/>
                                              </p:stCondLst>
                                            </p:cTn>
                                            <p:tgtEl>
                                              <p:spTgt spid="16"/>
                                            </p:tgtEl>
                                            <p:attrNameLst>
                                              <p:attrName>style.visibility</p:attrName>
                                            </p:attrNameLst>
                                          </p:cBhvr>
                                          <p:to>
                                            <p:strVal val="visible"/>
                                          </p:to>
                                        </p:set>
                                      </p:childTnLst>
                                    </p:cTn>
                                  </p:par>
                                  <p:par>
                                    <p:cTn id="43" presetID="42" presetClass="path" presetSubtype="0" accel="7000" decel="79000" fill="hold" grpId="0" nodeType="withEffect">
                                      <p:stCondLst>
                                        <p:cond delay="570"/>
                                      </p:stCondLst>
                                      <p:childTnLst>
                                        <p:animMotion origin="layout" path="M -3.54167E-6 -4.81481E-6 L 0.25547 -0.11527 " pathEditMode="relative" rAng="0" ptsTypes="AA">
                                          <p:cBhvr>
                                            <p:cTn id="44" dur="1000" fill="hold"/>
                                            <p:tgtEl>
                                              <p:spTgt spid="16"/>
                                            </p:tgtEl>
                                            <p:attrNameLst>
                                              <p:attrName>ppt_x</p:attrName>
                                              <p:attrName>ppt_y</p:attrName>
                                            </p:attrNameLst>
                                          </p:cBhvr>
                                          <p:rCtr x="12773" y="-5764"/>
                                        </p:animMotion>
                                      </p:childTnLst>
                                    </p:cTn>
                                  </p:par>
                                  <p:par>
                                    <p:cTn id="45" presetID="10" presetClass="exit" presetSubtype="0" fill="hold" grpId="1" nodeType="withEffect">
                                      <p:stCondLst>
                                        <p:cond delay="9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 presetClass="entr" presetSubtype="0" fill="hold" grpId="2" nodeType="withEffect">
                                      <p:stCondLst>
                                        <p:cond delay="900"/>
                                      </p:stCondLst>
                                      <p:childTnLst>
                                        <p:set>
                                          <p:cBhvr>
                                            <p:cTn id="49" dur="1" fill="hold">
                                              <p:stCondLst>
                                                <p:cond delay="0"/>
                                              </p:stCondLst>
                                            </p:cTn>
                                            <p:tgtEl>
                                              <p:spTgt spid="13"/>
                                            </p:tgtEl>
                                            <p:attrNameLst>
                                              <p:attrName>style.visibility</p:attrName>
                                            </p:attrNameLst>
                                          </p:cBhvr>
                                          <p:to>
                                            <p:strVal val="visible"/>
                                          </p:to>
                                        </p:set>
                                      </p:childTnLst>
                                    </p:cTn>
                                  </p:par>
                                  <p:par>
                                    <p:cTn id="50" presetID="42" presetClass="path" presetSubtype="0" accel="7000" decel="79000" fill="hold" grpId="0" nodeType="withEffect">
                                      <p:stCondLst>
                                        <p:cond delay="500"/>
                                      </p:stCondLst>
                                      <p:childTnLst>
                                        <p:animMotion origin="layout" path="M 2.08333E-7 -3.7037E-6 L -0.02474 -0.43449 " pathEditMode="relative" rAng="0" ptsTypes="AA">
                                          <p:cBhvr>
                                            <p:cTn id="51" dur="1000" fill="hold"/>
                                            <p:tgtEl>
                                              <p:spTgt spid="13"/>
                                            </p:tgtEl>
                                            <p:attrNameLst>
                                              <p:attrName>ppt_x</p:attrName>
                                              <p:attrName>ppt_y</p:attrName>
                                            </p:attrNameLst>
                                          </p:cBhvr>
                                          <p:rCtr x="-1237" y="-21736"/>
                                        </p:animMotion>
                                      </p:childTnLst>
                                    </p:cTn>
                                  </p:par>
                                  <p:par>
                                    <p:cTn id="52" presetID="10" presetClass="exit" presetSubtype="0" fill="hold" grpId="1" nodeType="withEffect">
                                      <p:stCondLst>
                                        <p:cond delay="75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 presetClass="entr" presetSubtype="0" fill="hold" grpId="2" nodeType="withEffect">
                                      <p:stCondLst>
                                        <p:cond delay="750"/>
                                      </p:stCondLst>
                                      <p:childTnLst>
                                        <p:set>
                                          <p:cBhvr>
                                            <p:cTn id="56" dur="1" fill="hold">
                                              <p:stCondLst>
                                                <p:cond delay="0"/>
                                              </p:stCondLst>
                                            </p:cTn>
                                            <p:tgtEl>
                                              <p:spTgt spid="15"/>
                                            </p:tgtEl>
                                            <p:attrNameLst>
                                              <p:attrName>style.visibility</p:attrName>
                                            </p:attrNameLst>
                                          </p:cBhvr>
                                          <p:to>
                                            <p:strVal val="visible"/>
                                          </p:to>
                                        </p:set>
                                      </p:childTnLst>
                                    </p:cTn>
                                  </p:par>
                                  <p:par>
                                    <p:cTn id="57" presetID="42" presetClass="path" presetSubtype="0" accel="7000" decel="79000" fill="hold" grpId="0" nodeType="withEffect">
                                      <p:stCondLst>
                                        <p:cond delay="500"/>
                                      </p:stCondLst>
                                      <p:childTnLst>
                                        <p:animMotion origin="layout" path="M -1.45833E-6 4.81481E-6 L 0.22409 0.29675 " pathEditMode="relative" rAng="0" ptsTypes="AA">
                                          <p:cBhvr>
                                            <p:cTn id="58" dur="1000" fill="hold"/>
                                            <p:tgtEl>
                                              <p:spTgt spid="15"/>
                                            </p:tgtEl>
                                            <p:attrNameLst>
                                              <p:attrName>ppt_x</p:attrName>
                                              <p:attrName>ppt_y</p:attrName>
                                            </p:attrNameLst>
                                          </p:cBhvr>
                                          <p:rCtr x="11198" y="14838"/>
                                        </p:animMotion>
                                      </p:childTnLst>
                                    </p:cTn>
                                  </p:par>
                                  <p:par>
                                    <p:cTn id="59" presetID="10" presetClass="exit" presetSubtype="0" fill="hold" grpId="1" nodeType="withEffect">
                                      <p:stCondLst>
                                        <p:cond delay="75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 presetClass="entr" presetSubtype="0" fill="hold" grpId="2" nodeType="withEffect">
                                      <p:stCondLst>
                                        <p:cond delay="750"/>
                                      </p:stCondLst>
                                      <p:childTnLst>
                                        <p:set>
                                          <p:cBhvr>
                                            <p:cTn id="63" dur="1" fill="hold">
                                              <p:stCondLst>
                                                <p:cond delay="0"/>
                                              </p:stCondLst>
                                            </p:cTn>
                                            <p:tgtEl>
                                              <p:spTgt spid="9"/>
                                            </p:tgtEl>
                                            <p:attrNameLst>
                                              <p:attrName>style.visibility</p:attrName>
                                            </p:attrNameLst>
                                          </p:cBhvr>
                                          <p:to>
                                            <p:strVal val="visible"/>
                                          </p:to>
                                        </p:set>
                                      </p:childTnLst>
                                    </p:cTn>
                                  </p:par>
                                  <p:par>
                                    <p:cTn id="64" presetID="42" presetClass="path" presetSubtype="0" accel="7000" decel="79000" fill="hold" grpId="0" nodeType="withEffect">
                                      <p:stCondLst>
                                        <p:cond delay="600"/>
                                      </p:stCondLst>
                                      <p:childTnLst>
                                        <p:animMotion origin="layout" path="M 4.79167E-6 1.85185E-6 L 0.09987 0.3081 " pathEditMode="relative" rAng="0" ptsTypes="AA">
                                          <p:cBhvr>
                                            <p:cTn id="65" dur="1000" fill="hold"/>
                                            <p:tgtEl>
                                              <p:spTgt spid="9"/>
                                            </p:tgtEl>
                                            <p:attrNameLst>
                                              <p:attrName>ppt_x</p:attrName>
                                              <p:attrName>ppt_y</p:attrName>
                                            </p:attrNameLst>
                                          </p:cBhvr>
                                          <p:rCtr x="4987" y="15394"/>
                                        </p:animMotion>
                                      </p:childTnLst>
                                    </p:cTn>
                                  </p:par>
                                  <p:par>
                                    <p:cTn id="66" presetID="10" presetClass="exit" presetSubtype="0" fill="hold" grpId="1" nodeType="withEffect">
                                      <p:stCondLst>
                                        <p:cond delay="85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 presetClass="entr" presetSubtype="0" fill="hold" grpId="2" nodeType="withEffect">
                                      <p:stCondLst>
                                        <p:cond delay="850"/>
                                      </p:stCondLst>
                                      <p:childTnLst>
                                        <p:set>
                                          <p:cBhvr>
                                            <p:cTn id="70" dur="1" fill="hold">
                                              <p:stCondLst>
                                                <p:cond delay="0"/>
                                              </p:stCondLst>
                                            </p:cTn>
                                            <p:tgtEl>
                                              <p:spTgt spid="14"/>
                                            </p:tgtEl>
                                            <p:attrNameLst>
                                              <p:attrName>style.visibility</p:attrName>
                                            </p:attrNameLst>
                                          </p:cBhvr>
                                          <p:to>
                                            <p:strVal val="visible"/>
                                          </p:to>
                                        </p:set>
                                      </p:childTnLst>
                                    </p:cTn>
                                  </p:par>
                                  <p:par>
                                    <p:cTn id="71" presetID="42" presetClass="path" presetSubtype="0" accel="7000" decel="79000" fill="hold" grpId="0" nodeType="withEffect">
                                      <p:stCondLst>
                                        <p:cond delay="600"/>
                                      </p:stCondLst>
                                      <p:childTnLst>
                                        <p:animMotion origin="layout" path="M 5E-6 -3.7037E-6 L -0.06054 0.29213 " pathEditMode="relative" rAng="0" ptsTypes="AA">
                                          <p:cBhvr>
                                            <p:cTn id="72" dur="1000" fill="hold"/>
                                            <p:tgtEl>
                                              <p:spTgt spid="14"/>
                                            </p:tgtEl>
                                            <p:attrNameLst>
                                              <p:attrName>ppt_x</p:attrName>
                                              <p:attrName>ppt_y</p:attrName>
                                            </p:attrNameLst>
                                          </p:cBhvr>
                                          <p:rCtr x="-3034" y="14606"/>
                                        </p:animMotion>
                                      </p:childTnLst>
                                    </p:cTn>
                                  </p:par>
                                  <p:par>
                                    <p:cTn id="73" presetID="10" presetClass="exit" presetSubtype="0" fill="hold" grpId="1" nodeType="withEffect">
                                      <p:stCondLst>
                                        <p:cond delay="85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 presetClass="entr" presetSubtype="0" fill="hold" grpId="2" nodeType="withEffect">
                                      <p:stCondLst>
                                        <p:cond delay="850"/>
                                      </p:stCondLst>
                                      <p:childTnLst>
                                        <p:set>
                                          <p:cBhvr>
                                            <p:cTn id="77" dur="1" fill="hold">
                                              <p:stCondLst>
                                                <p:cond delay="0"/>
                                              </p:stCondLst>
                                            </p:cTn>
                                            <p:tgtEl>
                                              <p:spTgt spid="8"/>
                                            </p:tgtEl>
                                            <p:attrNameLst>
                                              <p:attrName>style.visibility</p:attrName>
                                            </p:attrNameLst>
                                          </p:cBhvr>
                                          <p:to>
                                            <p:strVal val="visible"/>
                                          </p:to>
                                        </p:set>
                                      </p:childTnLst>
                                    </p:cTn>
                                  </p:par>
                                  <p:par>
                                    <p:cTn id="78" presetID="42" presetClass="path" presetSubtype="0" accel="7000" decel="79000" fill="hold" grpId="0" nodeType="withEffect">
                                      <p:stCondLst>
                                        <p:cond delay="500"/>
                                      </p:stCondLst>
                                      <p:childTnLst>
                                        <p:animMotion origin="layout" path="M -3.95833E-6 -3.7037E-7 L -0.05026 0.15255 " pathEditMode="relative" rAng="0" ptsTypes="AA">
                                          <p:cBhvr>
                                            <p:cTn id="79" dur="1000" fill="hold"/>
                                            <p:tgtEl>
                                              <p:spTgt spid="8"/>
                                            </p:tgtEl>
                                            <p:attrNameLst>
                                              <p:attrName>ppt_x</p:attrName>
                                              <p:attrName>ppt_y</p:attrName>
                                            </p:attrNameLst>
                                          </p:cBhvr>
                                          <p:rCtr x="-2513" y="7616"/>
                                        </p:animMotion>
                                      </p:childTnLst>
                                    </p:cTn>
                                  </p:par>
                                  <p:par>
                                    <p:cTn id="80" presetID="10" presetClass="exit" presetSubtype="0" fill="hold" grpId="1" nodeType="withEffect">
                                      <p:stCondLst>
                                        <p:cond delay="75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 presetClass="entr" presetSubtype="0" fill="hold" grpId="2" nodeType="withEffect">
                                      <p:stCondLst>
                                        <p:cond delay="750"/>
                                      </p:stCondLst>
                                      <p:childTnLst>
                                        <p:set>
                                          <p:cBhvr>
                                            <p:cTn id="84" dur="1" fill="hold">
                                              <p:stCondLst>
                                                <p:cond delay="0"/>
                                              </p:stCondLst>
                                            </p:cTn>
                                            <p:tgtEl>
                                              <p:spTgt spid="6"/>
                                            </p:tgtEl>
                                            <p:attrNameLst>
                                              <p:attrName>style.visibility</p:attrName>
                                            </p:attrNameLst>
                                          </p:cBhvr>
                                          <p:to>
                                            <p:strVal val="visible"/>
                                          </p:to>
                                        </p:set>
                                      </p:childTnLst>
                                    </p:cTn>
                                  </p:par>
                                  <p:par>
                                    <p:cTn id="85" presetID="42" presetClass="path" presetSubtype="0" accel="7000" decel="79000" fill="hold" grpId="0" nodeType="withEffect">
                                      <p:stCondLst>
                                        <p:cond delay="500"/>
                                      </p:stCondLst>
                                      <p:childTnLst>
                                        <p:animMotion origin="layout" path="M 1.25E-6 -2.59259E-6 L -0.20625 0.1176 " pathEditMode="relative" rAng="0" ptsTypes="AA">
                                          <p:cBhvr>
                                            <p:cTn id="86" dur="1000" fill="hold"/>
                                            <p:tgtEl>
                                              <p:spTgt spid="6"/>
                                            </p:tgtEl>
                                            <p:attrNameLst>
                                              <p:attrName>ppt_x</p:attrName>
                                              <p:attrName>ppt_y</p:attrName>
                                            </p:attrNameLst>
                                          </p:cBhvr>
                                          <p:rCtr x="-10312" y="5880"/>
                                        </p:animMotion>
                                      </p:childTnLst>
                                    </p:cTn>
                                  </p:par>
                                  <p:par>
                                    <p:cTn id="87" presetID="10" presetClass="exit" presetSubtype="0" fill="hold" grpId="1" nodeType="withEffect">
                                      <p:stCondLst>
                                        <p:cond delay="75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 presetClass="entr" presetSubtype="0" fill="hold" grpId="2" nodeType="withEffect">
                                      <p:stCondLst>
                                        <p:cond delay="750"/>
                                      </p:stCondLst>
                                      <p:childTnLst>
                                        <p:set>
                                          <p:cBhvr>
                                            <p:cTn id="91" dur="1" fill="hold">
                                              <p:stCondLst>
                                                <p:cond delay="0"/>
                                              </p:stCondLst>
                                            </p:cTn>
                                            <p:tgtEl>
                                              <p:spTgt spid="7"/>
                                            </p:tgtEl>
                                            <p:attrNameLst>
                                              <p:attrName>style.visibility</p:attrName>
                                            </p:attrNameLst>
                                          </p:cBhvr>
                                          <p:to>
                                            <p:strVal val="visible"/>
                                          </p:to>
                                        </p:set>
                                      </p:childTnLst>
                                    </p:cTn>
                                  </p:par>
                                  <p:par>
                                    <p:cTn id="92" presetID="42" presetClass="path" presetSubtype="0" accel="7000" decel="79000" fill="hold" grpId="0" nodeType="withEffect">
                                      <p:stCondLst>
                                        <p:cond delay="500"/>
                                      </p:stCondLst>
                                      <p:childTnLst>
                                        <p:animMotion origin="layout" path="M 1.25E-6 -2.59259E-6 L -0.20625 0.1176 " pathEditMode="relative" rAng="0" ptsTypes="AA">
                                          <p:cBhvr>
                                            <p:cTn id="93" dur="1000" fill="hold"/>
                                            <p:tgtEl>
                                              <p:spTgt spid="7"/>
                                            </p:tgtEl>
                                            <p:attrNameLst>
                                              <p:attrName>ppt_x</p:attrName>
                                              <p:attrName>ppt_y</p:attrName>
                                            </p:attrNameLst>
                                          </p:cBhvr>
                                          <p:rCtr x="-10312" y="5880"/>
                                        </p:animMotion>
                                      </p:childTnLst>
                                    </p:cTn>
                                  </p:par>
                                  <p:par>
                                    <p:cTn id="94" presetID="10" presetClass="exit" presetSubtype="0" fill="hold" grpId="1" nodeType="withEffect">
                                      <p:stCondLst>
                                        <p:cond delay="75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 presetClass="entr" presetSubtype="0" fill="hold" grpId="2" nodeType="withEffect">
                                      <p:stCondLst>
                                        <p:cond delay="750"/>
                                      </p:stCondLst>
                                      <p:childTnLst>
                                        <p:set>
                                          <p:cBhvr>
                                            <p:cTn id="98" dur="1" fill="hold">
                                              <p:stCondLst>
                                                <p:cond delay="0"/>
                                              </p:stCondLst>
                                            </p:cTn>
                                            <p:tgtEl>
                                              <p:spTgt spid="17"/>
                                            </p:tgtEl>
                                            <p:attrNameLst>
                                              <p:attrName>style.visibility</p:attrName>
                                            </p:attrNameLst>
                                          </p:cBhvr>
                                          <p:to>
                                            <p:strVal val="visible"/>
                                          </p:to>
                                        </p:set>
                                      </p:childTnLst>
                                    </p:cTn>
                                  </p:par>
                                  <p:par>
                                    <p:cTn id="99" presetID="42" presetClass="path" presetSubtype="0" accel="7000" decel="79000" fill="hold" grpId="0" nodeType="withEffect">
                                      <p:stCondLst>
                                        <p:cond delay="500"/>
                                      </p:stCondLst>
                                      <p:childTnLst>
                                        <p:animMotion origin="layout" path="M -4.58333E-6 4.07407E-6 L -0.20143 0.27638 " pathEditMode="relative" rAng="0" ptsTypes="AA">
                                          <p:cBhvr>
                                            <p:cTn id="100" dur="1000" fill="hold"/>
                                            <p:tgtEl>
                                              <p:spTgt spid="17"/>
                                            </p:tgtEl>
                                            <p:attrNameLst>
                                              <p:attrName>ppt_x</p:attrName>
                                              <p:attrName>ppt_y</p:attrName>
                                            </p:attrNameLst>
                                          </p:cBhvr>
                                          <p:rCtr x="-10078" y="13819"/>
                                        </p:animMotion>
                                      </p:childTnLst>
                                    </p:cTn>
                                  </p:par>
                                  <p:par>
                                    <p:cTn id="101" presetID="10" presetClass="exit" presetSubtype="0" fill="hold" grpId="1" nodeType="withEffect">
                                      <p:stCondLst>
                                        <p:cond delay="75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 presetClass="entr" presetSubtype="0" fill="hold" grpId="2" nodeType="withEffect">
                                      <p:stCondLst>
                                        <p:cond delay="750"/>
                                      </p:stCondLst>
                                      <p:childTnLst>
                                        <p:set>
                                          <p:cBhvr>
                                            <p:cTn id="105" dur="1" fill="hold">
                                              <p:stCondLst>
                                                <p:cond delay="0"/>
                                              </p:stCondLst>
                                            </p:cTn>
                                            <p:tgtEl>
                                              <p:spTgt spid="5"/>
                                            </p:tgtEl>
                                            <p:attrNameLst>
                                              <p:attrName>style.visibility</p:attrName>
                                            </p:attrNameLst>
                                          </p:cBhvr>
                                          <p:to>
                                            <p:strVal val="visible"/>
                                          </p:to>
                                        </p:set>
                                      </p:childTnLst>
                                    </p:cTn>
                                  </p:par>
                                  <p:par>
                                    <p:cTn id="106" presetID="42" presetClass="path" presetSubtype="0" accel="7000" decel="79000" fill="hold" grpId="0" nodeType="withEffect">
                                      <p:stCondLst>
                                        <p:cond delay="500"/>
                                      </p:stCondLst>
                                      <p:childTnLst>
                                        <p:animMotion origin="layout" path="M -3.54167E-6 -4.44444E-6 L -0.25416 0.00394 " pathEditMode="relative" rAng="0" ptsTypes="AA">
                                          <p:cBhvr>
                                            <p:cTn id="107" dur="1000" fill="hold"/>
                                            <p:tgtEl>
                                              <p:spTgt spid="5"/>
                                            </p:tgtEl>
                                            <p:attrNameLst>
                                              <p:attrName>ppt_x</p:attrName>
                                              <p:attrName>ppt_y</p:attrName>
                                            </p:attrNameLst>
                                          </p:cBhvr>
                                          <p:rCtr x="-12708" y="185"/>
                                        </p:animMotion>
                                      </p:childTnLst>
                                    </p:cTn>
                                  </p:par>
                                  <p:par>
                                    <p:cTn id="108" presetID="10" presetClass="exit" presetSubtype="0" fill="hold" grpId="1" nodeType="withEffect">
                                      <p:stCondLst>
                                        <p:cond delay="750"/>
                                      </p:stCondLst>
                                      <p:childTnLst>
                                        <p:animEffect transition="out" filter="fade">
                                          <p:cBhvr>
                                            <p:cTn id="109" dur="500"/>
                                            <p:tgtEl>
                                              <p:spTgt spid="5"/>
                                            </p:tgtEl>
                                          </p:cBhvr>
                                        </p:animEffect>
                                        <p:set>
                                          <p:cBhvr>
                                            <p:cTn id="110" dur="1" fill="hold">
                                              <p:stCondLst>
                                                <p:cond delay="499"/>
                                              </p:stCondLst>
                                            </p:cTn>
                                            <p:tgtEl>
                                              <p:spTgt spid="5"/>
                                            </p:tgtEl>
                                            <p:attrNameLst>
                                              <p:attrName>style.visibility</p:attrName>
                                            </p:attrNameLst>
                                          </p:cBhvr>
                                          <p:to>
                                            <p:strVal val="hidden"/>
                                          </p:to>
                                        </p:set>
                                      </p:childTnLst>
                                    </p:cTn>
                                  </p:par>
                                  <p:par>
                                    <p:cTn id="111" presetID="1" presetClass="entr" presetSubtype="0" fill="hold" grpId="2" nodeType="withEffect">
                                      <p:stCondLst>
                                        <p:cond delay="750"/>
                                      </p:stCondLst>
                                      <p:childTnLst>
                                        <p:set>
                                          <p:cBhvr>
                                            <p:cTn id="112" dur="1" fill="hold">
                                              <p:stCondLst>
                                                <p:cond delay="0"/>
                                              </p:stCondLst>
                                            </p:cTn>
                                            <p:tgtEl>
                                              <p:spTgt spid="10"/>
                                            </p:tgtEl>
                                            <p:attrNameLst>
                                              <p:attrName>style.visibility</p:attrName>
                                            </p:attrNameLst>
                                          </p:cBhvr>
                                          <p:to>
                                            <p:strVal val="visible"/>
                                          </p:to>
                                        </p:set>
                                      </p:childTnLst>
                                    </p:cTn>
                                  </p:par>
                                  <p:par>
                                    <p:cTn id="113" presetID="42" presetClass="path" presetSubtype="0" accel="7000" decel="79000" fill="hold" grpId="0" nodeType="withEffect">
                                      <p:stCondLst>
                                        <p:cond delay="500"/>
                                      </p:stCondLst>
                                      <p:childTnLst>
                                        <p:animMotion origin="layout" path="M 6.25E-7 -1.11111E-6 L -0.31836 0.21482 " pathEditMode="relative" rAng="0" ptsTypes="AA">
                                          <p:cBhvr>
                                            <p:cTn id="114" dur="1000" fill="hold"/>
                                            <p:tgtEl>
                                              <p:spTgt spid="10"/>
                                            </p:tgtEl>
                                            <p:attrNameLst>
                                              <p:attrName>ppt_x</p:attrName>
                                              <p:attrName>ppt_y</p:attrName>
                                            </p:attrNameLst>
                                          </p:cBhvr>
                                          <p:rCtr x="-15924" y="10741"/>
                                        </p:animMotion>
                                      </p:childTnLst>
                                    </p:cTn>
                                  </p:par>
                                  <p:par>
                                    <p:cTn id="115" presetID="10" presetClass="exit" presetSubtype="0" fill="hold" grpId="1" nodeType="withEffect">
                                      <p:stCondLst>
                                        <p:cond delay="75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 presetClass="entr" presetSubtype="0" fill="hold" grpId="2" nodeType="withEffect">
                                      <p:stCondLst>
                                        <p:cond delay="850"/>
                                      </p:stCondLst>
                                      <p:childTnLst>
                                        <p:set>
                                          <p:cBhvr>
                                            <p:cTn id="119" dur="1" fill="hold">
                                              <p:stCondLst>
                                                <p:cond delay="0"/>
                                              </p:stCondLst>
                                            </p:cTn>
                                            <p:tgtEl>
                                              <p:spTgt spid="4"/>
                                            </p:tgtEl>
                                            <p:attrNameLst>
                                              <p:attrName>style.visibility</p:attrName>
                                            </p:attrNameLst>
                                          </p:cBhvr>
                                          <p:to>
                                            <p:strVal val="visible"/>
                                          </p:to>
                                        </p:set>
                                      </p:childTnLst>
                                    </p:cTn>
                                  </p:par>
                                  <p:par>
                                    <p:cTn id="120" presetID="42" presetClass="path" presetSubtype="0" accel="7000" decel="79000" fill="hold" grpId="0" nodeType="withEffect">
                                      <p:stCondLst>
                                        <p:cond delay="600"/>
                                      </p:stCondLst>
                                      <p:childTnLst>
                                        <p:animMotion origin="layout" path="M -3.54167E-6 0 L -0.13658 -0.2625 " pathEditMode="relative" rAng="0" ptsTypes="AA">
                                          <p:cBhvr>
                                            <p:cTn id="121" dur="1000" fill="hold"/>
                                            <p:tgtEl>
                                              <p:spTgt spid="4"/>
                                            </p:tgtEl>
                                            <p:attrNameLst>
                                              <p:attrName>ppt_x</p:attrName>
                                              <p:attrName>ppt_y</p:attrName>
                                            </p:attrNameLst>
                                          </p:cBhvr>
                                          <p:rCtr x="-6836" y="-13125"/>
                                        </p:animMotion>
                                      </p:childTnLst>
                                    </p:cTn>
                                  </p:par>
                                  <p:par>
                                    <p:cTn id="122" presetID="10" presetClass="exit" presetSubtype="0" fill="hold" grpId="1" nodeType="withEffect">
                                      <p:stCondLst>
                                        <p:cond delay="850"/>
                                      </p:stCondLst>
                                      <p:childTnLst>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1" presetClass="entr" presetSubtype="0" fill="hold" grpId="2" nodeType="withEffect">
                                      <p:stCondLst>
                                        <p:cond delay="850"/>
                                      </p:stCondLst>
                                      <p:childTnLst>
                                        <p:set>
                                          <p:cBhvr>
                                            <p:cTn id="126" dur="1" fill="hold">
                                              <p:stCondLst>
                                                <p:cond delay="0"/>
                                              </p:stCondLst>
                                            </p:cTn>
                                            <p:tgtEl>
                                              <p:spTgt spid="11"/>
                                            </p:tgtEl>
                                            <p:attrNameLst>
                                              <p:attrName>style.visibility</p:attrName>
                                            </p:attrNameLst>
                                          </p:cBhvr>
                                          <p:to>
                                            <p:strVal val="visible"/>
                                          </p:to>
                                        </p:set>
                                      </p:childTnLst>
                                    </p:cTn>
                                  </p:par>
                                  <p:par>
                                    <p:cTn id="127" presetID="42" presetClass="path" presetSubtype="0" accel="7000" decel="79000" fill="hold" grpId="0" nodeType="withEffect">
                                      <p:stCondLst>
                                        <p:cond delay="700"/>
                                      </p:stCondLst>
                                      <p:childTnLst>
                                        <p:animMotion origin="layout" path="M 3.33333E-6 4.44444E-6 L -0.21979 -0.03936 " pathEditMode="relative" rAng="0" ptsTypes="AA">
                                          <p:cBhvr>
                                            <p:cTn id="128" dur="900" fill="hold"/>
                                            <p:tgtEl>
                                              <p:spTgt spid="11"/>
                                            </p:tgtEl>
                                            <p:attrNameLst>
                                              <p:attrName>ppt_x</p:attrName>
                                              <p:attrName>ppt_y</p:attrName>
                                            </p:attrNameLst>
                                          </p:cBhvr>
                                          <p:rCtr x="-10990" y="-1968"/>
                                        </p:animMotion>
                                      </p:childTnLst>
                                    </p:cTn>
                                  </p:par>
                                  <p:par>
                                    <p:cTn id="129" presetID="10" presetClass="exit" presetSubtype="0" fill="hold" grpId="1" nodeType="withEffect">
                                      <p:stCondLst>
                                        <p:cond delay="95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16" fill="hold" grpId="1" nodeType="withEffect">
                                      <p:stCondLst>
                                        <p:cond delay="850"/>
                                      </p:stCondLst>
                                      <p:childTnLst>
                                        <p:set>
                                          <p:cBhvr>
                                            <p:cTn id="133" dur="1" fill="hold">
                                              <p:stCondLst>
                                                <p:cond delay="0"/>
                                              </p:stCondLst>
                                            </p:cTn>
                                            <p:tgtEl>
                                              <p:spTgt spid="45"/>
                                            </p:tgtEl>
                                            <p:attrNameLst>
                                              <p:attrName>style.visibility</p:attrName>
                                            </p:attrNameLst>
                                          </p:cBhvr>
                                          <p:to>
                                            <p:strVal val="visible"/>
                                          </p:to>
                                        </p:set>
                                        <p:anim calcmode="lin" valueType="num">
                                          <p:cBhvr>
                                            <p:cTn id="134" dur="500" fill="hold"/>
                                            <p:tgtEl>
                                              <p:spTgt spid="45"/>
                                            </p:tgtEl>
                                            <p:attrNameLst>
                                              <p:attrName>ppt_w</p:attrName>
                                            </p:attrNameLst>
                                          </p:cBhvr>
                                          <p:tavLst>
                                            <p:tav tm="0">
                                              <p:val>
                                                <p:fltVal val="0"/>
                                              </p:val>
                                            </p:tav>
                                            <p:tav tm="100000">
                                              <p:val>
                                                <p:strVal val="#ppt_w"/>
                                              </p:val>
                                            </p:tav>
                                          </p:tavLst>
                                        </p:anim>
                                        <p:anim calcmode="lin" valueType="num">
                                          <p:cBhvr>
                                            <p:cTn id="135" dur="500" fill="hold"/>
                                            <p:tgtEl>
                                              <p:spTgt spid="45"/>
                                            </p:tgtEl>
                                            <p:attrNameLst>
                                              <p:attrName>ppt_h</p:attrName>
                                            </p:attrNameLst>
                                          </p:cBhvr>
                                          <p:tavLst>
                                            <p:tav tm="0">
                                              <p:val>
                                                <p:fltVal val="0"/>
                                              </p:val>
                                            </p:tav>
                                            <p:tav tm="100000">
                                              <p:val>
                                                <p:strVal val="#ppt_h"/>
                                              </p:val>
                                            </p:tav>
                                          </p:tavLst>
                                        </p:anim>
                                        <p:animEffect transition="in" filter="fade">
                                          <p:cBhvr>
                                            <p:cTn id="136" dur="500"/>
                                            <p:tgtEl>
                                              <p:spTgt spid="45"/>
                                            </p:tgtEl>
                                          </p:cBhvr>
                                        </p:animEffect>
                                      </p:childTnLst>
                                    </p:cTn>
                                  </p:par>
                                  <p:par>
                                    <p:cTn id="137" presetID="6" presetClass="emph" presetSubtype="0" fill="hold" grpId="0" nodeType="withEffect" p14:presetBounceEnd="75000">
                                      <p:stCondLst>
                                        <p:cond delay="1000"/>
                                      </p:stCondLst>
                                      <p:childTnLst>
                                        <p:animScale p14:bounceEnd="75000">
                                          <p:cBhvr>
                                            <p:cTn id="138" dur="1000" fill="hold"/>
                                            <p:tgtEl>
                                              <p:spTgt spid="45"/>
                                            </p:tgtEl>
                                          </p:cBhvr>
                                          <p:by x="150000" y="150000"/>
                                        </p:animScale>
                                      </p:childTnLst>
                                    </p:cTn>
                                  </p:par>
                                  <p:par>
                                    <p:cTn id="139" presetID="8" presetClass="emph" presetSubtype="0" fill="hold" grpId="2" nodeType="withEffect">
                                      <p:stCondLst>
                                        <p:cond delay="800"/>
                                      </p:stCondLst>
                                      <p:childTnLst>
                                        <p:animRot by="5400000">
                                          <p:cBhvr>
                                            <p:cTn id="140" dur="600" fill="hold"/>
                                            <p:tgtEl>
                                              <p:spTgt spid="45"/>
                                            </p:tgtEl>
                                            <p:attrNameLst>
                                              <p:attrName>r</p:attrName>
                                            </p:attrNameLst>
                                          </p:cBhvr>
                                        </p:animRot>
                                      </p:childTnLst>
                                    </p:cTn>
                                  </p:par>
                                  <p:par>
                                    <p:cTn id="141" presetID="22" presetClass="entr" presetSubtype="1" fill="hold" grpId="0" nodeType="withEffect">
                                      <p:stCondLst>
                                        <p:cond delay="1500"/>
                                      </p:stCondLst>
                                      <p:childTnLst>
                                        <p:set>
                                          <p:cBhvr>
                                            <p:cTn id="142" dur="1" fill="hold">
                                              <p:stCondLst>
                                                <p:cond delay="0"/>
                                              </p:stCondLst>
                                            </p:cTn>
                                            <p:tgtEl>
                                              <p:spTgt spid="59"/>
                                            </p:tgtEl>
                                            <p:attrNameLst>
                                              <p:attrName>style.visibility</p:attrName>
                                            </p:attrNameLst>
                                          </p:cBhvr>
                                          <p:to>
                                            <p:strVal val="visible"/>
                                          </p:to>
                                        </p:set>
                                        <p:animEffect transition="in" filter="wipe(up)">
                                          <p:cBhvr>
                                            <p:cTn id="143" dur="350"/>
                                            <p:tgtEl>
                                              <p:spTgt spid="59"/>
                                            </p:tgtEl>
                                          </p:cBhvr>
                                        </p:animEffect>
                                      </p:childTnLst>
                                    </p:cTn>
                                  </p:par>
                                  <p:par>
                                    <p:cTn id="144" presetID="22" presetClass="entr" presetSubtype="4" fill="hold" grpId="0" nodeType="withEffect">
                                      <p:stCondLst>
                                        <p:cond delay="1850"/>
                                      </p:stCondLst>
                                      <p:childTnLst>
                                        <p:set>
                                          <p:cBhvr>
                                            <p:cTn id="145" dur="1" fill="hold">
                                              <p:stCondLst>
                                                <p:cond delay="0"/>
                                              </p:stCondLst>
                                            </p:cTn>
                                            <p:tgtEl>
                                              <p:spTgt spid="60"/>
                                            </p:tgtEl>
                                            <p:attrNameLst>
                                              <p:attrName>style.visibility</p:attrName>
                                            </p:attrNameLst>
                                          </p:cBhvr>
                                          <p:to>
                                            <p:strVal val="visible"/>
                                          </p:to>
                                        </p:set>
                                        <p:animEffect transition="in" filter="wipe(down)">
                                          <p:cBhvr>
                                            <p:cTn id="146" dur="350"/>
                                            <p:tgtEl>
                                              <p:spTgt spid="60"/>
                                            </p:tgtEl>
                                          </p:cBhvr>
                                        </p:animEffect>
                                      </p:childTnLst>
                                    </p:cTn>
                                  </p:par>
                                  <p:par>
                                    <p:cTn id="147" presetID="1" presetClass="exit" presetSubtype="0" fill="hold" grpId="3" nodeType="withEffect">
                                      <p:stCondLst>
                                        <p:cond delay="2200"/>
                                      </p:stCondLst>
                                      <p:childTnLst>
                                        <p:set>
                                          <p:cBhvr>
                                            <p:cTn id="148" dur="1" fill="hold">
                                              <p:stCondLst>
                                                <p:cond delay="0"/>
                                              </p:stCondLst>
                                            </p:cTn>
                                            <p:tgtEl>
                                              <p:spTgt spid="45"/>
                                            </p:tgtEl>
                                            <p:attrNameLst>
                                              <p:attrName>style.visibility</p:attrName>
                                            </p:attrNameLst>
                                          </p:cBhvr>
                                          <p:to>
                                            <p:strVal val="hidden"/>
                                          </p:to>
                                        </p:set>
                                      </p:childTnLst>
                                    </p:cTn>
                                  </p:par>
                                  <p:par>
                                    <p:cTn id="149" presetID="1" presetClass="exit" presetSubtype="0" fill="hold" grpId="1" nodeType="withEffect">
                                      <p:stCondLst>
                                        <p:cond delay="220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2200"/>
                                      </p:stCondLst>
                                      <p:childTnLst>
                                        <p:set>
                                          <p:cBhvr>
                                            <p:cTn id="152" dur="1" fill="hold">
                                              <p:stCondLst>
                                                <p:cond delay="0"/>
                                              </p:stCondLst>
                                            </p:cTn>
                                            <p:tgtEl>
                                              <p:spTgt spid="60"/>
                                            </p:tgtEl>
                                            <p:attrNameLst>
                                              <p:attrName>style.visibility</p:attrName>
                                            </p:attrNameLst>
                                          </p:cBhvr>
                                          <p:to>
                                            <p:strVal val="hidden"/>
                                          </p:to>
                                        </p:set>
                                      </p:childTnLst>
                                    </p:cTn>
                                  </p:par>
                                  <p:par>
                                    <p:cTn id="153" presetID="1" presetClass="entr" presetSubtype="0" fill="hold" grpId="0" nodeType="withEffect">
                                      <p:stCondLst>
                                        <p:cond delay="2200"/>
                                      </p:stCondLst>
                                      <p:childTnLst>
                                        <p:set>
                                          <p:cBhvr>
                                            <p:cTn id="154" dur="1" fill="hold">
                                              <p:stCondLst>
                                                <p:cond delay="0"/>
                                              </p:stCondLst>
                                            </p:cTn>
                                            <p:tgtEl>
                                              <p:spTgt spid="69"/>
                                            </p:tgtEl>
                                            <p:attrNameLst>
                                              <p:attrName>style.visibility</p:attrName>
                                            </p:attrNameLst>
                                          </p:cBhvr>
                                          <p:to>
                                            <p:strVal val="visible"/>
                                          </p:to>
                                        </p:set>
                                      </p:childTnLst>
                                    </p:cTn>
                                  </p:par>
                                  <p:par>
                                    <p:cTn id="155" presetID="8" presetClass="emph" presetSubtype="0" accel="62500" fill="hold" grpId="1" nodeType="withEffect" p14:presetBounceEnd="62500">
                                      <p:stCondLst>
                                        <p:cond delay="2200"/>
                                      </p:stCondLst>
                                      <p:childTnLst>
                                        <p:animRot by="8100000" p14:bounceEnd="62500">
                                          <p:cBhvr>
                                            <p:cTn id="156" dur="1800" fill="hold"/>
                                            <p:tgtEl>
                                              <p:spTgt spid="69"/>
                                            </p:tgtEl>
                                            <p:attrNameLst>
                                              <p:attrName>r</p:attrName>
                                            </p:attrNameLst>
                                          </p:cBhvr>
                                        </p:animRot>
                                      </p:childTnLst>
                                    </p:cTn>
                                  </p:par>
                                  <p:par>
                                    <p:cTn id="157" presetID="6" presetClass="emph" presetSubtype="0" fill="hold" grpId="2" nodeType="withEffect" p14:presetBounceEnd="57692">
                                      <p:stCondLst>
                                        <p:cond delay="2200"/>
                                      </p:stCondLst>
                                      <p:childTnLst>
                                        <p:animScale p14:bounceEnd="57692">
                                          <p:cBhvr>
                                            <p:cTn id="158" dur="1800" fill="hold"/>
                                            <p:tgtEl>
                                              <p:spTgt spid="69"/>
                                            </p:tgtEl>
                                          </p:cBhvr>
                                          <p:by x="180000" y="180000"/>
                                        </p:animScale>
                                      </p:childTnLst>
                                    </p:cTn>
                                  </p:par>
                                  <p:par>
                                    <p:cTn id="159" presetID="2" presetClass="entr" presetSubtype="4" accel="33333" fill="hold" grpId="0" nodeType="withEffect" p14:presetBounceEnd="53333">
                                      <p:stCondLst>
                                        <p:cond delay="2200"/>
                                      </p:stCondLst>
                                      <p:childTnLst>
                                        <p:set>
                                          <p:cBhvr>
                                            <p:cTn id="160" dur="1" fill="hold">
                                              <p:stCondLst>
                                                <p:cond delay="0"/>
                                              </p:stCondLst>
                                            </p:cTn>
                                            <p:tgtEl>
                                              <p:spTgt spid="81"/>
                                            </p:tgtEl>
                                            <p:attrNameLst>
                                              <p:attrName>style.visibility</p:attrName>
                                            </p:attrNameLst>
                                          </p:cBhvr>
                                          <p:to>
                                            <p:strVal val="visible"/>
                                          </p:to>
                                        </p:set>
                                        <p:anim calcmode="lin" valueType="num" p14:bounceEnd="53333">
                                          <p:cBhvr additive="base">
                                            <p:cTn id="161" dur="1000" fill="hold"/>
                                            <p:tgtEl>
                                              <p:spTgt spid="81"/>
                                            </p:tgtEl>
                                            <p:attrNameLst>
                                              <p:attrName>ppt_x</p:attrName>
                                            </p:attrNameLst>
                                          </p:cBhvr>
                                          <p:tavLst>
                                            <p:tav tm="0">
                                              <p:val>
                                                <p:strVal val="#ppt_x"/>
                                              </p:val>
                                            </p:tav>
                                            <p:tav tm="100000">
                                              <p:val>
                                                <p:strVal val="#ppt_x"/>
                                              </p:val>
                                            </p:tav>
                                          </p:tavLst>
                                        </p:anim>
                                        <p:anim calcmode="lin" valueType="num" p14:bounceEnd="53333">
                                          <p:cBhvr additive="base">
                                            <p:cTn id="162" dur="1000" fill="hold"/>
                                            <p:tgtEl>
                                              <p:spTgt spid="81"/>
                                            </p:tgtEl>
                                            <p:attrNameLst>
                                              <p:attrName>ppt_y</p:attrName>
                                            </p:attrNameLst>
                                          </p:cBhvr>
                                          <p:tavLst>
                                            <p:tav tm="0">
                                              <p:val>
                                                <p:strVal val="1+#ppt_h/2"/>
                                              </p:val>
                                            </p:tav>
                                            <p:tav tm="100000">
                                              <p:val>
                                                <p:strVal val="#ppt_y"/>
                                              </p:val>
                                            </p:tav>
                                          </p:tavLst>
                                        </p:anim>
                                      </p:childTnLst>
                                    </p:cTn>
                                  </p:par>
                                  <p:par>
                                    <p:cTn id="163" presetID="2" presetClass="entr" presetSubtype="4" accel="62500" fill="hold" grpId="0" nodeType="withEffect" p14:presetBounceEnd="53333">
                                      <p:stCondLst>
                                        <p:cond delay="2300"/>
                                      </p:stCondLst>
                                      <p:childTnLst>
                                        <p:set>
                                          <p:cBhvr>
                                            <p:cTn id="164" dur="1" fill="hold">
                                              <p:stCondLst>
                                                <p:cond delay="0"/>
                                              </p:stCondLst>
                                            </p:cTn>
                                            <p:tgtEl>
                                              <p:spTgt spid="80"/>
                                            </p:tgtEl>
                                            <p:attrNameLst>
                                              <p:attrName>style.visibility</p:attrName>
                                            </p:attrNameLst>
                                          </p:cBhvr>
                                          <p:to>
                                            <p:strVal val="visible"/>
                                          </p:to>
                                        </p:set>
                                        <p:anim calcmode="lin" valueType="num" p14:bounceEnd="53333">
                                          <p:cBhvr additive="base">
                                            <p:cTn id="165" dur="1000" fill="hold"/>
                                            <p:tgtEl>
                                              <p:spTgt spid="80"/>
                                            </p:tgtEl>
                                            <p:attrNameLst>
                                              <p:attrName>ppt_x</p:attrName>
                                            </p:attrNameLst>
                                          </p:cBhvr>
                                          <p:tavLst>
                                            <p:tav tm="0">
                                              <p:val>
                                                <p:strVal val="#ppt_x"/>
                                              </p:val>
                                            </p:tav>
                                            <p:tav tm="100000">
                                              <p:val>
                                                <p:strVal val="#ppt_x"/>
                                              </p:val>
                                            </p:tav>
                                          </p:tavLst>
                                        </p:anim>
                                        <p:anim calcmode="lin" valueType="num" p14:bounceEnd="53333">
                                          <p:cBhvr additive="base">
                                            <p:cTn id="166" dur="1000" fill="hold"/>
                                            <p:tgtEl>
                                              <p:spTgt spid="80"/>
                                            </p:tgtEl>
                                            <p:attrNameLst>
                                              <p:attrName>ppt_y</p:attrName>
                                            </p:attrNameLst>
                                          </p:cBhvr>
                                          <p:tavLst>
                                            <p:tav tm="0">
                                              <p:val>
                                                <p:strVal val="1+#ppt_h/2"/>
                                              </p:val>
                                            </p:tav>
                                            <p:tav tm="100000">
                                              <p:val>
                                                <p:strVal val="#ppt_y"/>
                                              </p:val>
                                            </p:tav>
                                          </p:tavLst>
                                        </p:anim>
                                      </p:childTnLst>
                                    </p:cTn>
                                  </p:par>
                                  <p:par>
                                    <p:cTn id="167" presetID="2" presetClass="entr" presetSubtype="4" accel="50000" fill="hold" grpId="0" nodeType="withEffect" p14:presetBounceEnd="53333">
                                      <p:stCondLst>
                                        <p:cond delay="2350"/>
                                      </p:stCondLst>
                                      <p:childTnLst>
                                        <p:set>
                                          <p:cBhvr>
                                            <p:cTn id="168" dur="1" fill="hold">
                                              <p:stCondLst>
                                                <p:cond delay="0"/>
                                              </p:stCondLst>
                                            </p:cTn>
                                            <p:tgtEl>
                                              <p:spTgt spid="79"/>
                                            </p:tgtEl>
                                            <p:attrNameLst>
                                              <p:attrName>style.visibility</p:attrName>
                                            </p:attrNameLst>
                                          </p:cBhvr>
                                          <p:to>
                                            <p:strVal val="visible"/>
                                          </p:to>
                                        </p:set>
                                        <p:anim calcmode="lin" valueType="num" p14:bounceEnd="53333">
                                          <p:cBhvr additive="base">
                                            <p:cTn id="169" dur="1000" fill="hold"/>
                                            <p:tgtEl>
                                              <p:spTgt spid="79"/>
                                            </p:tgtEl>
                                            <p:attrNameLst>
                                              <p:attrName>ppt_x</p:attrName>
                                            </p:attrNameLst>
                                          </p:cBhvr>
                                          <p:tavLst>
                                            <p:tav tm="0">
                                              <p:val>
                                                <p:strVal val="#ppt_x"/>
                                              </p:val>
                                            </p:tav>
                                            <p:tav tm="100000">
                                              <p:val>
                                                <p:strVal val="#ppt_x"/>
                                              </p:val>
                                            </p:tav>
                                          </p:tavLst>
                                        </p:anim>
                                        <p:anim calcmode="lin" valueType="num" p14:bounceEnd="53333">
                                          <p:cBhvr additive="base">
                                            <p:cTn id="170" dur="1000" fill="hold"/>
                                            <p:tgtEl>
                                              <p:spTgt spid="79"/>
                                            </p:tgtEl>
                                            <p:attrNameLst>
                                              <p:attrName>ppt_y</p:attrName>
                                            </p:attrNameLst>
                                          </p:cBhvr>
                                          <p:tavLst>
                                            <p:tav tm="0">
                                              <p:val>
                                                <p:strVal val="1+#ppt_h/2"/>
                                              </p:val>
                                            </p:tav>
                                            <p:tav tm="100000">
                                              <p:val>
                                                <p:strVal val="#ppt_y"/>
                                              </p:val>
                                            </p:tav>
                                          </p:tavLst>
                                        </p:anim>
                                      </p:childTnLst>
                                    </p:cTn>
                                  </p:par>
                                  <p:par>
                                    <p:cTn id="171" presetID="2" presetClass="entr" presetSubtype="4" accel="30000" fill="hold" grpId="0" nodeType="withEffect" p14:presetBounceEnd="53333">
                                      <p:stCondLst>
                                        <p:cond delay="2400"/>
                                      </p:stCondLst>
                                      <p:childTnLst>
                                        <p:set>
                                          <p:cBhvr>
                                            <p:cTn id="172" dur="1" fill="hold">
                                              <p:stCondLst>
                                                <p:cond delay="0"/>
                                              </p:stCondLst>
                                            </p:cTn>
                                            <p:tgtEl>
                                              <p:spTgt spid="78"/>
                                            </p:tgtEl>
                                            <p:attrNameLst>
                                              <p:attrName>style.visibility</p:attrName>
                                            </p:attrNameLst>
                                          </p:cBhvr>
                                          <p:to>
                                            <p:strVal val="visible"/>
                                          </p:to>
                                        </p:set>
                                        <p:anim calcmode="lin" valueType="num" p14:bounceEnd="53333">
                                          <p:cBhvr additive="base">
                                            <p:cTn id="173" dur="1000" fill="hold"/>
                                            <p:tgtEl>
                                              <p:spTgt spid="78"/>
                                            </p:tgtEl>
                                            <p:attrNameLst>
                                              <p:attrName>ppt_x</p:attrName>
                                            </p:attrNameLst>
                                          </p:cBhvr>
                                          <p:tavLst>
                                            <p:tav tm="0">
                                              <p:val>
                                                <p:strVal val="#ppt_x"/>
                                              </p:val>
                                            </p:tav>
                                            <p:tav tm="100000">
                                              <p:val>
                                                <p:strVal val="#ppt_x"/>
                                              </p:val>
                                            </p:tav>
                                          </p:tavLst>
                                        </p:anim>
                                        <p:anim calcmode="lin" valueType="num" p14:bounceEnd="53333">
                                          <p:cBhvr additive="base">
                                            <p:cTn id="174" dur="1000" fill="hold"/>
                                            <p:tgtEl>
                                              <p:spTgt spid="78"/>
                                            </p:tgtEl>
                                            <p:attrNameLst>
                                              <p:attrName>ppt_y</p:attrName>
                                            </p:attrNameLst>
                                          </p:cBhvr>
                                          <p:tavLst>
                                            <p:tav tm="0">
                                              <p:val>
                                                <p:strVal val="1+#ppt_h/2"/>
                                              </p:val>
                                            </p:tav>
                                            <p:tav tm="100000">
                                              <p:val>
                                                <p:strVal val="#ppt_y"/>
                                              </p:val>
                                            </p:tav>
                                          </p:tavLst>
                                        </p:anim>
                                      </p:childTnLst>
                                    </p:cTn>
                                  </p:par>
                                  <p:par>
                                    <p:cTn id="175" presetID="2" presetClass="entr" presetSubtype="4" accel="30000" fill="hold" grpId="0" nodeType="withEffect" p14:presetBounceEnd="53333">
                                      <p:stCondLst>
                                        <p:cond delay="2450"/>
                                      </p:stCondLst>
                                      <p:childTnLst>
                                        <p:set>
                                          <p:cBhvr>
                                            <p:cTn id="176" dur="1" fill="hold">
                                              <p:stCondLst>
                                                <p:cond delay="0"/>
                                              </p:stCondLst>
                                            </p:cTn>
                                            <p:tgtEl>
                                              <p:spTgt spid="77"/>
                                            </p:tgtEl>
                                            <p:attrNameLst>
                                              <p:attrName>style.visibility</p:attrName>
                                            </p:attrNameLst>
                                          </p:cBhvr>
                                          <p:to>
                                            <p:strVal val="visible"/>
                                          </p:to>
                                        </p:set>
                                        <p:anim calcmode="lin" valueType="num" p14:bounceEnd="53333">
                                          <p:cBhvr additive="base">
                                            <p:cTn id="177" dur="1000" fill="hold"/>
                                            <p:tgtEl>
                                              <p:spTgt spid="77"/>
                                            </p:tgtEl>
                                            <p:attrNameLst>
                                              <p:attrName>ppt_x</p:attrName>
                                            </p:attrNameLst>
                                          </p:cBhvr>
                                          <p:tavLst>
                                            <p:tav tm="0">
                                              <p:val>
                                                <p:strVal val="#ppt_x"/>
                                              </p:val>
                                            </p:tav>
                                            <p:tav tm="100000">
                                              <p:val>
                                                <p:strVal val="#ppt_x"/>
                                              </p:val>
                                            </p:tav>
                                          </p:tavLst>
                                        </p:anim>
                                        <p:anim calcmode="lin" valueType="num" p14:bounceEnd="53333">
                                          <p:cBhvr additive="base">
                                            <p:cTn id="178" dur="1000" fill="hold"/>
                                            <p:tgtEl>
                                              <p:spTgt spid="77"/>
                                            </p:tgtEl>
                                            <p:attrNameLst>
                                              <p:attrName>ppt_y</p:attrName>
                                            </p:attrNameLst>
                                          </p:cBhvr>
                                          <p:tavLst>
                                            <p:tav tm="0">
                                              <p:val>
                                                <p:strVal val="1+#ppt_h/2"/>
                                              </p:val>
                                            </p:tav>
                                            <p:tav tm="100000">
                                              <p:val>
                                                <p:strVal val="#ppt_y"/>
                                              </p:val>
                                            </p:tav>
                                          </p:tavLst>
                                        </p:anim>
                                      </p:childTnLst>
                                    </p:cTn>
                                  </p:par>
                                  <p:par>
                                    <p:cTn id="179" presetID="2" presetClass="entr" presetSubtype="4" accel="30000" fill="hold" grpId="0" nodeType="withEffect" p14:presetBounceEnd="53333">
                                      <p:stCondLst>
                                        <p:cond delay="2500"/>
                                      </p:stCondLst>
                                      <p:childTnLst>
                                        <p:set>
                                          <p:cBhvr>
                                            <p:cTn id="180" dur="1" fill="hold">
                                              <p:stCondLst>
                                                <p:cond delay="0"/>
                                              </p:stCondLst>
                                            </p:cTn>
                                            <p:tgtEl>
                                              <p:spTgt spid="76"/>
                                            </p:tgtEl>
                                            <p:attrNameLst>
                                              <p:attrName>style.visibility</p:attrName>
                                            </p:attrNameLst>
                                          </p:cBhvr>
                                          <p:to>
                                            <p:strVal val="visible"/>
                                          </p:to>
                                        </p:set>
                                        <p:anim calcmode="lin" valueType="num" p14:bounceEnd="53333">
                                          <p:cBhvr additive="base">
                                            <p:cTn id="181" dur="1000" fill="hold"/>
                                            <p:tgtEl>
                                              <p:spTgt spid="76"/>
                                            </p:tgtEl>
                                            <p:attrNameLst>
                                              <p:attrName>ppt_x</p:attrName>
                                            </p:attrNameLst>
                                          </p:cBhvr>
                                          <p:tavLst>
                                            <p:tav tm="0">
                                              <p:val>
                                                <p:strVal val="#ppt_x"/>
                                              </p:val>
                                            </p:tav>
                                            <p:tav tm="100000">
                                              <p:val>
                                                <p:strVal val="#ppt_x"/>
                                              </p:val>
                                            </p:tav>
                                          </p:tavLst>
                                        </p:anim>
                                        <p:anim calcmode="lin" valueType="num" p14:bounceEnd="53333">
                                          <p:cBhvr additive="base">
                                            <p:cTn id="182" dur="1000" fill="hold"/>
                                            <p:tgtEl>
                                              <p:spTgt spid="76"/>
                                            </p:tgtEl>
                                            <p:attrNameLst>
                                              <p:attrName>ppt_y</p:attrName>
                                            </p:attrNameLst>
                                          </p:cBhvr>
                                          <p:tavLst>
                                            <p:tav tm="0">
                                              <p:val>
                                                <p:strVal val="1+#ppt_h/2"/>
                                              </p:val>
                                            </p:tav>
                                            <p:tav tm="100000">
                                              <p:val>
                                                <p:strVal val="#ppt_y"/>
                                              </p:val>
                                            </p:tav>
                                          </p:tavLst>
                                        </p:anim>
                                      </p:childTnLst>
                                    </p:cTn>
                                  </p:par>
                                  <p:par>
                                    <p:cTn id="183" presetID="2" presetClass="entr" presetSubtype="4" accel="30000" fill="hold" grpId="0" nodeType="withEffect" p14:presetBounceEnd="53333">
                                      <p:stCondLst>
                                        <p:cond delay="2550"/>
                                      </p:stCondLst>
                                      <p:childTnLst>
                                        <p:set>
                                          <p:cBhvr>
                                            <p:cTn id="184" dur="1" fill="hold">
                                              <p:stCondLst>
                                                <p:cond delay="0"/>
                                              </p:stCondLst>
                                            </p:cTn>
                                            <p:tgtEl>
                                              <p:spTgt spid="75"/>
                                            </p:tgtEl>
                                            <p:attrNameLst>
                                              <p:attrName>style.visibility</p:attrName>
                                            </p:attrNameLst>
                                          </p:cBhvr>
                                          <p:to>
                                            <p:strVal val="visible"/>
                                          </p:to>
                                        </p:set>
                                        <p:anim calcmode="lin" valueType="num" p14:bounceEnd="53333">
                                          <p:cBhvr additive="base">
                                            <p:cTn id="185" dur="1000" fill="hold"/>
                                            <p:tgtEl>
                                              <p:spTgt spid="75"/>
                                            </p:tgtEl>
                                            <p:attrNameLst>
                                              <p:attrName>ppt_x</p:attrName>
                                            </p:attrNameLst>
                                          </p:cBhvr>
                                          <p:tavLst>
                                            <p:tav tm="0">
                                              <p:val>
                                                <p:strVal val="#ppt_x"/>
                                              </p:val>
                                            </p:tav>
                                            <p:tav tm="100000">
                                              <p:val>
                                                <p:strVal val="#ppt_x"/>
                                              </p:val>
                                            </p:tav>
                                          </p:tavLst>
                                        </p:anim>
                                        <p:anim calcmode="lin" valueType="num" p14:bounceEnd="53333">
                                          <p:cBhvr additive="base">
                                            <p:cTn id="186" dur="1000" fill="hold"/>
                                            <p:tgtEl>
                                              <p:spTgt spid="75"/>
                                            </p:tgtEl>
                                            <p:attrNameLst>
                                              <p:attrName>ppt_y</p:attrName>
                                            </p:attrNameLst>
                                          </p:cBhvr>
                                          <p:tavLst>
                                            <p:tav tm="0">
                                              <p:val>
                                                <p:strVal val="1+#ppt_h/2"/>
                                              </p:val>
                                            </p:tav>
                                            <p:tav tm="100000">
                                              <p:val>
                                                <p:strVal val="#ppt_y"/>
                                              </p:val>
                                            </p:tav>
                                          </p:tavLst>
                                        </p:anim>
                                      </p:childTnLst>
                                    </p:cTn>
                                  </p:par>
                                  <p:par>
                                    <p:cTn id="187" presetID="2" presetClass="entr" presetSubtype="4" accel="30000" fill="hold" grpId="0" nodeType="withEffect" p14:presetBounceEnd="53333">
                                      <p:stCondLst>
                                        <p:cond delay="2600"/>
                                      </p:stCondLst>
                                      <p:childTnLst>
                                        <p:set>
                                          <p:cBhvr>
                                            <p:cTn id="188" dur="1" fill="hold">
                                              <p:stCondLst>
                                                <p:cond delay="0"/>
                                              </p:stCondLst>
                                            </p:cTn>
                                            <p:tgtEl>
                                              <p:spTgt spid="74"/>
                                            </p:tgtEl>
                                            <p:attrNameLst>
                                              <p:attrName>style.visibility</p:attrName>
                                            </p:attrNameLst>
                                          </p:cBhvr>
                                          <p:to>
                                            <p:strVal val="visible"/>
                                          </p:to>
                                        </p:set>
                                        <p:anim calcmode="lin" valueType="num" p14:bounceEnd="53333">
                                          <p:cBhvr additive="base">
                                            <p:cTn id="189" dur="1000" fill="hold"/>
                                            <p:tgtEl>
                                              <p:spTgt spid="74"/>
                                            </p:tgtEl>
                                            <p:attrNameLst>
                                              <p:attrName>ppt_x</p:attrName>
                                            </p:attrNameLst>
                                          </p:cBhvr>
                                          <p:tavLst>
                                            <p:tav tm="0">
                                              <p:val>
                                                <p:strVal val="#ppt_x"/>
                                              </p:val>
                                            </p:tav>
                                            <p:tav tm="100000">
                                              <p:val>
                                                <p:strVal val="#ppt_x"/>
                                              </p:val>
                                            </p:tav>
                                          </p:tavLst>
                                        </p:anim>
                                        <p:anim calcmode="lin" valueType="num" p14:bounceEnd="53333">
                                          <p:cBhvr additive="base">
                                            <p:cTn id="190" dur="1000" fill="hold"/>
                                            <p:tgtEl>
                                              <p:spTgt spid="74"/>
                                            </p:tgtEl>
                                            <p:attrNameLst>
                                              <p:attrName>ppt_y</p:attrName>
                                            </p:attrNameLst>
                                          </p:cBhvr>
                                          <p:tavLst>
                                            <p:tav tm="0">
                                              <p:val>
                                                <p:strVal val="1+#ppt_h/2"/>
                                              </p:val>
                                            </p:tav>
                                            <p:tav tm="100000">
                                              <p:val>
                                                <p:strVal val="#ppt_y"/>
                                              </p:val>
                                            </p:tav>
                                          </p:tavLst>
                                        </p:anim>
                                      </p:childTnLst>
                                    </p:cTn>
                                  </p:par>
                                  <p:par>
                                    <p:cTn id="191" presetID="2" presetClass="entr" presetSubtype="4" accel="30000" fill="hold" grpId="0" nodeType="withEffect" p14:presetBounceEnd="53333">
                                      <p:stCondLst>
                                        <p:cond delay="2650"/>
                                      </p:stCondLst>
                                      <p:childTnLst>
                                        <p:set>
                                          <p:cBhvr>
                                            <p:cTn id="192" dur="1" fill="hold">
                                              <p:stCondLst>
                                                <p:cond delay="0"/>
                                              </p:stCondLst>
                                            </p:cTn>
                                            <p:tgtEl>
                                              <p:spTgt spid="73"/>
                                            </p:tgtEl>
                                            <p:attrNameLst>
                                              <p:attrName>style.visibility</p:attrName>
                                            </p:attrNameLst>
                                          </p:cBhvr>
                                          <p:to>
                                            <p:strVal val="visible"/>
                                          </p:to>
                                        </p:set>
                                        <p:anim calcmode="lin" valueType="num" p14:bounceEnd="53333">
                                          <p:cBhvr additive="base">
                                            <p:cTn id="193" dur="1000" fill="hold"/>
                                            <p:tgtEl>
                                              <p:spTgt spid="73"/>
                                            </p:tgtEl>
                                            <p:attrNameLst>
                                              <p:attrName>ppt_x</p:attrName>
                                            </p:attrNameLst>
                                          </p:cBhvr>
                                          <p:tavLst>
                                            <p:tav tm="0">
                                              <p:val>
                                                <p:strVal val="#ppt_x"/>
                                              </p:val>
                                            </p:tav>
                                            <p:tav tm="100000">
                                              <p:val>
                                                <p:strVal val="#ppt_x"/>
                                              </p:val>
                                            </p:tav>
                                          </p:tavLst>
                                        </p:anim>
                                        <p:anim calcmode="lin" valueType="num" p14:bounceEnd="53333">
                                          <p:cBhvr additive="base">
                                            <p:cTn id="194" dur="1000" fill="hold"/>
                                            <p:tgtEl>
                                              <p:spTgt spid="73"/>
                                            </p:tgtEl>
                                            <p:attrNameLst>
                                              <p:attrName>ppt_y</p:attrName>
                                            </p:attrNameLst>
                                          </p:cBhvr>
                                          <p:tavLst>
                                            <p:tav tm="0">
                                              <p:val>
                                                <p:strVal val="1+#ppt_h/2"/>
                                              </p:val>
                                            </p:tav>
                                            <p:tav tm="100000">
                                              <p:val>
                                                <p:strVal val="#ppt_y"/>
                                              </p:val>
                                            </p:tav>
                                          </p:tavLst>
                                        </p:anim>
                                      </p:childTnLst>
                                    </p:cTn>
                                  </p:par>
                                  <p:par>
                                    <p:cTn id="195" presetID="2" presetClass="entr" presetSubtype="4" accel="30000" fill="hold" grpId="0" nodeType="withEffect" p14:presetBounceEnd="53333">
                                      <p:stCondLst>
                                        <p:cond delay="2700"/>
                                      </p:stCondLst>
                                      <p:childTnLst>
                                        <p:set>
                                          <p:cBhvr>
                                            <p:cTn id="196" dur="1" fill="hold">
                                              <p:stCondLst>
                                                <p:cond delay="0"/>
                                              </p:stCondLst>
                                            </p:cTn>
                                            <p:tgtEl>
                                              <p:spTgt spid="72"/>
                                            </p:tgtEl>
                                            <p:attrNameLst>
                                              <p:attrName>style.visibility</p:attrName>
                                            </p:attrNameLst>
                                          </p:cBhvr>
                                          <p:to>
                                            <p:strVal val="visible"/>
                                          </p:to>
                                        </p:set>
                                        <p:anim calcmode="lin" valueType="num" p14:bounceEnd="53333">
                                          <p:cBhvr additive="base">
                                            <p:cTn id="197" dur="1000" fill="hold"/>
                                            <p:tgtEl>
                                              <p:spTgt spid="72"/>
                                            </p:tgtEl>
                                            <p:attrNameLst>
                                              <p:attrName>ppt_x</p:attrName>
                                            </p:attrNameLst>
                                          </p:cBhvr>
                                          <p:tavLst>
                                            <p:tav tm="0">
                                              <p:val>
                                                <p:strVal val="#ppt_x"/>
                                              </p:val>
                                            </p:tav>
                                            <p:tav tm="100000">
                                              <p:val>
                                                <p:strVal val="#ppt_x"/>
                                              </p:val>
                                            </p:tav>
                                          </p:tavLst>
                                        </p:anim>
                                        <p:anim calcmode="lin" valueType="num" p14:bounceEnd="53333">
                                          <p:cBhvr additive="base">
                                            <p:cTn id="198" dur="1000" fill="hold"/>
                                            <p:tgtEl>
                                              <p:spTgt spid="72"/>
                                            </p:tgtEl>
                                            <p:attrNameLst>
                                              <p:attrName>ppt_y</p:attrName>
                                            </p:attrNameLst>
                                          </p:cBhvr>
                                          <p:tavLst>
                                            <p:tav tm="0">
                                              <p:val>
                                                <p:strVal val="1+#ppt_h/2"/>
                                              </p:val>
                                            </p:tav>
                                            <p:tav tm="100000">
                                              <p:val>
                                                <p:strVal val="#ppt_y"/>
                                              </p:val>
                                            </p:tav>
                                          </p:tavLst>
                                        </p:anim>
                                      </p:childTnLst>
                                    </p:cTn>
                                  </p:par>
                                  <p:par>
                                    <p:cTn id="199" presetID="1" presetClass="entr" presetSubtype="0" fill="hold" grpId="1" nodeType="withEffect">
                                      <p:stCondLst>
                                        <p:cond delay="2500"/>
                                      </p:stCondLst>
                                      <p:childTnLst>
                                        <p:set>
                                          <p:cBhvr>
                                            <p:cTn id="200" dur="1" fill="hold">
                                              <p:stCondLst>
                                                <p:cond delay="0"/>
                                              </p:stCondLst>
                                            </p:cTn>
                                            <p:tgtEl>
                                              <p:spTgt spid="83"/>
                                            </p:tgtEl>
                                            <p:attrNameLst>
                                              <p:attrName>style.visibility</p:attrName>
                                            </p:attrNameLst>
                                          </p:cBhvr>
                                          <p:to>
                                            <p:strVal val="visible"/>
                                          </p:to>
                                        </p:set>
                                      </p:childTnLst>
                                    </p:cTn>
                                  </p:par>
                                  <p:par>
                                    <p:cTn id="201" presetID="42" presetClass="path" presetSubtype="0" accel="50000" fill="hold" grpId="0" nodeType="withEffect" p14:presetBounceEnd="50000">
                                      <p:stCondLst>
                                        <p:cond delay="2500"/>
                                      </p:stCondLst>
                                      <p:childTnLst>
                                        <p:animMotion origin="layout" path="M -4.375E-6 0 L -0.24362 0.00324 " pathEditMode="relative" rAng="0" ptsTypes="AA" p14:bounceEnd="50000">
                                          <p:cBhvr>
                                            <p:cTn id="202" dur="500" fill="hold"/>
                                            <p:tgtEl>
                                              <p:spTgt spid="83"/>
                                            </p:tgtEl>
                                            <p:attrNameLst>
                                              <p:attrName>ppt_x</p:attrName>
                                              <p:attrName>ppt_y</p:attrName>
                                            </p:attrNameLst>
                                          </p:cBhvr>
                                          <p:rCtr x="-12188" y="162"/>
                                        </p:animMotion>
                                      </p:childTnLst>
                                    </p:cTn>
                                  </p:par>
                                  <p:par>
                                    <p:cTn id="203" presetID="1" presetClass="entr" presetSubtype="0" fill="hold" grpId="0" nodeType="withEffect">
                                      <p:stCondLst>
                                        <p:cond delay="2500"/>
                                      </p:stCondLst>
                                      <p:childTnLst>
                                        <p:set>
                                          <p:cBhvr>
                                            <p:cTn id="204" dur="1" fill="hold">
                                              <p:stCondLst>
                                                <p:cond delay="0"/>
                                              </p:stCondLst>
                                            </p:cTn>
                                            <p:tgtEl>
                                              <p:spTgt spid="84"/>
                                            </p:tgtEl>
                                            <p:attrNameLst>
                                              <p:attrName>style.visibility</p:attrName>
                                            </p:attrNameLst>
                                          </p:cBhvr>
                                          <p:to>
                                            <p:strVal val="visible"/>
                                          </p:to>
                                        </p:set>
                                      </p:childTnLst>
                                    </p:cTn>
                                  </p:par>
                                  <p:par>
                                    <p:cTn id="205" presetID="42" presetClass="path" presetSubtype="0" accel="50000" fill="hold" grpId="1" nodeType="withEffect" p14:presetBounceEnd="50000">
                                      <p:stCondLst>
                                        <p:cond delay="2500"/>
                                      </p:stCondLst>
                                      <p:childTnLst>
                                        <p:animMotion origin="layout" path="M 2.08333E-7 0 L 0.23138 0.00278 " pathEditMode="relative" rAng="0" ptsTypes="AA" p14:bounceEnd="50000">
                                          <p:cBhvr>
                                            <p:cTn id="206" dur="500" fill="hold"/>
                                            <p:tgtEl>
                                              <p:spTgt spid="84"/>
                                            </p:tgtEl>
                                            <p:attrNameLst>
                                              <p:attrName>ppt_x</p:attrName>
                                              <p:attrName>ppt_y</p:attrName>
                                            </p:attrNameLst>
                                          </p:cBhvr>
                                          <p:rCtr x="11563" y="139"/>
                                        </p:animMotion>
                                      </p:childTnLst>
                                    </p:cTn>
                                  </p:par>
                                  <p:par>
                                    <p:cTn id="207" presetID="10" presetClass="entr" presetSubtype="0" fill="hold" grpId="2" nodeType="withEffect">
                                      <p:stCondLst>
                                        <p:cond delay="2500"/>
                                      </p:stCondLst>
                                      <p:childTnLst>
                                        <p:set>
                                          <p:cBhvr>
                                            <p:cTn id="208" dur="1" fill="hold">
                                              <p:stCondLst>
                                                <p:cond delay="0"/>
                                              </p:stCondLst>
                                            </p:cTn>
                                            <p:tgtEl>
                                              <p:spTgt spid="84"/>
                                            </p:tgtEl>
                                            <p:attrNameLst>
                                              <p:attrName>style.visibility</p:attrName>
                                            </p:attrNameLst>
                                          </p:cBhvr>
                                          <p:to>
                                            <p:strVal val="visible"/>
                                          </p:to>
                                        </p:set>
                                        <p:animEffect transition="in" filter="fade">
                                          <p:cBhvr>
                                            <p:cTn id="209" dur="250"/>
                                            <p:tgtEl>
                                              <p:spTgt spid="84"/>
                                            </p:tgtEl>
                                          </p:cBhvr>
                                        </p:animEffect>
                                      </p:childTnLst>
                                    </p:cTn>
                                  </p:par>
                                  <p:par>
                                    <p:cTn id="210" presetID="10" presetClass="entr" presetSubtype="0" fill="hold" grpId="2" nodeType="withEffect">
                                      <p:stCondLst>
                                        <p:cond delay="2500"/>
                                      </p:stCondLst>
                                      <p:childTnLst>
                                        <p:set>
                                          <p:cBhvr>
                                            <p:cTn id="211" dur="1" fill="hold">
                                              <p:stCondLst>
                                                <p:cond delay="0"/>
                                              </p:stCondLst>
                                            </p:cTn>
                                            <p:tgtEl>
                                              <p:spTgt spid="83"/>
                                            </p:tgtEl>
                                            <p:attrNameLst>
                                              <p:attrName>style.visibility</p:attrName>
                                            </p:attrNameLst>
                                          </p:cBhvr>
                                          <p:to>
                                            <p:strVal val="visible"/>
                                          </p:to>
                                        </p:set>
                                        <p:animEffect transition="in" filter="fade">
                                          <p:cBhvr>
                                            <p:cTn id="212" dur="250"/>
                                            <p:tgtEl>
                                              <p:spTgt spid="83"/>
                                            </p:tgtEl>
                                          </p:cBhvr>
                                        </p:animEffect>
                                      </p:childTnLst>
                                    </p:cTn>
                                  </p:par>
                                  <p:par>
                                    <p:cTn id="213" presetID="1" presetClass="exit" presetSubtype="0" fill="hold" grpId="3" nodeType="withEffect">
                                      <p:stCondLst>
                                        <p:cond delay="3000"/>
                                      </p:stCondLst>
                                      <p:childTnLst>
                                        <p:set>
                                          <p:cBhvr>
                                            <p:cTn id="214" dur="1" fill="hold">
                                              <p:stCondLst>
                                                <p:cond delay="0"/>
                                              </p:stCondLst>
                                            </p:cTn>
                                            <p:tgtEl>
                                              <p:spTgt spid="83"/>
                                            </p:tgtEl>
                                            <p:attrNameLst>
                                              <p:attrName>style.visibility</p:attrName>
                                            </p:attrNameLst>
                                          </p:cBhvr>
                                          <p:to>
                                            <p:strVal val="hidden"/>
                                          </p:to>
                                        </p:set>
                                      </p:childTnLst>
                                    </p:cTn>
                                  </p:par>
                                  <p:par>
                                    <p:cTn id="215" presetID="1" presetClass="exit" presetSubtype="0" fill="hold" grpId="3" nodeType="withEffect">
                                      <p:stCondLst>
                                        <p:cond delay="3000"/>
                                      </p:stCondLst>
                                      <p:childTnLst>
                                        <p:set>
                                          <p:cBhvr>
                                            <p:cTn id="216" dur="1" fill="hold">
                                              <p:stCondLst>
                                                <p:cond delay="0"/>
                                              </p:stCondLst>
                                            </p:cTn>
                                            <p:tgtEl>
                                              <p:spTgt spid="84"/>
                                            </p:tgtEl>
                                            <p:attrNameLst>
                                              <p:attrName>style.visibility</p:attrName>
                                            </p:attrNameLst>
                                          </p:cBhvr>
                                          <p:to>
                                            <p:strVal val="hidden"/>
                                          </p:to>
                                        </p:set>
                                      </p:childTnLst>
                                    </p:cTn>
                                  </p:par>
                                  <p:par>
                                    <p:cTn id="217" presetID="1" presetClass="entr" presetSubtype="0" fill="hold" grpId="0" nodeType="withEffect">
                                      <p:stCondLst>
                                        <p:cond delay="3000"/>
                                      </p:stCondLst>
                                      <p:childTnLst>
                                        <p:set>
                                          <p:cBhvr>
                                            <p:cTn id="218" dur="1" fill="hold">
                                              <p:stCondLst>
                                                <p:cond delay="0"/>
                                              </p:stCondLst>
                                            </p:cTn>
                                            <p:tgtEl>
                                              <p:spTgt spid="85"/>
                                            </p:tgtEl>
                                            <p:attrNameLst>
                                              <p:attrName>style.visibility</p:attrName>
                                            </p:attrNameLst>
                                          </p:cBhvr>
                                          <p:to>
                                            <p:strVal val="visible"/>
                                          </p:to>
                                        </p:set>
                                      </p:childTnLst>
                                    </p:cTn>
                                  </p:par>
                                  <p:par>
                                    <p:cTn id="219" presetID="1" presetClass="entr" presetSubtype="0" fill="hold" grpId="0" nodeType="withEffect">
                                      <p:stCondLst>
                                        <p:cond delay="3000"/>
                                      </p:stCondLst>
                                      <p:childTnLst>
                                        <p:set>
                                          <p:cBhvr>
                                            <p:cTn id="220" dur="1" fill="hold">
                                              <p:stCondLst>
                                                <p:cond delay="0"/>
                                              </p:stCondLst>
                                            </p:cTn>
                                            <p:tgtEl>
                                              <p:spTgt spid="86"/>
                                            </p:tgtEl>
                                            <p:attrNameLst>
                                              <p:attrName>style.visibility</p:attrName>
                                            </p:attrNameLst>
                                          </p:cBhvr>
                                          <p:to>
                                            <p:strVal val="visible"/>
                                          </p:to>
                                        </p:set>
                                      </p:childTnLst>
                                    </p:cTn>
                                  </p:par>
                                  <p:par>
                                    <p:cTn id="221" presetID="42" presetClass="path" presetSubtype="0" accel="46667" fill="hold" grpId="1" nodeType="withEffect" p14:presetBounceEnd="46667">
                                      <p:stCondLst>
                                        <p:cond delay="3000"/>
                                      </p:stCondLst>
                                      <p:childTnLst>
                                        <p:animMotion origin="layout" path="M -0.23373 0.00324 L 0.46341 0.00278 " pathEditMode="relative" rAng="0" ptsTypes="AA" p14:bounceEnd="46667">
                                          <p:cBhvr>
                                            <p:cTn id="222" dur="750" fill="hold"/>
                                            <p:tgtEl>
                                              <p:spTgt spid="85"/>
                                            </p:tgtEl>
                                            <p:attrNameLst>
                                              <p:attrName>ppt_x</p:attrName>
                                              <p:attrName>ppt_y</p:attrName>
                                            </p:attrNameLst>
                                          </p:cBhvr>
                                          <p:rCtr x="34857" y="139"/>
                                        </p:animMotion>
                                      </p:childTnLst>
                                    </p:cTn>
                                  </p:par>
                                  <p:par>
                                    <p:cTn id="223" presetID="42" presetClass="path" presetSubtype="0" accel="46667" fill="hold" grpId="1" nodeType="withEffect" p14:presetBounceEnd="46667">
                                      <p:stCondLst>
                                        <p:cond delay="3000"/>
                                      </p:stCondLst>
                                      <p:childTnLst>
                                        <p:animMotion origin="layout" path="M 0.23138 0.00278 L -0.46576 0.00324 " pathEditMode="relative" rAng="0" ptsTypes="AA" p14:bounceEnd="46667">
                                          <p:cBhvr>
                                            <p:cTn id="224" dur="750" fill="hold"/>
                                            <p:tgtEl>
                                              <p:spTgt spid="86"/>
                                            </p:tgtEl>
                                            <p:attrNameLst>
                                              <p:attrName>ppt_x</p:attrName>
                                              <p:attrName>ppt_y</p:attrName>
                                            </p:attrNameLst>
                                          </p:cBhvr>
                                          <p:rCtr x="-34857" y="23"/>
                                        </p:animMotion>
                                      </p:childTnLst>
                                    </p:cTn>
                                  </p:par>
                                  <p:par>
                                    <p:cTn id="225" presetID="16" presetClass="entr" presetSubtype="37" fill="hold" grpId="0" nodeType="withEffect">
                                      <p:stCondLst>
                                        <p:cond delay="3350"/>
                                      </p:stCondLst>
                                      <p:childTnLst>
                                        <p:set>
                                          <p:cBhvr>
                                            <p:cTn id="226" dur="1" fill="hold">
                                              <p:stCondLst>
                                                <p:cond delay="0"/>
                                              </p:stCondLst>
                                            </p:cTn>
                                            <p:tgtEl>
                                              <p:spTgt spid="87"/>
                                            </p:tgtEl>
                                            <p:attrNameLst>
                                              <p:attrName>style.visibility</p:attrName>
                                            </p:attrNameLst>
                                          </p:cBhvr>
                                          <p:to>
                                            <p:strVal val="visible"/>
                                          </p:to>
                                        </p:set>
                                        <p:animEffect transition="in" filter="barn(outVertical)">
                                          <p:cBhvr>
                                            <p:cTn id="227" dur="150"/>
                                            <p:tgtEl>
                                              <p:spTgt spid="87"/>
                                            </p:tgtEl>
                                          </p:cBhvr>
                                        </p:animEffect>
                                      </p:childTnLst>
                                    </p:cTn>
                                  </p:par>
                                  <p:par>
                                    <p:cTn id="228" presetID="42" presetClass="entr" presetSubtype="0" fill="hold" grpId="0" nodeType="withEffect">
                                      <p:stCondLst>
                                        <p:cond delay="3150"/>
                                      </p:stCondLst>
                                      <p:childTnLst>
                                        <p:set>
                                          <p:cBhvr>
                                            <p:cTn id="229" dur="1" fill="hold">
                                              <p:stCondLst>
                                                <p:cond delay="0"/>
                                              </p:stCondLst>
                                            </p:cTn>
                                            <p:tgtEl>
                                              <p:spTgt spid="88">
                                                <p:txEl>
                                                  <p:pRg st="0" end="0"/>
                                                </p:txEl>
                                              </p:spTgt>
                                            </p:tgtEl>
                                            <p:attrNameLst>
                                              <p:attrName>style.visibility</p:attrName>
                                            </p:attrNameLst>
                                          </p:cBhvr>
                                          <p:to>
                                            <p:strVal val="visible"/>
                                          </p:to>
                                        </p:set>
                                        <p:animEffect transition="in" filter="fade">
                                          <p:cBhvr>
                                            <p:cTn id="230" dur="500"/>
                                            <p:tgtEl>
                                              <p:spTgt spid="88">
                                                <p:txEl>
                                                  <p:pRg st="0" end="0"/>
                                                </p:txEl>
                                              </p:spTgt>
                                            </p:tgtEl>
                                          </p:cBhvr>
                                        </p:animEffect>
                                        <p:anim calcmode="lin" valueType="num">
                                          <p:cBhvr>
                                            <p:cTn id="231"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232" dur="500" fill="hold"/>
                                            <p:tgtEl>
                                              <p:spTgt spid="88">
                                                <p:txEl>
                                                  <p:pRg st="0" end="0"/>
                                                </p:txEl>
                                              </p:spTgt>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3150"/>
                                      </p:stCondLst>
                                      <p:childTnLst>
                                        <p:set>
                                          <p:cBhvr>
                                            <p:cTn id="234" dur="1" fill="hold">
                                              <p:stCondLst>
                                                <p:cond delay="0"/>
                                              </p:stCondLst>
                                            </p:cTn>
                                            <p:tgtEl>
                                              <p:spTgt spid="88">
                                                <p:txEl>
                                                  <p:pRg st="2" end="2"/>
                                                </p:txEl>
                                              </p:spTgt>
                                            </p:tgtEl>
                                            <p:attrNameLst>
                                              <p:attrName>style.visibility</p:attrName>
                                            </p:attrNameLst>
                                          </p:cBhvr>
                                          <p:to>
                                            <p:strVal val="visible"/>
                                          </p:to>
                                        </p:set>
                                        <p:animEffect transition="in" filter="fade">
                                          <p:cBhvr>
                                            <p:cTn id="235" dur="500"/>
                                            <p:tgtEl>
                                              <p:spTgt spid="88">
                                                <p:txEl>
                                                  <p:pRg st="2" end="2"/>
                                                </p:txEl>
                                              </p:spTgt>
                                            </p:tgtEl>
                                          </p:cBhvr>
                                        </p:animEffect>
                                        <p:anim calcmode="lin" valueType="num">
                                          <p:cBhvr>
                                            <p:cTn id="236" dur="500" fill="hold"/>
                                            <p:tgtEl>
                                              <p:spTgt spid="88">
                                                <p:txEl>
                                                  <p:pRg st="2" end="2"/>
                                                </p:txEl>
                                              </p:spTgt>
                                            </p:tgtEl>
                                            <p:attrNameLst>
                                              <p:attrName>ppt_x</p:attrName>
                                            </p:attrNameLst>
                                          </p:cBhvr>
                                          <p:tavLst>
                                            <p:tav tm="0">
                                              <p:val>
                                                <p:strVal val="#ppt_x"/>
                                              </p:val>
                                            </p:tav>
                                            <p:tav tm="100000">
                                              <p:val>
                                                <p:strVal val="#ppt_x"/>
                                              </p:val>
                                            </p:tav>
                                          </p:tavLst>
                                        </p:anim>
                                        <p:anim calcmode="lin" valueType="num">
                                          <p:cBhvr>
                                            <p:cTn id="237" dur="500" fill="hold"/>
                                            <p:tgtEl>
                                              <p:spTgt spid="88">
                                                <p:txEl>
                                                  <p:pRg st="2" end="2"/>
                                                </p:txEl>
                                              </p:spTgt>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3150"/>
                                      </p:stCondLst>
                                      <p:childTnLst>
                                        <p:set>
                                          <p:cBhvr>
                                            <p:cTn id="239" dur="1" fill="hold">
                                              <p:stCondLst>
                                                <p:cond delay="0"/>
                                              </p:stCondLst>
                                            </p:cTn>
                                            <p:tgtEl>
                                              <p:spTgt spid="88">
                                                <p:txEl>
                                                  <p:pRg st="3" end="3"/>
                                                </p:txEl>
                                              </p:spTgt>
                                            </p:tgtEl>
                                            <p:attrNameLst>
                                              <p:attrName>style.visibility</p:attrName>
                                            </p:attrNameLst>
                                          </p:cBhvr>
                                          <p:to>
                                            <p:strVal val="visible"/>
                                          </p:to>
                                        </p:set>
                                        <p:animEffect transition="in" filter="fade">
                                          <p:cBhvr>
                                            <p:cTn id="240" dur="500"/>
                                            <p:tgtEl>
                                              <p:spTgt spid="88">
                                                <p:txEl>
                                                  <p:pRg st="3" end="3"/>
                                                </p:txEl>
                                              </p:spTgt>
                                            </p:tgtEl>
                                          </p:cBhvr>
                                        </p:animEffect>
                                        <p:anim calcmode="lin" valueType="num">
                                          <p:cBhvr>
                                            <p:cTn id="241" dur="500" fill="hold"/>
                                            <p:tgtEl>
                                              <p:spTgt spid="88">
                                                <p:txEl>
                                                  <p:pRg st="3" end="3"/>
                                                </p:txEl>
                                              </p:spTgt>
                                            </p:tgtEl>
                                            <p:attrNameLst>
                                              <p:attrName>ppt_x</p:attrName>
                                            </p:attrNameLst>
                                          </p:cBhvr>
                                          <p:tavLst>
                                            <p:tav tm="0">
                                              <p:val>
                                                <p:strVal val="#ppt_x"/>
                                              </p:val>
                                            </p:tav>
                                            <p:tav tm="100000">
                                              <p:val>
                                                <p:strVal val="#ppt_x"/>
                                              </p:val>
                                            </p:tav>
                                          </p:tavLst>
                                        </p:anim>
                                        <p:anim calcmode="lin" valueType="num">
                                          <p:cBhvr>
                                            <p:cTn id="242" dur="500" fill="hold"/>
                                            <p:tgtEl>
                                              <p:spTgt spid="88">
                                                <p:txEl>
                                                  <p:pRg st="3" end="3"/>
                                                </p:txEl>
                                              </p:spTgt>
                                            </p:tgtEl>
                                            <p:attrNameLst>
                                              <p:attrName>ppt_y</p:attrName>
                                            </p:attrNameLst>
                                          </p:cBhvr>
                                          <p:tavLst>
                                            <p:tav tm="0">
                                              <p:val>
                                                <p:strVal val="#ppt_y+.1"/>
                                              </p:val>
                                            </p:tav>
                                            <p:tav tm="100000">
                                              <p:val>
                                                <p:strVal val="#ppt_y"/>
                                              </p:val>
                                            </p:tav>
                                          </p:tavLst>
                                        </p:anim>
                                      </p:childTnLst>
                                    </p:cTn>
                                  </p:par>
                                  <p:par>
                                    <p:cTn id="243" presetID="2" presetClass="entr" presetSubtype="4" fill="hold" grpId="1" nodeType="withEffect" p14:presetBounceEnd="60000">
                                      <p:stCondLst>
                                        <p:cond delay="3150"/>
                                      </p:stCondLst>
                                      <p:childTnLst>
                                        <p:set>
                                          <p:cBhvr>
                                            <p:cTn id="244" dur="1" fill="hold">
                                              <p:stCondLst>
                                                <p:cond delay="0"/>
                                              </p:stCondLst>
                                            </p:cTn>
                                            <p:tgtEl>
                                              <p:spTgt spid="88">
                                                <p:txEl>
                                                  <p:pRg st="0" end="0"/>
                                                </p:txEl>
                                              </p:spTgt>
                                            </p:tgtEl>
                                            <p:attrNameLst>
                                              <p:attrName>style.visibility</p:attrName>
                                            </p:attrNameLst>
                                          </p:cBhvr>
                                          <p:to>
                                            <p:strVal val="visible"/>
                                          </p:to>
                                        </p:set>
                                        <p:anim calcmode="lin" valueType="num" p14:bounceEnd="60000">
                                          <p:cBhvr additive="base">
                                            <p:cTn id="245" dur="500" fill="hold"/>
                                            <p:tgtEl>
                                              <p:spTgt spid="88">
                                                <p:txEl>
                                                  <p:pRg st="0" end="0"/>
                                                </p:txEl>
                                              </p:spTgt>
                                            </p:tgtEl>
                                            <p:attrNameLst>
                                              <p:attrName>ppt_x</p:attrName>
                                            </p:attrNameLst>
                                          </p:cBhvr>
                                          <p:tavLst>
                                            <p:tav tm="0">
                                              <p:val>
                                                <p:strVal val="#ppt_x"/>
                                              </p:val>
                                            </p:tav>
                                            <p:tav tm="100000">
                                              <p:val>
                                                <p:strVal val="#ppt_x"/>
                                              </p:val>
                                            </p:tav>
                                          </p:tavLst>
                                        </p:anim>
                                        <p:anim calcmode="lin" valueType="num" p14:bounceEnd="60000">
                                          <p:cBhvr additive="base">
                                            <p:cTn id="246" dur="500" fill="hold"/>
                                            <p:tgtEl>
                                              <p:spTgt spid="88">
                                                <p:txEl>
                                                  <p:pRg st="0" end="0"/>
                                                </p:txEl>
                                              </p:spTgt>
                                            </p:tgtEl>
                                            <p:attrNameLst>
                                              <p:attrName>ppt_y</p:attrName>
                                            </p:attrNameLst>
                                          </p:cBhvr>
                                          <p:tavLst>
                                            <p:tav tm="0">
                                              <p:val>
                                                <p:strVal val="1+#ppt_h/2"/>
                                              </p:val>
                                            </p:tav>
                                            <p:tav tm="100000">
                                              <p:val>
                                                <p:strVal val="#ppt_y"/>
                                              </p:val>
                                            </p:tav>
                                          </p:tavLst>
                                        </p:anim>
                                      </p:childTnLst>
                                    </p:cTn>
                                  </p:par>
                                  <p:par>
                                    <p:cTn id="247" presetID="2" presetClass="entr" presetSubtype="4" fill="hold" grpId="1" nodeType="withEffect" p14:presetBounceEnd="60000">
                                      <p:stCondLst>
                                        <p:cond delay="3150"/>
                                      </p:stCondLst>
                                      <p:childTnLst>
                                        <p:set>
                                          <p:cBhvr>
                                            <p:cTn id="248" dur="1" fill="hold">
                                              <p:stCondLst>
                                                <p:cond delay="0"/>
                                              </p:stCondLst>
                                            </p:cTn>
                                            <p:tgtEl>
                                              <p:spTgt spid="88">
                                                <p:txEl>
                                                  <p:pRg st="2" end="2"/>
                                                </p:txEl>
                                              </p:spTgt>
                                            </p:tgtEl>
                                            <p:attrNameLst>
                                              <p:attrName>style.visibility</p:attrName>
                                            </p:attrNameLst>
                                          </p:cBhvr>
                                          <p:to>
                                            <p:strVal val="visible"/>
                                          </p:to>
                                        </p:set>
                                        <p:anim calcmode="lin" valueType="num" p14:bounceEnd="60000">
                                          <p:cBhvr additive="base">
                                            <p:cTn id="249" dur="500" fill="hold"/>
                                            <p:tgtEl>
                                              <p:spTgt spid="88">
                                                <p:txEl>
                                                  <p:pRg st="2" end="2"/>
                                                </p:txEl>
                                              </p:spTgt>
                                            </p:tgtEl>
                                            <p:attrNameLst>
                                              <p:attrName>ppt_x</p:attrName>
                                            </p:attrNameLst>
                                          </p:cBhvr>
                                          <p:tavLst>
                                            <p:tav tm="0">
                                              <p:val>
                                                <p:strVal val="#ppt_x"/>
                                              </p:val>
                                            </p:tav>
                                            <p:tav tm="100000">
                                              <p:val>
                                                <p:strVal val="#ppt_x"/>
                                              </p:val>
                                            </p:tav>
                                          </p:tavLst>
                                        </p:anim>
                                        <p:anim calcmode="lin" valueType="num" p14:bounceEnd="60000">
                                          <p:cBhvr additive="base">
                                            <p:cTn id="250" dur="500" fill="hold"/>
                                            <p:tgtEl>
                                              <p:spTgt spid="88">
                                                <p:txEl>
                                                  <p:pRg st="2" end="2"/>
                                                </p:txEl>
                                              </p:spTgt>
                                            </p:tgtEl>
                                            <p:attrNameLst>
                                              <p:attrName>ppt_y</p:attrName>
                                            </p:attrNameLst>
                                          </p:cBhvr>
                                          <p:tavLst>
                                            <p:tav tm="0">
                                              <p:val>
                                                <p:strVal val="1+#ppt_h/2"/>
                                              </p:val>
                                            </p:tav>
                                            <p:tav tm="100000">
                                              <p:val>
                                                <p:strVal val="#ppt_y"/>
                                              </p:val>
                                            </p:tav>
                                          </p:tavLst>
                                        </p:anim>
                                      </p:childTnLst>
                                    </p:cTn>
                                  </p:par>
                                  <p:par>
                                    <p:cTn id="251" presetID="2" presetClass="entr" presetSubtype="4" fill="hold" grpId="1" nodeType="withEffect" p14:presetBounceEnd="60000">
                                      <p:stCondLst>
                                        <p:cond delay="3150"/>
                                      </p:stCondLst>
                                      <p:childTnLst>
                                        <p:set>
                                          <p:cBhvr>
                                            <p:cTn id="252" dur="1" fill="hold">
                                              <p:stCondLst>
                                                <p:cond delay="0"/>
                                              </p:stCondLst>
                                            </p:cTn>
                                            <p:tgtEl>
                                              <p:spTgt spid="88">
                                                <p:txEl>
                                                  <p:pRg st="3" end="3"/>
                                                </p:txEl>
                                              </p:spTgt>
                                            </p:tgtEl>
                                            <p:attrNameLst>
                                              <p:attrName>style.visibility</p:attrName>
                                            </p:attrNameLst>
                                          </p:cBhvr>
                                          <p:to>
                                            <p:strVal val="visible"/>
                                          </p:to>
                                        </p:set>
                                        <p:anim calcmode="lin" valueType="num" p14:bounceEnd="60000">
                                          <p:cBhvr additive="base">
                                            <p:cTn id="253" dur="500" fill="hold"/>
                                            <p:tgtEl>
                                              <p:spTgt spid="88">
                                                <p:txEl>
                                                  <p:pRg st="3" end="3"/>
                                                </p:txEl>
                                              </p:spTgt>
                                            </p:tgtEl>
                                            <p:attrNameLst>
                                              <p:attrName>ppt_x</p:attrName>
                                            </p:attrNameLst>
                                          </p:cBhvr>
                                          <p:tavLst>
                                            <p:tav tm="0">
                                              <p:val>
                                                <p:strVal val="#ppt_x"/>
                                              </p:val>
                                            </p:tav>
                                            <p:tav tm="100000">
                                              <p:val>
                                                <p:strVal val="#ppt_x"/>
                                              </p:val>
                                            </p:tav>
                                          </p:tavLst>
                                        </p:anim>
                                        <p:anim calcmode="lin" valueType="num" p14:bounceEnd="60000">
                                          <p:cBhvr additive="base">
                                            <p:cTn id="254" dur="500" fill="hold"/>
                                            <p:tgtEl>
                                              <p:spTgt spid="88">
                                                <p:txEl>
                                                  <p:pRg st="3" end="3"/>
                                                </p:txEl>
                                              </p:spTgt>
                                            </p:tgtEl>
                                            <p:attrNameLst>
                                              <p:attrName>ppt_y</p:attrName>
                                            </p:attrNameLst>
                                          </p:cBhvr>
                                          <p:tavLst>
                                            <p:tav tm="0">
                                              <p:val>
                                                <p:strVal val="1+#ppt_h/2"/>
                                              </p:val>
                                            </p:tav>
                                            <p:tav tm="100000">
                                              <p:val>
                                                <p:strVal val="#ppt_y"/>
                                              </p:val>
                                            </p:tav>
                                          </p:tavLst>
                                        </p:anim>
                                      </p:childTnLst>
                                    </p:cTn>
                                  </p:par>
                                  <p:par>
                                    <p:cTn id="255" presetID="10" presetClass="entr" presetSubtype="0" fill="hold" grpId="2" nodeType="withEffect">
                                      <p:stCondLst>
                                        <p:cond delay="3150"/>
                                      </p:stCondLst>
                                      <p:childTnLst>
                                        <p:set>
                                          <p:cBhvr>
                                            <p:cTn id="256" dur="1" fill="hold">
                                              <p:stCondLst>
                                                <p:cond delay="0"/>
                                              </p:stCondLst>
                                            </p:cTn>
                                            <p:tgtEl>
                                              <p:spTgt spid="88">
                                                <p:txEl>
                                                  <p:pRg st="0" end="0"/>
                                                </p:txEl>
                                              </p:spTgt>
                                            </p:tgtEl>
                                            <p:attrNameLst>
                                              <p:attrName>style.visibility</p:attrName>
                                            </p:attrNameLst>
                                          </p:cBhvr>
                                          <p:to>
                                            <p:strVal val="visible"/>
                                          </p:to>
                                        </p:set>
                                        <p:animEffect transition="in" filter="fade">
                                          <p:cBhvr>
                                            <p:cTn id="257" dur="250"/>
                                            <p:tgtEl>
                                              <p:spTgt spid="88">
                                                <p:txEl>
                                                  <p:pRg st="0" end="0"/>
                                                </p:txEl>
                                              </p:spTgt>
                                            </p:tgtEl>
                                          </p:cBhvr>
                                        </p:animEffect>
                                      </p:childTnLst>
                                    </p:cTn>
                                  </p:par>
                                  <p:par>
                                    <p:cTn id="258" presetID="10" presetClass="entr" presetSubtype="0" fill="hold" grpId="2" nodeType="withEffect">
                                      <p:stCondLst>
                                        <p:cond delay="3150"/>
                                      </p:stCondLst>
                                      <p:childTnLst>
                                        <p:set>
                                          <p:cBhvr>
                                            <p:cTn id="259" dur="1" fill="hold">
                                              <p:stCondLst>
                                                <p:cond delay="0"/>
                                              </p:stCondLst>
                                            </p:cTn>
                                            <p:tgtEl>
                                              <p:spTgt spid="88">
                                                <p:txEl>
                                                  <p:pRg st="2" end="2"/>
                                                </p:txEl>
                                              </p:spTgt>
                                            </p:tgtEl>
                                            <p:attrNameLst>
                                              <p:attrName>style.visibility</p:attrName>
                                            </p:attrNameLst>
                                          </p:cBhvr>
                                          <p:to>
                                            <p:strVal val="visible"/>
                                          </p:to>
                                        </p:set>
                                        <p:animEffect transition="in" filter="fade">
                                          <p:cBhvr>
                                            <p:cTn id="260" dur="250"/>
                                            <p:tgtEl>
                                              <p:spTgt spid="88">
                                                <p:txEl>
                                                  <p:pRg st="2" end="2"/>
                                                </p:txEl>
                                              </p:spTgt>
                                            </p:tgtEl>
                                          </p:cBhvr>
                                        </p:animEffect>
                                      </p:childTnLst>
                                    </p:cTn>
                                  </p:par>
                                  <p:par>
                                    <p:cTn id="261" presetID="10" presetClass="entr" presetSubtype="0" fill="hold" grpId="2" nodeType="withEffect">
                                      <p:stCondLst>
                                        <p:cond delay="3150"/>
                                      </p:stCondLst>
                                      <p:childTnLst>
                                        <p:set>
                                          <p:cBhvr>
                                            <p:cTn id="262" dur="1" fill="hold">
                                              <p:stCondLst>
                                                <p:cond delay="0"/>
                                              </p:stCondLst>
                                            </p:cTn>
                                            <p:tgtEl>
                                              <p:spTgt spid="88">
                                                <p:txEl>
                                                  <p:pRg st="3" end="3"/>
                                                </p:txEl>
                                              </p:spTgt>
                                            </p:tgtEl>
                                            <p:attrNameLst>
                                              <p:attrName>style.visibility</p:attrName>
                                            </p:attrNameLst>
                                          </p:cBhvr>
                                          <p:to>
                                            <p:strVal val="visible"/>
                                          </p:to>
                                        </p:set>
                                        <p:animEffect transition="in" filter="fade">
                                          <p:cBhvr>
                                            <p:cTn id="263" dur="250"/>
                                            <p:tgtEl>
                                              <p:spTgt spid="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4" fill="hold" display="0">
                      <p:stCondLst>
                        <p:cond delay="indefinite"/>
                      </p:stCondLst>
                      <p:endCondLst>
                        <p:cond evt="onStopAudio" delay="0">
                          <p:tgtEl>
                            <p:sldTgt/>
                          </p:tgtEl>
                        </p:cond>
                      </p:endCondLst>
                    </p:cTn>
                    <p:tgtEl>
                      <p:spTgt spid="70"/>
                    </p:tgtEl>
                  </p:cMediaNode>
                </p:audio>
              </p:childTnLst>
            </p:cTn>
          </p:par>
        </p:tnLst>
        <p:bldLst>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5" grpId="0" animBg="1"/>
          <p:bldP spid="5" grpId="1" animBg="1"/>
          <p:bldP spid="5" grpId="2" animBg="1"/>
          <p:bldP spid="6" grpId="0" animBg="1"/>
          <p:bldP spid="6" grpId="1" animBg="1"/>
          <p:bldP spid="6" grpId="2" animBg="1"/>
          <p:bldP spid="14" grpId="0" animBg="1"/>
          <p:bldP spid="14" grpId="1" animBg="1"/>
          <p:bldP spid="14" grpId="2" animBg="1"/>
          <p:bldP spid="4" grpId="0" animBg="1"/>
          <p:bldP spid="4" grpId="1" animBg="1"/>
          <p:bldP spid="4"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2" grpId="0" animBg="1"/>
          <p:bldP spid="2" grpId="1" animBg="1"/>
          <p:bldP spid="27" grpId="0" animBg="1"/>
          <p:bldP spid="28" grpId="0" animBg="1"/>
          <p:bldP spid="83" grpId="0" animBg="1"/>
          <p:bldP spid="83" grpId="1" animBg="1"/>
          <p:bldP spid="83" grpId="2" animBg="1"/>
          <p:bldP spid="83" grpId="3" animBg="1"/>
          <p:bldP spid="84" grpId="0" animBg="1"/>
          <p:bldP spid="84" grpId="1" animBg="1"/>
          <p:bldP spid="84" grpId="2" animBg="1"/>
          <p:bldP spid="84" grpId="3" animBg="1"/>
          <p:bldP spid="45" grpId="0" animBg="1"/>
          <p:bldP spid="45" grpId="1" animBg="1"/>
          <p:bldP spid="45" grpId="2" animBg="1"/>
          <p:bldP spid="45" grpId="3" animBg="1"/>
          <p:bldP spid="46" grpId="0" animBg="1"/>
          <p:bldP spid="46" grpId="1" animBg="1"/>
          <p:bldP spid="47" grpId="0" animBg="1"/>
          <p:bldP spid="47" grpId="1" animBg="1"/>
          <p:bldP spid="60" grpId="0" animBg="1"/>
          <p:bldP spid="60" grpId="1" animBg="1"/>
          <p:bldP spid="59" grpId="0" animBg="1"/>
          <p:bldP spid="59" grpId="1" animBg="1"/>
          <p:bldP spid="69" grpId="0" animBg="1"/>
          <p:bldP spid="69" grpId="1" animBg="1"/>
          <p:bldP spid="69" grpId="2" animBg="1"/>
          <p:bldP spid="87" grpId="0" animBg="1"/>
          <p:bldP spid="85" grpId="0" animBg="1"/>
          <p:bldP spid="85" grpId="1" animBg="1"/>
          <p:bldP spid="86" grpId="0" animBg="1"/>
          <p:bldP spid="86" grpId="1" animBg="1"/>
          <p:bldP spid="88" grpId="0" build="p"/>
          <p:bldP spid="88" grpId="1" build="allAtOnce"/>
          <p:bldP spid="88" grpId="2" build="allAtOnce"/>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04" fill="hold"/>
                                            <p:tgtEl>
                                              <p:spTgt spid="70"/>
                                            </p:tgtEl>
                                          </p:cBhvr>
                                        </p:cmd>
                                      </p:childTnLst>
                                    </p:cTn>
                                  </p:par>
                                  <p:par>
                                    <p:cTn id="7" presetID="53" presetClass="entr" presetSubtype="16"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600" fill="hold"/>
                                            <p:tgtEl>
                                              <p:spTgt spid="2"/>
                                            </p:tgtEl>
                                            <p:attrNameLst>
                                              <p:attrName>ppt_w</p:attrName>
                                            </p:attrNameLst>
                                          </p:cBhvr>
                                          <p:tavLst>
                                            <p:tav tm="0">
                                              <p:val>
                                                <p:fltVal val="0"/>
                                              </p:val>
                                            </p:tav>
                                            <p:tav tm="100000">
                                              <p:val>
                                                <p:strVal val="#ppt_w"/>
                                              </p:val>
                                            </p:tav>
                                          </p:tavLst>
                                        </p:anim>
                                        <p:anim calcmode="lin" valueType="num">
                                          <p:cBhvr>
                                            <p:cTn id="10" dur="600" fill="hold"/>
                                            <p:tgtEl>
                                              <p:spTgt spid="2"/>
                                            </p:tgtEl>
                                            <p:attrNameLst>
                                              <p:attrName>ppt_h</p:attrName>
                                            </p:attrNameLst>
                                          </p:cBhvr>
                                          <p:tavLst>
                                            <p:tav tm="0">
                                              <p:val>
                                                <p:fltVal val="0"/>
                                              </p:val>
                                            </p:tav>
                                            <p:tav tm="100000">
                                              <p:val>
                                                <p:strVal val="#ppt_h"/>
                                              </p:val>
                                            </p:tav>
                                          </p:tavLst>
                                        </p:anim>
                                        <p:animEffect transition="in" filter="fade">
                                          <p:cBhvr>
                                            <p:cTn id="11" dur="600"/>
                                            <p:tgtEl>
                                              <p:spTgt spid="2"/>
                                            </p:tgtEl>
                                          </p:cBhvr>
                                        </p:animEffect>
                                      </p:childTnLst>
                                    </p:cTn>
                                  </p:par>
                                  <p:par>
                                    <p:cTn id="12" presetID="6" presetClass="emph" presetSubtype="0" accel="36667" fill="hold" grpId="1" nodeType="withEffect">
                                      <p:stCondLst>
                                        <p:cond delay="250"/>
                                      </p:stCondLst>
                                      <p:childTnLst>
                                        <p:animScale>
                                          <p:cBhvr>
                                            <p:cTn id="13" dur="900" fill="hold"/>
                                            <p:tgtEl>
                                              <p:spTgt spid="2"/>
                                            </p:tgtEl>
                                          </p:cBhvr>
                                          <p:by x="150000" y="150000"/>
                                        </p:animScale>
                                      </p:childTnLst>
                                    </p:cTn>
                                  </p:par>
                                  <p:par>
                                    <p:cTn id="14" presetID="22" presetClass="entr" presetSubtype="1" fill="hold" grpId="0" nodeType="withEffect">
                                      <p:stCondLst>
                                        <p:cond delay="80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350"/>
                                            <p:tgtEl>
                                              <p:spTgt spid="27"/>
                                            </p:tgtEl>
                                          </p:cBhvr>
                                        </p:animEffect>
                                      </p:childTnLst>
                                    </p:cTn>
                                  </p:par>
                                  <p:par>
                                    <p:cTn id="17" presetID="22" presetClass="entr" presetSubtype="4" fill="hold" grpId="0" nodeType="withEffect">
                                      <p:stCondLst>
                                        <p:cond delay="115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350"/>
                                            <p:tgtEl>
                                              <p:spTgt spid="28"/>
                                            </p:tgtEl>
                                          </p:cBhvr>
                                        </p:animEffect>
                                      </p:childTnLst>
                                    </p:cTn>
                                  </p:par>
                                  <p:par>
                                    <p:cTn id="20" presetID="22" presetClass="entr" presetSubtype="4" fill="hold" grpId="0" nodeType="withEffect">
                                      <p:stCondLst>
                                        <p:cond delay="80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350"/>
                                            <p:tgtEl>
                                              <p:spTgt spid="46"/>
                                            </p:tgtEl>
                                          </p:cBhvr>
                                        </p:animEffect>
                                      </p:childTnLst>
                                    </p:cTn>
                                  </p:par>
                                  <p:par>
                                    <p:cTn id="23" presetID="22" presetClass="entr" presetSubtype="1" fill="hold" grpId="0" nodeType="withEffect">
                                      <p:stCondLst>
                                        <p:cond delay="115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350"/>
                                            <p:tgtEl>
                                              <p:spTgt spid="47"/>
                                            </p:tgtEl>
                                          </p:cBhvr>
                                        </p:animEffect>
                                      </p:childTnLst>
                                    </p:cTn>
                                  </p:par>
                                  <p:par>
                                    <p:cTn id="26" presetID="1" presetClass="exit" presetSubtype="0" fill="hold" grpId="1" nodeType="withEffect">
                                      <p:stCondLst>
                                        <p:cond delay="1500"/>
                                      </p:stCondLst>
                                      <p:childTnLst>
                                        <p:set>
                                          <p:cBhvr>
                                            <p:cTn id="27" dur="1" fill="hold">
                                              <p:stCondLst>
                                                <p:cond delay="0"/>
                                              </p:stCondLst>
                                            </p:cTn>
                                            <p:tgtEl>
                                              <p:spTgt spid="46"/>
                                            </p:tgtEl>
                                            <p:attrNameLst>
                                              <p:attrName>style.visibility</p:attrName>
                                            </p:attrNameLst>
                                          </p:cBhvr>
                                          <p:to>
                                            <p:strVal val="hidden"/>
                                          </p:to>
                                        </p:set>
                                      </p:childTnLst>
                                    </p:cTn>
                                  </p:par>
                                  <p:par>
                                    <p:cTn id="28" presetID="1" presetClass="exit" presetSubtype="0" fill="hold" grpId="1" nodeType="withEffect">
                                      <p:stCondLst>
                                        <p:cond delay="1500"/>
                                      </p:stCondLst>
                                      <p:childTnLst>
                                        <p:set>
                                          <p:cBhvr>
                                            <p:cTn id="29" dur="1" fill="hold">
                                              <p:stCondLst>
                                                <p:cond delay="0"/>
                                              </p:stCondLst>
                                            </p:cTn>
                                            <p:tgtEl>
                                              <p:spTgt spid="47"/>
                                            </p:tgtEl>
                                            <p:attrNameLst>
                                              <p:attrName>style.visibility</p:attrName>
                                            </p:attrNameLst>
                                          </p:cBhvr>
                                          <p:to>
                                            <p:strVal val="hidden"/>
                                          </p:to>
                                        </p:set>
                                      </p:childTnLst>
                                    </p:cTn>
                                  </p:par>
                                  <p:par>
                                    <p:cTn id="30" presetID="1" presetClass="entr" presetSubtype="0" fill="hold" nodeType="withEffect">
                                      <p:stCondLst>
                                        <p:cond delay="1500"/>
                                      </p:stCondLst>
                                      <p:childTnLst>
                                        <p:set>
                                          <p:cBhvr>
                                            <p:cTn id="31" dur="1" fill="hold">
                                              <p:stCondLst>
                                                <p:cond delay="0"/>
                                              </p:stCondLst>
                                            </p:cTn>
                                            <p:tgtEl>
                                              <p:spTgt spid="51"/>
                                            </p:tgtEl>
                                            <p:attrNameLst>
                                              <p:attrName>style.visibility</p:attrName>
                                            </p:attrNameLst>
                                          </p:cBhvr>
                                          <p:to>
                                            <p:strVal val="visible"/>
                                          </p:to>
                                        </p:set>
                                      </p:childTnLst>
                                    </p:cTn>
                                  </p:par>
                                  <p:par>
                                    <p:cTn id="32" presetID="8" presetClass="emph" presetSubtype="0" fill="hold" nodeType="withEffect">
                                      <p:stCondLst>
                                        <p:cond delay="1500"/>
                                      </p:stCondLst>
                                      <p:childTnLst>
                                        <p:animRot by="5400000">
                                          <p:cBhvr>
                                            <p:cTn id="33" dur="2000" fill="hold"/>
                                            <p:tgtEl>
                                              <p:spTgt spid="51"/>
                                            </p:tgtEl>
                                            <p:attrNameLst>
                                              <p:attrName>r</p:attrName>
                                            </p:attrNameLst>
                                          </p:cBhvr>
                                        </p:animRot>
                                      </p:childTnLst>
                                    </p:cTn>
                                  </p:par>
                                  <p:par>
                                    <p:cTn id="34" presetID="1" presetClass="entr" presetSubtype="0" fill="hold" grpId="2" nodeType="withEffect">
                                      <p:stCondLst>
                                        <p:cond delay="750"/>
                                      </p:stCondLst>
                                      <p:childTnLst>
                                        <p:set>
                                          <p:cBhvr>
                                            <p:cTn id="35" dur="1" fill="hold">
                                              <p:stCondLst>
                                                <p:cond delay="0"/>
                                              </p:stCondLst>
                                            </p:cTn>
                                            <p:tgtEl>
                                              <p:spTgt spid="12"/>
                                            </p:tgtEl>
                                            <p:attrNameLst>
                                              <p:attrName>style.visibility</p:attrName>
                                            </p:attrNameLst>
                                          </p:cBhvr>
                                          <p:to>
                                            <p:strVal val="visible"/>
                                          </p:to>
                                        </p:set>
                                      </p:childTnLst>
                                    </p:cTn>
                                  </p:par>
                                  <p:par>
                                    <p:cTn id="36" presetID="42" presetClass="path" presetSubtype="0" accel="7000" decel="79000" fill="hold" grpId="0" nodeType="withEffect">
                                      <p:stCondLst>
                                        <p:cond delay="500"/>
                                      </p:stCondLst>
                                      <p:childTnLst>
                                        <p:animMotion origin="layout" path="M -3.75E-6 2.22222E-6 L 0.18516 -0.30764 " pathEditMode="relative" rAng="0" ptsTypes="AA">
                                          <p:cBhvr>
                                            <p:cTn id="37" dur="1000" fill="hold"/>
                                            <p:tgtEl>
                                              <p:spTgt spid="12"/>
                                            </p:tgtEl>
                                            <p:attrNameLst>
                                              <p:attrName>ppt_x</p:attrName>
                                              <p:attrName>ppt_y</p:attrName>
                                            </p:attrNameLst>
                                          </p:cBhvr>
                                          <p:rCtr x="9258" y="-15394"/>
                                        </p:animMotion>
                                      </p:childTnLst>
                                    </p:cTn>
                                  </p:par>
                                  <p:par>
                                    <p:cTn id="38" presetID="10" presetClass="exit" presetSubtype="0" fill="hold" grpId="1" nodeType="withEffect">
                                      <p:stCondLst>
                                        <p:cond delay="75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 presetClass="entr" presetSubtype="0" fill="hold" grpId="2" nodeType="withEffect">
                                      <p:stCondLst>
                                        <p:cond delay="750"/>
                                      </p:stCondLst>
                                      <p:childTnLst>
                                        <p:set>
                                          <p:cBhvr>
                                            <p:cTn id="42" dur="1" fill="hold">
                                              <p:stCondLst>
                                                <p:cond delay="0"/>
                                              </p:stCondLst>
                                            </p:cTn>
                                            <p:tgtEl>
                                              <p:spTgt spid="16"/>
                                            </p:tgtEl>
                                            <p:attrNameLst>
                                              <p:attrName>style.visibility</p:attrName>
                                            </p:attrNameLst>
                                          </p:cBhvr>
                                          <p:to>
                                            <p:strVal val="visible"/>
                                          </p:to>
                                        </p:set>
                                      </p:childTnLst>
                                    </p:cTn>
                                  </p:par>
                                  <p:par>
                                    <p:cTn id="43" presetID="42" presetClass="path" presetSubtype="0" accel="7000" decel="79000" fill="hold" grpId="0" nodeType="withEffect">
                                      <p:stCondLst>
                                        <p:cond delay="570"/>
                                      </p:stCondLst>
                                      <p:childTnLst>
                                        <p:animMotion origin="layout" path="M -3.54167E-6 -4.81481E-6 L 0.25547 -0.11527 " pathEditMode="relative" rAng="0" ptsTypes="AA">
                                          <p:cBhvr>
                                            <p:cTn id="44" dur="1000" fill="hold"/>
                                            <p:tgtEl>
                                              <p:spTgt spid="16"/>
                                            </p:tgtEl>
                                            <p:attrNameLst>
                                              <p:attrName>ppt_x</p:attrName>
                                              <p:attrName>ppt_y</p:attrName>
                                            </p:attrNameLst>
                                          </p:cBhvr>
                                          <p:rCtr x="12773" y="-5764"/>
                                        </p:animMotion>
                                      </p:childTnLst>
                                    </p:cTn>
                                  </p:par>
                                  <p:par>
                                    <p:cTn id="45" presetID="10" presetClass="exit" presetSubtype="0" fill="hold" grpId="1" nodeType="withEffect">
                                      <p:stCondLst>
                                        <p:cond delay="9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 presetClass="entr" presetSubtype="0" fill="hold" grpId="2" nodeType="withEffect">
                                      <p:stCondLst>
                                        <p:cond delay="900"/>
                                      </p:stCondLst>
                                      <p:childTnLst>
                                        <p:set>
                                          <p:cBhvr>
                                            <p:cTn id="49" dur="1" fill="hold">
                                              <p:stCondLst>
                                                <p:cond delay="0"/>
                                              </p:stCondLst>
                                            </p:cTn>
                                            <p:tgtEl>
                                              <p:spTgt spid="13"/>
                                            </p:tgtEl>
                                            <p:attrNameLst>
                                              <p:attrName>style.visibility</p:attrName>
                                            </p:attrNameLst>
                                          </p:cBhvr>
                                          <p:to>
                                            <p:strVal val="visible"/>
                                          </p:to>
                                        </p:set>
                                      </p:childTnLst>
                                    </p:cTn>
                                  </p:par>
                                  <p:par>
                                    <p:cTn id="50" presetID="42" presetClass="path" presetSubtype="0" accel="7000" decel="79000" fill="hold" grpId="0" nodeType="withEffect">
                                      <p:stCondLst>
                                        <p:cond delay="500"/>
                                      </p:stCondLst>
                                      <p:childTnLst>
                                        <p:animMotion origin="layout" path="M 2.08333E-7 -3.7037E-6 L -0.02474 -0.43449 " pathEditMode="relative" rAng="0" ptsTypes="AA">
                                          <p:cBhvr>
                                            <p:cTn id="51" dur="1000" fill="hold"/>
                                            <p:tgtEl>
                                              <p:spTgt spid="13"/>
                                            </p:tgtEl>
                                            <p:attrNameLst>
                                              <p:attrName>ppt_x</p:attrName>
                                              <p:attrName>ppt_y</p:attrName>
                                            </p:attrNameLst>
                                          </p:cBhvr>
                                          <p:rCtr x="-1237" y="-21736"/>
                                        </p:animMotion>
                                      </p:childTnLst>
                                    </p:cTn>
                                  </p:par>
                                  <p:par>
                                    <p:cTn id="52" presetID="10" presetClass="exit" presetSubtype="0" fill="hold" grpId="1" nodeType="withEffect">
                                      <p:stCondLst>
                                        <p:cond delay="75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 presetClass="entr" presetSubtype="0" fill="hold" grpId="2" nodeType="withEffect">
                                      <p:stCondLst>
                                        <p:cond delay="750"/>
                                      </p:stCondLst>
                                      <p:childTnLst>
                                        <p:set>
                                          <p:cBhvr>
                                            <p:cTn id="56" dur="1" fill="hold">
                                              <p:stCondLst>
                                                <p:cond delay="0"/>
                                              </p:stCondLst>
                                            </p:cTn>
                                            <p:tgtEl>
                                              <p:spTgt spid="15"/>
                                            </p:tgtEl>
                                            <p:attrNameLst>
                                              <p:attrName>style.visibility</p:attrName>
                                            </p:attrNameLst>
                                          </p:cBhvr>
                                          <p:to>
                                            <p:strVal val="visible"/>
                                          </p:to>
                                        </p:set>
                                      </p:childTnLst>
                                    </p:cTn>
                                  </p:par>
                                  <p:par>
                                    <p:cTn id="57" presetID="42" presetClass="path" presetSubtype="0" accel="7000" decel="79000" fill="hold" grpId="0" nodeType="withEffect">
                                      <p:stCondLst>
                                        <p:cond delay="500"/>
                                      </p:stCondLst>
                                      <p:childTnLst>
                                        <p:animMotion origin="layout" path="M -1.45833E-6 4.81481E-6 L 0.22409 0.29675 " pathEditMode="relative" rAng="0" ptsTypes="AA">
                                          <p:cBhvr>
                                            <p:cTn id="58" dur="1000" fill="hold"/>
                                            <p:tgtEl>
                                              <p:spTgt spid="15"/>
                                            </p:tgtEl>
                                            <p:attrNameLst>
                                              <p:attrName>ppt_x</p:attrName>
                                              <p:attrName>ppt_y</p:attrName>
                                            </p:attrNameLst>
                                          </p:cBhvr>
                                          <p:rCtr x="11198" y="14838"/>
                                        </p:animMotion>
                                      </p:childTnLst>
                                    </p:cTn>
                                  </p:par>
                                  <p:par>
                                    <p:cTn id="59" presetID="10" presetClass="exit" presetSubtype="0" fill="hold" grpId="1" nodeType="withEffect">
                                      <p:stCondLst>
                                        <p:cond delay="75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 presetClass="entr" presetSubtype="0" fill="hold" grpId="2" nodeType="withEffect">
                                      <p:stCondLst>
                                        <p:cond delay="750"/>
                                      </p:stCondLst>
                                      <p:childTnLst>
                                        <p:set>
                                          <p:cBhvr>
                                            <p:cTn id="63" dur="1" fill="hold">
                                              <p:stCondLst>
                                                <p:cond delay="0"/>
                                              </p:stCondLst>
                                            </p:cTn>
                                            <p:tgtEl>
                                              <p:spTgt spid="9"/>
                                            </p:tgtEl>
                                            <p:attrNameLst>
                                              <p:attrName>style.visibility</p:attrName>
                                            </p:attrNameLst>
                                          </p:cBhvr>
                                          <p:to>
                                            <p:strVal val="visible"/>
                                          </p:to>
                                        </p:set>
                                      </p:childTnLst>
                                    </p:cTn>
                                  </p:par>
                                  <p:par>
                                    <p:cTn id="64" presetID="42" presetClass="path" presetSubtype="0" accel="7000" decel="79000" fill="hold" grpId="0" nodeType="withEffect">
                                      <p:stCondLst>
                                        <p:cond delay="600"/>
                                      </p:stCondLst>
                                      <p:childTnLst>
                                        <p:animMotion origin="layout" path="M 4.79167E-6 1.85185E-6 L 0.09987 0.3081 " pathEditMode="relative" rAng="0" ptsTypes="AA">
                                          <p:cBhvr>
                                            <p:cTn id="65" dur="1000" fill="hold"/>
                                            <p:tgtEl>
                                              <p:spTgt spid="9"/>
                                            </p:tgtEl>
                                            <p:attrNameLst>
                                              <p:attrName>ppt_x</p:attrName>
                                              <p:attrName>ppt_y</p:attrName>
                                            </p:attrNameLst>
                                          </p:cBhvr>
                                          <p:rCtr x="4987" y="15394"/>
                                        </p:animMotion>
                                      </p:childTnLst>
                                    </p:cTn>
                                  </p:par>
                                  <p:par>
                                    <p:cTn id="66" presetID="10" presetClass="exit" presetSubtype="0" fill="hold" grpId="1" nodeType="withEffect">
                                      <p:stCondLst>
                                        <p:cond delay="85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 presetClass="entr" presetSubtype="0" fill="hold" grpId="2" nodeType="withEffect">
                                      <p:stCondLst>
                                        <p:cond delay="850"/>
                                      </p:stCondLst>
                                      <p:childTnLst>
                                        <p:set>
                                          <p:cBhvr>
                                            <p:cTn id="70" dur="1" fill="hold">
                                              <p:stCondLst>
                                                <p:cond delay="0"/>
                                              </p:stCondLst>
                                            </p:cTn>
                                            <p:tgtEl>
                                              <p:spTgt spid="14"/>
                                            </p:tgtEl>
                                            <p:attrNameLst>
                                              <p:attrName>style.visibility</p:attrName>
                                            </p:attrNameLst>
                                          </p:cBhvr>
                                          <p:to>
                                            <p:strVal val="visible"/>
                                          </p:to>
                                        </p:set>
                                      </p:childTnLst>
                                    </p:cTn>
                                  </p:par>
                                  <p:par>
                                    <p:cTn id="71" presetID="42" presetClass="path" presetSubtype="0" accel="7000" decel="79000" fill="hold" grpId="0" nodeType="withEffect">
                                      <p:stCondLst>
                                        <p:cond delay="600"/>
                                      </p:stCondLst>
                                      <p:childTnLst>
                                        <p:animMotion origin="layout" path="M 5E-6 -3.7037E-6 L -0.06054 0.29213 " pathEditMode="relative" rAng="0" ptsTypes="AA">
                                          <p:cBhvr>
                                            <p:cTn id="72" dur="1000" fill="hold"/>
                                            <p:tgtEl>
                                              <p:spTgt spid="14"/>
                                            </p:tgtEl>
                                            <p:attrNameLst>
                                              <p:attrName>ppt_x</p:attrName>
                                              <p:attrName>ppt_y</p:attrName>
                                            </p:attrNameLst>
                                          </p:cBhvr>
                                          <p:rCtr x="-3034" y="14606"/>
                                        </p:animMotion>
                                      </p:childTnLst>
                                    </p:cTn>
                                  </p:par>
                                  <p:par>
                                    <p:cTn id="73" presetID="10" presetClass="exit" presetSubtype="0" fill="hold" grpId="1" nodeType="withEffect">
                                      <p:stCondLst>
                                        <p:cond delay="85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 presetClass="entr" presetSubtype="0" fill="hold" grpId="2" nodeType="withEffect">
                                      <p:stCondLst>
                                        <p:cond delay="850"/>
                                      </p:stCondLst>
                                      <p:childTnLst>
                                        <p:set>
                                          <p:cBhvr>
                                            <p:cTn id="77" dur="1" fill="hold">
                                              <p:stCondLst>
                                                <p:cond delay="0"/>
                                              </p:stCondLst>
                                            </p:cTn>
                                            <p:tgtEl>
                                              <p:spTgt spid="8"/>
                                            </p:tgtEl>
                                            <p:attrNameLst>
                                              <p:attrName>style.visibility</p:attrName>
                                            </p:attrNameLst>
                                          </p:cBhvr>
                                          <p:to>
                                            <p:strVal val="visible"/>
                                          </p:to>
                                        </p:set>
                                      </p:childTnLst>
                                    </p:cTn>
                                  </p:par>
                                  <p:par>
                                    <p:cTn id="78" presetID="42" presetClass="path" presetSubtype="0" accel="7000" decel="79000" fill="hold" grpId="0" nodeType="withEffect">
                                      <p:stCondLst>
                                        <p:cond delay="500"/>
                                      </p:stCondLst>
                                      <p:childTnLst>
                                        <p:animMotion origin="layout" path="M -3.95833E-6 -3.7037E-7 L -0.05026 0.15255 " pathEditMode="relative" rAng="0" ptsTypes="AA">
                                          <p:cBhvr>
                                            <p:cTn id="79" dur="1000" fill="hold"/>
                                            <p:tgtEl>
                                              <p:spTgt spid="8"/>
                                            </p:tgtEl>
                                            <p:attrNameLst>
                                              <p:attrName>ppt_x</p:attrName>
                                              <p:attrName>ppt_y</p:attrName>
                                            </p:attrNameLst>
                                          </p:cBhvr>
                                          <p:rCtr x="-2513" y="7616"/>
                                        </p:animMotion>
                                      </p:childTnLst>
                                    </p:cTn>
                                  </p:par>
                                  <p:par>
                                    <p:cTn id="80" presetID="10" presetClass="exit" presetSubtype="0" fill="hold" grpId="1" nodeType="withEffect">
                                      <p:stCondLst>
                                        <p:cond delay="75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 presetClass="entr" presetSubtype="0" fill="hold" grpId="2" nodeType="withEffect">
                                      <p:stCondLst>
                                        <p:cond delay="750"/>
                                      </p:stCondLst>
                                      <p:childTnLst>
                                        <p:set>
                                          <p:cBhvr>
                                            <p:cTn id="84" dur="1" fill="hold">
                                              <p:stCondLst>
                                                <p:cond delay="0"/>
                                              </p:stCondLst>
                                            </p:cTn>
                                            <p:tgtEl>
                                              <p:spTgt spid="6"/>
                                            </p:tgtEl>
                                            <p:attrNameLst>
                                              <p:attrName>style.visibility</p:attrName>
                                            </p:attrNameLst>
                                          </p:cBhvr>
                                          <p:to>
                                            <p:strVal val="visible"/>
                                          </p:to>
                                        </p:set>
                                      </p:childTnLst>
                                    </p:cTn>
                                  </p:par>
                                  <p:par>
                                    <p:cTn id="85" presetID="42" presetClass="path" presetSubtype="0" accel="7000" decel="79000" fill="hold" grpId="0" nodeType="withEffect">
                                      <p:stCondLst>
                                        <p:cond delay="500"/>
                                      </p:stCondLst>
                                      <p:childTnLst>
                                        <p:animMotion origin="layout" path="M 1.25E-6 -2.59259E-6 L -0.20625 0.1176 " pathEditMode="relative" rAng="0" ptsTypes="AA">
                                          <p:cBhvr>
                                            <p:cTn id="86" dur="1000" fill="hold"/>
                                            <p:tgtEl>
                                              <p:spTgt spid="6"/>
                                            </p:tgtEl>
                                            <p:attrNameLst>
                                              <p:attrName>ppt_x</p:attrName>
                                              <p:attrName>ppt_y</p:attrName>
                                            </p:attrNameLst>
                                          </p:cBhvr>
                                          <p:rCtr x="-10312" y="5880"/>
                                        </p:animMotion>
                                      </p:childTnLst>
                                    </p:cTn>
                                  </p:par>
                                  <p:par>
                                    <p:cTn id="87" presetID="10" presetClass="exit" presetSubtype="0" fill="hold" grpId="1" nodeType="withEffect">
                                      <p:stCondLst>
                                        <p:cond delay="75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1" presetClass="entr" presetSubtype="0" fill="hold" grpId="2" nodeType="withEffect">
                                      <p:stCondLst>
                                        <p:cond delay="750"/>
                                      </p:stCondLst>
                                      <p:childTnLst>
                                        <p:set>
                                          <p:cBhvr>
                                            <p:cTn id="91" dur="1" fill="hold">
                                              <p:stCondLst>
                                                <p:cond delay="0"/>
                                              </p:stCondLst>
                                            </p:cTn>
                                            <p:tgtEl>
                                              <p:spTgt spid="7"/>
                                            </p:tgtEl>
                                            <p:attrNameLst>
                                              <p:attrName>style.visibility</p:attrName>
                                            </p:attrNameLst>
                                          </p:cBhvr>
                                          <p:to>
                                            <p:strVal val="visible"/>
                                          </p:to>
                                        </p:set>
                                      </p:childTnLst>
                                    </p:cTn>
                                  </p:par>
                                  <p:par>
                                    <p:cTn id="92" presetID="42" presetClass="path" presetSubtype="0" accel="7000" decel="79000" fill="hold" grpId="0" nodeType="withEffect">
                                      <p:stCondLst>
                                        <p:cond delay="500"/>
                                      </p:stCondLst>
                                      <p:childTnLst>
                                        <p:animMotion origin="layout" path="M 1.25E-6 -2.59259E-6 L -0.20625 0.1176 " pathEditMode="relative" rAng="0" ptsTypes="AA">
                                          <p:cBhvr>
                                            <p:cTn id="93" dur="1000" fill="hold"/>
                                            <p:tgtEl>
                                              <p:spTgt spid="7"/>
                                            </p:tgtEl>
                                            <p:attrNameLst>
                                              <p:attrName>ppt_x</p:attrName>
                                              <p:attrName>ppt_y</p:attrName>
                                            </p:attrNameLst>
                                          </p:cBhvr>
                                          <p:rCtr x="-10312" y="5880"/>
                                        </p:animMotion>
                                      </p:childTnLst>
                                    </p:cTn>
                                  </p:par>
                                  <p:par>
                                    <p:cTn id="94" presetID="10" presetClass="exit" presetSubtype="0" fill="hold" grpId="1" nodeType="withEffect">
                                      <p:stCondLst>
                                        <p:cond delay="750"/>
                                      </p:stCondLst>
                                      <p:childTnLst>
                                        <p:animEffect transition="out" filter="fade">
                                          <p:cBhvr>
                                            <p:cTn id="95" dur="500"/>
                                            <p:tgtEl>
                                              <p:spTgt spid="7"/>
                                            </p:tgtEl>
                                          </p:cBhvr>
                                        </p:animEffect>
                                        <p:set>
                                          <p:cBhvr>
                                            <p:cTn id="96" dur="1" fill="hold">
                                              <p:stCondLst>
                                                <p:cond delay="499"/>
                                              </p:stCondLst>
                                            </p:cTn>
                                            <p:tgtEl>
                                              <p:spTgt spid="7"/>
                                            </p:tgtEl>
                                            <p:attrNameLst>
                                              <p:attrName>style.visibility</p:attrName>
                                            </p:attrNameLst>
                                          </p:cBhvr>
                                          <p:to>
                                            <p:strVal val="hidden"/>
                                          </p:to>
                                        </p:set>
                                      </p:childTnLst>
                                    </p:cTn>
                                  </p:par>
                                  <p:par>
                                    <p:cTn id="97" presetID="1" presetClass="entr" presetSubtype="0" fill="hold" grpId="2" nodeType="withEffect">
                                      <p:stCondLst>
                                        <p:cond delay="750"/>
                                      </p:stCondLst>
                                      <p:childTnLst>
                                        <p:set>
                                          <p:cBhvr>
                                            <p:cTn id="98" dur="1" fill="hold">
                                              <p:stCondLst>
                                                <p:cond delay="0"/>
                                              </p:stCondLst>
                                            </p:cTn>
                                            <p:tgtEl>
                                              <p:spTgt spid="17"/>
                                            </p:tgtEl>
                                            <p:attrNameLst>
                                              <p:attrName>style.visibility</p:attrName>
                                            </p:attrNameLst>
                                          </p:cBhvr>
                                          <p:to>
                                            <p:strVal val="visible"/>
                                          </p:to>
                                        </p:set>
                                      </p:childTnLst>
                                    </p:cTn>
                                  </p:par>
                                  <p:par>
                                    <p:cTn id="99" presetID="42" presetClass="path" presetSubtype="0" accel="7000" decel="79000" fill="hold" grpId="0" nodeType="withEffect">
                                      <p:stCondLst>
                                        <p:cond delay="500"/>
                                      </p:stCondLst>
                                      <p:childTnLst>
                                        <p:animMotion origin="layout" path="M -4.58333E-6 4.07407E-6 L -0.20143 0.27638 " pathEditMode="relative" rAng="0" ptsTypes="AA">
                                          <p:cBhvr>
                                            <p:cTn id="100" dur="1000" fill="hold"/>
                                            <p:tgtEl>
                                              <p:spTgt spid="17"/>
                                            </p:tgtEl>
                                            <p:attrNameLst>
                                              <p:attrName>ppt_x</p:attrName>
                                              <p:attrName>ppt_y</p:attrName>
                                            </p:attrNameLst>
                                          </p:cBhvr>
                                          <p:rCtr x="-10078" y="13819"/>
                                        </p:animMotion>
                                      </p:childTnLst>
                                    </p:cTn>
                                  </p:par>
                                  <p:par>
                                    <p:cTn id="101" presetID="10" presetClass="exit" presetSubtype="0" fill="hold" grpId="1" nodeType="withEffect">
                                      <p:stCondLst>
                                        <p:cond delay="750"/>
                                      </p:stCondLst>
                                      <p:childTnLst>
                                        <p:animEffect transition="out" filter="fade">
                                          <p:cBhvr>
                                            <p:cTn id="102" dur="500"/>
                                            <p:tgtEl>
                                              <p:spTgt spid="17"/>
                                            </p:tgtEl>
                                          </p:cBhvr>
                                        </p:animEffect>
                                        <p:set>
                                          <p:cBhvr>
                                            <p:cTn id="103" dur="1" fill="hold">
                                              <p:stCondLst>
                                                <p:cond delay="499"/>
                                              </p:stCondLst>
                                            </p:cTn>
                                            <p:tgtEl>
                                              <p:spTgt spid="17"/>
                                            </p:tgtEl>
                                            <p:attrNameLst>
                                              <p:attrName>style.visibility</p:attrName>
                                            </p:attrNameLst>
                                          </p:cBhvr>
                                          <p:to>
                                            <p:strVal val="hidden"/>
                                          </p:to>
                                        </p:set>
                                      </p:childTnLst>
                                    </p:cTn>
                                  </p:par>
                                  <p:par>
                                    <p:cTn id="104" presetID="1" presetClass="entr" presetSubtype="0" fill="hold" grpId="2" nodeType="withEffect">
                                      <p:stCondLst>
                                        <p:cond delay="750"/>
                                      </p:stCondLst>
                                      <p:childTnLst>
                                        <p:set>
                                          <p:cBhvr>
                                            <p:cTn id="105" dur="1" fill="hold">
                                              <p:stCondLst>
                                                <p:cond delay="0"/>
                                              </p:stCondLst>
                                            </p:cTn>
                                            <p:tgtEl>
                                              <p:spTgt spid="5"/>
                                            </p:tgtEl>
                                            <p:attrNameLst>
                                              <p:attrName>style.visibility</p:attrName>
                                            </p:attrNameLst>
                                          </p:cBhvr>
                                          <p:to>
                                            <p:strVal val="visible"/>
                                          </p:to>
                                        </p:set>
                                      </p:childTnLst>
                                    </p:cTn>
                                  </p:par>
                                  <p:par>
                                    <p:cTn id="106" presetID="42" presetClass="path" presetSubtype="0" accel="7000" decel="79000" fill="hold" grpId="0" nodeType="withEffect">
                                      <p:stCondLst>
                                        <p:cond delay="500"/>
                                      </p:stCondLst>
                                      <p:childTnLst>
                                        <p:animMotion origin="layout" path="M -3.54167E-6 -4.44444E-6 L -0.25416 0.00394 " pathEditMode="relative" rAng="0" ptsTypes="AA">
                                          <p:cBhvr>
                                            <p:cTn id="107" dur="1000" fill="hold"/>
                                            <p:tgtEl>
                                              <p:spTgt spid="5"/>
                                            </p:tgtEl>
                                            <p:attrNameLst>
                                              <p:attrName>ppt_x</p:attrName>
                                              <p:attrName>ppt_y</p:attrName>
                                            </p:attrNameLst>
                                          </p:cBhvr>
                                          <p:rCtr x="-12708" y="185"/>
                                        </p:animMotion>
                                      </p:childTnLst>
                                    </p:cTn>
                                  </p:par>
                                  <p:par>
                                    <p:cTn id="108" presetID="10" presetClass="exit" presetSubtype="0" fill="hold" grpId="1" nodeType="withEffect">
                                      <p:stCondLst>
                                        <p:cond delay="750"/>
                                      </p:stCondLst>
                                      <p:childTnLst>
                                        <p:animEffect transition="out" filter="fade">
                                          <p:cBhvr>
                                            <p:cTn id="109" dur="500"/>
                                            <p:tgtEl>
                                              <p:spTgt spid="5"/>
                                            </p:tgtEl>
                                          </p:cBhvr>
                                        </p:animEffect>
                                        <p:set>
                                          <p:cBhvr>
                                            <p:cTn id="110" dur="1" fill="hold">
                                              <p:stCondLst>
                                                <p:cond delay="499"/>
                                              </p:stCondLst>
                                            </p:cTn>
                                            <p:tgtEl>
                                              <p:spTgt spid="5"/>
                                            </p:tgtEl>
                                            <p:attrNameLst>
                                              <p:attrName>style.visibility</p:attrName>
                                            </p:attrNameLst>
                                          </p:cBhvr>
                                          <p:to>
                                            <p:strVal val="hidden"/>
                                          </p:to>
                                        </p:set>
                                      </p:childTnLst>
                                    </p:cTn>
                                  </p:par>
                                  <p:par>
                                    <p:cTn id="111" presetID="1" presetClass="entr" presetSubtype="0" fill="hold" grpId="2" nodeType="withEffect">
                                      <p:stCondLst>
                                        <p:cond delay="750"/>
                                      </p:stCondLst>
                                      <p:childTnLst>
                                        <p:set>
                                          <p:cBhvr>
                                            <p:cTn id="112" dur="1" fill="hold">
                                              <p:stCondLst>
                                                <p:cond delay="0"/>
                                              </p:stCondLst>
                                            </p:cTn>
                                            <p:tgtEl>
                                              <p:spTgt spid="10"/>
                                            </p:tgtEl>
                                            <p:attrNameLst>
                                              <p:attrName>style.visibility</p:attrName>
                                            </p:attrNameLst>
                                          </p:cBhvr>
                                          <p:to>
                                            <p:strVal val="visible"/>
                                          </p:to>
                                        </p:set>
                                      </p:childTnLst>
                                    </p:cTn>
                                  </p:par>
                                  <p:par>
                                    <p:cTn id="113" presetID="42" presetClass="path" presetSubtype="0" accel="7000" decel="79000" fill="hold" grpId="0" nodeType="withEffect">
                                      <p:stCondLst>
                                        <p:cond delay="500"/>
                                      </p:stCondLst>
                                      <p:childTnLst>
                                        <p:animMotion origin="layout" path="M 6.25E-7 -1.11111E-6 L -0.31836 0.21482 " pathEditMode="relative" rAng="0" ptsTypes="AA">
                                          <p:cBhvr>
                                            <p:cTn id="114" dur="1000" fill="hold"/>
                                            <p:tgtEl>
                                              <p:spTgt spid="10"/>
                                            </p:tgtEl>
                                            <p:attrNameLst>
                                              <p:attrName>ppt_x</p:attrName>
                                              <p:attrName>ppt_y</p:attrName>
                                            </p:attrNameLst>
                                          </p:cBhvr>
                                          <p:rCtr x="-15924" y="10741"/>
                                        </p:animMotion>
                                      </p:childTnLst>
                                    </p:cTn>
                                  </p:par>
                                  <p:par>
                                    <p:cTn id="115" presetID="10" presetClass="exit" presetSubtype="0" fill="hold" grpId="1" nodeType="withEffect">
                                      <p:stCondLst>
                                        <p:cond delay="750"/>
                                      </p:stCondLst>
                                      <p:childTnLst>
                                        <p:animEffect transition="out" filter="fade">
                                          <p:cBhvr>
                                            <p:cTn id="116" dur="500"/>
                                            <p:tgtEl>
                                              <p:spTgt spid="10"/>
                                            </p:tgtEl>
                                          </p:cBhvr>
                                        </p:animEffect>
                                        <p:set>
                                          <p:cBhvr>
                                            <p:cTn id="117" dur="1" fill="hold">
                                              <p:stCondLst>
                                                <p:cond delay="499"/>
                                              </p:stCondLst>
                                            </p:cTn>
                                            <p:tgtEl>
                                              <p:spTgt spid="10"/>
                                            </p:tgtEl>
                                            <p:attrNameLst>
                                              <p:attrName>style.visibility</p:attrName>
                                            </p:attrNameLst>
                                          </p:cBhvr>
                                          <p:to>
                                            <p:strVal val="hidden"/>
                                          </p:to>
                                        </p:set>
                                      </p:childTnLst>
                                    </p:cTn>
                                  </p:par>
                                  <p:par>
                                    <p:cTn id="118" presetID="1" presetClass="entr" presetSubtype="0" fill="hold" grpId="2" nodeType="withEffect">
                                      <p:stCondLst>
                                        <p:cond delay="850"/>
                                      </p:stCondLst>
                                      <p:childTnLst>
                                        <p:set>
                                          <p:cBhvr>
                                            <p:cTn id="119" dur="1" fill="hold">
                                              <p:stCondLst>
                                                <p:cond delay="0"/>
                                              </p:stCondLst>
                                            </p:cTn>
                                            <p:tgtEl>
                                              <p:spTgt spid="4"/>
                                            </p:tgtEl>
                                            <p:attrNameLst>
                                              <p:attrName>style.visibility</p:attrName>
                                            </p:attrNameLst>
                                          </p:cBhvr>
                                          <p:to>
                                            <p:strVal val="visible"/>
                                          </p:to>
                                        </p:set>
                                      </p:childTnLst>
                                    </p:cTn>
                                  </p:par>
                                  <p:par>
                                    <p:cTn id="120" presetID="42" presetClass="path" presetSubtype="0" accel="7000" decel="79000" fill="hold" grpId="0" nodeType="withEffect">
                                      <p:stCondLst>
                                        <p:cond delay="600"/>
                                      </p:stCondLst>
                                      <p:childTnLst>
                                        <p:animMotion origin="layout" path="M -3.54167E-6 0 L -0.13658 -0.2625 " pathEditMode="relative" rAng="0" ptsTypes="AA">
                                          <p:cBhvr>
                                            <p:cTn id="121" dur="1000" fill="hold"/>
                                            <p:tgtEl>
                                              <p:spTgt spid="4"/>
                                            </p:tgtEl>
                                            <p:attrNameLst>
                                              <p:attrName>ppt_x</p:attrName>
                                              <p:attrName>ppt_y</p:attrName>
                                            </p:attrNameLst>
                                          </p:cBhvr>
                                          <p:rCtr x="-6836" y="-13125"/>
                                        </p:animMotion>
                                      </p:childTnLst>
                                    </p:cTn>
                                  </p:par>
                                  <p:par>
                                    <p:cTn id="122" presetID="10" presetClass="exit" presetSubtype="0" fill="hold" grpId="1" nodeType="withEffect">
                                      <p:stCondLst>
                                        <p:cond delay="850"/>
                                      </p:stCondLst>
                                      <p:childTnLst>
                                        <p:animEffect transition="out" filter="fade">
                                          <p:cBhvr>
                                            <p:cTn id="123" dur="500"/>
                                            <p:tgtEl>
                                              <p:spTgt spid="4"/>
                                            </p:tgtEl>
                                          </p:cBhvr>
                                        </p:animEffect>
                                        <p:set>
                                          <p:cBhvr>
                                            <p:cTn id="124" dur="1" fill="hold">
                                              <p:stCondLst>
                                                <p:cond delay="499"/>
                                              </p:stCondLst>
                                            </p:cTn>
                                            <p:tgtEl>
                                              <p:spTgt spid="4"/>
                                            </p:tgtEl>
                                            <p:attrNameLst>
                                              <p:attrName>style.visibility</p:attrName>
                                            </p:attrNameLst>
                                          </p:cBhvr>
                                          <p:to>
                                            <p:strVal val="hidden"/>
                                          </p:to>
                                        </p:set>
                                      </p:childTnLst>
                                    </p:cTn>
                                  </p:par>
                                  <p:par>
                                    <p:cTn id="125" presetID="1" presetClass="entr" presetSubtype="0" fill="hold" grpId="2" nodeType="withEffect">
                                      <p:stCondLst>
                                        <p:cond delay="850"/>
                                      </p:stCondLst>
                                      <p:childTnLst>
                                        <p:set>
                                          <p:cBhvr>
                                            <p:cTn id="126" dur="1" fill="hold">
                                              <p:stCondLst>
                                                <p:cond delay="0"/>
                                              </p:stCondLst>
                                            </p:cTn>
                                            <p:tgtEl>
                                              <p:spTgt spid="11"/>
                                            </p:tgtEl>
                                            <p:attrNameLst>
                                              <p:attrName>style.visibility</p:attrName>
                                            </p:attrNameLst>
                                          </p:cBhvr>
                                          <p:to>
                                            <p:strVal val="visible"/>
                                          </p:to>
                                        </p:set>
                                      </p:childTnLst>
                                    </p:cTn>
                                  </p:par>
                                  <p:par>
                                    <p:cTn id="127" presetID="42" presetClass="path" presetSubtype="0" accel="7000" decel="79000" fill="hold" grpId="0" nodeType="withEffect">
                                      <p:stCondLst>
                                        <p:cond delay="700"/>
                                      </p:stCondLst>
                                      <p:childTnLst>
                                        <p:animMotion origin="layout" path="M 3.33333E-6 4.44444E-6 L -0.21979 -0.03936 " pathEditMode="relative" rAng="0" ptsTypes="AA">
                                          <p:cBhvr>
                                            <p:cTn id="128" dur="900" fill="hold"/>
                                            <p:tgtEl>
                                              <p:spTgt spid="11"/>
                                            </p:tgtEl>
                                            <p:attrNameLst>
                                              <p:attrName>ppt_x</p:attrName>
                                              <p:attrName>ppt_y</p:attrName>
                                            </p:attrNameLst>
                                          </p:cBhvr>
                                          <p:rCtr x="-10990" y="-1968"/>
                                        </p:animMotion>
                                      </p:childTnLst>
                                    </p:cTn>
                                  </p:par>
                                  <p:par>
                                    <p:cTn id="129" presetID="10" presetClass="exit" presetSubtype="0" fill="hold" grpId="1" nodeType="withEffect">
                                      <p:stCondLst>
                                        <p:cond delay="950"/>
                                      </p:stCondLst>
                                      <p:childTnLst>
                                        <p:animEffect transition="out" filter="fade">
                                          <p:cBhvr>
                                            <p:cTn id="130" dur="500"/>
                                            <p:tgtEl>
                                              <p:spTgt spid="11"/>
                                            </p:tgtEl>
                                          </p:cBhvr>
                                        </p:animEffect>
                                        <p:set>
                                          <p:cBhvr>
                                            <p:cTn id="131" dur="1" fill="hold">
                                              <p:stCondLst>
                                                <p:cond delay="499"/>
                                              </p:stCondLst>
                                            </p:cTn>
                                            <p:tgtEl>
                                              <p:spTgt spid="11"/>
                                            </p:tgtEl>
                                            <p:attrNameLst>
                                              <p:attrName>style.visibility</p:attrName>
                                            </p:attrNameLst>
                                          </p:cBhvr>
                                          <p:to>
                                            <p:strVal val="hidden"/>
                                          </p:to>
                                        </p:set>
                                      </p:childTnLst>
                                    </p:cTn>
                                  </p:par>
                                  <p:par>
                                    <p:cTn id="132" presetID="53" presetClass="entr" presetSubtype="16" fill="hold" grpId="1" nodeType="withEffect">
                                      <p:stCondLst>
                                        <p:cond delay="850"/>
                                      </p:stCondLst>
                                      <p:childTnLst>
                                        <p:set>
                                          <p:cBhvr>
                                            <p:cTn id="133" dur="1" fill="hold">
                                              <p:stCondLst>
                                                <p:cond delay="0"/>
                                              </p:stCondLst>
                                            </p:cTn>
                                            <p:tgtEl>
                                              <p:spTgt spid="45"/>
                                            </p:tgtEl>
                                            <p:attrNameLst>
                                              <p:attrName>style.visibility</p:attrName>
                                            </p:attrNameLst>
                                          </p:cBhvr>
                                          <p:to>
                                            <p:strVal val="visible"/>
                                          </p:to>
                                        </p:set>
                                        <p:anim calcmode="lin" valueType="num">
                                          <p:cBhvr>
                                            <p:cTn id="134" dur="500" fill="hold"/>
                                            <p:tgtEl>
                                              <p:spTgt spid="45"/>
                                            </p:tgtEl>
                                            <p:attrNameLst>
                                              <p:attrName>ppt_w</p:attrName>
                                            </p:attrNameLst>
                                          </p:cBhvr>
                                          <p:tavLst>
                                            <p:tav tm="0">
                                              <p:val>
                                                <p:fltVal val="0"/>
                                              </p:val>
                                            </p:tav>
                                            <p:tav tm="100000">
                                              <p:val>
                                                <p:strVal val="#ppt_w"/>
                                              </p:val>
                                            </p:tav>
                                          </p:tavLst>
                                        </p:anim>
                                        <p:anim calcmode="lin" valueType="num">
                                          <p:cBhvr>
                                            <p:cTn id="135" dur="500" fill="hold"/>
                                            <p:tgtEl>
                                              <p:spTgt spid="45"/>
                                            </p:tgtEl>
                                            <p:attrNameLst>
                                              <p:attrName>ppt_h</p:attrName>
                                            </p:attrNameLst>
                                          </p:cBhvr>
                                          <p:tavLst>
                                            <p:tav tm="0">
                                              <p:val>
                                                <p:fltVal val="0"/>
                                              </p:val>
                                            </p:tav>
                                            <p:tav tm="100000">
                                              <p:val>
                                                <p:strVal val="#ppt_h"/>
                                              </p:val>
                                            </p:tav>
                                          </p:tavLst>
                                        </p:anim>
                                        <p:animEffect transition="in" filter="fade">
                                          <p:cBhvr>
                                            <p:cTn id="136" dur="500"/>
                                            <p:tgtEl>
                                              <p:spTgt spid="45"/>
                                            </p:tgtEl>
                                          </p:cBhvr>
                                        </p:animEffect>
                                      </p:childTnLst>
                                    </p:cTn>
                                  </p:par>
                                  <p:par>
                                    <p:cTn id="137" presetID="6" presetClass="emph" presetSubtype="0" fill="hold" grpId="0" nodeType="withEffect">
                                      <p:stCondLst>
                                        <p:cond delay="1000"/>
                                      </p:stCondLst>
                                      <p:childTnLst>
                                        <p:animScale>
                                          <p:cBhvr>
                                            <p:cTn id="138" dur="1000" fill="hold"/>
                                            <p:tgtEl>
                                              <p:spTgt spid="45"/>
                                            </p:tgtEl>
                                          </p:cBhvr>
                                          <p:by x="150000" y="150000"/>
                                        </p:animScale>
                                      </p:childTnLst>
                                    </p:cTn>
                                  </p:par>
                                  <p:par>
                                    <p:cTn id="139" presetID="8" presetClass="emph" presetSubtype="0" fill="hold" grpId="2" nodeType="withEffect">
                                      <p:stCondLst>
                                        <p:cond delay="800"/>
                                      </p:stCondLst>
                                      <p:childTnLst>
                                        <p:animRot by="5400000">
                                          <p:cBhvr>
                                            <p:cTn id="140" dur="600" fill="hold"/>
                                            <p:tgtEl>
                                              <p:spTgt spid="45"/>
                                            </p:tgtEl>
                                            <p:attrNameLst>
                                              <p:attrName>r</p:attrName>
                                            </p:attrNameLst>
                                          </p:cBhvr>
                                        </p:animRot>
                                      </p:childTnLst>
                                    </p:cTn>
                                  </p:par>
                                  <p:par>
                                    <p:cTn id="141" presetID="22" presetClass="entr" presetSubtype="1" fill="hold" grpId="0" nodeType="withEffect">
                                      <p:stCondLst>
                                        <p:cond delay="1500"/>
                                      </p:stCondLst>
                                      <p:childTnLst>
                                        <p:set>
                                          <p:cBhvr>
                                            <p:cTn id="142" dur="1" fill="hold">
                                              <p:stCondLst>
                                                <p:cond delay="0"/>
                                              </p:stCondLst>
                                            </p:cTn>
                                            <p:tgtEl>
                                              <p:spTgt spid="59"/>
                                            </p:tgtEl>
                                            <p:attrNameLst>
                                              <p:attrName>style.visibility</p:attrName>
                                            </p:attrNameLst>
                                          </p:cBhvr>
                                          <p:to>
                                            <p:strVal val="visible"/>
                                          </p:to>
                                        </p:set>
                                        <p:animEffect transition="in" filter="wipe(up)">
                                          <p:cBhvr>
                                            <p:cTn id="143" dur="350"/>
                                            <p:tgtEl>
                                              <p:spTgt spid="59"/>
                                            </p:tgtEl>
                                          </p:cBhvr>
                                        </p:animEffect>
                                      </p:childTnLst>
                                    </p:cTn>
                                  </p:par>
                                  <p:par>
                                    <p:cTn id="144" presetID="22" presetClass="entr" presetSubtype="4" fill="hold" grpId="0" nodeType="withEffect">
                                      <p:stCondLst>
                                        <p:cond delay="1850"/>
                                      </p:stCondLst>
                                      <p:childTnLst>
                                        <p:set>
                                          <p:cBhvr>
                                            <p:cTn id="145" dur="1" fill="hold">
                                              <p:stCondLst>
                                                <p:cond delay="0"/>
                                              </p:stCondLst>
                                            </p:cTn>
                                            <p:tgtEl>
                                              <p:spTgt spid="60"/>
                                            </p:tgtEl>
                                            <p:attrNameLst>
                                              <p:attrName>style.visibility</p:attrName>
                                            </p:attrNameLst>
                                          </p:cBhvr>
                                          <p:to>
                                            <p:strVal val="visible"/>
                                          </p:to>
                                        </p:set>
                                        <p:animEffect transition="in" filter="wipe(down)">
                                          <p:cBhvr>
                                            <p:cTn id="146" dur="350"/>
                                            <p:tgtEl>
                                              <p:spTgt spid="60"/>
                                            </p:tgtEl>
                                          </p:cBhvr>
                                        </p:animEffect>
                                      </p:childTnLst>
                                    </p:cTn>
                                  </p:par>
                                  <p:par>
                                    <p:cTn id="147" presetID="1" presetClass="exit" presetSubtype="0" fill="hold" grpId="3" nodeType="withEffect">
                                      <p:stCondLst>
                                        <p:cond delay="2200"/>
                                      </p:stCondLst>
                                      <p:childTnLst>
                                        <p:set>
                                          <p:cBhvr>
                                            <p:cTn id="148" dur="1" fill="hold">
                                              <p:stCondLst>
                                                <p:cond delay="0"/>
                                              </p:stCondLst>
                                            </p:cTn>
                                            <p:tgtEl>
                                              <p:spTgt spid="45"/>
                                            </p:tgtEl>
                                            <p:attrNameLst>
                                              <p:attrName>style.visibility</p:attrName>
                                            </p:attrNameLst>
                                          </p:cBhvr>
                                          <p:to>
                                            <p:strVal val="hidden"/>
                                          </p:to>
                                        </p:set>
                                      </p:childTnLst>
                                    </p:cTn>
                                  </p:par>
                                  <p:par>
                                    <p:cTn id="149" presetID="1" presetClass="exit" presetSubtype="0" fill="hold" grpId="1" nodeType="withEffect">
                                      <p:stCondLst>
                                        <p:cond delay="2200"/>
                                      </p:stCondLst>
                                      <p:childTnLst>
                                        <p:set>
                                          <p:cBhvr>
                                            <p:cTn id="150" dur="1" fill="hold">
                                              <p:stCondLst>
                                                <p:cond delay="0"/>
                                              </p:stCondLst>
                                            </p:cTn>
                                            <p:tgtEl>
                                              <p:spTgt spid="59"/>
                                            </p:tgtEl>
                                            <p:attrNameLst>
                                              <p:attrName>style.visibility</p:attrName>
                                            </p:attrNameLst>
                                          </p:cBhvr>
                                          <p:to>
                                            <p:strVal val="hidden"/>
                                          </p:to>
                                        </p:set>
                                      </p:childTnLst>
                                    </p:cTn>
                                  </p:par>
                                  <p:par>
                                    <p:cTn id="151" presetID="1" presetClass="exit" presetSubtype="0" fill="hold" grpId="1" nodeType="withEffect">
                                      <p:stCondLst>
                                        <p:cond delay="2200"/>
                                      </p:stCondLst>
                                      <p:childTnLst>
                                        <p:set>
                                          <p:cBhvr>
                                            <p:cTn id="152" dur="1" fill="hold">
                                              <p:stCondLst>
                                                <p:cond delay="0"/>
                                              </p:stCondLst>
                                            </p:cTn>
                                            <p:tgtEl>
                                              <p:spTgt spid="60"/>
                                            </p:tgtEl>
                                            <p:attrNameLst>
                                              <p:attrName>style.visibility</p:attrName>
                                            </p:attrNameLst>
                                          </p:cBhvr>
                                          <p:to>
                                            <p:strVal val="hidden"/>
                                          </p:to>
                                        </p:set>
                                      </p:childTnLst>
                                    </p:cTn>
                                  </p:par>
                                  <p:par>
                                    <p:cTn id="153" presetID="1" presetClass="entr" presetSubtype="0" fill="hold" grpId="0" nodeType="withEffect">
                                      <p:stCondLst>
                                        <p:cond delay="2200"/>
                                      </p:stCondLst>
                                      <p:childTnLst>
                                        <p:set>
                                          <p:cBhvr>
                                            <p:cTn id="154" dur="1" fill="hold">
                                              <p:stCondLst>
                                                <p:cond delay="0"/>
                                              </p:stCondLst>
                                            </p:cTn>
                                            <p:tgtEl>
                                              <p:spTgt spid="69"/>
                                            </p:tgtEl>
                                            <p:attrNameLst>
                                              <p:attrName>style.visibility</p:attrName>
                                            </p:attrNameLst>
                                          </p:cBhvr>
                                          <p:to>
                                            <p:strVal val="visible"/>
                                          </p:to>
                                        </p:set>
                                      </p:childTnLst>
                                    </p:cTn>
                                  </p:par>
                                  <p:par>
                                    <p:cTn id="155" presetID="8" presetClass="emph" presetSubtype="0" accel="62500" fill="hold" grpId="1" nodeType="withEffect">
                                      <p:stCondLst>
                                        <p:cond delay="2200"/>
                                      </p:stCondLst>
                                      <p:childTnLst>
                                        <p:animRot by="8100000">
                                          <p:cBhvr>
                                            <p:cTn id="156" dur="1800" fill="hold"/>
                                            <p:tgtEl>
                                              <p:spTgt spid="69"/>
                                            </p:tgtEl>
                                            <p:attrNameLst>
                                              <p:attrName>r</p:attrName>
                                            </p:attrNameLst>
                                          </p:cBhvr>
                                        </p:animRot>
                                      </p:childTnLst>
                                    </p:cTn>
                                  </p:par>
                                  <p:par>
                                    <p:cTn id="157" presetID="6" presetClass="emph" presetSubtype="0" fill="hold" grpId="2" nodeType="withEffect">
                                      <p:stCondLst>
                                        <p:cond delay="2200"/>
                                      </p:stCondLst>
                                      <p:childTnLst>
                                        <p:animScale>
                                          <p:cBhvr>
                                            <p:cTn id="158" dur="1800" fill="hold"/>
                                            <p:tgtEl>
                                              <p:spTgt spid="69"/>
                                            </p:tgtEl>
                                          </p:cBhvr>
                                          <p:by x="180000" y="180000"/>
                                        </p:animScale>
                                      </p:childTnLst>
                                    </p:cTn>
                                  </p:par>
                                  <p:par>
                                    <p:cTn id="159" presetID="2" presetClass="entr" presetSubtype="4" accel="33333" fill="hold" grpId="0" nodeType="withEffect">
                                      <p:stCondLst>
                                        <p:cond delay="2200"/>
                                      </p:stCondLst>
                                      <p:childTnLst>
                                        <p:set>
                                          <p:cBhvr>
                                            <p:cTn id="160" dur="1" fill="hold">
                                              <p:stCondLst>
                                                <p:cond delay="0"/>
                                              </p:stCondLst>
                                            </p:cTn>
                                            <p:tgtEl>
                                              <p:spTgt spid="81"/>
                                            </p:tgtEl>
                                            <p:attrNameLst>
                                              <p:attrName>style.visibility</p:attrName>
                                            </p:attrNameLst>
                                          </p:cBhvr>
                                          <p:to>
                                            <p:strVal val="visible"/>
                                          </p:to>
                                        </p:set>
                                        <p:anim calcmode="lin" valueType="num">
                                          <p:cBhvr additive="base">
                                            <p:cTn id="161" dur="1000" fill="hold"/>
                                            <p:tgtEl>
                                              <p:spTgt spid="81"/>
                                            </p:tgtEl>
                                            <p:attrNameLst>
                                              <p:attrName>ppt_x</p:attrName>
                                            </p:attrNameLst>
                                          </p:cBhvr>
                                          <p:tavLst>
                                            <p:tav tm="0">
                                              <p:val>
                                                <p:strVal val="#ppt_x"/>
                                              </p:val>
                                            </p:tav>
                                            <p:tav tm="100000">
                                              <p:val>
                                                <p:strVal val="#ppt_x"/>
                                              </p:val>
                                            </p:tav>
                                          </p:tavLst>
                                        </p:anim>
                                        <p:anim calcmode="lin" valueType="num">
                                          <p:cBhvr additive="base">
                                            <p:cTn id="162" dur="1000" fill="hold"/>
                                            <p:tgtEl>
                                              <p:spTgt spid="81"/>
                                            </p:tgtEl>
                                            <p:attrNameLst>
                                              <p:attrName>ppt_y</p:attrName>
                                            </p:attrNameLst>
                                          </p:cBhvr>
                                          <p:tavLst>
                                            <p:tav tm="0">
                                              <p:val>
                                                <p:strVal val="1+#ppt_h/2"/>
                                              </p:val>
                                            </p:tav>
                                            <p:tav tm="100000">
                                              <p:val>
                                                <p:strVal val="#ppt_y"/>
                                              </p:val>
                                            </p:tav>
                                          </p:tavLst>
                                        </p:anim>
                                      </p:childTnLst>
                                    </p:cTn>
                                  </p:par>
                                  <p:par>
                                    <p:cTn id="163" presetID="2" presetClass="entr" presetSubtype="4" accel="62500" fill="hold" grpId="0" nodeType="withEffect">
                                      <p:stCondLst>
                                        <p:cond delay="2300"/>
                                      </p:stCondLst>
                                      <p:childTnLst>
                                        <p:set>
                                          <p:cBhvr>
                                            <p:cTn id="164" dur="1" fill="hold">
                                              <p:stCondLst>
                                                <p:cond delay="0"/>
                                              </p:stCondLst>
                                            </p:cTn>
                                            <p:tgtEl>
                                              <p:spTgt spid="80"/>
                                            </p:tgtEl>
                                            <p:attrNameLst>
                                              <p:attrName>style.visibility</p:attrName>
                                            </p:attrNameLst>
                                          </p:cBhvr>
                                          <p:to>
                                            <p:strVal val="visible"/>
                                          </p:to>
                                        </p:set>
                                        <p:anim calcmode="lin" valueType="num">
                                          <p:cBhvr additive="base">
                                            <p:cTn id="165" dur="1000" fill="hold"/>
                                            <p:tgtEl>
                                              <p:spTgt spid="80"/>
                                            </p:tgtEl>
                                            <p:attrNameLst>
                                              <p:attrName>ppt_x</p:attrName>
                                            </p:attrNameLst>
                                          </p:cBhvr>
                                          <p:tavLst>
                                            <p:tav tm="0">
                                              <p:val>
                                                <p:strVal val="#ppt_x"/>
                                              </p:val>
                                            </p:tav>
                                            <p:tav tm="100000">
                                              <p:val>
                                                <p:strVal val="#ppt_x"/>
                                              </p:val>
                                            </p:tav>
                                          </p:tavLst>
                                        </p:anim>
                                        <p:anim calcmode="lin" valueType="num">
                                          <p:cBhvr additive="base">
                                            <p:cTn id="166" dur="1000" fill="hold"/>
                                            <p:tgtEl>
                                              <p:spTgt spid="80"/>
                                            </p:tgtEl>
                                            <p:attrNameLst>
                                              <p:attrName>ppt_y</p:attrName>
                                            </p:attrNameLst>
                                          </p:cBhvr>
                                          <p:tavLst>
                                            <p:tav tm="0">
                                              <p:val>
                                                <p:strVal val="1+#ppt_h/2"/>
                                              </p:val>
                                            </p:tav>
                                            <p:tav tm="100000">
                                              <p:val>
                                                <p:strVal val="#ppt_y"/>
                                              </p:val>
                                            </p:tav>
                                          </p:tavLst>
                                        </p:anim>
                                      </p:childTnLst>
                                    </p:cTn>
                                  </p:par>
                                  <p:par>
                                    <p:cTn id="167" presetID="2" presetClass="entr" presetSubtype="4" accel="50000" fill="hold" grpId="0" nodeType="withEffect">
                                      <p:stCondLst>
                                        <p:cond delay="2350"/>
                                      </p:stCondLst>
                                      <p:childTnLst>
                                        <p:set>
                                          <p:cBhvr>
                                            <p:cTn id="168" dur="1" fill="hold">
                                              <p:stCondLst>
                                                <p:cond delay="0"/>
                                              </p:stCondLst>
                                            </p:cTn>
                                            <p:tgtEl>
                                              <p:spTgt spid="79"/>
                                            </p:tgtEl>
                                            <p:attrNameLst>
                                              <p:attrName>style.visibility</p:attrName>
                                            </p:attrNameLst>
                                          </p:cBhvr>
                                          <p:to>
                                            <p:strVal val="visible"/>
                                          </p:to>
                                        </p:set>
                                        <p:anim calcmode="lin" valueType="num">
                                          <p:cBhvr additive="base">
                                            <p:cTn id="169" dur="1000" fill="hold"/>
                                            <p:tgtEl>
                                              <p:spTgt spid="79"/>
                                            </p:tgtEl>
                                            <p:attrNameLst>
                                              <p:attrName>ppt_x</p:attrName>
                                            </p:attrNameLst>
                                          </p:cBhvr>
                                          <p:tavLst>
                                            <p:tav tm="0">
                                              <p:val>
                                                <p:strVal val="#ppt_x"/>
                                              </p:val>
                                            </p:tav>
                                            <p:tav tm="100000">
                                              <p:val>
                                                <p:strVal val="#ppt_x"/>
                                              </p:val>
                                            </p:tav>
                                          </p:tavLst>
                                        </p:anim>
                                        <p:anim calcmode="lin" valueType="num">
                                          <p:cBhvr additive="base">
                                            <p:cTn id="170" dur="1000" fill="hold"/>
                                            <p:tgtEl>
                                              <p:spTgt spid="79"/>
                                            </p:tgtEl>
                                            <p:attrNameLst>
                                              <p:attrName>ppt_y</p:attrName>
                                            </p:attrNameLst>
                                          </p:cBhvr>
                                          <p:tavLst>
                                            <p:tav tm="0">
                                              <p:val>
                                                <p:strVal val="1+#ppt_h/2"/>
                                              </p:val>
                                            </p:tav>
                                            <p:tav tm="100000">
                                              <p:val>
                                                <p:strVal val="#ppt_y"/>
                                              </p:val>
                                            </p:tav>
                                          </p:tavLst>
                                        </p:anim>
                                      </p:childTnLst>
                                    </p:cTn>
                                  </p:par>
                                  <p:par>
                                    <p:cTn id="171" presetID="2" presetClass="entr" presetSubtype="4" accel="30000" fill="hold" grpId="0" nodeType="withEffect">
                                      <p:stCondLst>
                                        <p:cond delay="2400"/>
                                      </p:stCondLst>
                                      <p:childTnLst>
                                        <p:set>
                                          <p:cBhvr>
                                            <p:cTn id="172" dur="1" fill="hold">
                                              <p:stCondLst>
                                                <p:cond delay="0"/>
                                              </p:stCondLst>
                                            </p:cTn>
                                            <p:tgtEl>
                                              <p:spTgt spid="78"/>
                                            </p:tgtEl>
                                            <p:attrNameLst>
                                              <p:attrName>style.visibility</p:attrName>
                                            </p:attrNameLst>
                                          </p:cBhvr>
                                          <p:to>
                                            <p:strVal val="visible"/>
                                          </p:to>
                                        </p:set>
                                        <p:anim calcmode="lin" valueType="num">
                                          <p:cBhvr additive="base">
                                            <p:cTn id="173" dur="1000" fill="hold"/>
                                            <p:tgtEl>
                                              <p:spTgt spid="78"/>
                                            </p:tgtEl>
                                            <p:attrNameLst>
                                              <p:attrName>ppt_x</p:attrName>
                                            </p:attrNameLst>
                                          </p:cBhvr>
                                          <p:tavLst>
                                            <p:tav tm="0">
                                              <p:val>
                                                <p:strVal val="#ppt_x"/>
                                              </p:val>
                                            </p:tav>
                                            <p:tav tm="100000">
                                              <p:val>
                                                <p:strVal val="#ppt_x"/>
                                              </p:val>
                                            </p:tav>
                                          </p:tavLst>
                                        </p:anim>
                                        <p:anim calcmode="lin" valueType="num">
                                          <p:cBhvr additive="base">
                                            <p:cTn id="174" dur="1000" fill="hold"/>
                                            <p:tgtEl>
                                              <p:spTgt spid="78"/>
                                            </p:tgtEl>
                                            <p:attrNameLst>
                                              <p:attrName>ppt_y</p:attrName>
                                            </p:attrNameLst>
                                          </p:cBhvr>
                                          <p:tavLst>
                                            <p:tav tm="0">
                                              <p:val>
                                                <p:strVal val="1+#ppt_h/2"/>
                                              </p:val>
                                            </p:tav>
                                            <p:tav tm="100000">
                                              <p:val>
                                                <p:strVal val="#ppt_y"/>
                                              </p:val>
                                            </p:tav>
                                          </p:tavLst>
                                        </p:anim>
                                      </p:childTnLst>
                                    </p:cTn>
                                  </p:par>
                                  <p:par>
                                    <p:cTn id="175" presetID="2" presetClass="entr" presetSubtype="4" accel="30000" fill="hold" grpId="0" nodeType="withEffect">
                                      <p:stCondLst>
                                        <p:cond delay="2450"/>
                                      </p:stCondLst>
                                      <p:childTnLst>
                                        <p:set>
                                          <p:cBhvr>
                                            <p:cTn id="176" dur="1" fill="hold">
                                              <p:stCondLst>
                                                <p:cond delay="0"/>
                                              </p:stCondLst>
                                            </p:cTn>
                                            <p:tgtEl>
                                              <p:spTgt spid="77"/>
                                            </p:tgtEl>
                                            <p:attrNameLst>
                                              <p:attrName>style.visibility</p:attrName>
                                            </p:attrNameLst>
                                          </p:cBhvr>
                                          <p:to>
                                            <p:strVal val="visible"/>
                                          </p:to>
                                        </p:set>
                                        <p:anim calcmode="lin" valueType="num">
                                          <p:cBhvr additive="base">
                                            <p:cTn id="177" dur="1000" fill="hold"/>
                                            <p:tgtEl>
                                              <p:spTgt spid="77"/>
                                            </p:tgtEl>
                                            <p:attrNameLst>
                                              <p:attrName>ppt_x</p:attrName>
                                            </p:attrNameLst>
                                          </p:cBhvr>
                                          <p:tavLst>
                                            <p:tav tm="0">
                                              <p:val>
                                                <p:strVal val="#ppt_x"/>
                                              </p:val>
                                            </p:tav>
                                            <p:tav tm="100000">
                                              <p:val>
                                                <p:strVal val="#ppt_x"/>
                                              </p:val>
                                            </p:tav>
                                          </p:tavLst>
                                        </p:anim>
                                        <p:anim calcmode="lin" valueType="num">
                                          <p:cBhvr additive="base">
                                            <p:cTn id="178" dur="1000" fill="hold"/>
                                            <p:tgtEl>
                                              <p:spTgt spid="77"/>
                                            </p:tgtEl>
                                            <p:attrNameLst>
                                              <p:attrName>ppt_y</p:attrName>
                                            </p:attrNameLst>
                                          </p:cBhvr>
                                          <p:tavLst>
                                            <p:tav tm="0">
                                              <p:val>
                                                <p:strVal val="1+#ppt_h/2"/>
                                              </p:val>
                                            </p:tav>
                                            <p:tav tm="100000">
                                              <p:val>
                                                <p:strVal val="#ppt_y"/>
                                              </p:val>
                                            </p:tav>
                                          </p:tavLst>
                                        </p:anim>
                                      </p:childTnLst>
                                    </p:cTn>
                                  </p:par>
                                  <p:par>
                                    <p:cTn id="179" presetID="2" presetClass="entr" presetSubtype="4" accel="30000" fill="hold" grpId="0" nodeType="withEffect">
                                      <p:stCondLst>
                                        <p:cond delay="2500"/>
                                      </p:stCondLst>
                                      <p:childTnLst>
                                        <p:set>
                                          <p:cBhvr>
                                            <p:cTn id="180" dur="1" fill="hold">
                                              <p:stCondLst>
                                                <p:cond delay="0"/>
                                              </p:stCondLst>
                                            </p:cTn>
                                            <p:tgtEl>
                                              <p:spTgt spid="76"/>
                                            </p:tgtEl>
                                            <p:attrNameLst>
                                              <p:attrName>style.visibility</p:attrName>
                                            </p:attrNameLst>
                                          </p:cBhvr>
                                          <p:to>
                                            <p:strVal val="visible"/>
                                          </p:to>
                                        </p:set>
                                        <p:anim calcmode="lin" valueType="num">
                                          <p:cBhvr additive="base">
                                            <p:cTn id="181" dur="1000" fill="hold"/>
                                            <p:tgtEl>
                                              <p:spTgt spid="76"/>
                                            </p:tgtEl>
                                            <p:attrNameLst>
                                              <p:attrName>ppt_x</p:attrName>
                                            </p:attrNameLst>
                                          </p:cBhvr>
                                          <p:tavLst>
                                            <p:tav tm="0">
                                              <p:val>
                                                <p:strVal val="#ppt_x"/>
                                              </p:val>
                                            </p:tav>
                                            <p:tav tm="100000">
                                              <p:val>
                                                <p:strVal val="#ppt_x"/>
                                              </p:val>
                                            </p:tav>
                                          </p:tavLst>
                                        </p:anim>
                                        <p:anim calcmode="lin" valueType="num">
                                          <p:cBhvr additive="base">
                                            <p:cTn id="182" dur="1000" fill="hold"/>
                                            <p:tgtEl>
                                              <p:spTgt spid="76"/>
                                            </p:tgtEl>
                                            <p:attrNameLst>
                                              <p:attrName>ppt_y</p:attrName>
                                            </p:attrNameLst>
                                          </p:cBhvr>
                                          <p:tavLst>
                                            <p:tav tm="0">
                                              <p:val>
                                                <p:strVal val="1+#ppt_h/2"/>
                                              </p:val>
                                            </p:tav>
                                            <p:tav tm="100000">
                                              <p:val>
                                                <p:strVal val="#ppt_y"/>
                                              </p:val>
                                            </p:tav>
                                          </p:tavLst>
                                        </p:anim>
                                      </p:childTnLst>
                                    </p:cTn>
                                  </p:par>
                                  <p:par>
                                    <p:cTn id="183" presetID="2" presetClass="entr" presetSubtype="4" accel="30000" fill="hold" grpId="0" nodeType="withEffect">
                                      <p:stCondLst>
                                        <p:cond delay="2550"/>
                                      </p:stCondLst>
                                      <p:childTnLst>
                                        <p:set>
                                          <p:cBhvr>
                                            <p:cTn id="184" dur="1" fill="hold">
                                              <p:stCondLst>
                                                <p:cond delay="0"/>
                                              </p:stCondLst>
                                            </p:cTn>
                                            <p:tgtEl>
                                              <p:spTgt spid="75"/>
                                            </p:tgtEl>
                                            <p:attrNameLst>
                                              <p:attrName>style.visibility</p:attrName>
                                            </p:attrNameLst>
                                          </p:cBhvr>
                                          <p:to>
                                            <p:strVal val="visible"/>
                                          </p:to>
                                        </p:set>
                                        <p:anim calcmode="lin" valueType="num">
                                          <p:cBhvr additive="base">
                                            <p:cTn id="185" dur="1000" fill="hold"/>
                                            <p:tgtEl>
                                              <p:spTgt spid="75"/>
                                            </p:tgtEl>
                                            <p:attrNameLst>
                                              <p:attrName>ppt_x</p:attrName>
                                            </p:attrNameLst>
                                          </p:cBhvr>
                                          <p:tavLst>
                                            <p:tav tm="0">
                                              <p:val>
                                                <p:strVal val="#ppt_x"/>
                                              </p:val>
                                            </p:tav>
                                            <p:tav tm="100000">
                                              <p:val>
                                                <p:strVal val="#ppt_x"/>
                                              </p:val>
                                            </p:tav>
                                          </p:tavLst>
                                        </p:anim>
                                        <p:anim calcmode="lin" valueType="num">
                                          <p:cBhvr additive="base">
                                            <p:cTn id="186" dur="1000" fill="hold"/>
                                            <p:tgtEl>
                                              <p:spTgt spid="75"/>
                                            </p:tgtEl>
                                            <p:attrNameLst>
                                              <p:attrName>ppt_y</p:attrName>
                                            </p:attrNameLst>
                                          </p:cBhvr>
                                          <p:tavLst>
                                            <p:tav tm="0">
                                              <p:val>
                                                <p:strVal val="1+#ppt_h/2"/>
                                              </p:val>
                                            </p:tav>
                                            <p:tav tm="100000">
                                              <p:val>
                                                <p:strVal val="#ppt_y"/>
                                              </p:val>
                                            </p:tav>
                                          </p:tavLst>
                                        </p:anim>
                                      </p:childTnLst>
                                    </p:cTn>
                                  </p:par>
                                  <p:par>
                                    <p:cTn id="187" presetID="2" presetClass="entr" presetSubtype="4" accel="30000" fill="hold" grpId="0" nodeType="withEffect">
                                      <p:stCondLst>
                                        <p:cond delay="2600"/>
                                      </p:stCondLst>
                                      <p:childTnLst>
                                        <p:set>
                                          <p:cBhvr>
                                            <p:cTn id="188" dur="1" fill="hold">
                                              <p:stCondLst>
                                                <p:cond delay="0"/>
                                              </p:stCondLst>
                                            </p:cTn>
                                            <p:tgtEl>
                                              <p:spTgt spid="74"/>
                                            </p:tgtEl>
                                            <p:attrNameLst>
                                              <p:attrName>style.visibility</p:attrName>
                                            </p:attrNameLst>
                                          </p:cBhvr>
                                          <p:to>
                                            <p:strVal val="visible"/>
                                          </p:to>
                                        </p:set>
                                        <p:anim calcmode="lin" valueType="num">
                                          <p:cBhvr additive="base">
                                            <p:cTn id="189" dur="1000" fill="hold"/>
                                            <p:tgtEl>
                                              <p:spTgt spid="74"/>
                                            </p:tgtEl>
                                            <p:attrNameLst>
                                              <p:attrName>ppt_x</p:attrName>
                                            </p:attrNameLst>
                                          </p:cBhvr>
                                          <p:tavLst>
                                            <p:tav tm="0">
                                              <p:val>
                                                <p:strVal val="#ppt_x"/>
                                              </p:val>
                                            </p:tav>
                                            <p:tav tm="100000">
                                              <p:val>
                                                <p:strVal val="#ppt_x"/>
                                              </p:val>
                                            </p:tav>
                                          </p:tavLst>
                                        </p:anim>
                                        <p:anim calcmode="lin" valueType="num">
                                          <p:cBhvr additive="base">
                                            <p:cTn id="190" dur="1000" fill="hold"/>
                                            <p:tgtEl>
                                              <p:spTgt spid="74"/>
                                            </p:tgtEl>
                                            <p:attrNameLst>
                                              <p:attrName>ppt_y</p:attrName>
                                            </p:attrNameLst>
                                          </p:cBhvr>
                                          <p:tavLst>
                                            <p:tav tm="0">
                                              <p:val>
                                                <p:strVal val="1+#ppt_h/2"/>
                                              </p:val>
                                            </p:tav>
                                            <p:tav tm="100000">
                                              <p:val>
                                                <p:strVal val="#ppt_y"/>
                                              </p:val>
                                            </p:tav>
                                          </p:tavLst>
                                        </p:anim>
                                      </p:childTnLst>
                                    </p:cTn>
                                  </p:par>
                                  <p:par>
                                    <p:cTn id="191" presetID="2" presetClass="entr" presetSubtype="4" accel="30000" fill="hold" grpId="0" nodeType="withEffect">
                                      <p:stCondLst>
                                        <p:cond delay="2650"/>
                                      </p:stCondLst>
                                      <p:childTnLst>
                                        <p:set>
                                          <p:cBhvr>
                                            <p:cTn id="192" dur="1" fill="hold">
                                              <p:stCondLst>
                                                <p:cond delay="0"/>
                                              </p:stCondLst>
                                            </p:cTn>
                                            <p:tgtEl>
                                              <p:spTgt spid="73"/>
                                            </p:tgtEl>
                                            <p:attrNameLst>
                                              <p:attrName>style.visibility</p:attrName>
                                            </p:attrNameLst>
                                          </p:cBhvr>
                                          <p:to>
                                            <p:strVal val="visible"/>
                                          </p:to>
                                        </p:set>
                                        <p:anim calcmode="lin" valueType="num">
                                          <p:cBhvr additive="base">
                                            <p:cTn id="193" dur="1000" fill="hold"/>
                                            <p:tgtEl>
                                              <p:spTgt spid="73"/>
                                            </p:tgtEl>
                                            <p:attrNameLst>
                                              <p:attrName>ppt_x</p:attrName>
                                            </p:attrNameLst>
                                          </p:cBhvr>
                                          <p:tavLst>
                                            <p:tav tm="0">
                                              <p:val>
                                                <p:strVal val="#ppt_x"/>
                                              </p:val>
                                            </p:tav>
                                            <p:tav tm="100000">
                                              <p:val>
                                                <p:strVal val="#ppt_x"/>
                                              </p:val>
                                            </p:tav>
                                          </p:tavLst>
                                        </p:anim>
                                        <p:anim calcmode="lin" valueType="num">
                                          <p:cBhvr additive="base">
                                            <p:cTn id="194" dur="1000" fill="hold"/>
                                            <p:tgtEl>
                                              <p:spTgt spid="73"/>
                                            </p:tgtEl>
                                            <p:attrNameLst>
                                              <p:attrName>ppt_y</p:attrName>
                                            </p:attrNameLst>
                                          </p:cBhvr>
                                          <p:tavLst>
                                            <p:tav tm="0">
                                              <p:val>
                                                <p:strVal val="1+#ppt_h/2"/>
                                              </p:val>
                                            </p:tav>
                                            <p:tav tm="100000">
                                              <p:val>
                                                <p:strVal val="#ppt_y"/>
                                              </p:val>
                                            </p:tav>
                                          </p:tavLst>
                                        </p:anim>
                                      </p:childTnLst>
                                    </p:cTn>
                                  </p:par>
                                  <p:par>
                                    <p:cTn id="195" presetID="2" presetClass="entr" presetSubtype="4" accel="30000" fill="hold" grpId="0" nodeType="withEffect">
                                      <p:stCondLst>
                                        <p:cond delay="2700"/>
                                      </p:stCondLst>
                                      <p:childTnLst>
                                        <p:set>
                                          <p:cBhvr>
                                            <p:cTn id="196" dur="1" fill="hold">
                                              <p:stCondLst>
                                                <p:cond delay="0"/>
                                              </p:stCondLst>
                                            </p:cTn>
                                            <p:tgtEl>
                                              <p:spTgt spid="72"/>
                                            </p:tgtEl>
                                            <p:attrNameLst>
                                              <p:attrName>style.visibility</p:attrName>
                                            </p:attrNameLst>
                                          </p:cBhvr>
                                          <p:to>
                                            <p:strVal val="visible"/>
                                          </p:to>
                                        </p:set>
                                        <p:anim calcmode="lin" valueType="num">
                                          <p:cBhvr additive="base">
                                            <p:cTn id="197" dur="1000" fill="hold"/>
                                            <p:tgtEl>
                                              <p:spTgt spid="72"/>
                                            </p:tgtEl>
                                            <p:attrNameLst>
                                              <p:attrName>ppt_x</p:attrName>
                                            </p:attrNameLst>
                                          </p:cBhvr>
                                          <p:tavLst>
                                            <p:tav tm="0">
                                              <p:val>
                                                <p:strVal val="#ppt_x"/>
                                              </p:val>
                                            </p:tav>
                                            <p:tav tm="100000">
                                              <p:val>
                                                <p:strVal val="#ppt_x"/>
                                              </p:val>
                                            </p:tav>
                                          </p:tavLst>
                                        </p:anim>
                                        <p:anim calcmode="lin" valueType="num">
                                          <p:cBhvr additive="base">
                                            <p:cTn id="198" dur="1000" fill="hold"/>
                                            <p:tgtEl>
                                              <p:spTgt spid="72"/>
                                            </p:tgtEl>
                                            <p:attrNameLst>
                                              <p:attrName>ppt_y</p:attrName>
                                            </p:attrNameLst>
                                          </p:cBhvr>
                                          <p:tavLst>
                                            <p:tav tm="0">
                                              <p:val>
                                                <p:strVal val="1+#ppt_h/2"/>
                                              </p:val>
                                            </p:tav>
                                            <p:tav tm="100000">
                                              <p:val>
                                                <p:strVal val="#ppt_y"/>
                                              </p:val>
                                            </p:tav>
                                          </p:tavLst>
                                        </p:anim>
                                      </p:childTnLst>
                                    </p:cTn>
                                  </p:par>
                                  <p:par>
                                    <p:cTn id="199" presetID="1" presetClass="entr" presetSubtype="0" fill="hold" grpId="1" nodeType="withEffect">
                                      <p:stCondLst>
                                        <p:cond delay="2500"/>
                                      </p:stCondLst>
                                      <p:childTnLst>
                                        <p:set>
                                          <p:cBhvr>
                                            <p:cTn id="200" dur="1" fill="hold">
                                              <p:stCondLst>
                                                <p:cond delay="0"/>
                                              </p:stCondLst>
                                            </p:cTn>
                                            <p:tgtEl>
                                              <p:spTgt spid="83"/>
                                            </p:tgtEl>
                                            <p:attrNameLst>
                                              <p:attrName>style.visibility</p:attrName>
                                            </p:attrNameLst>
                                          </p:cBhvr>
                                          <p:to>
                                            <p:strVal val="visible"/>
                                          </p:to>
                                        </p:set>
                                      </p:childTnLst>
                                    </p:cTn>
                                  </p:par>
                                  <p:par>
                                    <p:cTn id="201" presetID="42" presetClass="path" presetSubtype="0" accel="50000" fill="hold" grpId="0" nodeType="withEffect">
                                      <p:stCondLst>
                                        <p:cond delay="2500"/>
                                      </p:stCondLst>
                                      <p:childTnLst>
                                        <p:animMotion origin="layout" path="M -4.375E-6 0 L -0.24362 0.00324 " pathEditMode="relative" rAng="0" ptsTypes="AA">
                                          <p:cBhvr>
                                            <p:cTn id="202" dur="500" fill="hold"/>
                                            <p:tgtEl>
                                              <p:spTgt spid="83"/>
                                            </p:tgtEl>
                                            <p:attrNameLst>
                                              <p:attrName>ppt_x</p:attrName>
                                              <p:attrName>ppt_y</p:attrName>
                                            </p:attrNameLst>
                                          </p:cBhvr>
                                          <p:rCtr x="-12188" y="162"/>
                                        </p:animMotion>
                                      </p:childTnLst>
                                    </p:cTn>
                                  </p:par>
                                  <p:par>
                                    <p:cTn id="203" presetID="1" presetClass="entr" presetSubtype="0" fill="hold" grpId="0" nodeType="withEffect">
                                      <p:stCondLst>
                                        <p:cond delay="2500"/>
                                      </p:stCondLst>
                                      <p:childTnLst>
                                        <p:set>
                                          <p:cBhvr>
                                            <p:cTn id="204" dur="1" fill="hold">
                                              <p:stCondLst>
                                                <p:cond delay="0"/>
                                              </p:stCondLst>
                                            </p:cTn>
                                            <p:tgtEl>
                                              <p:spTgt spid="84"/>
                                            </p:tgtEl>
                                            <p:attrNameLst>
                                              <p:attrName>style.visibility</p:attrName>
                                            </p:attrNameLst>
                                          </p:cBhvr>
                                          <p:to>
                                            <p:strVal val="visible"/>
                                          </p:to>
                                        </p:set>
                                      </p:childTnLst>
                                    </p:cTn>
                                  </p:par>
                                  <p:par>
                                    <p:cTn id="205" presetID="42" presetClass="path" presetSubtype="0" accel="50000" fill="hold" grpId="1" nodeType="withEffect">
                                      <p:stCondLst>
                                        <p:cond delay="2500"/>
                                      </p:stCondLst>
                                      <p:childTnLst>
                                        <p:animMotion origin="layout" path="M 2.08333E-7 0 L 0.23138 0.00278 " pathEditMode="relative" rAng="0" ptsTypes="AA">
                                          <p:cBhvr>
                                            <p:cTn id="206" dur="500" fill="hold"/>
                                            <p:tgtEl>
                                              <p:spTgt spid="84"/>
                                            </p:tgtEl>
                                            <p:attrNameLst>
                                              <p:attrName>ppt_x</p:attrName>
                                              <p:attrName>ppt_y</p:attrName>
                                            </p:attrNameLst>
                                          </p:cBhvr>
                                          <p:rCtr x="11563" y="139"/>
                                        </p:animMotion>
                                      </p:childTnLst>
                                    </p:cTn>
                                  </p:par>
                                  <p:par>
                                    <p:cTn id="207" presetID="10" presetClass="entr" presetSubtype="0" fill="hold" grpId="2" nodeType="withEffect">
                                      <p:stCondLst>
                                        <p:cond delay="2500"/>
                                      </p:stCondLst>
                                      <p:childTnLst>
                                        <p:set>
                                          <p:cBhvr>
                                            <p:cTn id="208" dur="1" fill="hold">
                                              <p:stCondLst>
                                                <p:cond delay="0"/>
                                              </p:stCondLst>
                                            </p:cTn>
                                            <p:tgtEl>
                                              <p:spTgt spid="84"/>
                                            </p:tgtEl>
                                            <p:attrNameLst>
                                              <p:attrName>style.visibility</p:attrName>
                                            </p:attrNameLst>
                                          </p:cBhvr>
                                          <p:to>
                                            <p:strVal val="visible"/>
                                          </p:to>
                                        </p:set>
                                        <p:animEffect transition="in" filter="fade">
                                          <p:cBhvr>
                                            <p:cTn id="209" dur="250"/>
                                            <p:tgtEl>
                                              <p:spTgt spid="84"/>
                                            </p:tgtEl>
                                          </p:cBhvr>
                                        </p:animEffect>
                                      </p:childTnLst>
                                    </p:cTn>
                                  </p:par>
                                  <p:par>
                                    <p:cTn id="210" presetID="10" presetClass="entr" presetSubtype="0" fill="hold" grpId="2" nodeType="withEffect">
                                      <p:stCondLst>
                                        <p:cond delay="2500"/>
                                      </p:stCondLst>
                                      <p:childTnLst>
                                        <p:set>
                                          <p:cBhvr>
                                            <p:cTn id="211" dur="1" fill="hold">
                                              <p:stCondLst>
                                                <p:cond delay="0"/>
                                              </p:stCondLst>
                                            </p:cTn>
                                            <p:tgtEl>
                                              <p:spTgt spid="83"/>
                                            </p:tgtEl>
                                            <p:attrNameLst>
                                              <p:attrName>style.visibility</p:attrName>
                                            </p:attrNameLst>
                                          </p:cBhvr>
                                          <p:to>
                                            <p:strVal val="visible"/>
                                          </p:to>
                                        </p:set>
                                        <p:animEffect transition="in" filter="fade">
                                          <p:cBhvr>
                                            <p:cTn id="212" dur="250"/>
                                            <p:tgtEl>
                                              <p:spTgt spid="83"/>
                                            </p:tgtEl>
                                          </p:cBhvr>
                                        </p:animEffect>
                                      </p:childTnLst>
                                    </p:cTn>
                                  </p:par>
                                  <p:par>
                                    <p:cTn id="213" presetID="1" presetClass="exit" presetSubtype="0" fill="hold" grpId="3" nodeType="withEffect">
                                      <p:stCondLst>
                                        <p:cond delay="3000"/>
                                      </p:stCondLst>
                                      <p:childTnLst>
                                        <p:set>
                                          <p:cBhvr>
                                            <p:cTn id="214" dur="1" fill="hold">
                                              <p:stCondLst>
                                                <p:cond delay="0"/>
                                              </p:stCondLst>
                                            </p:cTn>
                                            <p:tgtEl>
                                              <p:spTgt spid="83"/>
                                            </p:tgtEl>
                                            <p:attrNameLst>
                                              <p:attrName>style.visibility</p:attrName>
                                            </p:attrNameLst>
                                          </p:cBhvr>
                                          <p:to>
                                            <p:strVal val="hidden"/>
                                          </p:to>
                                        </p:set>
                                      </p:childTnLst>
                                    </p:cTn>
                                  </p:par>
                                  <p:par>
                                    <p:cTn id="215" presetID="1" presetClass="exit" presetSubtype="0" fill="hold" grpId="3" nodeType="withEffect">
                                      <p:stCondLst>
                                        <p:cond delay="3000"/>
                                      </p:stCondLst>
                                      <p:childTnLst>
                                        <p:set>
                                          <p:cBhvr>
                                            <p:cTn id="216" dur="1" fill="hold">
                                              <p:stCondLst>
                                                <p:cond delay="0"/>
                                              </p:stCondLst>
                                            </p:cTn>
                                            <p:tgtEl>
                                              <p:spTgt spid="84"/>
                                            </p:tgtEl>
                                            <p:attrNameLst>
                                              <p:attrName>style.visibility</p:attrName>
                                            </p:attrNameLst>
                                          </p:cBhvr>
                                          <p:to>
                                            <p:strVal val="hidden"/>
                                          </p:to>
                                        </p:set>
                                      </p:childTnLst>
                                    </p:cTn>
                                  </p:par>
                                  <p:par>
                                    <p:cTn id="217" presetID="1" presetClass="entr" presetSubtype="0" fill="hold" grpId="0" nodeType="withEffect">
                                      <p:stCondLst>
                                        <p:cond delay="3000"/>
                                      </p:stCondLst>
                                      <p:childTnLst>
                                        <p:set>
                                          <p:cBhvr>
                                            <p:cTn id="218" dur="1" fill="hold">
                                              <p:stCondLst>
                                                <p:cond delay="0"/>
                                              </p:stCondLst>
                                            </p:cTn>
                                            <p:tgtEl>
                                              <p:spTgt spid="85"/>
                                            </p:tgtEl>
                                            <p:attrNameLst>
                                              <p:attrName>style.visibility</p:attrName>
                                            </p:attrNameLst>
                                          </p:cBhvr>
                                          <p:to>
                                            <p:strVal val="visible"/>
                                          </p:to>
                                        </p:set>
                                      </p:childTnLst>
                                    </p:cTn>
                                  </p:par>
                                  <p:par>
                                    <p:cTn id="219" presetID="1" presetClass="entr" presetSubtype="0" fill="hold" grpId="0" nodeType="withEffect">
                                      <p:stCondLst>
                                        <p:cond delay="3000"/>
                                      </p:stCondLst>
                                      <p:childTnLst>
                                        <p:set>
                                          <p:cBhvr>
                                            <p:cTn id="220" dur="1" fill="hold">
                                              <p:stCondLst>
                                                <p:cond delay="0"/>
                                              </p:stCondLst>
                                            </p:cTn>
                                            <p:tgtEl>
                                              <p:spTgt spid="86"/>
                                            </p:tgtEl>
                                            <p:attrNameLst>
                                              <p:attrName>style.visibility</p:attrName>
                                            </p:attrNameLst>
                                          </p:cBhvr>
                                          <p:to>
                                            <p:strVal val="visible"/>
                                          </p:to>
                                        </p:set>
                                      </p:childTnLst>
                                    </p:cTn>
                                  </p:par>
                                  <p:par>
                                    <p:cTn id="221" presetID="42" presetClass="path" presetSubtype="0" accel="46667" fill="hold" grpId="1" nodeType="withEffect">
                                      <p:stCondLst>
                                        <p:cond delay="3000"/>
                                      </p:stCondLst>
                                      <p:childTnLst>
                                        <p:animMotion origin="layout" path="M -0.23373 0.00324 L 0.46341 0.00278 " pathEditMode="relative" rAng="0" ptsTypes="AA">
                                          <p:cBhvr>
                                            <p:cTn id="222" dur="750" fill="hold"/>
                                            <p:tgtEl>
                                              <p:spTgt spid="85"/>
                                            </p:tgtEl>
                                            <p:attrNameLst>
                                              <p:attrName>ppt_x</p:attrName>
                                              <p:attrName>ppt_y</p:attrName>
                                            </p:attrNameLst>
                                          </p:cBhvr>
                                          <p:rCtr x="34857" y="139"/>
                                        </p:animMotion>
                                      </p:childTnLst>
                                    </p:cTn>
                                  </p:par>
                                  <p:par>
                                    <p:cTn id="223" presetID="42" presetClass="path" presetSubtype="0" accel="46667" fill="hold" grpId="1" nodeType="withEffect">
                                      <p:stCondLst>
                                        <p:cond delay="3000"/>
                                      </p:stCondLst>
                                      <p:childTnLst>
                                        <p:animMotion origin="layout" path="M 0.23138 0.00278 L -0.46576 0.00324 " pathEditMode="relative" rAng="0" ptsTypes="AA">
                                          <p:cBhvr>
                                            <p:cTn id="224" dur="750" fill="hold"/>
                                            <p:tgtEl>
                                              <p:spTgt spid="86"/>
                                            </p:tgtEl>
                                            <p:attrNameLst>
                                              <p:attrName>ppt_x</p:attrName>
                                              <p:attrName>ppt_y</p:attrName>
                                            </p:attrNameLst>
                                          </p:cBhvr>
                                          <p:rCtr x="-34857" y="23"/>
                                        </p:animMotion>
                                      </p:childTnLst>
                                    </p:cTn>
                                  </p:par>
                                  <p:par>
                                    <p:cTn id="225" presetID="16" presetClass="entr" presetSubtype="37" fill="hold" grpId="0" nodeType="withEffect">
                                      <p:stCondLst>
                                        <p:cond delay="3350"/>
                                      </p:stCondLst>
                                      <p:childTnLst>
                                        <p:set>
                                          <p:cBhvr>
                                            <p:cTn id="226" dur="1" fill="hold">
                                              <p:stCondLst>
                                                <p:cond delay="0"/>
                                              </p:stCondLst>
                                            </p:cTn>
                                            <p:tgtEl>
                                              <p:spTgt spid="87"/>
                                            </p:tgtEl>
                                            <p:attrNameLst>
                                              <p:attrName>style.visibility</p:attrName>
                                            </p:attrNameLst>
                                          </p:cBhvr>
                                          <p:to>
                                            <p:strVal val="visible"/>
                                          </p:to>
                                        </p:set>
                                        <p:animEffect transition="in" filter="barn(outVertical)">
                                          <p:cBhvr>
                                            <p:cTn id="227" dur="150"/>
                                            <p:tgtEl>
                                              <p:spTgt spid="87"/>
                                            </p:tgtEl>
                                          </p:cBhvr>
                                        </p:animEffect>
                                      </p:childTnLst>
                                    </p:cTn>
                                  </p:par>
                                  <p:par>
                                    <p:cTn id="228" presetID="42" presetClass="entr" presetSubtype="0" fill="hold" grpId="0" nodeType="withEffect">
                                      <p:stCondLst>
                                        <p:cond delay="3150"/>
                                      </p:stCondLst>
                                      <p:childTnLst>
                                        <p:set>
                                          <p:cBhvr>
                                            <p:cTn id="229" dur="1" fill="hold">
                                              <p:stCondLst>
                                                <p:cond delay="0"/>
                                              </p:stCondLst>
                                            </p:cTn>
                                            <p:tgtEl>
                                              <p:spTgt spid="88">
                                                <p:txEl>
                                                  <p:pRg st="0" end="0"/>
                                                </p:txEl>
                                              </p:spTgt>
                                            </p:tgtEl>
                                            <p:attrNameLst>
                                              <p:attrName>style.visibility</p:attrName>
                                            </p:attrNameLst>
                                          </p:cBhvr>
                                          <p:to>
                                            <p:strVal val="visible"/>
                                          </p:to>
                                        </p:set>
                                        <p:animEffect transition="in" filter="fade">
                                          <p:cBhvr>
                                            <p:cTn id="230" dur="500"/>
                                            <p:tgtEl>
                                              <p:spTgt spid="88">
                                                <p:txEl>
                                                  <p:pRg st="0" end="0"/>
                                                </p:txEl>
                                              </p:spTgt>
                                            </p:tgtEl>
                                          </p:cBhvr>
                                        </p:animEffect>
                                        <p:anim calcmode="lin" valueType="num">
                                          <p:cBhvr>
                                            <p:cTn id="231"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p:cTn id="232" dur="500" fill="hold"/>
                                            <p:tgtEl>
                                              <p:spTgt spid="88">
                                                <p:txEl>
                                                  <p:pRg st="0" end="0"/>
                                                </p:txEl>
                                              </p:spTgt>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3150"/>
                                      </p:stCondLst>
                                      <p:childTnLst>
                                        <p:set>
                                          <p:cBhvr>
                                            <p:cTn id="234" dur="1" fill="hold">
                                              <p:stCondLst>
                                                <p:cond delay="0"/>
                                              </p:stCondLst>
                                            </p:cTn>
                                            <p:tgtEl>
                                              <p:spTgt spid="88">
                                                <p:txEl>
                                                  <p:pRg st="2" end="2"/>
                                                </p:txEl>
                                              </p:spTgt>
                                            </p:tgtEl>
                                            <p:attrNameLst>
                                              <p:attrName>style.visibility</p:attrName>
                                            </p:attrNameLst>
                                          </p:cBhvr>
                                          <p:to>
                                            <p:strVal val="visible"/>
                                          </p:to>
                                        </p:set>
                                        <p:animEffect transition="in" filter="fade">
                                          <p:cBhvr>
                                            <p:cTn id="235" dur="500"/>
                                            <p:tgtEl>
                                              <p:spTgt spid="88">
                                                <p:txEl>
                                                  <p:pRg st="2" end="2"/>
                                                </p:txEl>
                                              </p:spTgt>
                                            </p:tgtEl>
                                          </p:cBhvr>
                                        </p:animEffect>
                                        <p:anim calcmode="lin" valueType="num">
                                          <p:cBhvr>
                                            <p:cTn id="236" dur="500" fill="hold"/>
                                            <p:tgtEl>
                                              <p:spTgt spid="88">
                                                <p:txEl>
                                                  <p:pRg st="2" end="2"/>
                                                </p:txEl>
                                              </p:spTgt>
                                            </p:tgtEl>
                                            <p:attrNameLst>
                                              <p:attrName>ppt_x</p:attrName>
                                            </p:attrNameLst>
                                          </p:cBhvr>
                                          <p:tavLst>
                                            <p:tav tm="0">
                                              <p:val>
                                                <p:strVal val="#ppt_x"/>
                                              </p:val>
                                            </p:tav>
                                            <p:tav tm="100000">
                                              <p:val>
                                                <p:strVal val="#ppt_x"/>
                                              </p:val>
                                            </p:tav>
                                          </p:tavLst>
                                        </p:anim>
                                        <p:anim calcmode="lin" valueType="num">
                                          <p:cBhvr>
                                            <p:cTn id="237" dur="500" fill="hold"/>
                                            <p:tgtEl>
                                              <p:spTgt spid="88">
                                                <p:txEl>
                                                  <p:pRg st="2" end="2"/>
                                                </p:txEl>
                                              </p:spTgt>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3150"/>
                                      </p:stCondLst>
                                      <p:childTnLst>
                                        <p:set>
                                          <p:cBhvr>
                                            <p:cTn id="239" dur="1" fill="hold">
                                              <p:stCondLst>
                                                <p:cond delay="0"/>
                                              </p:stCondLst>
                                            </p:cTn>
                                            <p:tgtEl>
                                              <p:spTgt spid="88">
                                                <p:txEl>
                                                  <p:pRg st="3" end="3"/>
                                                </p:txEl>
                                              </p:spTgt>
                                            </p:tgtEl>
                                            <p:attrNameLst>
                                              <p:attrName>style.visibility</p:attrName>
                                            </p:attrNameLst>
                                          </p:cBhvr>
                                          <p:to>
                                            <p:strVal val="visible"/>
                                          </p:to>
                                        </p:set>
                                        <p:animEffect transition="in" filter="fade">
                                          <p:cBhvr>
                                            <p:cTn id="240" dur="500"/>
                                            <p:tgtEl>
                                              <p:spTgt spid="88">
                                                <p:txEl>
                                                  <p:pRg st="3" end="3"/>
                                                </p:txEl>
                                              </p:spTgt>
                                            </p:tgtEl>
                                          </p:cBhvr>
                                        </p:animEffect>
                                        <p:anim calcmode="lin" valueType="num">
                                          <p:cBhvr>
                                            <p:cTn id="241" dur="500" fill="hold"/>
                                            <p:tgtEl>
                                              <p:spTgt spid="88">
                                                <p:txEl>
                                                  <p:pRg st="3" end="3"/>
                                                </p:txEl>
                                              </p:spTgt>
                                            </p:tgtEl>
                                            <p:attrNameLst>
                                              <p:attrName>ppt_x</p:attrName>
                                            </p:attrNameLst>
                                          </p:cBhvr>
                                          <p:tavLst>
                                            <p:tav tm="0">
                                              <p:val>
                                                <p:strVal val="#ppt_x"/>
                                              </p:val>
                                            </p:tav>
                                            <p:tav tm="100000">
                                              <p:val>
                                                <p:strVal val="#ppt_x"/>
                                              </p:val>
                                            </p:tav>
                                          </p:tavLst>
                                        </p:anim>
                                        <p:anim calcmode="lin" valueType="num">
                                          <p:cBhvr>
                                            <p:cTn id="242" dur="500" fill="hold"/>
                                            <p:tgtEl>
                                              <p:spTgt spid="88">
                                                <p:txEl>
                                                  <p:pRg st="3" end="3"/>
                                                </p:txEl>
                                              </p:spTgt>
                                            </p:tgtEl>
                                            <p:attrNameLst>
                                              <p:attrName>ppt_y</p:attrName>
                                            </p:attrNameLst>
                                          </p:cBhvr>
                                          <p:tavLst>
                                            <p:tav tm="0">
                                              <p:val>
                                                <p:strVal val="#ppt_y+.1"/>
                                              </p:val>
                                            </p:tav>
                                            <p:tav tm="100000">
                                              <p:val>
                                                <p:strVal val="#ppt_y"/>
                                              </p:val>
                                            </p:tav>
                                          </p:tavLst>
                                        </p:anim>
                                      </p:childTnLst>
                                    </p:cTn>
                                  </p:par>
                                  <p:par>
                                    <p:cTn id="243" presetID="2" presetClass="entr" presetSubtype="4" fill="hold" grpId="1" nodeType="withEffect">
                                      <p:stCondLst>
                                        <p:cond delay="3150"/>
                                      </p:stCondLst>
                                      <p:childTnLst>
                                        <p:set>
                                          <p:cBhvr>
                                            <p:cTn id="244" dur="1" fill="hold">
                                              <p:stCondLst>
                                                <p:cond delay="0"/>
                                              </p:stCondLst>
                                            </p:cTn>
                                            <p:tgtEl>
                                              <p:spTgt spid="88">
                                                <p:txEl>
                                                  <p:pRg st="0" end="0"/>
                                                </p:txEl>
                                              </p:spTgt>
                                            </p:tgtEl>
                                            <p:attrNameLst>
                                              <p:attrName>style.visibility</p:attrName>
                                            </p:attrNameLst>
                                          </p:cBhvr>
                                          <p:to>
                                            <p:strVal val="visible"/>
                                          </p:to>
                                        </p:set>
                                        <p:anim calcmode="lin" valueType="num">
                                          <p:cBhvr additive="base">
                                            <p:cTn id="245" dur="500" fill="hold"/>
                                            <p:tgtEl>
                                              <p:spTgt spid="88">
                                                <p:txEl>
                                                  <p:pRg st="0" end="0"/>
                                                </p:txEl>
                                              </p:spTgt>
                                            </p:tgtEl>
                                            <p:attrNameLst>
                                              <p:attrName>ppt_x</p:attrName>
                                            </p:attrNameLst>
                                          </p:cBhvr>
                                          <p:tavLst>
                                            <p:tav tm="0">
                                              <p:val>
                                                <p:strVal val="#ppt_x"/>
                                              </p:val>
                                            </p:tav>
                                            <p:tav tm="100000">
                                              <p:val>
                                                <p:strVal val="#ppt_x"/>
                                              </p:val>
                                            </p:tav>
                                          </p:tavLst>
                                        </p:anim>
                                        <p:anim calcmode="lin" valueType="num">
                                          <p:cBhvr additive="base">
                                            <p:cTn id="246" dur="500" fill="hold"/>
                                            <p:tgtEl>
                                              <p:spTgt spid="88">
                                                <p:txEl>
                                                  <p:pRg st="0" end="0"/>
                                                </p:txEl>
                                              </p:spTgt>
                                            </p:tgtEl>
                                            <p:attrNameLst>
                                              <p:attrName>ppt_y</p:attrName>
                                            </p:attrNameLst>
                                          </p:cBhvr>
                                          <p:tavLst>
                                            <p:tav tm="0">
                                              <p:val>
                                                <p:strVal val="1+#ppt_h/2"/>
                                              </p:val>
                                            </p:tav>
                                            <p:tav tm="100000">
                                              <p:val>
                                                <p:strVal val="#ppt_y"/>
                                              </p:val>
                                            </p:tav>
                                          </p:tavLst>
                                        </p:anim>
                                      </p:childTnLst>
                                    </p:cTn>
                                  </p:par>
                                  <p:par>
                                    <p:cTn id="247" presetID="2" presetClass="entr" presetSubtype="4" fill="hold" grpId="1" nodeType="withEffect">
                                      <p:stCondLst>
                                        <p:cond delay="3150"/>
                                      </p:stCondLst>
                                      <p:childTnLst>
                                        <p:set>
                                          <p:cBhvr>
                                            <p:cTn id="248" dur="1" fill="hold">
                                              <p:stCondLst>
                                                <p:cond delay="0"/>
                                              </p:stCondLst>
                                            </p:cTn>
                                            <p:tgtEl>
                                              <p:spTgt spid="88">
                                                <p:txEl>
                                                  <p:pRg st="2" end="2"/>
                                                </p:txEl>
                                              </p:spTgt>
                                            </p:tgtEl>
                                            <p:attrNameLst>
                                              <p:attrName>style.visibility</p:attrName>
                                            </p:attrNameLst>
                                          </p:cBhvr>
                                          <p:to>
                                            <p:strVal val="visible"/>
                                          </p:to>
                                        </p:set>
                                        <p:anim calcmode="lin" valueType="num">
                                          <p:cBhvr additive="base">
                                            <p:cTn id="249" dur="500" fill="hold"/>
                                            <p:tgtEl>
                                              <p:spTgt spid="88">
                                                <p:txEl>
                                                  <p:pRg st="2" end="2"/>
                                                </p:txEl>
                                              </p:spTgt>
                                            </p:tgtEl>
                                            <p:attrNameLst>
                                              <p:attrName>ppt_x</p:attrName>
                                            </p:attrNameLst>
                                          </p:cBhvr>
                                          <p:tavLst>
                                            <p:tav tm="0">
                                              <p:val>
                                                <p:strVal val="#ppt_x"/>
                                              </p:val>
                                            </p:tav>
                                            <p:tav tm="100000">
                                              <p:val>
                                                <p:strVal val="#ppt_x"/>
                                              </p:val>
                                            </p:tav>
                                          </p:tavLst>
                                        </p:anim>
                                        <p:anim calcmode="lin" valueType="num">
                                          <p:cBhvr additive="base">
                                            <p:cTn id="250" dur="500" fill="hold"/>
                                            <p:tgtEl>
                                              <p:spTgt spid="88">
                                                <p:txEl>
                                                  <p:pRg st="2" end="2"/>
                                                </p:txEl>
                                              </p:spTgt>
                                            </p:tgtEl>
                                            <p:attrNameLst>
                                              <p:attrName>ppt_y</p:attrName>
                                            </p:attrNameLst>
                                          </p:cBhvr>
                                          <p:tavLst>
                                            <p:tav tm="0">
                                              <p:val>
                                                <p:strVal val="1+#ppt_h/2"/>
                                              </p:val>
                                            </p:tav>
                                            <p:tav tm="100000">
                                              <p:val>
                                                <p:strVal val="#ppt_y"/>
                                              </p:val>
                                            </p:tav>
                                          </p:tavLst>
                                        </p:anim>
                                      </p:childTnLst>
                                    </p:cTn>
                                  </p:par>
                                  <p:par>
                                    <p:cTn id="251" presetID="2" presetClass="entr" presetSubtype="4" fill="hold" grpId="1" nodeType="withEffect">
                                      <p:stCondLst>
                                        <p:cond delay="3150"/>
                                      </p:stCondLst>
                                      <p:childTnLst>
                                        <p:set>
                                          <p:cBhvr>
                                            <p:cTn id="252" dur="1" fill="hold">
                                              <p:stCondLst>
                                                <p:cond delay="0"/>
                                              </p:stCondLst>
                                            </p:cTn>
                                            <p:tgtEl>
                                              <p:spTgt spid="88">
                                                <p:txEl>
                                                  <p:pRg st="3" end="3"/>
                                                </p:txEl>
                                              </p:spTgt>
                                            </p:tgtEl>
                                            <p:attrNameLst>
                                              <p:attrName>style.visibility</p:attrName>
                                            </p:attrNameLst>
                                          </p:cBhvr>
                                          <p:to>
                                            <p:strVal val="visible"/>
                                          </p:to>
                                        </p:set>
                                        <p:anim calcmode="lin" valueType="num">
                                          <p:cBhvr additive="base">
                                            <p:cTn id="253" dur="500" fill="hold"/>
                                            <p:tgtEl>
                                              <p:spTgt spid="88">
                                                <p:txEl>
                                                  <p:pRg st="3" end="3"/>
                                                </p:txEl>
                                              </p:spTgt>
                                            </p:tgtEl>
                                            <p:attrNameLst>
                                              <p:attrName>ppt_x</p:attrName>
                                            </p:attrNameLst>
                                          </p:cBhvr>
                                          <p:tavLst>
                                            <p:tav tm="0">
                                              <p:val>
                                                <p:strVal val="#ppt_x"/>
                                              </p:val>
                                            </p:tav>
                                            <p:tav tm="100000">
                                              <p:val>
                                                <p:strVal val="#ppt_x"/>
                                              </p:val>
                                            </p:tav>
                                          </p:tavLst>
                                        </p:anim>
                                        <p:anim calcmode="lin" valueType="num">
                                          <p:cBhvr additive="base">
                                            <p:cTn id="254" dur="500" fill="hold"/>
                                            <p:tgtEl>
                                              <p:spTgt spid="88">
                                                <p:txEl>
                                                  <p:pRg st="3" end="3"/>
                                                </p:txEl>
                                              </p:spTgt>
                                            </p:tgtEl>
                                            <p:attrNameLst>
                                              <p:attrName>ppt_y</p:attrName>
                                            </p:attrNameLst>
                                          </p:cBhvr>
                                          <p:tavLst>
                                            <p:tav tm="0">
                                              <p:val>
                                                <p:strVal val="1+#ppt_h/2"/>
                                              </p:val>
                                            </p:tav>
                                            <p:tav tm="100000">
                                              <p:val>
                                                <p:strVal val="#ppt_y"/>
                                              </p:val>
                                            </p:tav>
                                          </p:tavLst>
                                        </p:anim>
                                      </p:childTnLst>
                                    </p:cTn>
                                  </p:par>
                                  <p:par>
                                    <p:cTn id="255" presetID="10" presetClass="entr" presetSubtype="0" fill="hold" grpId="2" nodeType="withEffect">
                                      <p:stCondLst>
                                        <p:cond delay="3150"/>
                                      </p:stCondLst>
                                      <p:childTnLst>
                                        <p:set>
                                          <p:cBhvr>
                                            <p:cTn id="256" dur="1" fill="hold">
                                              <p:stCondLst>
                                                <p:cond delay="0"/>
                                              </p:stCondLst>
                                            </p:cTn>
                                            <p:tgtEl>
                                              <p:spTgt spid="88">
                                                <p:txEl>
                                                  <p:pRg st="0" end="0"/>
                                                </p:txEl>
                                              </p:spTgt>
                                            </p:tgtEl>
                                            <p:attrNameLst>
                                              <p:attrName>style.visibility</p:attrName>
                                            </p:attrNameLst>
                                          </p:cBhvr>
                                          <p:to>
                                            <p:strVal val="visible"/>
                                          </p:to>
                                        </p:set>
                                        <p:animEffect transition="in" filter="fade">
                                          <p:cBhvr>
                                            <p:cTn id="257" dur="250"/>
                                            <p:tgtEl>
                                              <p:spTgt spid="88">
                                                <p:txEl>
                                                  <p:pRg st="0" end="0"/>
                                                </p:txEl>
                                              </p:spTgt>
                                            </p:tgtEl>
                                          </p:cBhvr>
                                        </p:animEffect>
                                      </p:childTnLst>
                                    </p:cTn>
                                  </p:par>
                                  <p:par>
                                    <p:cTn id="258" presetID="10" presetClass="entr" presetSubtype="0" fill="hold" grpId="2" nodeType="withEffect">
                                      <p:stCondLst>
                                        <p:cond delay="3150"/>
                                      </p:stCondLst>
                                      <p:childTnLst>
                                        <p:set>
                                          <p:cBhvr>
                                            <p:cTn id="259" dur="1" fill="hold">
                                              <p:stCondLst>
                                                <p:cond delay="0"/>
                                              </p:stCondLst>
                                            </p:cTn>
                                            <p:tgtEl>
                                              <p:spTgt spid="88">
                                                <p:txEl>
                                                  <p:pRg st="2" end="2"/>
                                                </p:txEl>
                                              </p:spTgt>
                                            </p:tgtEl>
                                            <p:attrNameLst>
                                              <p:attrName>style.visibility</p:attrName>
                                            </p:attrNameLst>
                                          </p:cBhvr>
                                          <p:to>
                                            <p:strVal val="visible"/>
                                          </p:to>
                                        </p:set>
                                        <p:animEffect transition="in" filter="fade">
                                          <p:cBhvr>
                                            <p:cTn id="260" dur="250"/>
                                            <p:tgtEl>
                                              <p:spTgt spid="88">
                                                <p:txEl>
                                                  <p:pRg st="2" end="2"/>
                                                </p:txEl>
                                              </p:spTgt>
                                            </p:tgtEl>
                                          </p:cBhvr>
                                        </p:animEffect>
                                      </p:childTnLst>
                                    </p:cTn>
                                  </p:par>
                                  <p:par>
                                    <p:cTn id="261" presetID="10" presetClass="entr" presetSubtype="0" fill="hold" grpId="2" nodeType="withEffect">
                                      <p:stCondLst>
                                        <p:cond delay="3150"/>
                                      </p:stCondLst>
                                      <p:childTnLst>
                                        <p:set>
                                          <p:cBhvr>
                                            <p:cTn id="262" dur="1" fill="hold">
                                              <p:stCondLst>
                                                <p:cond delay="0"/>
                                              </p:stCondLst>
                                            </p:cTn>
                                            <p:tgtEl>
                                              <p:spTgt spid="88">
                                                <p:txEl>
                                                  <p:pRg st="3" end="3"/>
                                                </p:txEl>
                                              </p:spTgt>
                                            </p:tgtEl>
                                            <p:attrNameLst>
                                              <p:attrName>style.visibility</p:attrName>
                                            </p:attrNameLst>
                                          </p:cBhvr>
                                          <p:to>
                                            <p:strVal val="visible"/>
                                          </p:to>
                                        </p:set>
                                        <p:animEffect transition="in" filter="fade">
                                          <p:cBhvr>
                                            <p:cTn id="263" dur="250"/>
                                            <p:tgtEl>
                                              <p:spTgt spid="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4" fill="hold" display="0">
                      <p:stCondLst>
                        <p:cond delay="indefinite"/>
                      </p:stCondLst>
                      <p:endCondLst>
                        <p:cond evt="onStopAudio" delay="0">
                          <p:tgtEl>
                            <p:sldTgt/>
                          </p:tgtEl>
                        </p:cond>
                      </p:endCondLst>
                    </p:cTn>
                    <p:tgtEl>
                      <p:spTgt spid="70"/>
                    </p:tgtEl>
                  </p:cMediaNode>
                </p:audio>
              </p:childTnLst>
            </p:cTn>
          </p:par>
        </p:tnLst>
        <p:bldLst>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5" grpId="0" animBg="1"/>
          <p:bldP spid="5" grpId="1" animBg="1"/>
          <p:bldP spid="5" grpId="2" animBg="1"/>
          <p:bldP spid="6" grpId="0" animBg="1"/>
          <p:bldP spid="6" grpId="1" animBg="1"/>
          <p:bldP spid="6" grpId="2" animBg="1"/>
          <p:bldP spid="14" grpId="0" animBg="1"/>
          <p:bldP spid="14" grpId="1" animBg="1"/>
          <p:bldP spid="14" grpId="2" animBg="1"/>
          <p:bldP spid="4" grpId="0" animBg="1"/>
          <p:bldP spid="4" grpId="1" animBg="1"/>
          <p:bldP spid="4"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3" grpId="0" animBg="1"/>
          <p:bldP spid="13" grpId="1" animBg="1"/>
          <p:bldP spid="13" grpId="2" animBg="1"/>
          <p:bldP spid="15" grpId="0" animBg="1"/>
          <p:bldP spid="15" grpId="1" animBg="1"/>
          <p:bldP spid="15" grpId="2" animBg="1"/>
          <p:bldP spid="16" grpId="0" animBg="1"/>
          <p:bldP spid="16" grpId="1" animBg="1"/>
          <p:bldP spid="16" grpId="2" animBg="1"/>
          <p:bldP spid="17" grpId="0" animBg="1"/>
          <p:bldP spid="17" grpId="1" animBg="1"/>
          <p:bldP spid="17" grpId="2" animBg="1"/>
          <p:bldP spid="2" grpId="0" animBg="1"/>
          <p:bldP spid="2" grpId="1" animBg="1"/>
          <p:bldP spid="27" grpId="0" animBg="1"/>
          <p:bldP spid="28" grpId="0" animBg="1"/>
          <p:bldP spid="83" grpId="0" animBg="1"/>
          <p:bldP spid="83" grpId="1" animBg="1"/>
          <p:bldP spid="83" grpId="2" animBg="1"/>
          <p:bldP spid="83" grpId="3" animBg="1"/>
          <p:bldP spid="84" grpId="0" animBg="1"/>
          <p:bldP spid="84" grpId="1" animBg="1"/>
          <p:bldP spid="84" grpId="2" animBg="1"/>
          <p:bldP spid="84" grpId="3" animBg="1"/>
          <p:bldP spid="45" grpId="0" animBg="1"/>
          <p:bldP spid="45" grpId="1" animBg="1"/>
          <p:bldP spid="45" grpId="2" animBg="1"/>
          <p:bldP spid="45" grpId="3" animBg="1"/>
          <p:bldP spid="46" grpId="0" animBg="1"/>
          <p:bldP spid="46" grpId="1" animBg="1"/>
          <p:bldP spid="47" grpId="0" animBg="1"/>
          <p:bldP spid="47" grpId="1" animBg="1"/>
          <p:bldP spid="60" grpId="0" animBg="1"/>
          <p:bldP spid="60" grpId="1" animBg="1"/>
          <p:bldP spid="59" grpId="0" animBg="1"/>
          <p:bldP spid="59" grpId="1" animBg="1"/>
          <p:bldP spid="69" grpId="0" animBg="1"/>
          <p:bldP spid="69" grpId="1" animBg="1"/>
          <p:bldP spid="69" grpId="2" animBg="1"/>
          <p:bldP spid="87" grpId="0" animBg="1"/>
          <p:bldP spid="85" grpId="0" animBg="1"/>
          <p:bldP spid="85" grpId="1" animBg="1"/>
          <p:bldP spid="86" grpId="0" animBg="1"/>
          <p:bldP spid="86" grpId="1" animBg="1"/>
          <p:bldP spid="88" grpId="0" build="p"/>
          <p:bldP spid="88" grpId="1" build="allAtOnce"/>
          <p:bldP spid="88" grpId="2" build="allAtOnce"/>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1872702"/>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C00000"/>
                </a:solidFill>
                <a:latin typeface="#9Slide03 IcielSmoothy Sans" panose="00000500000000000000" pitchFamily="2" charset="0"/>
              </a:rPr>
              <a:t>NĂNG LƯỢNG</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254893" y="-187181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5" name="TextBox 4">
            <a:extLst>
              <a:ext uri="{FF2B5EF4-FFF2-40B4-BE49-F238E27FC236}">
                <a16:creationId xmlns:a16="http://schemas.microsoft.com/office/drawing/2014/main" id="{21C197F3-1D94-41ED-343A-37B20570EA25}"/>
              </a:ext>
            </a:extLst>
          </p:cNvPr>
          <p:cNvSpPr txBox="1"/>
          <p:nvPr/>
        </p:nvSpPr>
        <p:spPr>
          <a:xfrm>
            <a:off x="477202" y="-849877"/>
            <a:ext cx="2919141" cy="684803"/>
          </a:xfrm>
          <a:prstGeom prst="rect">
            <a:avLst/>
          </a:prstGeom>
          <a:solidFill>
            <a:srgbClr val="FFFF00"/>
          </a:solidFill>
        </p:spPr>
        <p:txBody>
          <a:bodyPr wrap="square" rtlCol="0">
            <a:spAutoFit/>
          </a:bodyPr>
          <a:lstStyle/>
          <a:p>
            <a:pPr>
              <a:lnSpc>
                <a:spcPct val="150000"/>
              </a:lnSpc>
            </a:pPr>
            <a:r>
              <a:rPr lang="en-US" sz="2800">
                <a:solidFill>
                  <a:srgbClr val="C00000"/>
                </a:solidFill>
                <a:highlight>
                  <a:srgbClr val="FFFF00"/>
                </a:highlight>
                <a:latin typeface="#9Slide03 Arima Madurai Black" panose="00000A00000000000000" pitchFamily="2" charset="0"/>
                <a:cs typeface="#9Slide03 Arima Madurai Black" panose="00000A00000000000000" pitchFamily="2" charset="0"/>
              </a:rPr>
              <a:t>A. Năng lượng.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109" name="Group 108">
            <a:extLst>
              <a:ext uri="{FF2B5EF4-FFF2-40B4-BE49-F238E27FC236}">
                <a16:creationId xmlns:a16="http://schemas.microsoft.com/office/drawing/2014/main" id="{71A1FE11-1710-D941-03E1-3270E3DB08EB}"/>
              </a:ext>
            </a:extLst>
          </p:cNvPr>
          <p:cNvGrpSpPr/>
          <p:nvPr/>
        </p:nvGrpSpPr>
        <p:grpSpPr>
          <a:xfrm>
            <a:off x="372270" y="226219"/>
            <a:ext cx="3437731" cy="3057525"/>
            <a:chOff x="372270" y="226219"/>
            <a:chExt cx="3437731" cy="3057525"/>
          </a:xfrm>
        </p:grpSpPr>
        <p:sp>
          <p:nvSpPr>
            <p:cNvPr id="11" name="Rectangle: Rounded Corners 10">
              <a:extLst>
                <a:ext uri="{FF2B5EF4-FFF2-40B4-BE49-F238E27FC236}">
                  <a16:creationId xmlns:a16="http://schemas.microsoft.com/office/drawing/2014/main" id="{607B559C-9E6F-B532-7850-FED35700E028}"/>
                </a:ext>
              </a:extLst>
            </p:cNvPr>
            <p:cNvSpPr/>
            <p:nvPr/>
          </p:nvSpPr>
          <p:spPr>
            <a:xfrm>
              <a:off x="372271"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e photo red luxury sedan on the road.">
              <a:extLst>
                <a:ext uri="{FF2B5EF4-FFF2-40B4-BE49-F238E27FC236}">
                  <a16:creationId xmlns:a16="http://schemas.microsoft.com/office/drawing/2014/main" id="{7E257809-C88D-8460-316C-CD1CAC470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79" b="7779"/>
            <a:stretch/>
          </p:blipFill>
          <p:spPr bwMode="auto">
            <a:xfrm>
              <a:off x="628096" y="454112"/>
              <a:ext cx="2926079" cy="1645920"/>
            </a:xfrm>
            <a:prstGeom prst="roundRect">
              <a:avLst>
                <a:gd name="adj" fmla="val 12691"/>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1" name="Rectangle 100">
              <a:extLst>
                <a:ext uri="{FF2B5EF4-FFF2-40B4-BE49-F238E27FC236}">
                  <a16:creationId xmlns:a16="http://schemas.microsoft.com/office/drawing/2014/main" id="{C704B5EE-487A-447A-B804-CD4F81341CF8}"/>
                </a:ext>
              </a:extLst>
            </p:cNvPr>
            <p:cNvSpPr/>
            <p:nvPr/>
          </p:nvSpPr>
          <p:spPr>
            <a:xfrm>
              <a:off x="372270" y="2257463"/>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a. </a:t>
              </a:r>
              <a:r>
                <a:rPr lang="en-US" sz="2000" dirty="0" err="1">
                  <a:latin typeface="#9Slide03 Arima Madurai Black" panose="00000A00000000000000" pitchFamily="2" charset="0"/>
                  <a:cs typeface="#9Slide03 Arima Madurai Black" panose="00000A00000000000000" pitchFamily="2" charset="0"/>
                </a:rPr>
                <a:t>xe</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chuyển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động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trên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đường</a:t>
              </a:r>
              <a:endParaRPr lang="en-US" sz="2000" dirty="0">
                <a:latin typeface="#9Slide03 Arima Madurai Black" panose="00000A00000000000000" pitchFamily="2" charset="0"/>
                <a:cs typeface="#9Slide03 Arima Madurai Black" panose="00000A00000000000000" pitchFamily="2" charset="0"/>
              </a:endParaRPr>
            </a:p>
          </p:txBody>
        </p:sp>
      </p:grpSp>
      <p:grpSp>
        <p:nvGrpSpPr>
          <p:cNvPr id="110" name="Group 109">
            <a:extLst>
              <a:ext uri="{FF2B5EF4-FFF2-40B4-BE49-F238E27FC236}">
                <a16:creationId xmlns:a16="http://schemas.microsoft.com/office/drawing/2014/main" id="{3A362F84-6121-DC45-32A8-F33063069E1B}"/>
              </a:ext>
            </a:extLst>
          </p:cNvPr>
          <p:cNvGrpSpPr/>
          <p:nvPr/>
        </p:nvGrpSpPr>
        <p:grpSpPr>
          <a:xfrm>
            <a:off x="4377134" y="226219"/>
            <a:ext cx="3437731" cy="3057525"/>
            <a:chOff x="4377134" y="226219"/>
            <a:chExt cx="3437731" cy="3057525"/>
          </a:xfrm>
        </p:grpSpPr>
        <p:sp>
          <p:nvSpPr>
            <p:cNvPr id="21" name="Rectangle: Rounded Corners 20">
              <a:extLst>
                <a:ext uri="{FF2B5EF4-FFF2-40B4-BE49-F238E27FC236}">
                  <a16:creationId xmlns:a16="http://schemas.microsoft.com/office/drawing/2014/main" id="{BA432C99-CFAF-EF74-0A20-7EF5F5CFE4E7}"/>
                </a:ext>
              </a:extLst>
            </p:cNvPr>
            <p:cNvSpPr/>
            <p:nvPr/>
          </p:nvSpPr>
          <p:spPr>
            <a:xfrm>
              <a:off x="4377135"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photo boat in huangpu river with shanghai urban architecture">
              <a:extLst>
                <a:ext uri="{FF2B5EF4-FFF2-40B4-BE49-F238E27FC236}">
                  <a16:creationId xmlns:a16="http://schemas.microsoft.com/office/drawing/2014/main" id="{3F2ECB85-E673-68C6-7F2A-BEFB870E2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79" b="7779"/>
            <a:stretch/>
          </p:blipFill>
          <p:spPr bwMode="auto">
            <a:xfrm>
              <a:off x="4632960" y="454112"/>
              <a:ext cx="2926080" cy="1645920"/>
            </a:xfrm>
            <a:prstGeom prst="roundRect">
              <a:avLst>
                <a:gd name="adj" fmla="val 14352"/>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4" name="Rectangle 103">
              <a:extLst>
                <a:ext uri="{FF2B5EF4-FFF2-40B4-BE49-F238E27FC236}">
                  <a16:creationId xmlns:a16="http://schemas.microsoft.com/office/drawing/2014/main" id="{C9CA6914-84D2-C342-29A6-C2A1A2CF89A1}"/>
                </a:ext>
              </a:extLst>
            </p:cNvPr>
            <p:cNvSpPr/>
            <p:nvPr/>
          </p:nvSpPr>
          <p:spPr>
            <a:xfrm>
              <a:off x="4377134" y="2257462"/>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b, thuyền chuyển động trên mặt nước</a:t>
              </a:r>
            </a:p>
          </p:txBody>
        </p:sp>
      </p:grpSp>
      <p:grpSp>
        <p:nvGrpSpPr>
          <p:cNvPr id="111" name="Group 110">
            <a:extLst>
              <a:ext uri="{FF2B5EF4-FFF2-40B4-BE49-F238E27FC236}">
                <a16:creationId xmlns:a16="http://schemas.microsoft.com/office/drawing/2014/main" id="{E782CB74-79AB-1BF4-0672-8756B7EAE342}"/>
              </a:ext>
            </a:extLst>
          </p:cNvPr>
          <p:cNvGrpSpPr/>
          <p:nvPr/>
        </p:nvGrpSpPr>
        <p:grpSpPr>
          <a:xfrm>
            <a:off x="8381999" y="226219"/>
            <a:ext cx="3437730" cy="3057525"/>
            <a:chOff x="8381999" y="226219"/>
            <a:chExt cx="3437730" cy="3057525"/>
          </a:xfrm>
        </p:grpSpPr>
        <p:sp>
          <p:nvSpPr>
            <p:cNvPr id="24" name="Rectangle: Rounded Corners 23">
              <a:extLst>
                <a:ext uri="{FF2B5EF4-FFF2-40B4-BE49-F238E27FC236}">
                  <a16:creationId xmlns:a16="http://schemas.microsoft.com/office/drawing/2014/main" id="{611F452D-2BFA-ED21-AFB6-415C1A5A5E3E}"/>
                </a:ext>
              </a:extLst>
            </p:cNvPr>
            <p:cNvSpPr/>
            <p:nvPr/>
          </p:nvSpPr>
          <p:spPr>
            <a:xfrm>
              <a:off x="8381999"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Pie with chicken and tomatoes is on a baking sheet in the oven.">
              <a:extLst>
                <a:ext uri="{FF2B5EF4-FFF2-40B4-BE49-F238E27FC236}">
                  <a16:creationId xmlns:a16="http://schemas.microsoft.com/office/drawing/2014/main" id="{3A87D461-CF4A-DE77-0AC1-E7FEED06BB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79" b="7779"/>
            <a:stretch/>
          </p:blipFill>
          <p:spPr bwMode="auto">
            <a:xfrm>
              <a:off x="8637824" y="439297"/>
              <a:ext cx="2926080" cy="1645920"/>
            </a:xfrm>
            <a:prstGeom prst="roundRect">
              <a:avLst>
                <a:gd name="adj" fmla="val 11271"/>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693E56C1-AA34-2E1C-3B3F-2D95A9B43AB9}"/>
                </a:ext>
              </a:extLst>
            </p:cNvPr>
            <p:cNvSpPr/>
            <p:nvPr/>
          </p:nvSpPr>
          <p:spPr>
            <a:xfrm>
              <a:off x="8381999" y="2260232"/>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c, bánh được nướng trong lò</a:t>
              </a:r>
            </a:p>
          </p:txBody>
        </p:sp>
      </p:grpSp>
      <p:grpSp>
        <p:nvGrpSpPr>
          <p:cNvPr id="115" name="Group 114">
            <a:extLst>
              <a:ext uri="{FF2B5EF4-FFF2-40B4-BE49-F238E27FC236}">
                <a16:creationId xmlns:a16="http://schemas.microsoft.com/office/drawing/2014/main" id="{D53CB003-FA7B-97A4-F937-4C411B631C43}"/>
              </a:ext>
            </a:extLst>
          </p:cNvPr>
          <p:cNvGrpSpPr/>
          <p:nvPr/>
        </p:nvGrpSpPr>
        <p:grpSpPr>
          <a:xfrm>
            <a:off x="12776061" y="3574256"/>
            <a:ext cx="3437731" cy="3057525"/>
            <a:chOff x="372270" y="3574256"/>
            <a:chExt cx="3437731" cy="3057525"/>
          </a:xfrm>
        </p:grpSpPr>
        <p:sp>
          <p:nvSpPr>
            <p:cNvPr id="27" name="Rectangle: Rounded Corners 26">
              <a:extLst>
                <a:ext uri="{FF2B5EF4-FFF2-40B4-BE49-F238E27FC236}">
                  <a16:creationId xmlns:a16="http://schemas.microsoft.com/office/drawing/2014/main" id="{33FB60A1-5BF4-7FCE-AF24-FA53AEC11E15}"/>
                </a:ext>
              </a:extLst>
            </p:cNvPr>
            <p:cNvSpPr/>
            <p:nvPr/>
          </p:nvSpPr>
          <p:spPr>
            <a:xfrm>
              <a:off x="372271"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Retro lamps hanging on the ceiling of a modern house or cafe">
              <a:extLst>
                <a:ext uri="{FF2B5EF4-FFF2-40B4-BE49-F238E27FC236}">
                  <a16:creationId xmlns:a16="http://schemas.microsoft.com/office/drawing/2014/main" id="{DAAE5F78-0A39-6A7B-C368-37486F4242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79" b="7779"/>
            <a:stretch/>
          </p:blipFill>
          <p:spPr bwMode="auto">
            <a:xfrm>
              <a:off x="628095" y="3802532"/>
              <a:ext cx="2926080" cy="1645920"/>
            </a:xfrm>
            <a:prstGeom prst="roundRect">
              <a:avLst>
                <a:gd name="adj" fmla="val 15510"/>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6" name="Rectangle 105">
              <a:extLst>
                <a:ext uri="{FF2B5EF4-FFF2-40B4-BE49-F238E27FC236}">
                  <a16:creationId xmlns:a16="http://schemas.microsoft.com/office/drawing/2014/main" id="{9350F07D-BF4B-C750-2980-A67FB80F291E}"/>
                </a:ext>
              </a:extLst>
            </p:cNvPr>
            <p:cNvSpPr/>
            <p:nvPr/>
          </p:nvSpPr>
          <p:spPr>
            <a:xfrm>
              <a:off x="372270" y="5624109"/>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d, đèn chiếu sáng</a:t>
              </a:r>
            </a:p>
          </p:txBody>
        </p:sp>
      </p:grpSp>
      <p:grpSp>
        <p:nvGrpSpPr>
          <p:cNvPr id="116" name="Group 115">
            <a:extLst>
              <a:ext uri="{FF2B5EF4-FFF2-40B4-BE49-F238E27FC236}">
                <a16:creationId xmlns:a16="http://schemas.microsoft.com/office/drawing/2014/main" id="{D2446C86-31E1-ECE8-7B7A-3D08F7C132D1}"/>
              </a:ext>
            </a:extLst>
          </p:cNvPr>
          <p:cNvGrpSpPr/>
          <p:nvPr/>
        </p:nvGrpSpPr>
        <p:grpSpPr>
          <a:xfrm>
            <a:off x="18833982" y="3574256"/>
            <a:ext cx="3437731" cy="3057525"/>
            <a:chOff x="4377134" y="3574256"/>
            <a:chExt cx="3437731" cy="3057525"/>
          </a:xfrm>
        </p:grpSpPr>
        <p:sp>
          <p:nvSpPr>
            <p:cNvPr id="30" name="Rectangle: Rounded Corners 29">
              <a:extLst>
                <a:ext uri="{FF2B5EF4-FFF2-40B4-BE49-F238E27FC236}">
                  <a16:creationId xmlns:a16="http://schemas.microsoft.com/office/drawing/2014/main" id="{08CF057C-127E-2C5C-ADA6-5599ADFEA1F9}"/>
                </a:ext>
              </a:extLst>
            </p:cNvPr>
            <p:cNvSpPr/>
            <p:nvPr/>
          </p:nvSpPr>
          <p:spPr>
            <a:xfrm>
              <a:off x="4377135"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B1136FA3-5625-CFDB-D730-8D7D661F80DD}"/>
                </a:ext>
              </a:extLst>
            </p:cNvPr>
            <p:cNvPicPr>
              <a:picLocks noChangeAspect="1"/>
            </p:cNvPicPr>
            <p:nvPr/>
          </p:nvPicPr>
          <p:blipFill rotWithShape="1">
            <a:blip r:embed="rId7"/>
            <a:srcRect l="130" r="130"/>
            <a:stretch/>
          </p:blipFill>
          <p:spPr>
            <a:xfrm>
              <a:off x="4632960" y="3799786"/>
              <a:ext cx="2926080" cy="1645920"/>
            </a:xfrm>
            <a:prstGeom prst="roundRect">
              <a:avLst>
                <a:gd name="adj" fmla="val 15139"/>
              </a:avLst>
            </a:prstGeom>
            <a:ln w="38100">
              <a:solidFill>
                <a:schemeClr val="accent4">
                  <a:lumMod val="75000"/>
                </a:schemeClr>
              </a:solidFill>
            </a:ln>
          </p:spPr>
        </p:pic>
        <p:sp>
          <p:nvSpPr>
            <p:cNvPr id="107" name="Rectangle 106">
              <a:extLst>
                <a:ext uri="{FF2B5EF4-FFF2-40B4-BE49-F238E27FC236}">
                  <a16:creationId xmlns:a16="http://schemas.microsoft.com/office/drawing/2014/main" id="{1EF7F823-FD32-D2F0-3869-BFC51E3A08B9}"/>
                </a:ext>
              </a:extLst>
            </p:cNvPr>
            <p:cNvSpPr/>
            <p:nvPr/>
          </p:nvSpPr>
          <p:spPr>
            <a:xfrm>
              <a:off x="4377134" y="5624109"/>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e, cây nảy mầm và lớn lên</a:t>
              </a:r>
            </a:p>
          </p:txBody>
        </p:sp>
      </p:grpSp>
      <p:grpSp>
        <p:nvGrpSpPr>
          <p:cNvPr id="117" name="Group 116">
            <a:extLst>
              <a:ext uri="{FF2B5EF4-FFF2-40B4-BE49-F238E27FC236}">
                <a16:creationId xmlns:a16="http://schemas.microsoft.com/office/drawing/2014/main" id="{7CA06B0D-BC93-F6C5-BE9F-A5FFE38B79B9}"/>
              </a:ext>
            </a:extLst>
          </p:cNvPr>
          <p:cNvGrpSpPr/>
          <p:nvPr/>
        </p:nvGrpSpPr>
        <p:grpSpPr>
          <a:xfrm>
            <a:off x="24891903" y="3574256"/>
            <a:ext cx="3437731" cy="3057525"/>
            <a:chOff x="8381998" y="3574256"/>
            <a:chExt cx="3437731" cy="3057525"/>
          </a:xfrm>
        </p:grpSpPr>
        <p:sp>
          <p:nvSpPr>
            <p:cNvPr id="97" name="Rectangle: Rounded Corners 96">
              <a:extLst>
                <a:ext uri="{FF2B5EF4-FFF2-40B4-BE49-F238E27FC236}">
                  <a16:creationId xmlns:a16="http://schemas.microsoft.com/office/drawing/2014/main" id="{DCE82151-DC7E-0BB7-F52D-76FB6A460B0B}"/>
                </a:ext>
              </a:extLst>
            </p:cNvPr>
            <p:cNvSpPr/>
            <p:nvPr/>
          </p:nvSpPr>
          <p:spPr>
            <a:xfrm>
              <a:off x="8381999"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6" name="Picture 14" descr="Free photo portrait of freelance asia women casual wear using laptop working in living room at home. working from home, remotely work, self isolation, social distancing, quarantine for corona virus prevention.">
              <a:extLst>
                <a:ext uri="{FF2B5EF4-FFF2-40B4-BE49-F238E27FC236}">
                  <a16:creationId xmlns:a16="http://schemas.microsoft.com/office/drawing/2014/main" id="{FB57BF71-7CA4-87EF-5488-E1EEAECAAF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 r="18"/>
            <a:stretch/>
          </p:blipFill>
          <p:spPr bwMode="auto">
            <a:xfrm>
              <a:off x="8637824" y="3799786"/>
              <a:ext cx="2926080" cy="1645920"/>
            </a:xfrm>
            <a:prstGeom prst="roundRect">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E8B8D636-9DDF-57E6-615A-904F6F9058E5}"/>
                </a:ext>
              </a:extLst>
            </p:cNvPr>
            <p:cNvSpPr/>
            <p:nvPr/>
          </p:nvSpPr>
          <p:spPr>
            <a:xfrm>
              <a:off x="8381998" y="5615061"/>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f, con người hoạt động tư duy</a:t>
              </a:r>
            </a:p>
          </p:txBody>
        </p:sp>
      </p:grpSp>
      <p:grpSp>
        <p:nvGrpSpPr>
          <p:cNvPr id="7" name="Group 6">
            <a:extLst>
              <a:ext uri="{FF2B5EF4-FFF2-40B4-BE49-F238E27FC236}">
                <a16:creationId xmlns:a16="http://schemas.microsoft.com/office/drawing/2014/main" id="{23C2D97D-9E44-8E12-A582-9CD9AF7CEA46}"/>
              </a:ext>
            </a:extLst>
          </p:cNvPr>
          <p:cNvGrpSpPr/>
          <p:nvPr/>
        </p:nvGrpSpPr>
        <p:grpSpPr>
          <a:xfrm>
            <a:off x="372270" y="4325261"/>
            <a:ext cx="3437732" cy="2162175"/>
            <a:chOff x="372268" y="4314825"/>
            <a:chExt cx="3437732" cy="2162175"/>
          </a:xfrm>
        </p:grpSpPr>
        <p:sp>
          <p:nvSpPr>
            <p:cNvPr id="2" name="Rectangle: Rounded Corners 1">
              <a:extLst>
                <a:ext uri="{FF2B5EF4-FFF2-40B4-BE49-F238E27FC236}">
                  <a16:creationId xmlns:a16="http://schemas.microsoft.com/office/drawing/2014/main" id="{7C2EFD5C-85A4-7D2A-08F4-7ED6DC1D8773}"/>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4" name="TextBox 3">
              <a:extLst>
                <a:ext uri="{FF2B5EF4-FFF2-40B4-BE49-F238E27FC236}">
                  <a16:creationId xmlns:a16="http://schemas.microsoft.com/office/drawing/2014/main" id="{7DDAF3FB-944E-A617-FE40-F0DE8F03E45B}"/>
                </a:ext>
              </a:extLst>
            </p:cNvPr>
            <p:cNvSpPr txBox="1"/>
            <p:nvPr/>
          </p:nvSpPr>
          <p:spPr>
            <a:xfrm>
              <a:off x="372268" y="4500814"/>
              <a:ext cx="3405800" cy="1900520"/>
            </a:xfrm>
            <a:prstGeom prst="rect">
              <a:avLst/>
            </a:prstGeom>
            <a:noFill/>
          </p:spPr>
          <p:txBody>
            <a:bodyPr wrap="square">
              <a:spAutoFit/>
            </a:bodyPr>
            <a:lstStyle/>
            <a:p>
              <a:pPr algn="just">
                <a:lnSpc>
                  <a:spcPct val="150000"/>
                </a:lnSpc>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chuyển động – </a:t>
              </a: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động năng</a:t>
              </a:r>
              <a:r>
                <a:rPr lang="en-US"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50000"/>
                </a:lnSpc>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ánh sáng – </a:t>
              </a: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quang năng</a:t>
              </a:r>
              <a:r>
                <a:rPr lang="en-US"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9" name="Group 8">
            <a:extLst>
              <a:ext uri="{FF2B5EF4-FFF2-40B4-BE49-F238E27FC236}">
                <a16:creationId xmlns:a16="http://schemas.microsoft.com/office/drawing/2014/main" id="{F6F2F385-8A68-F008-96FD-D5477CB436C8}"/>
              </a:ext>
            </a:extLst>
          </p:cNvPr>
          <p:cNvGrpSpPr/>
          <p:nvPr/>
        </p:nvGrpSpPr>
        <p:grpSpPr>
          <a:xfrm>
            <a:off x="4377133" y="4325260"/>
            <a:ext cx="3542662" cy="2162175"/>
            <a:chOff x="372269" y="4314825"/>
            <a:chExt cx="3542662" cy="2162175"/>
          </a:xfrm>
        </p:grpSpPr>
        <p:sp>
          <p:nvSpPr>
            <p:cNvPr id="10" name="Rectangle: Rounded Corners 9">
              <a:extLst>
                <a:ext uri="{FF2B5EF4-FFF2-40B4-BE49-F238E27FC236}">
                  <a16:creationId xmlns:a16="http://schemas.microsoft.com/office/drawing/2014/main" id="{1665EB66-85C1-DB7B-4A40-12D9F5E28862}"/>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2" name="TextBox 11">
              <a:extLst>
                <a:ext uri="{FF2B5EF4-FFF2-40B4-BE49-F238E27FC236}">
                  <a16:creationId xmlns:a16="http://schemas.microsoft.com/office/drawing/2014/main" id="{056263C4-D2F6-79AE-0337-7962DAFA5080}"/>
                </a:ext>
              </a:extLst>
            </p:cNvPr>
            <p:cNvSpPr txBox="1"/>
            <p:nvPr/>
          </p:nvSpPr>
          <p:spPr>
            <a:xfrm>
              <a:off x="509131" y="4907316"/>
              <a:ext cx="3405800" cy="977191"/>
            </a:xfrm>
            <a:prstGeom prst="rect">
              <a:avLst/>
            </a:prstGeom>
            <a:noFill/>
          </p:spPr>
          <p:txBody>
            <a:bodyPr wrap="square">
              <a:spAutoFit/>
            </a:bodyPr>
            <a:lstStyle/>
            <a:p>
              <a:pPr algn="just">
                <a:lnSpc>
                  <a:spcPct val="150000"/>
                </a:lnSpc>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chuyển động – </a:t>
              </a: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động năng</a:t>
              </a:r>
              <a:r>
                <a:rPr lang="en-US"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grpSp>
        <p:nvGrpSpPr>
          <p:cNvPr id="13" name="Group 12">
            <a:extLst>
              <a:ext uri="{FF2B5EF4-FFF2-40B4-BE49-F238E27FC236}">
                <a16:creationId xmlns:a16="http://schemas.microsoft.com/office/drawing/2014/main" id="{BFF4B393-F97E-35F2-2EEC-0E51CD8FC56E}"/>
              </a:ext>
            </a:extLst>
          </p:cNvPr>
          <p:cNvGrpSpPr/>
          <p:nvPr/>
        </p:nvGrpSpPr>
        <p:grpSpPr>
          <a:xfrm>
            <a:off x="8381995" y="4325260"/>
            <a:ext cx="3437732" cy="2162175"/>
            <a:chOff x="372268" y="4314825"/>
            <a:chExt cx="3437732" cy="2162175"/>
          </a:xfrm>
        </p:grpSpPr>
        <p:sp>
          <p:nvSpPr>
            <p:cNvPr id="14" name="Rectangle: Rounded Corners 13">
              <a:extLst>
                <a:ext uri="{FF2B5EF4-FFF2-40B4-BE49-F238E27FC236}">
                  <a16:creationId xmlns:a16="http://schemas.microsoft.com/office/drawing/2014/main" id="{8C4B6E3E-6AC0-DADE-6EA3-B77F174979F5}"/>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5" name="TextBox 14">
              <a:extLst>
                <a:ext uri="{FF2B5EF4-FFF2-40B4-BE49-F238E27FC236}">
                  <a16:creationId xmlns:a16="http://schemas.microsoft.com/office/drawing/2014/main" id="{DF1DE3D5-5A97-2FF6-DD33-C4F5316C9C92}"/>
                </a:ext>
              </a:extLst>
            </p:cNvPr>
            <p:cNvSpPr txBox="1"/>
            <p:nvPr/>
          </p:nvSpPr>
          <p:spPr>
            <a:xfrm>
              <a:off x="372268" y="4500814"/>
              <a:ext cx="3405800" cy="1900520"/>
            </a:xfrm>
            <a:prstGeom prst="rect">
              <a:avLst/>
            </a:prstGeom>
            <a:noFill/>
          </p:spPr>
          <p:txBody>
            <a:bodyPr wrap="square">
              <a:spAutoFit/>
            </a:bodyPr>
            <a:lstStyle/>
            <a:p>
              <a:pPr algn="just">
                <a:lnSpc>
                  <a:spcPct val="150000"/>
                </a:lnSpc>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nhiệt</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 </a:t>
              </a:r>
              <a:r>
                <a:rPr lang="en-US"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nhiệt</a:t>
              </a:r>
              <a:r>
                <a:rPr lang="en-US" sz="2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năng</a:t>
              </a:r>
              <a:r>
                <a:rPr lang="en-US" sz="2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a:t>
              </a:r>
            </a:p>
            <a:p>
              <a:pPr algn="just">
                <a:lnSpc>
                  <a:spcPct val="150000"/>
                </a:lnSpc>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ánh sáng – </a:t>
              </a: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quang năng</a:t>
              </a:r>
              <a:r>
                <a:rPr lang="en-US"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US" sz="2000" dirty="0">
                <a:solidFill>
                  <a:srgbClr val="FF0000"/>
                </a:solidFill>
                <a:latin typeface="#9Slide03 Arima Madurai Black" panose="00000A00000000000000" pitchFamily="2" charset="0"/>
                <a:cs typeface="#9Slide03 Arima Madurai Black" panose="00000A00000000000000" pitchFamily="2" charset="0"/>
              </a:endParaRPr>
            </a:p>
          </p:txBody>
        </p:sp>
      </p:grpSp>
      <p:sp>
        <p:nvSpPr>
          <p:cNvPr id="16" name="Arrow: Down 15">
            <a:extLst>
              <a:ext uri="{FF2B5EF4-FFF2-40B4-BE49-F238E27FC236}">
                <a16:creationId xmlns:a16="http://schemas.microsoft.com/office/drawing/2014/main" id="{E96EB1D8-B92E-BC4A-23AA-02D9CD8DC6BA}"/>
              </a:ext>
            </a:extLst>
          </p:cNvPr>
          <p:cNvSpPr/>
          <p:nvPr/>
        </p:nvSpPr>
        <p:spPr>
          <a:xfrm>
            <a:off x="1670357" y="3424249"/>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6FD5C66-0C6A-FA45-16BD-4B249D3E0FFF}"/>
              </a:ext>
            </a:extLst>
          </p:cNvPr>
          <p:cNvSpPr/>
          <p:nvPr/>
        </p:nvSpPr>
        <p:spPr>
          <a:xfrm>
            <a:off x="5707151" y="3428767"/>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1CDED8AA-B747-BE14-38CE-5D7C6B570942}"/>
              </a:ext>
            </a:extLst>
          </p:cNvPr>
          <p:cNvSpPr/>
          <p:nvPr/>
        </p:nvSpPr>
        <p:spPr>
          <a:xfrm>
            <a:off x="9696048" y="3419249"/>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8154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10" presetClass="entr" presetSubtype="0" repeatCount="500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10" presetClass="entr" presetSubtype="0" repeatCount="5000" fill="hold" nodeType="withEffect">
                                  <p:stCondLst>
                                    <p:cond delay="5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10" presetClass="entr" presetSubtype="0" repeatCount="5000" fill="hold" nodeType="withEffect">
                                  <p:stCondLst>
                                    <p:cond delay="50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1872702"/>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C00000"/>
                </a:solidFill>
                <a:latin typeface="#9Slide03 IcielSmoothy Sans" panose="00000500000000000000" pitchFamily="2" charset="0"/>
              </a:rPr>
              <a:t>NĂNG LƯỢNG</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254893" y="-187181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5" name="TextBox 4">
            <a:extLst>
              <a:ext uri="{FF2B5EF4-FFF2-40B4-BE49-F238E27FC236}">
                <a16:creationId xmlns:a16="http://schemas.microsoft.com/office/drawing/2014/main" id="{21C197F3-1D94-41ED-343A-37B20570EA25}"/>
              </a:ext>
            </a:extLst>
          </p:cNvPr>
          <p:cNvSpPr txBox="1"/>
          <p:nvPr/>
        </p:nvSpPr>
        <p:spPr>
          <a:xfrm>
            <a:off x="477202" y="-849877"/>
            <a:ext cx="2919141" cy="684803"/>
          </a:xfrm>
          <a:prstGeom prst="rect">
            <a:avLst/>
          </a:prstGeom>
          <a:solidFill>
            <a:srgbClr val="FFFF00"/>
          </a:solidFill>
        </p:spPr>
        <p:txBody>
          <a:bodyPr wrap="square" rtlCol="0">
            <a:spAutoFit/>
          </a:bodyPr>
          <a:lstStyle/>
          <a:p>
            <a:pPr>
              <a:lnSpc>
                <a:spcPct val="150000"/>
              </a:lnSpc>
            </a:pPr>
            <a:r>
              <a:rPr lang="en-US" sz="2800">
                <a:solidFill>
                  <a:srgbClr val="C00000"/>
                </a:solidFill>
                <a:highlight>
                  <a:srgbClr val="FFFF00"/>
                </a:highlight>
                <a:latin typeface="#9Slide03 Arima Madurai Black" panose="00000A00000000000000" pitchFamily="2" charset="0"/>
                <a:cs typeface="#9Slide03 Arima Madurai Black" panose="00000A00000000000000" pitchFamily="2" charset="0"/>
              </a:rPr>
              <a:t>A. Năng lượng.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109" name="Group 108">
            <a:extLst>
              <a:ext uri="{FF2B5EF4-FFF2-40B4-BE49-F238E27FC236}">
                <a16:creationId xmlns:a16="http://schemas.microsoft.com/office/drawing/2014/main" id="{71A1FE11-1710-D941-03E1-3270E3DB08EB}"/>
              </a:ext>
            </a:extLst>
          </p:cNvPr>
          <p:cNvGrpSpPr/>
          <p:nvPr/>
        </p:nvGrpSpPr>
        <p:grpSpPr>
          <a:xfrm>
            <a:off x="-12351716" y="226219"/>
            <a:ext cx="3437731" cy="3057525"/>
            <a:chOff x="372270" y="226219"/>
            <a:chExt cx="3437731" cy="3057525"/>
          </a:xfrm>
        </p:grpSpPr>
        <p:sp>
          <p:nvSpPr>
            <p:cNvPr id="11" name="Rectangle: Rounded Corners 10">
              <a:extLst>
                <a:ext uri="{FF2B5EF4-FFF2-40B4-BE49-F238E27FC236}">
                  <a16:creationId xmlns:a16="http://schemas.microsoft.com/office/drawing/2014/main" id="{607B559C-9E6F-B532-7850-FED35700E028}"/>
                </a:ext>
              </a:extLst>
            </p:cNvPr>
            <p:cNvSpPr/>
            <p:nvPr/>
          </p:nvSpPr>
          <p:spPr>
            <a:xfrm>
              <a:off x="372271"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e photo red luxury sedan on the road.">
              <a:extLst>
                <a:ext uri="{FF2B5EF4-FFF2-40B4-BE49-F238E27FC236}">
                  <a16:creationId xmlns:a16="http://schemas.microsoft.com/office/drawing/2014/main" id="{7E257809-C88D-8460-316C-CD1CAC470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79" b="7779"/>
            <a:stretch/>
          </p:blipFill>
          <p:spPr bwMode="auto">
            <a:xfrm>
              <a:off x="628096" y="454112"/>
              <a:ext cx="2926079" cy="1645920"/>
            </a:xfrm>
            <a:prstGeom prst="roundRect">
              <a:avLst>
                <a:gd name="adj" fmla="val 12691"/>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1" name="Rectangle 100">
              <a:extLst>
                <a:ext uri="{FF2B5EF4-FFF2-40B4-BE49-F238E27FC236}">
                  <a16:creationId xmlns:a16="http://schemas.microsoft.com/office/drawing/2014/main" id="{C704B5EE-487A-447A-B804-CD4F81341CF8}"/>
                </a:ext>
              </a:extLst>
            </p:cNvPr>
            <p:cNvSpPr/>
            <p:nvPr/>
          </p:nvSpPr>
          <p:spPr>
            <a:xfrm>
              <a:off x="372270" y="2257463"/>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a, xe chuyển động trên đường</a:t>
              </a:r>
            </a:p>
          </p:txBody>
        </p:sp>
      </p:grpSp>
      <p:grpSp>
        <p:nvGrpSpPr>
          <p:cNvPr id="110" name="Group 109">
            <a:extLst>
              <a:ext uri="{FF2B5EF4-FFF2-40B4-BE49-F238E27FC236}">
                <a16:creationId xmlns:a16="http://schemas.microsoft.com/office/drawing/2014/main" id="{3A362F84-6121-DC45-32A8-F33063069E1B}"/>
              </a:ext>
            </a:extLst>
          </p:cNvPr>
          <p:cNvGrpSpPr/>
          <p:nvPr/>
        </p:nvGrpSpPr>
        <p:grpSpPr>
          <a:xfrm>
            <a:off x="-8346852" y="226219"/>
            <a:ext cx="3437731" cy="3057525"/>
            <a:chOff x="4377134" y="226219"/>
            <a:chExt cx="3437731" cy="3057525"/>
          </a:xfrm>
        </p:grpSpPr>
        <p:sp>
          <p:nvSpPr>
            <p:cNvPr id="21" name="Rectangle: Rounded Corners 20">
              <a:extLst>
                <a:ext uri="{FF2B5EF4-FFF2-40B4-BE49-F238E27FC236}">
                  <a16:creationId xmlns:a16="http://schemas.microsoft.com/office/drawing/2014/main" id="{BA432C99-CFAF-EF74-0A20-7EF5F5CFE4E7}"/>
                </a:ext>
              </a:extLst>
            </p:cNvPr>
            <p:cNvSpPr/>
            <p:nvPr/>
          </p:nvSpPr>
          <p:spPr>
            <a:xfrm>
              <a:off x="4377135"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photo boat in huangpu river with shanghai urban architecture">
              <a:extLst>
                <a:ext uri="{FF2B5EF4-FFF2-40B4-BE49-F238E27FC236}">
                  <a16:creationId xmlns:a16="http://schemas.microsoft.com/office/drawing/2014/main" id="{3F2ECB85-E673-68C6-7F2A-BEFB870E2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79" b="7779"/>
            <a:stretch/>
          </p:blipFill>
          <p:spPr bwMode="auto">
            <a:xfrm>
              <a:off x="4632960" y="454112"/>
              <a:ext cx="2926080" cy="1645920"/>
            </a:xfrm>
            <a:prstGeom prst="roundRect">
              <a:avLst>
                <a:gd name="adj" fmla="val 14352"/>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4" name="Rectangle 103">
              <a:extLst>
                <a:ext uri="{FF2B5EF4-FFF2-40B4-BE49-F238E27FC236}">
                  <a16:creationId xmlns:a16="http://schemas.microsoft.com/office/drawing/2014/main" id="{C9CA6914-84D2-C342-29A6-C2A1A2CF89A1}"/>
                </a:ext>
              </a:extLst>
            </p:cNvPr>
            <p:cNvSpPr/>
            <p:nvPr/>
          </p:nvSpPr>
          <p:spPr>
            <a:xfrm>
              <a:off x="4377134" y="2257462"/>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b, thuyền chuyển động trên mặt nước</a:t>
              </a:r>
            </a:p>
          </p:txBody>
        </p:sp>
      </p:grpSp>
      <p:grpSp>
        <p:nvGrpSpPr>
          <p:cNvPr id="111" name="Group 110">
            <a:extLst>
              <a:ext uri="{FF2B5EF4-FFF2-40B4-BE49-F238E27FC236}">
                <a16:creationId xmlns:a16="http://schemas.microsoft.com/office/drawing/2014/main" id="{E782CB74-79AB-1BF4-0672-8756B7EAE342}"/>
              </a:ext>
            </a:extLst>
          </p:cNvPr>
          <p:cNvGrpSpPr/>
          <p:nvPr/>
        </p:nvGrpSpPr>
        <p:grpSpPr>
          <a:xfrm>
            <a:off x="-4341987" y="226219"/>
            <a:ext cx="3437730" cy="3057525"/>
            <a:chOff x="8381999" y="226219"/>
            <a:chExt cx="3437730" cy="3057525"/>
          </a:xfrm>
        </p:grpSpPr>
        <p:sp>
          <p:nvSpPr>
            <p:cNvPr id="24" name="Rectangle: Rounded Corners 23">
              <a:extLst>
                <a:ext uri="{FF2B5EF4-FFF2-40B4-BE49-F238E27FC236}">
                  <a16:creationId xmlns:a16="http://schemas.microsoft.com/office/drawing/2014/main" id="{611F452D-2BFA-ED21-AFB6-415C1A5A5E3E}"/>
                </a:ext>
              </a:extLst>
            </p:cNvPr>
            <p:cNvSpPr/>
            <p:nvPr/>
          </p:nvSpPr>
          <p:spPr>
            <a:xfrm>
              <a:off x="8381999"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Pie with chicken and tomatoes is on a baking sheet in the oven.">
              <a:extLst>
                <a:ext uri="{FF2B5EF4-FFF2-40B4-BE49-F238E27FC236}">
                  <a16:creationId xmlns:a16="http://schemas.microsoft.com/office/drawing/2014/main" id="{3A87D461-CF4A-DE77-0AC1-E7FEED06BB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79" b="7779"/>
            <a:stretch/>
          </p:blipFill>
          <p:spPr bwMode="auto">
            <a:xfrm>
              <a:off x="8637824" y="439297"/>
              <a:ext cx="2926080" cy="1645920"/>
            </a:xfrm>
            <a:prstGeom prst="roundRect">
              <a:avLst>
                <a:gd name="adj" fmla="val 11271"/>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693E56C1-AA34-2E1C-3B3F-2D95A9B43AB9}"/>
                </a:ext>
              </a:extLst>
            </p:cNvPr>
            <p:cNvSpPr/>
            <p:nvPr/>
          </p:nvSpPr>
          <p:spPr>
            <a:xfrm>
              <a:off x="8381999" y="2260232"/>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c, bánh được nướng trong lò</a:t>
              </a:r>
            </a:p>
          </p:txBody>
        </p:sp>
      </p:grpSp>
      <p:grpSp>
        <p:nvGrpSpPr>
          <p:cNvPr id="7" name="Group 6">
            <a:extLst>
              <a:ext uri="{FF2B5EF4-FFF2-40B4-BE49-F238E27FC236}">
                <a16:creationId xmlns:a16="http://schemas.microsoft.com/office/drawing/2014/main" id="{23C2D97D-9E44-8E12-A582-9CD9AF7CEA46}"/>
              </a:ext>
            </a:extLst>
          </p:cNvPr>
          <p:cNvGrpSpPr/>
          <p:nvPr/>
        </p:nvGrpSpPr>
        <p:grpSpPr>
          <a:xfrm>
            <a:off x="-12351716" y="4325261"/>
            <a:ext cx="3437732" cy="2162175"/>
            <a:chOff x="372268" y="4314825"/>
            <a:chExt cx="3437732" cy="2162175"/>
          </a:xfrm>
        </p:grpSpPr>
        <p:sp>
          <p:nvSpPr>
            <p:cNvPr id="2" name="Rectangle: Rounded Corners 1">
              <a:extLst>
                <a:ext uri="{FF2B5EF4-FFF2-40B4-BE49-F238E27FC236}">
                  <a16:creationId xmlns:a16="http://schemas.microsoft.com/office/drawing/2014/main" id="{7C2EFD5C-85A4-7D2A-08F4-7ED6DC1D8773}"/>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4" name="TextBox 3">
              <a:extLst>
                <a:ext uri="{FF2B5EF4-FFF2-40B4-BE49-F238E27FC236}">
                  <a16:creationId xmlns:a16="http://schemas.microsoft.com/office/drawing/2014/main" id="{7DDAF3FB-944E-A617-FE40-F0DE8F03E45B}"/>
                </a:ext>
              </a:extLst>
            </p:cNvPr>
            <p:cNvSpPr txBox="1"/>
            <p:nvPr/>
          </p:nvSpPr>
          <p:spPr>
            <a:xfrm>
              <a:off x="372268" y="4500814"/>
              <a:ext cx="3405800" cy="190052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chuyển động – động năng</a:t>
              </a:r>
              <a:endParaRPr lang="en-US" sz="200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L="342900" indent="-342900">
                <a:lnSpc>
                  <a:spcPct val="150000"/>
                </a:lnSpc>
                <a:buFont typeface="Arial" panose="020B0604020202020204" pitchFamily="34" charset="0"/>
                <a:buChar char="•"/>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ánh sáng – quang năng</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9" name="Group 8">
            <a:extLst>
              <a:ext uri="{FF2B5EF4-FFF2-40B4-BE49-F238E27FC236}">
                <a16:creationId xmlns:a16="http://schemas.microsoft.com/office/drawing/2014/main" id="{F6F2F385-8A68-F008-96FD-D5477CB436C8}"/>
              </a:ext>
            </a:extLst>
          </p:cNvPr>
          <p:cNvGrpSpPr/>
          <p:nvPr/>
        </p:nvGrpSpPr>
        <p:grpSpPr>
          <a:xfrm>
            <a:off x="-8346854" y="4325260"/>
            <a:ext cx="3437732" cy="2162175"/>
            <a:chOff x="372268" y="4314825"/>
            <a:chExt cx="3437732" cy="2162175"/>
          </a:xfrm>
        </p:grpSpPr>
        <p:sp>
          <p:nvSpPr>
            <p:cNvPr id="10" name="Rectangle: Rounded Corners 9">
              <a:extLst>
                <a:ext uri="{FF2B5EF4-FFF2-40B4-BE49-F238E27FC236}">
                  <a16:creationId xmlns:a16="http://schemas.microsoft.com/office/drawing/2014/main" id="{1665EB66-85C1-DB7B-4A40-12D9F5E28862}"/>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2" name="TextBox 11">
              <a:extLst>
                <a:ext uri="{FF2B5EF4-FFF2-40B4-BE49-F238E27FC236}">
                  <a16:creationId xmlns:a16="http://schemas.microsoft.com/office/drawing/2014/main" id="{056263C4-D2F6-79AE-0337-7962DAFA5080}"/>
                </a:ext>
              </a:extLst>
            </p:cNvPr>
            <p:cNvSpPr txBox="1"/>
            <p:nvPr/>
          </p:nvSpPr>
          <p:spPr>
            <a:xfrm>
              <a:off x="372268" y="4500814"/>
              <a:ext cx="3405800" cy="977191"/>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chuyển động – động năng</a:t>
              </a:r>
              <a:endParaRPr lang="en-US" sz="200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grpSp>
        <p:nvGrpSpPr>
          <p:cNvPr id="13" name="Group 12">
            <a:extLst>
              <a:ext uri="{FF2B5EF4-FFF2-40B4-BE49-F238E27FC236}">
                <a16:creationId xmlns:a16="http://schemas.microsoft.com/office/drawing/2014/main" id="{BFF4B393-F97E-35F2-2EEC-0E51CD8FC56E}"/>
              </a:ext>
            </a:extLst>
          </p:cNvPr>
          <p:cNvGrpSpPr/>
          <p:nvPr/>
        </p:nvGrpSpPr>
        <p:grpSpPr>
          <a:xfrm>
            <a:off x="-4341991" y="4325260"/>
            <a:ext cx="3437732" cy="2162175"/>
            <a:chOff x="372268" y="4314825"/>
            <a:chExt cx="3437732" cy="2162175"/>
          </a:xfrm>
        </p:grpSpPr>
        <p:sp>
          <p:nvSpPr>
            <p:cNvPr id="14" name="Rectangle: Rounded Corners 13">
              <a:extLst>
                <a:ext uri="{FF2B5EF4-FFF2-40B4-BE49-F238E27FC236}">
                  <a16:creationId xmlns:a16="http://schemas.microsoft.com/office/drawing/2014/main" id="{8C4B6E3E-6AC0-DADE-6EA3-B77F174979F5}"/>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5" name="TextBox 14">
              <a:extLst>
                <a:ext uri="{FF2B5EF4-FFF2-40B4-BE49-F238E27FC236}">
                  <a16:creationId xmlns:a16="http://schemas.microsoft.com/office/drawing/2014/main" id="{DF1DE3D5-5A97-2FF6-DD33-C4F5316C9C92}"/>
                </a:ext>
              </a:extLst>
            </p:cNvPr>
            <p:cNvSpPr txBox="1"/>
            <p:nvPr/>
          </p:nvSpPr>
          <p:spPr>
            <a:xfrm>
              <a:off x="372268" y="4500814"/>
              <a:ext cx="3405800" cy="1900520"/>
            </a:xfrm>
            <a:prstGeom prst="rect">
              <a:avLst/>
            </a:prstGeom>
            <a:noFill/>
          </p:spPr>
          <p:txBody>
            <a:bodyPr wrap="square">
              <a:spAutoFit/>
            </a:bodyPr>
            <a:lstStyle/>
            <a:p>
              <a:pPr marL="342900" indent="-342900">
                <a:lnSpc>
                  <a:spcPct val="150000"/>
                </a:lnSpc>
                <a:buFont typeface="Arial" panose="020B0604020202020204" pitchFamily="34" charset="0"/>
                <a:buChar char="•"/>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a:t>
              </a:r>
              <a:r>
                <a:rPr lang="en-US" sz="200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nhiệt</a:t>
              </a: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 </a:t>
              </a:r>
              <a:r>
                <a:rPr lang="en-US" sz="200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nhiệt năng.</a:t>
              </a:r>
            </a:p>
            <a:p>
              <a:pPr marL="342900" indent="-342900">
                <a:lnSpc>
                  <a:spcPct val="150000"/>
                </a:lnSpc>
                <a:buFont typeface="Arial" panose="020B0604020202020204" pitchFamily="34" charset="0"/>
                <a:buChar char="•"/>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ánh sáng – quang năng</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16" name="Arrow: Down 15">
            <a:extLst>
              <a:ext uri="{FF2B5EF4-FFF2-40B4-BE49-F238E27FC236}">
                <a16:creationId xmlns:a16="http://schemas.microsoft.com/office/drawing/2014/main" id="{E96EB1D8-B92E-BC4A-23AA-02D9CD8DC6BA}"/>
              </a:ext>
            </a:extLst>
          </p:cNvPr>
          <p:cNvSpPr/>
          <p:nvPr/>
        </p:nvSpPr>
        <p:spPr>
          <a:xfrm>
            <a:off x="-11053629" y="3424249"/>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6FD5C66-0C6A-FA45-16BD-4B249D3E0FFF}"/>
              </a:ext>
            </a:extLst>
          </p:cNvPr>
          <p:cNvSpPr/>
          <p:nvPr/>
        </p:nvSpPr>
        <p:spPr>
          <a:xfrm>
            <a:off x="-7016835" y="3428767"/>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1CDED8AA-B747-BE14-38CE-5D7C6B570942}"/>
              </a:ext>
            </a:extLst>
          </p:cNvPr>
          <p:cNvSpPr/>
          <p:nvPr/>
        </p:nvSpPr>
        <p:spPr>
          <a:xfrm>
            <a:off x="-3027938" y="3419249"/>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65A7FAB2-EDD2-CBD6-6C66-F30789C0A7D4}"/>
              </a:ext>
            </a:extLst>
          </p:cNvPr>
          <p:cNvGrpSpPr/>
          <p:nvPr/>
        </p:nvGrpSpPr>
        <p:grpSpPr>
          <a:xfrm>
            <a:off x="372270" y="3574256"/>
            <a:ext cx="3437731" cy="3057525"/>
            <a:chOff x="372270" y="3574256"/>
            <a:chExt cx="3437731" cy="3057525"/>
          </a:xfrm>
        </p:grpSpPr>
        <p:sp>
          <p:nvSpPr>
            <p:cNvPr id="31" name="Rectangle: Rounded Corners 30">
              <a:extLst>
                <a:ext uri="{FF2B5EF4-FFF2-40B4-BE49-F238E27FC236}">
                  <a16:creationId xmlns:a16="http://schemas.microsoft.com/office/drawing/2014/main" id="{53EC6D16-53BD-6390-1815-2AE8D28C20BB}"/>
                </a:ext>
              </a:extLst>
            </p:cNvPr>
            <p:cNvSpPr/>
            <p:nvPr/>
          </p:nvSpPr>
          <p:spPr>
            <a:xfrm>
              <a:off x="372271"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12" descr="Retro lamps hanging on the ceiling of a modern house or cafe">
              <a:extLst>
                <a:ext uri="{FF2B5EF4-FFF2-40B4-BE49-F238E27FC236}">
                  <a16:creationId xmlns:a16="http://schemas.microsoft.com/office/drawing/2014/main" id="{AA80911D-2FE1-394C-5BB0-E4F5C32151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79" b="7779"/>
            <a:stretch/>
          </p:blipFill>
          <p:spPr bwMode="auto">
            <a:xfrm>
              <a:off x="628095" y="3802532"/>
              <a:ext cx="2926080" cy="1645920"/>
            </a:xfrm>
            <a:prstGeom prst="roundRect">
              <a:avLst>
                <a:gd name="adj" fmla="val 15510"/>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98" name="Rectangle 97">
              <a:extLst>
                <a:ext uri="{FF2B5EF4-FFF2-40B4-BE49-F238E27FC236}">
                  <a16:creationId xmlns:a16="http://schemas.microsoft.com/office/drawing/2014/main" id="{BEB8C9B6-E569-6B70-6ACC-06AE237F952E}"/>
                </a:ext>
              </a:extLst>
            </p:cNvPr>
            <p:cNvSpPr/>
            <p:nvPr/>
          </p:nvSpPr>
          <p:spPr>
            <a:xfrm>
              <a:off x="372270" y="5624109"/>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d, đèn chiếu sáng</a:t>
              </a:r>
            </a:p>
          </p:txBody>
        </p:sp>
      </p:grpSp>
      <p:grpSp>
        <p:nvGrpSpPr>
          <p:cNvPr id="99" name="Group 98">
            <a:extLst>
              <a:ext uri="{FF2B5EF4-FFF2-40B4-BE49-F238E27FC236}">
                <a16:creationId xmlns:a16="http://schemas.microsoft.com/office/drawing/2014/main" id="{8E8D5CFC-3657-CD38-5C93-4E0496290110}"/>
              </a:ext>
            </a:extLst>
          </p:cNvPr>
          <p:cNvGrpSpPr/>
          <p:nvPr/>
        </p:nvGrpSpPr>
        <p:grpSpPr>
          <a:xfrm>
            <a:off x="4377134" y="3574256"/>
            <a:ext cx="3437731" cy="3057525"/>
            <a:chOff x="4377134" y="3574256"/>
            <a:chExt cx="3437731" cy="3057525"/>
          </a:xfrm>
        </p:grpSpPr>
        <p:sp>
          <p:nvSpPr>
            <p:cNvPr id="102" name="Rectangle: Rounded Corners 101">
              <a:extLst>
                <a:ext uri="{FF2B5EF4-FFF2-40B4-BE49-F238E27FC236}">
                  <a16:creationId xmlns:a16="http://schemas.microsoft.com/office/drawing/2014/main" id="{8027BDF5-4261-1BC2-D75F-9DA750B43EDF}"/>
                </a:ext>
              </a:extLst>
            </p:cNvPr>
            <p:cNvSpPr/>
            <p:nvPr/>
          </p:nvSpPr>
          <p:spPr>
            <a:xfrm>
              <a:off x="4377135"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a:extLst>
                <a:ext uri="{FF2B5EF4-FFF2-40B4-BE49-F238E27FC236}">
                  <a16:creationId xmlns:a16="http://schemas.microsoft.com/office/drawing/2014/main" id="{32515979-A788-B301-A580-FBFC8D666EC3}"/>
                </a:ext>
              </a:extLst>
            </p:cNvPr>
            <p:cNvPicPr>
              <a:picLocks noChangeAspect="1"/>
            </p:cNvPicPr>
            <p:nvPr/>
          </p:nvPicPr>
          <p:blipFill rotWithShape="1">
            <a:blip r:embed="rId7"/>
            <a:srcRect l="130" r="130"/>
            <a:stretch/>
          </p:blipFill>
          <p:spPr>
            <a:xfrm>
              <a:off x="4632960" y="3799786"/>
              <a:ext cx="2926080" cy="1645920"/>
            </a:xfrm>
            <a:prstGeom prst="roundRect">
              <a:avLst>
                <a:gd name="adj" fmla="val 15139"/>
              </a:avLst>
            </a:prstGeom>
            <a:ln w="38100">
              <a:solidFill>
                <a:schemeClr val="accent4">
                  <a:lumMod val="75000"/>
                </a:schemeClr>
              </a:solidFill>
            </a:ln>
          </p:spPr>
        </p:pic>
        <p:sp>
          <p:nvSpPr>
            <p:cNvPr id="112" name="Rectangle 111">
              <a:extLst>
                <a:ext uri="{FF2B5EF4-FFF2-40B4-BE49-F238E27FC236}">
                  <a16:creationId xmlns:a16="http://schemas.microsoft.com/office/drawing/2014/main" id="{D5B454CB-456A-99B7-5CB6-7E1D25026778}"/>
                </a:ext>
              </a:extLst>
            </p:cNvPr>
            <p:cNvSpPr/>
            <p:nvPr/>
          </p:nvSpPr>
          <p:spPr>
            <a:xfrm>
              <a:off x="4377134" y="5624109"/>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e, cây nảy mầm và lớn lên</a:t>
              </a:r>
            </a:p>
          </p:txBody>
        </p:sp>
      </p:grpSp>
      <p:grpSp>
        <p:nvGrpSpPr>
          <p:cNvPr id="113" name="Group 112">
            <a:extLst>
              <a:ext uri="{FF2B5EF4-FFF2-40B4-BE49-F238E27FC236}">
                <a16:creationId xmlns:a16="http://schemas.microsoft.com/office/drawing/2014/main" id="{9D3F2736-1723-C48E-AED5-718FB30C060B}"/>
              </a:ext>
            </a:extLst>
          </p:cNvPr>
          <p:cNvGrpSpPr/>
          <p:nvPr/>
        </p:nvGrpSpPr>
        <p:grpSpPr>
          <a:xfrm>
            <a:off x="8381998" y="3574256"/>
            <a:ext cx="3437731" cy="3057525"/>
            <a:chOff x="8381998" y="3574256"/>
            <a:chExt cx="3437731" cy="3057525"/>
          </a:xfrm>
        </p:grpSpPr>
        <p:sp>
          <p:nvSpPr>
            <p:cNvPr id="114" name="Rectangle: Rounded Corners 113">
              <a:extLst>
                <a:ext uri="{FF2B5EF4-FFF2-40B4-BE49-F238E27FC236}">
                  <a16:creationId xmlns:a16="http://schemas.microsoft.com/office/drawing/2014/main" id="{207B879E-3BC9-03BD-C069-79587919CBCE}"/>
                </a:ext>
              </a:extLst>
            </p:cNvPr>
            <p:cNvSpPr/>
            <p:nvPr/>
          </p:nvSpPr>
          <p:spPr>
            <a:xfrm>
              <a:off x="8381999"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4" descr="Free photo portrait of freelance asia women casual wear using laptop working in living room at home. working from home, remotely work, self isolation, social distancing, quarantine for corona virus prevention.">
              <a:extLst>
                <a:ext uri="{FF2B5EF4-FFF2-40B4-BE49-F238E27FC236}">
                  <a16:creationId xmlns:a16="http://schemas.microsoft.com/office/drawing/2014/main" id="{7FD25202-79F6-78E4-26AD-F2C0D7E197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 r="18"/>
            <a:stretch/>
          </p:blipFill>
          <p:spPr bwMode="auto">
            <a:xfrm>
              <a:off x="8637824" y="3799786"/>
              <a:ext cx="2926080" cy="1645920"/>
            </a:xfrm>
            <a:prstGeom prst="roundRect">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19" name="Rectangle 118">
              <a:extLst>
                <a:ext uri="{FF2B5EF4-FFF2-40B4-BE49-F238E27FC236}">
                  <a16:creationId xmlns:a16="http://schemas.microsoft.com/office/drawing/2014/main" id="{8554477C-3393-D3DE-50E0-9B67A8884374}"/>
                </a:ext>
              </a:extLst>
            </p:cNvPr>
            <p:cNvSpPr/>
            <p:nvPr/>
          </p:nvSpPr>
          <p:spPr>
            <a:xfrm>
              <a:off x="8381998" y="5615061"/>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f, con người hoạt động tư duy</a:t>
              </a:r>
            </a:p>
          </p:txBody>
        </p:sp>
      </p:grpSp>
      <p:grpSp>
        <p:nvGrpSpPr>
          <p:cNvPr id="120" name="Group 119">
            <a:extLst>
              <a:ext uri="{FF2B5EF4-FFF2-40B4-BE49-F238E27FC236}">
                <a16:creationId xmlns:a16="http://schemas.microsoft.com/office/drawing/2014/main" id="{A4419D67-4873-1A12-18FF-D9C4B929A34B}"/>
              </a:ext>
            </a:extLst>
          </p:cNvPr>
          <p:cNvGrpSpPr/>
          <p:nvPr/>
        </p:nvGrpSpPr>
        <p:grpSpPr>
          <a:xfrm>
            <a:off x="372268" y="306077"/>
            <a:ext cx="3510733" cy="2162175"/>
            <a:chOff x="372269" y="4314825"/>
            <a:chExt cx="3510733" cy="2162175"/>
          </a:xfrm>
        </p:grpSpPr>
        <p:sp>
          <p:nvSpPr>
            <p:cNvPr id="121" name="Rectangle: Rounded Corners 120">
              <a:extLst>
                <a:ext uri="{FF2B5EF4-FFF2-40B4-BE49-F238E27FC236}">
                  <a16:creationId xmlns:a16="http://schemas.microsoft.com/office/drawing/2014/main" id="{02BFF455-68B5-9437-BCCA-BFCEA76D415F}"/>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22" name="TextBox 121">
              <a:extLst>
                <a:ext uri="{FF2B5EF4-FFF2-40B4-BE49-F238E27FC236}">
                  <a16:creationId xmlns:a16="http://schemas.microsoft.com/office/drawing/2014/main" id="{E0E012D5-82E3-6A07-D498-96619CC08065}"/>
                </a:ext>
              </a:extLst>
            </p:cNvPr>
            <p:cNvSpPr txBox="1"/>
            <p:nvPr/>
          </p:nvSpPr>
          <p:spPr>
            <a:xfrm>
              <a:off x="477202" y="4962478"/>
              <a:ext cx="3405800" cy="977191"/>
            </a:xfrm>
            <a:prstGeom prst="rect">
              <a:avLst/>
            </a:prstGeom>
            <a:noFill/>
          </p:spPr>
          <p:txBody>
            <a:bodyPr wrap="square">
              <a:spAutoFit/>
            </a:bodyPr>
            <a:lstStyle/>
            <a:p>
              <a:pPr algn="just">
                <a:lnSpc>
                  <a:spcPct val="150000"/>
                </a:lnSpc>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ánh sáng – </a:t>
              </a: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quang năng</a:t>
              </a:r>
              <a:endParaRPr lang="en-US" sz="20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123" name="Group 122">
            <a:extLst>
              <a:ext uri="{FF2B5EF4-FFF2-40B4-BE49-F238E27FC236}">
                <a16:creationId xmlns:a16="http://schemas.microsoft.com/office/drawing/2014/main" id="{7B6DDE7B-0FD4-C283-98F6-1BE8B7191ED9}"/>
              </a:ext>
            </a:extLst>
          </p:cNvPr>
          <p:cNvGrpSpPr/>
          <p:nvPr/>
        </p:nvGrpSpPr>
        <p:grpSpPr>
          <a:xfrm>
            <a:off x="4377132" y="331206"/>
            <a:ext cx="3437732" cy="2162175"/>
            <a:chOff x="372268" y="4314825"/>
            <a:chExt cx="3437732" cy="2162175"/>
          </a:xfrm>
        </p:grpSpPr>
        <p:sp>
          <p:nvSpPr>
            <p:cNvPr id="124" name="Rectangle: Rounded Corners 123">
              <a:extLst>
                <a:ext uri="{FF2B5EF4-FFF2-40B4-BE49-F238E27FC236}">
                  <a16:creationId xmlns:a16="http://schemas.microsoft.com/office/drawing/2014/main" id="{5F0A030C-0518-A092-9C1D-3BFD40E3B424}"/>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25" name="TextBox 124">
              <a:extLst>
                <a:ext uri="{FF2B5EF4-FFF2-40B4-BE49-F238E27FC236}">
                  <a16:creationId xmlns:a16="http://schemas.microsoft.com/office/drawing/2014/main" id="{9578A08C-65D1-88AA-7129-79DF6AE19018}"/>
                </a:ext>
              </a:extLst>
            </p:cNvPr>
            <p:cNvSpPr txBox="1"/>
            <p:nvPr/>
          </p:nvSpPr>
          <p:spPr>
            <a:xfrm>
              <a:off x="372268" y="4500814"/>
              <a:ext cx="3405800" cy="1900520"/>
            </a:xfrm>
            <a:prstGeom prst="rect">
              <a:avLst/>
            </a:prstGeom>
            <a:noFill/>
          </p:spPr>
          <p:txBody>
            <a:bodyPr wrap="square">
              <a:spAutoFit/>
            </a:bodyPr>
            <a:lstStyle/>
            <a:p>
              <a:pPr algn="just">
                <a:lnSpc>
                  <a:spcPct val="150000"/>
                </a:lnSpc>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ánh sáng – </a:t>
              </a: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quang năng</a:t>
              </a:r>
              <a:r>
                <a:rPr lang="en-US"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t>
              </a:r>
            </a:p>
            <a:p>
              <a:pPr algn="just">
                <a:lnSpc>
                  <a:spcPct val="150000"/>
                </a:lnSpc>
              </a:pP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Năng</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lượng</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sinh</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học</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trong</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quá</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trình</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sinh</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hóa</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126" name="Group 125">
            <a:extLst>
              <a:ext uri="{FF2B5EF4-FFF2-40B4-BE49-F238E27FC236}">
                <a16:creationId xmlns:a16="http://schemas.microsoft.com/office/drawing/2014/main" id="{B3AE9BDA-EE67-B4BA-B947-75FEC0A95948}"/>
              </a:ext>
            </a:extLst>
          </p:cNvPr>
          <p:cNvGrpSpPr/>
          <p:nvPr/>
        </p:nvGrpSpPr>
        <p:grpSpPr>
          <a:xfrm>
            <a:off x="8381996" y="306077"/>
            <a:ext cx="3437732" cy="2162175"/>
            <a:chOff x="372268" y="4314825"/>
            <a:chExt cx="3437732" cy="2162175"/>
          </a:xfrm>
        </p:grpSpPr>
        <p:sp>
          <p:nvSpPr>
            <p:cNvPr id="127" name="Rectangle: Rounded Corners 126">
              <a:extLst>
                <a:ext uri="{FF2B5EF4-FFF2-40B4-BE49-F238E27FC236}">
                  <a16:creationId xmlns:a16="http://schemas.microsoft.com/office/drawing/2014/main" id="{F69A4837-FCE1-46B4-2306-8442CFA7CB82}"/>
                </a:ext>
              </a:extLst>
            </p:cNvPr>
            <p:cNvSpPr/>
            <p:nvPr/>
          </p:nvSpPr>
          <p:spPr>
            <a:xfrm>
              <a:off x="372269" y="4314825"/>
              <a:ext cx="3437731" cy="2162175"/>
            </a:xfrm>
            <a:prstGeom prst="roundRect">
              <a:avLst>
                <a:gd name="adj" fmla="val 10545"/>
              </a:avLst>
            </a:prstGeom>
            <a:solidFill>
              <a:srgbClr val="FFFFFF"/>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a:solidFill>
                  <a:schemeClr val="tx1">
                    <a:lumMod val="50000"/>
                  </a:schemeClr>
                </a:solidFill>
              </a:endParaRPr>
            </a:p>
          </p:txBody>
        </p:sp>
        <p:sp>
          <p:nvSpPr>
            <p:cNvPr id="3072" name="TextBox 3071">
              <a:extLst>
                <a:ext uri="{FF2B5EF4-FFF2-40B4-BE49-F238E27FC236}">
                  <a16:creationId xmlns:a16="http://schemas.microsoft.com/office/drawing/2014/main" id="{0A003A39-DCE6-E4F3-BFE2-A8A7E265797F}"/>
                </a:ext>
              </a:extLst>
            </p:cNvPr>
            <p:cNvSpPr txBox="1"/>
            <p:nvPr/>
          </p:nvSpPr>
          <p:spPr>
            <a:xfrm>
              <a:off x="372268" y="4500814"/>
              <a:ext cx="3405800" cy="1438855"/>
            </a:xfrm>
            <a:prstGeom prst="rect">
              <a:avLst/>
            </a:prstGeom>
            <a:noFill/>
          </p:spPr>
          <p:txBody>
            <a:bodyPr wrap="square">
              <a:spAutoFit/>
            </a:bodyPr>
            <a:lstStyle/>
            <a:p>
              <a:pPr algn="just">
                <a:lnSpc>
                  <a:spcPct val="150000"/>
                </a:lnSpc>
              </a:pP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Năng</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lượng</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sinh</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học</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quá</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trình</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sinh</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hóa</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của</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con </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người</a:t>
              </a:r>
              <a:endPar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sp>
        <p:nvSpPr>
          <p:cNvPr id="3075" name="Arrow: Down 3074">
            <a:extLst>
              <a:ext uri="{FF2B5EF4-FFF2-40B4-BE49-F238E27FC236}">
                <a16:creationId xmlns:a16="http://schemas.microsoft.com/office/drawing/2014/main" id="{7CE63EC6-2FE3-634F-1799-B4E01503A5D7}"/>
              </a:ext>
            </a:extLst>
          </p:cNvPr>
          <p:cNvSpPr/>
          <p:nvPr/>
        </p:nvSpPr>
        <p:spPr>
          <a:xfrm flipV="1">
            <a:off x="1670354" y="2575472"/>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77" name="Arrow: Down 3076">
            <a:extLst>
              <a:ext uri="{FF2B5EF4-FFF2-40B4-BE49-F238E27FC236}">
                <a16:creationId xmlns:a16="http://schemas.microsoft.com/office/drawing/2014/main" id="{F0034647-AA8C-A2D5-25D4-0AEFA5EF7DE3}"/>
              </a:ext>
            </a:extLst>
          </p:cNvPr>
          <p:cNvSpPr/>
          <p:nvPr/>
        </p:nvSpPr>
        <p:spPr>
          <a:xfrm flipV="1">
            <a:off x="5707151" y="2618222"/>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78" name="Arrow: Down 3077">
            <a:extLst>
              <a:ext uri="{FF2B5EF4-FFF2-40B4-BE49-F238E27FC236}">
                <a16:creationId xmlns:a16="http://schemas.microsoft.com/office/drawing/2014/main" id="{471FC785-5C06-1564-44B3-92633E571E6D}"/>
              </a:ext>
            </a:extLst>
          </p:cNvPr>
          <p:cNvSpPr/>
          <p:nvPr/>
        </p:nvSpPr>
        <p:spPr>
          <a:xfrm flipV="1">
            <a:off x="9680083" y="2604905"/>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569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00"/>
                                        <p:tgtEl>
                                          <p:spTgt spid="3075"/>
                                        </p:tgtEl>
                                      </p:cBhvr>
                                    </p:animEffect>
                                  </p:childTnLst>
                                </p:cTn>
                              </p:par>
                              <p:par>
                                <p:cTn id="8" presetID="10" presetClass="entr" presetSubtype="0" repeatCount="5000" fill="hold" nodeType="withEffect">
                                  <p:stCondLst>
                                    <p:cond delay="500"/>
                                  </p:stCondLst>
                                  <p:childTnLst>
                                    <p:set>
                                      <p:cBhvr>
                                        <p:cTn id="9" dur="1" fill="hold">
                                          <p:stCondLst>
                                            <p:cond delay="0"/>
                                          </p:stCondLst>
                                        </p:cTn>
                                        <p:tgtEl>
                                          <p:spTgt spid="120"/>
                                        </p:tgtEl>
                                        <p:attrNameLst>
                                          <p:attrName>style.visibility</p:attrName>
                                        </p:attrNameLst>
                                      </p:cBhvr>
                                      <p:to>
                                        <p:strVal val="visible"/>
                                      </p:to>
                                    </p:set>
                                    <p:animEffect transition="in" filter="fade">
                                      <p:cBhvr>
                                        <p:cTn id="10" dur="100"/>
                                        <p:tgtEl>
                                          <p:spTgt spid="1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wipe(down)">
                                      <p:cBhvr>
                                        <p:cTn id="15" dur="500"/>
                                        <p:tgtEl>
                                          <p:spTgt spid="3077"/>
                                        </p:tgtEl>
                                      </p:cBhvr>
                                    </p:animEffect>
                                  </p:childTnLst>
                                </p:cTn>
                              </p:par>
                              <p:par>
                                <p:cTn id="16" presetID="10" presetClass="entr" presetSubtype="0" repeatCount="5000" fill="hold" nodeType="withEffect">
                                  <p:stCondLst>
                                    <p:cond delay="500"/>
                                  </p:stCondLst>
                                  <p:childTnLst>
                                    <p:set>
                                      <p:cBhvr>
                                        <p:cTn id="17" dur="1" fill="hold">
                                          <p:stCondLst>
                                            <p:cond delay="0"/>
                                          </p:stCondLst>
                                        </p:cTn>
                                        <p:tgtEl>
                                          <p:spTgt spid="123"/>
                                        </p:tgtEl>
                                        <p:attrNameLst>
                                          <p:attrName>style.visibility</p:attrName>
                                        </p:attrNameLst>
                                      </p:cBhvr>
                                      <p:to>
                                        <p:strVal val="visible"/>
                                      </p:to>
                                    </p:set>
                                    <p:animEffect transition="in" filter="fade">
                                      <p:cBhvr>
                                        <p:cTn id="18" dur="100"/>
                                        <p:tgtEl>
                                          <p:spTgt spid="1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078"/>
                                        </p:tgtEl>
                                        <p:attrNameLst>
                                          <p:attrName>style.visibility</p:attrName>
                                        </p:attrNameLst>
                                      </p:cBhvr>
                                      <p:to>
                                        <p:strVal val="visible"/>
                                      </p:to>
                                    </p:set>
                                    <p:animEffect transition="in" filter="wipe(down)">
                                      <p:cBhvr>
                                        <p:cTn id="23" dur="500"/>
                                        <p:tgtEl>
                                          <p:spTgt spid="3078"/>
                                        </p:tgtEl>
                                      </p:cBhvr>
                                    </p:animEffect>
                                  </p:childTnLst>
                                </p:cTn>
                              </p:par>
                              <p:par>
                                <p:cTn id="24" presetID="10" presetClass="entr" presetSubtype="0" repeatCount="5000" fill="hold" nodeType="withEffect">
                                  <p:stCondLst>
                                    <p:cond delay="500"/>
                                  </p:stCondLst>
                                  <p:childTnLst>
                                    <p:set>
                                      <p:cBhvr>
                                        <p:cTn id="25" dur="1" fill="hold">
                                          <p:stCondLst>
                                            <p:cond delay="0"/>
                                          </p:stCondLst>
                                        </p:cTn>
                                        <p:tgtEl>
                                          <p:spTgt spid="126"/>
                                        </p:tgtEl>
                                        <p:attrNameLst>
                                          <p:attrName>style.visibility</p:attrName>
                                        </p:attrNameLst>
                                      </p:cBhvr>
                                      <p:to>
                                        <p:strVal val="visible"/>
                                      </p:to>
                                    </p:set>
                                    <p:animEffect transition="in" filter="fade">
                                      <p:cBhvr>
                                        <p:cTn id="26" dur="1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7" grpId="0" animBg="1"/>
      <p:bldP spid="30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54" name="Rectangle 2053">
            <a:extLst>
              <a:ext uri="{FF2B5EF4-FFF2-40B4-BE49-F238E27FC236}">
                <a16:creationId xmlns:a16="http://schemas.microsoft.com/office/drawing/2014/main" id="{95C8E12B-CA8A-959F-4499-128C05B2B4C4}"/>
              </a:ext>
            </a:extLst>
          </p:cNvPr>
          <p:cNvSpPr/>
          <p:nvPr/>
        </p:nvSpPr>
        <p:spPr>
          <a:xfrm>
            <a:off x="4505325" y="-561975"/>
            <a:ext cx="7686675"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8675AB0-63BE-FC65-E332-2B2D0DAC5ECD}"/>
              </a:ext>
            </a:extLst>
          </p:cNvPr>
          <p:cNvGrpSpPr/>
          <p:nvPr/>
        </p:nvGrpSpPr>
        <p:grpSpPr>
          <a:xfrm>
            <a:off x="4942115" y="2206171"/>
            <a:ext cx="6503152" cy="4129315"/>
            <a:chOff x="4942115" y="2206171"/>
            <a:chExt cx="6503152" cy="4129315"/>
          </a:xfrm>
        </p:grpSpPr>
        <p:sp>
          <p:nvSpPr>
            <p:cNvPr id="19" name="Rectangle: Rounded Corners 18">
              <a:extLst>
                <a:ext uri="{FF2B5EF4-FFF2-40B4-BE49-F238E27FC236}">
                  <a16:creationId xmlns:a16="http://schemas.microsoft.com/office/drawing/2014/main" id="{F641A153-C267-D208-86AA-2A5F4CDFB2EC}"/>
                </a:ext>
              </a:extLst>
            </p:cNvPr>
            <p:cNvSpPr/>
            <p:nvPr/>
          </p:nvSpPr>
          <p:spPr>
            <a:xfrm>
              <a:off x="4942115" y="2206171"/>
              <a:ext cx="6503152" cy="412931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7BCF36-118B-7206-E6F2-A0138CF7F779}"/>
                </a:ext>
              </a:extLst>
            </p:cNvPr>
            <p:cNvSpPr/>
            <p:nvPr/>
          </p:nvSpPr>
          <p:spPr>
            <a:xfrm>
              <a:off x="5725924" y="2214807"/>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3" name="TextBox 22">
              <a:extLst>
                <a:ext uri="{FF2B5EF4-FFF2-40B4-BE49-F238E27FC236}">
                  <a16:creationId xmlns:a16="http://schemas.microsoft.com/office/drawing/2014/main" id="{8D187493-102F-178E-07B0-4A6753354329}"/>
                </a:ext>
              </a:extLst>
            </p:cNvPr>
            <p:cNvSpPr txBox="1"/>
            <p:nvPr/>
          </p:nvSpPr>
          <p:spPr>
            <a:xfrm>
              <a:off x="5725922" y="2411121"/>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TRẢ LỜI</a:t>
              </a:r>
            </a:p>
          </p:txBody>
        </p:sp>
        <p:sp>
          <p:nvSpPr>
            <p:cNvPr id="26" name="TextBox 25">
              <a:extLst>
                <a:ext uri="{FF2B5EF4-FFF2-40B4-BE49-F238E27FC236}">
                  <a16:creationId xmlns:a16="http://schemas.microsoft.com/office/drawing/2014/main" id="{44A21174-556B-D067-83E4-75A13C898BC5}"/>
                </a:ext>
              </a:extLst>
            </p:cNvPr>
            <p:cNvSpPr txBox="1"/>
            <p:nvPr/>
          </p:nvSpPr>
          <p:spPr>
            <a:xfrm>
              <a:off x="5183232" y="3423539"/>
              <a:ext cx="6020914" cy="2664291"/>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200" dirty="0">
                  <a:solidFill>
                    <a:srgbClr val="276668"/>
                  </a:solidFill>
                  <a:latin typeface="#9Slide03 Arima Madurai Black" panose="00000A00000000000000" pitchFamily="2" charset="0"/>
                  <a:cs typeface="#9Slide03 Arima Madurai Black" panose="00000A00000000000000" pitchFamily="2" charset="0"/>
                </a:rPr>
                <a:t>Tất cả mọi quá trình như: xe chuyển động trên đường, thuyền chuyển động trên nước, bánh được nướng trong lò, đèn chiếu sáng, sự phát triển của thực vật và động vật, sự tư duy của con người đều cần đến </a:t>
              </a:r>
              <a:r>
                <a:rPr lang="vi-VN" sz="2200" dirty="0">
                  <a:solidFill>
                    <a:srgbClr val="FF0000"/>
                  </a:solidFill>
                  <a:latin typeface="#9Slide03 Arima Madurai Black" panose="00000A00000000000000" pitchFamily="2" charset="0"/>
                  <a:cs typeface="#9Slide03 Arima Madurai Black" panose="00000A00000000000000" pitchFamily="2" charset="0"/>
                </a:rPr>
                <a:t>năng lượng.</a:t>
              </a:r>
              <a:endParaRPr lang="en-US" sz="22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053" name="Group 2052">
            <a:extLst>
              <a:ext uri="{FF2B5EF4-FFF2-40B4-BE49-F238E27FC236}">
                <a16:creationId xmlns:a16="http://schemas.microsoft.com/office/drawing/2014/main" id="{F7450395-D04F-9C7C-7E56-007ECD08FAB2}"/>
              </a:ext>
            </a:extLst>
          </p:cNvPr>
          <p:cNvGrpSpPr/>
          <p:nvPr/>
        </p:nvGrpSpPr>
        <p:grpSpPr>
          <a:xfrm>
            <a:off x="4942114" y="307345"/>
            <a:ext cx="6503151" cy="1653698"/>
            <a:chOff x="5016085" y="501673"/>
            <a:chExt cx="6193209" cy="1653698"/>
          </a:xfrm>
        </p:grpSpPr>
        <p:sp>
          <p:nvSpPr>
            <p:cNvPr id="30" name="Rectangle: Rounded Corners 29">
              <a:extLst>
                <a:ext uri="{FF2B5EF4-FFF2-40B4-BE49-F238E27FC236}">
                  <a16:creationId xmlns:a16="http://schemas.microsoft.com/office/drawing/2014/main" id="{4A3A205D-C24E-1CCB-C764-AA93CC0BCA6F}"/>
                </a:ext>
              </a:extLst>
            </p:cNvPr>
            <p:cNvSpPr/>
            <p:nvPr/>
          </p:nvSpPr>
          <p:spPr>
            <a:xfrm>
              <a:off x="5016085" y="501673"/>
              <a:ext cx="6193209" cy="1653698"/>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9" name="TextBox 2048">
              <a:extLst>
                <a:ext uri="{FF2B5EF4-FFF2-40B4-BE49-F238E27FC236}">
                  <a16:creationId xmlns:a16="http://schemas.microsoft.com/office/drawing/2014/main" id="{57B5859C-7A17-5635-48D3-0690768C2F0A}"/>
                </a:ext>
              </a:extLst>
            </p:cNvPr>
            <p:cNvSpPr txBox="1"/>
            <p:nvPr/>
          </p:nvSpPr>
          <p:spPr>
            <a:xfrm>
              <a:off x="5064690" y="654995"/>
              <a:ext cx="6096000" cy="1331134"/>
            </a:xfrm>
            <a:prstGeom prst="rect">
              <a:avLst/>
            </a:prstGeom>
            <a:noFill/>
          </p:spPr>
          <p:txBody>
            <a:bodyPr wrap="square">
              <a:spAutoFit/>
            </a:bodyPr>
            <a:lstStyle/>
            <a:p>
              <a:pPr algn="ctr">
                <a:lnSpc>
                  <a:spcPct val="150000"/>
                </a:lnSpc>
              </a:pP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Hãy</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nêu</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khái</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niệm</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năng</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lượng</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theo</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cách</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em</a:t>
              </a: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800" dirty="0" err="1">
                  <a:solidFill>
                    <a:schemeClr val="tx1">
                      <a:lumMod val="50000"/>
                    </a:schemeClr>
                  </a:solidFill>
                  <a:latin typeface="#9Slide03 Arima Madurai Black" panose="00000A00000000000000" pitchFamily="2" charset="0"/>
                  <a:cs typeface="#9Slide03 Arima Madurai Black" panose="00000A00000000000000" pitchFamily="2" charset="0"/>
                </a:rPr>
                <a:t>hiểu</a:t>
              </a: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 </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2050" name="Picture 2" descr="Teacher Cartoon Gif Transparent">
            <a:extLst>
              <a:ext uri="{FF2B5EF4-FFF2-40B4-BE49-F238E27FC236}">
                <a16:creationId xmlns:a16="http://schemas.microsoft.com/office/drawing/2014/main" id="{B27B2C78-9DCF-D3BC-4DC8-42CB55785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4641" y="2590800"/>
            <a:ext cx="4882379"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535631"/>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84000">
                                      <p:stCondLst>
                                        <p:cond delay="250"/>
                                      </p:stCondLst>
                                      <p:childTnLst>
                                        <p:set>
                                          <p:cBhvr>
                                            <p:cTn id="6" dur="1" fill="hold">
                                              <p:stCondLst>
                                                <p:cond delay="0"/>
                                              </p:stCondLst>
                                            </p:cTn>
                                            <p:tgtEl>
                                              <p:spTgt spid="2050"/>
                                            </p:tgtEl>
                                            <p:attrNameLst>
                                              <p:attrName>style.visibility</p:attrName>
                                            </p:attrNameLst>
                                          </p:cBhvr>
                                          <p:to>
                                            <p:strVal val="visible"/>
                                          </p:to>
                                        </p:set>
                                        <p:anim calcmode="lin" valueType="num" p14:bounceEnd="84000">
                                          <p:cBhvr additive="base">
                                            <p:cTn id="7" dur="2000" fill="hold"/>
                                            <p:tgtEl>
                                              <p:spTgt spid="2050"/>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14:presetBounceEnd="84000">
                                      <p:stCondLst>
                                        <p:cond delay="750"/>
                                      </p:stCondLst>
                                      <p:childTnLst>
                                        <p:set>
                                          <p:cBhvr>
                                            <p:cTn id="10" dur="1" fill="hold">
                                              <p:stCondLst>
                                                <p:cond delay="0"/>
                                              </p:stCondLst>
                                            </p:cTn>
                                            <p:tgtEl>
                                              <p:spTgt spid="2053"/>
                                            </p:tgtEl>
                                            <p:attrNameLst>
                                              <p:attrName>style.visibility</p:attrName>
                                            </p:attrNameLst>
                                          </p:cBhvr>
                                          <p:to>
                                            <p:strVal val="visible"/>
                                          </p:to>
                                        </p:set>
                                        <p:anim calcmode="lin" valueType="num" p14:bounceEnd="84000">
                                          <p:cBhvr additive="base">
                                            <p:cTn id="11" dur="2000" fill="hold"/>
                                            <p:tgtEl>
                                              <p:spTgt spid="2053"/>
                                            </p:tgtEl>
                                            <p:attrNameLst>
                                              <p:attrName>ppt_x</p:attrName>
                                            </p:attrNameLst>
                                          </p:cBhvr>
                                          <p:tavLst>
                                            <p:tav tm="0">
                                              <p:val>
                                                <p:strVal val="#ppt_x"/>
                                              </p:val>
                                            </p:tav>
                                            <p:tav tm="100000">
                                              <p:val>
                                                <p:strVal val="#ppt_x"/>
                                              </p:val>
                                            </p:tav>
                                          </p:tavLst>
                                        </p:anim>
                                        <p:anim calcmode="lin" valueType="num" p14:bounceEnd="84000">
                                          <p:cBhvr additive="base">
                                            <p:cTn id="12" dur="20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14000" fill="hold" nodeType="clickEffect" p14:presetBounceEnd="8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84000">
                                          <p:cBhvr additive="base">
                                            <p:cTn id="17" dur="2000" fill="hold"/>
                                            <p:tgtEl>
                                              <p:spTgt spid="2"/>
                                            </p:tgtEl>
                                            <p:attrNameLst>
                                              <p:attrName>ppt_x</p:attrName>
                                            </p:attrNameLst>
                                          </p:cBhvr>
                                          <p:tavLst>
                                            <p:tav tm="0">
                                              <p:val>
                                                <p:strVal val="#ppt_x"/>
                                              </p:val>
                                            </p:tav>
                                            <p:tav tm="100000">
                                              <p:val>
                                                <p:strVal val="#ppt_x"/>
                                              </p:val>
                                            </p:tav>
                                          </p:tavLst>
                                        </p:anim>
                                        <p:anim calcmode="lin" valueType="num" p14:bounceEnd="84000">
                                          <p:cBhvr additive="base">
                                            <p:cTn id="1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25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2000" fill="hold"/>
                                            <p:tgtEl>
                                              <p:spTgt spid="2050"/>
                                            </p:tgtEl>
                                            <p:attrNameLst>
                                              <p:attrName>ppt_x</p:attrName>
                                            </p:attrNameLst>
                                          </p:cBhvr>
                                          <p:tavLst>
                                            <p:tav tm="0">
                                              <p:val>
                                                <p:strVal val="#ppt_x"/>
                                              </p:val>
                                            </p:tav>
                                            <p:tav tm="100000">
                                              <p:val>
                                                <p:strVal val="#ppt_x"/>
                                              </p:val>
                                            </p:tav>
                                          </p:tavLst>
                                        </p:anim>
                                        <p:anim calcmode="lin" valueType="num">
                                          <p:cBhvr additive="base">
                                            <p:cTn id="8" dur="20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stCondLst>
                                        <p:cond delay="750"/>
                                      </p:stCondLst>
                                      <p:childTnLst>
                                        <p:set>
                                          <p:cBhvr>
                                            <p:cTn id="10" dur="1" fill="hold">
                                              <p:stCondLst>
                                                <p:cond delay="0"/>
                                              </p:stCondLst>
                                            </p:cTn>
                                            <p:tgtEl>
                                              <p:spTgt spid="2053"/>
                                            </p:tgtEl>
                                            <p:attrNameLst>
                                              <p:attrName>style.visibility</p:attrName>
                                            </p:attrNameLst>
                                          </p:cBhvr>
                                          <p:to>
                                            <p:strVal val="visible"/>
                                          </p:to>
                                        </p:set>
                                        <p:anim calcmode="lin" valueType="num">
                                          <p:cBhvr additive="base">
                                            <p:cTn id="11" dur="2000" fill="hold"/>
                                            <p:tgtEl>
                                              <p:spTgt spid="2053"/>
                                            </p:tgtEl>
                                            <p:attrNameLst>
                                              <p:attrName>ppt_x</p:attrName>
                                            </p:attrNameLst>
                                          </p:cBhvr>
                                          <p:tavLst>
                                            <p:tav tm="0">
                                              <p:val>
                                                <p:strVal val="#ppt_x"/>
                                              </p:val>
                                            </p:tav>
                                            <p:tav tm="100000">
                                              <p:val>
                                                <p:strVal val="#ppt_x"/>
                                              </p:val>
                                            </p:tav>
                                          </p:tavLst>
                                        </p:anim>
                                        <p:anim calcmode="lin" valueType="num">
                                          <p:cBhvr additive="base">
                                            <p:cTn id="12" dur="20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1400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2000" fill="hold"/>
                                            <p:tgtEl>
                                              <p:spTgt spid="2"/>
                                            </p:tgtEl>
                                            <p:attrNameLst>
                                              <p:attrName>ppt_x</p:attrName>
                                            </p:attrNameLst>
                                          </p:cBhvr>
                                          <p:tavLst>
                                            <p:tav tm="0">
                                              <p:val>
                                                <p:strVal val="#ppt_x"/>
                                              </p:val>
                                            </p:tav>
                                            <p:tav tm="100000">
                                              <p:val>
                                                <p:strVal val="#ppt_x"/>
                                              </p:val>
                                            </p:tav>
                                          </p:tavLst>
                                        </p:anim>
                                        <p:anim calcmode="lin" valueType="num">
                                          <p:cBhvr additive="base">
                                            <p:cTn id="1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9781918"/>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CÔNG CỦA MỘT LỰC KHÔNG ĐỔI</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218166" y="978369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361448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5400" kern="0">
                  <a:solidFill>
                    <a:srgbClr val="578CCF"/>
                  </a:solidFill>
                  <a:highlight>
                    <a:srgbClr val="FFFF00"/>
                  </a:highlight>
                  <a:latin typeface="#9Slide07 SVNA Love Of Thunder" panose="02040603050506020204" pitchFamily="18" charset="0"/>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pic>
        <p:nvPicPr>
          <p:cNvPr id="11" name="!!Picture 10">
            <a:extLst>
              <a:ext uri="{FF2B5EF4-FFF2-40B4-BE49-F238E27FC236}">
                <a16:creationId xmlns:a16="http://schemas.microsoft.com/office/drawing/2014/main" id="{C1C3665B-6F8D-220C-1604-06B0B9D7C37C}"/>
              </a:ext>
            </a:extLst>
          </p:cNvPr>
          <p:cNvPicPr>
            <a:picLocks noChangeAspect="1"/>
          </p:cNvPicPr>
          <p:nvPr/>
        </p:nvPicPr>
        <p:blipFill>
          <a:blip r:embed="rId3"/>
          <a:stretch>
            <a:fillRect/>
          </a:stretch>
        </p:blipFill>
        <p:spPr>
          <a:xfrm>
            <a:off x="1162047" y="2104572"/>
            <a:ext cx="3763274" cy="5355771"/>
          </a:xfrm>
          <a:prstGeom prst="rect">
            <a:avLst/>
          </a:prstGeom>
        </p:spPr>
      </p:pic>
      <p:sp>
        <p:nvSpPr>
          <p:cNvPr id="12" name="Rectangle 11">
            <a:extLst>
              <a:ext uri="{FF2B5EF4-FFF2-40B4-BE49-F238E27FC236}">
                <a16:creationId xmlns:a16="http://schemas.microsoft.com/office/drawing/2014/main" id="{8B1ECF34-0730-5687-4C91-59388643A00E}"/>
              </a:ext>
            </a:extLst>
          </p:cNvPr>
          <p:cNvSpPr/>
          <p:nvPr/>
        </p:nvSpPr>
        <p:spPr>
          <a:xfrm>
            <a:off x="1144859" y="5737429"/>
            <a:ext cx="535807" cy="76511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111">
            <a:extLst>
              <a:ext uri="{FF2B5EF4-FFF2-40B4-BE49-F238E27FC236}">
                <a16:creationId xmlns:a16="http://schemas.microsoft.com/office/drawing/2014/main" id="{EDCE1D18-EACF-D5A4-2D92-2FDC39E5BA25}"/>
              </a:ext>
            </a:extLst>
          </p:cNvPr>
          <p:cNvSpPr/>
          <p:nvPr/>
        </p:nvSpPr>
        <p:spPr>
          <a:xfrm>
            <a:off x="824819" y="310286"/>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dirty="0">
                <a:ln>
                  <a:solidFill>
                    <a:srgbClr val="F58A28">
                      <a:lumMod val="50000"/>
                    </a:srgbClr>
                  </a:solidFill>
                </a:ln>
                <a:solidFill>
                  <a:srgbClr val="FF0000"/>
                </a:solidFill>
                <a:latin typeface="#9Slide03 IcielSmoothy Sans" panose="00000500000000000000" pitchFamily="2" charset="0"/>
              </a:rPr>
              <a:t>NĂNG LƯỢNG</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a:t>
            </a:r>
          </a:p>
        </p:txBody>
      </p:sp>
      <p:sp>
        <p:nvSpPr>
          <p:cNvPr id="19" name="Oval 18">
            <a:extLst>
              <a:ext uri="{FF2B5EF4-FFF2-40B4-BE49-F238E27FC236}">
                <a16:creationId xmlns:a16="http://schemas.microsoft.com/office/drawing/2014/main" id="{24EA00AB-C5E6-B12D-FF19-7AF787B4F114}"/>
              </a:ext>
            </a:extLst>
          </p:cNvPr>
          <p:cNvSpPr/>
          <p:nvPr/>
        </p:nvSpPr>
        <p:spPr>
          <a:xfrm>
            <a:off x="254893" y="31117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20" name="TextBox 19">
            <a:extLst>
              <a:ext uri="{FF2B5EF4-FFF2-40B4-BE49-F238E27FC236}">
                <a16:creationId xmlns:a16="http://schemas.microsoft.com/office/drawing/2014/main" id="{055E8D53-5A0F-3215-48FF-CBAFD061B170}"/>
              </a:ext>
            </a:extLst>
          </p:cNvPr>
          <p:cNvSpPr txBox="1"/>
          <p:nvPr/>
        </p:nvSpPr>
        <p:spPr>
          <a:xfrm>
            <a:off x="477202" y="1277613"/>
            <a:ext cx="4900341" cy="684803"/>
          </a:xfrm>
          <a:prstGeom prst="rect">
            <a:avLst/>
          </a:prstGeom>
          <a:solidFill>
            <a:srgbClr val="FFFF00"/>
          </a:solidFill>
        </p:spPr>
        <p:txBody>
          <a:bodyPr wrap="square" rtlCol="0">
            <a:spAutoFit/>
          </a:bodyPr>
          <a:lstStyle/>
          <a:p>
            <a:pPr>
              <a:lnSpc>
                <a:spcPct val="150000"/>
              </a:lnSpc>
            </a:pP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b.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Tính</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chất</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của</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lượng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t>
            </a:r>
          </a:p>
        </p:txBody>
      </p:sp>
      <p:grpSp>
        <p:nvGrpSpPr>
          <p:cNvPr id="21" name="Group 20">
            <a:extLst>
              <a:ext uri="{FF2B5EF4-FFF2-40B4-BE49-F238E27FC236}">
                <a16:creationId xmlns:a16="http://schemas.microsoft.com/office/drawing/2014/main" id="{0B0C4DE6-030B-8669-62A3-16A7905AA61B}"/>
              </a:ext>
            </a:extLst>
          </p:cNvPr>
          <p:cNvGrpSpPr/>
          <p:nvPr/>
        </p:nvGrpSpPr>
        <p:grpSpPr>
          <a:xfrm>
            <a:off x="5867829" y="2504696"/>
            <a:ext cx="5333048" cy="3615288"/>
            <a:chOff x="4942115" y="2206172"/>
            <a:chExt cx="6503152" cy="2930535"/>
          </a:xfrm>
        </p:grpSpPr>
        <p:sp>
          <p:nvSpPr>
            <p:cNvPr id="22" name="Rectangle: Rounded Corners 21">
              <a:extLst>
                <a:ext uri="{FF2B5EF4-FFF2-40B4-BE49-F238E27FC236}">
                  <a16:creationId xmlns:a16="http://schemas.microsoft.com/office/drawing/2014/main" id="{173BB5F9-F91B-94D9-F57D-0CDA3210ADA9}"/>
                </a:ext>
              </a:extLst>
            </p:cNvPr>
            <p:cNvSpPr/>
            <p:nvPr/>
          </p:nvSpPr>
          <p:spPr>
            <a:xfrm>
              <a:off x="4942115" y="2206172"/>
              <a:ext cx="6503152" cy="293053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3D953C-DD8B-1E79-E00D-AA7069D8B5D2}"/>
                </a:ext>
              </a:extLst>
            </p:cNvPr>
            <p:cNvSpPr/>
            <p:nvPr/>
          </p:nvSpPr>
          <p:spPr>
            <a:xfrm>
              <a:off x="5725924" y="2214807"/>
              <a:ext cx="5245480" cy="787329"/>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2727FF16-7B64-725F-E784-3B8B827475EB}"/>
                </a:ext>
              </a:extLst>
            </p:cNvPr>
            <p:cNvSpPr txBox="1"/>
            <p:nvPr/>
          </p:nvSpPr>
          <p:spPr>
            <a:xfrm>
              <a:off x="5725922" y="2411121"/>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1</a:t>
              </a:r>
            </a:p>
          </p:txBody>
        </p:sp>
        <p:sp>
          <p:nvSpPr>
            <p:cNvPr id="25" name="TextBox 24">
              <a:extLst>
                <a:ext uri="{FF2B5EF4-FFF2-40B4-BE49-F238E27FC236}">
                  <a16:creationId xmlns:a16="http://schemas.microsoft.com/office/drawing/2014/main" id="{DA923D39-B586-36C3-265C-CFE5AB5E1EAA}"/>
                </a:ext>
              </a:extLst>
            </p:cNvPr>
            <p:cNvSpPr txBox="1"/>
            <p:nvPr/>
          </p:nvSpPr>
          <p:spPr>
            <a:xfrm>
              <a:off x="5183232" y="3220709"/>
              <a:ext cx="6020913" cy="1711438"/>
            </a:xfrm>
            <a:prstGeom prst="roundRect">
              <a:avLst>
                <a:gd name="adj" fmla="val 11635"/>
              </a:avLst>
            </a:prstGeom>
            <a:solidFill>
              <a:srgbClr val="FFFFFF"/>
            </a:solidFill>
            <a:ln w="19050">
              <a:solidFill>
                <a:schemeClr val="accent4">
                  <a:lumMod val="75000"/>
                </a:schemeClr>
              </a:solidFill>
            </a:ln>
          </p:spPr>
          <p:txBody>
            <a:bodyPr wrap="square">
              <a:spAutoFit/>
            </a:bodyPr>
            <a:lstStyle/>
            <a:p>
              <a:pPr algn="ctr">
                <a:lnSpc>
                  <a:spcPct val="150000"/>
                </a:lnSpc>
              </a:pPr>
              <a:r>
                <a:rPr lang="en-US" sz="2800">
                  <a:solidFill>
                    <a:schemeClr val="tx1">
                      <a:lumMod val="50000"/>
                    </a:schemeClr>
                  </a:solidFill>
                  <a:latin typeface="#9Slide03 Arima Madurai Black" panose="00000A00000000000000" pitchFamily="2" charset="0"/>
                  <a:cs typeface="#9Slide03 Arima Madurai Black" panose="00000A00000000000000" pitchFamily="2" charset="0"/>
                </a:rPr>
                <a:t>Em hãy hãy đọc thông tin SGK và nêu các tính chất của năng lượng</a:t>
              </a:r>
            </a:p>
          </p:txBody>
        </p:sp>
      </p:grpSp>
      <p:grpSp>
        <p:nvGrpSpPr>
          <p:cNvPr id="5" name="Group 4">
            <a:extLst>
              <a:ext uri="{FF2B5EF4-FFF2-40B4-BE49-F238E27FC236}">
                <a16:creationId xmlns:a16="http://schemas.microsoft.com/office/drawing/2014/main" id="{BA6F96CA-75FC-A366-A897-03768F8C0832}"/>
              </a:ext>
            </a:extLst>
          </p:cNvPr>
          <p:cNvGrpSpPr/>
          <p:nvPr/>
        </p:nvGrpSpPr>
        <p:grpSpPr>
          <a:xfrm>
            <a:off x="12689235" y="2105895"/>
            <a:ext cx="8267893" cy="4619454"/>
            <a:chOff x="3701142" y="2105895"/>
            <a:chExt cx="8267893" cy="4619454"/>
          </a:xfrm>
        </p:grpSpPr>
        <p:sp>
          <p:nvSpPr>
            <p:cNvPr id="6" name="Rectangle: Rounded Corners 5">
              <a:extLst>
                <a:ext uri="{FF2B5EF4-FFF2-40B4-BE49-F238E27FC236}">
                  <a16:creationId xmlns:a16="http://schemas.microsoft.com/office/drawing/2014/main" id="{3E4E347A-A190-6D25-3A47-4D1693040A16}"/>
                </a:ext>
              </a:extLst>
            </p:cNvPr>
            <p:cNvSpPr/>
            <p:nvPr/>
          </p:nvSpPr>
          <p:spPr>
            <a:xfrm>
              <a:off x="3701142" y="2105895"/>
              <a:ext cx="8267893" cy="4619454"/>
            </a:xfrm>
            <a:prstGeom prst="roundRect">
              <a:avLst>
                <a:gd name="adj" fmla="val 5914"/>
              </a:avLst>
            </a:prstGeom>
            <a:solidFill>
              <a:srgbClr val="FEF9C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5F2884E-D5C4-107B-F7B7-65DCEBDF1E4F}"/>
                    </a:ext>
                  </a:extLst>
                </p:cNvPr>
                <p:cNvSpPr txBox="1"/>
                <p:nvPr/>
              </p:nvSpPr>
              <p:spPr>
                <a:xfrm>
                  <a:off x="3809162" y="2249771"/>
                  <a:ext cx="8048719" cy="4331702"/>
                </a:xfrm>
                <a:prstGeom prst="roundRect">
                  <a:avLst>
                    <a:gd name="adj" fmla="val 6895"/>
                  </a:avLst>
                </a:prstGeom>
                <a:solidFill>
                  <a:srgbClr val="FFFFFF"/>
                </a:solidFill>
                <a:ln>
                  <a:solidFill>
                    <a:srgbClr val="00B05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lgn="just">
                    <a:lnSpc>
                      <a:spcPct val="120000"/>
                    </a:lnSpc>
                    <a:spcBef>
                      <a:spcPts val="600"/>
                    </a:spcBef>
                    <a:buFont typeface="Wingdings" panose="05000000000000000000" pitchFamily="2" charset="2"/>
                    <a:buChar char="Ø"/>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là một đại lượng vô hướng. </a:t>
                  </a:r>
                  <a:endParaRPr lang="en-US" sz="20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có thể tồn tại ở những dạng khác nhau. </a:t>
                  </a:r>
                  <a:endParaRPr lang="en-US" sz="20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có thể truyền từ vật này sang vật khác, hoặc chuyển hóa qua lại giữa các dạng khác nhau và giữa các hệ, các thành phần của hệ.</a:t>
                  </a:r>
                  <a:endParaRPr lang="en-US" sz="20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 hệ SI, năng lượng có đơn vị là J</a:t>
                  </a:r>
                  <a:r>
                    <a:rPr lang="en-US"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oule</a:t>
                  </a: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(J).</a:t>
                  </a:r>
                  <a:endParaRPr lang="en-US" sz="20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Một đơn vị thông dụng khác của năng lượng là calo. Một calo là một năng lượng cần thiết để làm tăng nhiệt độ 1 g</a:t>
                  </a:r>
                  <a:r>
                    <a:rPr lang="en-US"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am</a:t>
                  </a: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nước thêm </a:t>
                  </a:r>
                  <a14:m>
                    <m:oMath xmlns:m="http://schemas.openxmlformats.org/officeDocument/2006/math">
                      <m:sSup>
                        <m:sSupPr>
                          <m:ctrlPr>
                            <a:rPr lang="en-US" sz="2000" i="1">
                              <a:solidFill>
                                <a:schemeClr val="tx1">
                                  <a:lumMod val="50000"/>
                                </a:schemeClr>
                              </a:solidFill>
                              <a:effectLst/>
                              <a:latin typeface="Cambria Math" panose="02040503050406030204" pitchFamily="18" charset="0"/>
                              <a:ea typeface="Calibri" panose="020F0502020204030204" pitchFamily="34" charset="0"/>
                            </a:rPr>
                          </m:ctrlPr>
                        </m:sSupPr>
                        <m:e>
                          <m:r>
                            <a:rPr lang="vi-VN" sz="2000">
                              <a:solidFill>
                                <a:schemeClr val="tx1">
                                  <a:lumMod val="50000"/>
                                </a:schemeClr>
                              </a:solidFill>
                              <a:effectLst/>
                              <a:latin typeface="Cambria Math" panose="02040503050406030204" pitchFamily="18" charset="0"/>
                              <a:ea typeface="Calibri" panose="020F0502020204030204" pitchFamily="34" charset="0"/>
                            </a:rPr>
                            <m:t>1</m:t>
                          </m:r>
                        </m:e>
                        <m:sup>
                          <m:r>
                            <m:rPr>
                              <m:sty m:val="p"/>
                            </m:rPr>
                            <a:rPr lang="vi-VN" sz="2000">
                              <a:solidFill>
                                <a:schemeClr val="tx1">
                                  <a:lumMod val="50000"/>
                                </a:schemeClr>
                              </a:solidFill>
                              <a:effectLst/>
                              <a:latin typeface="Cambria Math" panose="02040503050406030204" pitchFamily="18" charset="0"/>
                              <a:ea typeface="Calibri" panose="020F0502020204030204" pitchFamily="34" charset="0"/>
                            </a:rPr>
                            <m:t>o</m:t>
                          </m:r>
                        </m:sup>
                      </m:sSup>
                      <m:r>
                        <m:rPr>
                          <m:sty m:val="p"/>
                        </m:rPr>
                        <a:rPr lang="vi-VN" sz="2000">
                          <a:solidFill>
                            <a:schemeClr val="tx1">
                              <a:lumMod val="50000"/>
                            </a:schemeClr>
                          </a:solidFill>
                          <a:effectLst/>
                          <a:latin typeface="Cambria Math" panose="02040503050406030204" pitchFamily="18" charset="0"/>
                          <a:ea typeface="Calibri" panose="020F0502020204030204" pitchFamily="34" charset="0"/>
                        </a:rPr>
                        <m:t>C</m:t>
                      </m:r>
                      <m:r>
                        <a:rPr lang="vi-VN" sz="2000">
                          <a:solidFill>
                            <a:schemeClr val="tx1">
                              <a:lumMod val="50000"/>
                            </a:schemeClr>
                          </a:solidFill>
                          <a:effectLst/>
                          <a:latin typeface="Cambria Math" panose="02040503050406030204" pitchFamily="18" charset="0"/>
                          <a:ea typeface="Calibri" panose="020F0502020204030204" pitchFamily="34" charset="0"/>
                        </a:rPr>
                        <m:t>.</m:t>
                      </m:r>
                    </m:oMath>
                  </a14:m>
                  <a:endParaRPr lang="en-US" sz="20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1 cal = 4,184 J.</a:t>
                  </a:r>
                  <a:endParaRPr lang="en-US" sz="20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mc:Choice>
          <mc:Fallback xmlns="">
            <p:sp>
              <p:nvSpPr>
                <p:cNvPr id="7" name="TextBox 6">
                  <a:extLst>
                    <a:ext uri="{FF2B5EF4-FFF2-40B4-BE49-F238E27FC236}">
                      <a16:creationId xmlns:a16="http://schemas.microsoft.com/office/drawing/2014/main" id="{B5F2884E-D5C4-107B-F7B7-65DCEBDF1E4F}"/>
                    </a:ext>
                  </a:extLst>
                </p:cNvPr>
                <p:cNvSpPr txBox="1">
                  <a:spLocks noRot="1" noChangeAspect="1" noMove="1" noResize="1" noEditPoints="1" noAdjustHandles="1" noChangeArrowheads="1" noChangeShapeType="1" noTextEdit="1"/>
                </p:cNvSpPr>
                <p:nvPr/>
              </p:nvSpPr>
              <p:spPr>
                <a:xfrm>
                  <a:off x="3809162" y="2249771"/>
                  <a:ext cx="8048719" cy="4331702"/>
                </a:xfrm>
                <a:prstGeom prst="roundRect">
                  <a:avLst>
                    <a:gd name="adj" fmla="val 6895"/>
                  </a:avLst>
                </a:prstGeom>
                <a:blipFill>
                  <a:blip r:embed="rId4"/>
                  <a:stretch>
                    <a:fillRect/>
                  </a:stretch>
                </a:blipFill>
                <a:ln>
                  <a:solidFill>
                    <a:srgbClr val="00B050"/>
                  </a:solidFill>
                </a:ln>
              </p:spPr>
              <p:txBody>
                <a:bodyPr/>
                <a:lstStyle/>
                <a:p>
                  <a:r>
                    <a:rPr lang="en-US">
                      <a:noFill/>
                    </a:rPr>
                    <a:t> </a:t>
                  </a:r>
                </a:p>
              </p:txBody>
            </p:sp>
          </mc:Fallback>
        </mc:AlternateContent>
      </p:grpSp>
    </p:spTree>
    <p:extLst>
      <p:ext uri="{BB962C8B-B14F-4D97-AF65-F5344CB8AC3E}">
        <p14:creationId xmlns:p14="http://schemas.microsoft.com/office/powerpoint/2010/main" val="243380407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 presetClass="entr" presetSubtype="4" accel="14000" fill="hold" nodeType="withEffect" p14:presetBounceEnd="84000">
                                      <p:stCondLst>
                                        <p:cond delay="250"/>
                                      </p:stCondLst>
                                      <p:childTnLst>
                                        <p:set>
                                          <p:cBhvr>
                                            <p:cTn id="17" dur="1" fill="hold">
                                              <p:stCondLst>
                                                <p:cond delay="0"/>
                                              </p:stCondLst>
                                            </p:cTn>
                                            <p:tgtEl>
                                              <p:spTgt spid="21"/>
                                            </p:tgtEl>
                                            <p:attrNameLst>
                                              <p:attrName>style.visibility</p:attrName>
                                            </p:attrNameLst>
                                          </p:cBhvr>
                                          <p:to>
                                            <p:strVal val="visible"/>
                                          </p:to>
                                        </p:set>
                                        <p:anim calcmode="lin" valueType="num" p14:bounceEnd="84000">
                                          <p:cBhvr additive="base">
                                            <p:cTn id="18" dur="2000" fill="hold"/>
                                            <p:tgtEl>
                                              <p:spTgt spid="21"/>
                                            </p:tgtEl>
                                            <p:attrNameLst>
                                              <p:attrName>ppt_x</p:attrName>
                                            </p:attrNameLst>
                                          </p:cBhvr>
                                          <p:tavLst>
                                            <p:tav tm="0">
                                              <p:val>
                                                <p:strVal val="#ppt_x"/>
                                              </p:val>
                                            </p:tav>
                                            <p:tav tm="100000">
                                              <p:val>
                                                <p:strVal val="#ppt_x"/>
                                              </p:val>
                                            </p:tav>
                                          </p:tavLst>
                                        </p:anim>
                                        <p:anim calcmode="lin" valueType="num" p14:bounceEnd="84000">
                                          <p:cBhvr additive="base">
                                            <p:cTn id="19"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 presetClass="entr" presetSubtype="4" accel="14000" fill="hold" nodeType="withEffect">
                                      <p:stCondLst>
                                        <p:cond delay="25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2000" fill="hold"/>
                                            <p:tgtEl>
                                              <p:spTgt spid="21"/>
                                            </p:tgtEl>
                                            <p:attrNameLst>
                                              <p:attrName>ppt_x</p:attrName>
                                            </p:attrNameLst>
                                          </p:cBhvr>
                                          <p:tavLst>
                                            <p:tav tm="0">
                                              <p:val>
                                                <p:strVal val="#ppt_x"/>
                                              </p:val>
                                            </p:tav>
                                            <p:tav tm="100000">
                                              <p:val>
                                                <p:strVal val="#ppt_x"/>
                                              </p:val>
                                            </p:tav>
                                          </p:tavLst>
                                        </p:anim>
                                        <p:anim calcmode="lin" valueType="num">
                                          <p:cBhvr additive="base">
                                            <p:cTn id="19"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310286"/>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C00000"/>
                </a:solidFill>
                <a:latin typeface="#9Slide03 IcielSmoothy Sans" panose="00000500000000000000" pitchFamily="2" charset="0"/>
              </a:rPr>
              <a:t>NĂNG LƯỢNG</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254893" y="31117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9781918"/>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CÔNG CỦA MỘT LỰC KHÔNG ĐỔI</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218166" y="978369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361448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5400" kern="0">
                  <a:solidFill>
                    <a:srgbClr val="578CCF"/>
                  </a:solidFill>
                  <a:highlight>
                    <a:srgbClr val="FFFF00"/>
                  </a:highlight>
                  <a:latin typeface="#9Slide07 SVNA Love Of Thunder" panose="02040603050506020204" pitchFamily="18" charset="0"/>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
        <p:nvSpPr>
          <p:cNvPr id="5" name="TextBox 4">
            <a:extLst>
              <a:ext uri="{FF2B5EF4-FFF2-40B4-BE49-F238E27FC236}">
                <a16:creationId xmlns:a16="http://schemas.microsoft.com/office/drawing/2014/main" id="{21C197F3-1D94-41ED-343A-37B20570EA25}"/>
              </a:ext>
            </a:extLst>
          </p:cNvPr>
          <p:cNvSpPr txBox="1"/>
          <p:nvPr/>
        </p:nvSpPr>
        <p:spPr>
          <a:xfrm>
            <a:off x="477202" y="1277613"/>
            <a:ext cx="4900341" cy="684803"/>
          </a:xfrm>
          <a:prstGeom prst="rect">
            <a:avLst/>
          </a:prstGeom>
          <a:solidFill>
            <a:srgbClr val="FFFF00"/>
          </a:solidFill>
        </p:spPr>
        <p:txBody>
          <a:bodyPr wrap="square" rtlCol="0">
            <a:spAutoFit/>
          </a:bodyPr>
          <a:lstStyle/>
          <a:p>
            <a:pPr>
              <a:lnSpc>
                <a:spcPct val="150000"/>
              </a:lnSpc>
            </a:pP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b.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Tính</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chất</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của</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lượng</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a:t>
            </a:r>
          </a:p>
        </p:txBody>
      </p:sp>
      <p:pic>
        <p:nvPicPr>
          <p:cNvPr id="9" name="!!Picture 10">
            <a:extLst>
              <a:ext uri="{FF2B5EF4-FFF2-40B4-BE49-F238E27FC236}">
                <a16:creationId xmlns:a16="http://schemas.microsoft.com/office/drawing/2014/main" id="{D1DAF735-BFA5-080D-0240-AF7538F9FAE3}"/>
              </a:ext>
            </a:extLst>
          </p:cNvPr>
          <p:cNvPicPr>
            <a:picLocks noChangeAspect="1"/>
          </p:cNvPicPr>
          <p:nvPr/>
        </p:nvPicPr>
        <p:blipFill>
          <a:blip r:embed="rId3"/>
          <a:stretch>
            <a:fillRect/>
          </a:stretch>
        </p:blipFill>
        <p:spPr>
          <a:xfrm>
            <a:off x="0" y="2249771"/>
            <a:ext cx="3809162" cy="4933281"/>
          </a:xfrm>
          <a:prstGeom prst="rect">
            <a:avLst/>
          </a:prstGeom>
        </p:spPr>
      </p:pic>
      <p:grpSp>
        <p:nvGrpSpPr>
          <p:cNvPr id="7" name="Group 6">
            <a:extLst>
              <a:ext uri="{FF2B5EF4-FFF2-40B4-BE49-F238E27FC236}">
                <a16:creationId xmlns:a16="http://schemas.microsoft.com/office/drawing/2014/main" id="{9D64C2AB-19AC-43C7-37CE-4C9570ED347B}"/>
              </a:ext>
            </a:extLst>
          </p:cNvPr>
          <p:cNvGrpSpPr/>
          <p:nvPr/>
        </p:nvGrpSpPr>
        <p:grpSpPr>
          <a:xfrm>
            <a:off x="12526451" y="2504696"/>
            <a:ext cx="5333048" cy="3615288"/>
            <a:chOff x="4942115" y="2206172"/>
            <a:chExt cx="6503152" cy="2930535"/>
          </a:xfrm>
        </p:grpSpPr>
        <p:sp>
          <p:nvSpPr>
            <p:cNvPr id="10" name="Rectangle: Rounded Corners 9">
              <a:extLst>
                <a:ext uri="{FF2B5EF4-FFF2-40B4-BE49-F238E27FC236}">
                  <a16:creationId xmlns:a16="http://schemas.microsoft.com/office/drawing/2014/main" id="{9DAE42D0-0F17-156F-57CB-398A4D6FE851}"/>
                </a:ext>
              </a:extLst>
            </p:cNvPr>
            <p:cNvSpPr/>
            <p:nvPr/>
          </p:nvSpPr>
          <p:spPr>
            <a:xfrm>
              <a:off x="4942115" y="2206172"/>
              <a:ext cx="6503152" cy="293053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DE983DB-C984-777E-EDCA-FBB137812FD4}"/>
                </a:ext>
              </a:extLst>
            </p:cNvPr>
            <p:cNvSpPr/>
            <p:nvPr/>
          </p:nvSpPr>
          <p:spPr>
            <a:xfrm>
              <a:off x="5725924" y="2214807"/>
              <a:ext cx="5245480" cy="787329"/>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3BB9059D-A31E-08F3-27B0-5AF3A3007A52}"/>
                </a:ext>
              </a:extLst>
            </p:cNvPr>
            <p:cNvSpPr txBox="1"/>
            <p:nvPr/>
          </p:nvSpPr>
          <p:spPr>
            <a:xfrm>
              <a:off x="5725922" y="2411121"/>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1</a:t>
              </a:r>
            </a:p>
          </p:txBody>
        </p:sp>
        <p:sp>
          <p:nvSpPr>
            <p:cNvPr id="13" name="TextBox 12">
              <a:extLst>
                <a:ext uri="{FF2B5EF4-FFF2-40B4-BE49-F238E27FC236}">
                  <a16:creationId xmlns:a16="http://schemas.microsoft.com/office/drawing/2014/main" id="{B1B7A169-A38B-F35E-5E40-01F924C5181B}"/>
                </a:ext>
              </a:extLst>
            </p:cNvPr>
            <p:cNvSpPr txBox="1"/>
            <p:nvPr/>
          </p:nvSpPr>
          <p:spPr>
            <a:xfrm>
              <a:off x="5183232" y="3220709"/>
              <a:ext cx="6020913" cy="1711438"/>
            </a:xfrm>
            <a:prstGeom prst="roundRect">
              <a:avLst>
                <a:gd name="adj" fmla="val 11635"/>
              </a:avLst>
            </a:prstGeom>
            <a:solidFill>
              <a:srgbClr val="FFFFFF"/>
            </a:solidFill>
            <a:ln w="19050">
              <a:solidFill>
                <a:schemeClr val="accent4">
                  <a:lumMod val="75000"/>
                </a:schemeClr>
              </a:solidFill>
            </a:ln>
          </p:spPr>
          <p:txBody>
            <a:bodyPr wrap="square">
              <a:spAutoFit/>
            </a:bodyPr>
            <a:lstStyle/>
            <a:p>
              <a:pPr algn="ctr">
                <a:lnSpc>
                  <a:spcPct val="150000"/>
                </a:lnSpc>
              </a:pPr>
              <a:r>
                <a:rPr lang="en-US" sz="2800">
                  <a:solidFill>
                    <a:schemeClr val="tx1">
                      <a:lumMod val="50000"/>
                    </a:schemeClr>
                  </a:solidFill>
                  <a:latin typeface="#9Slide03 Arima Madurai Black" panose="00000A00000000000000" pitchFamily="2" charset="0"/>
                  <a:cs typeface="#9Slide03 Arima Madurai Black" panose="00000A00000000000000" pitchFamily="2" charset="0"/>
                </a:rPr>
                <a:t>Em hãy hãy đọc thông tin SGK và nêu các tính chất của năng lượng</a:t>
              </a:r>
            </a:p>
          </p:txBody>
        </p:sp>
      </p:grpSp>
      <p:grpSp>
        <p:nvGrpSpPr>
          <p:cNvPr id="19" name="Group 18">
            <a:extLst>
              <a:ext uri="{FF2B5EF4-FFF2-40B4-BE49-F238E27FC236}">
                <a16:creationId xmlns:a16="http://schemas.microsoft.com/office/drawing/2014/main" id="{DFD6385D-B79F-CF21-AB70-1CFF8D3A9F08}"/>
              </a:ext>
            </a:extLst>
          </p:cNvPr>
          <p:cNvGrpSpPr/>
          <p:nvPr/>
        </p:nvGrpSpPr>
        <p:grpSpPr>
          <a:xfrm>
            <a:off x="3701142" y="2105895"/>
            <a:ext cx="8267893" cy="4619454"/>
            <a:chOff x="3701142" y="2105895"/>
            <a:chExt cx="8267893" cy="4619454"/>
          </a:xfrm>
        </p:grpSpPr>
        <p:sp>
          <p:nvSpPr>
            <p:cNvPr id="18" name="Rectangle: Rounded Corners 17">
              <a:extLst>
                <a:ext uri="{FF2B5EF4-FFF2-40B4-BE49-F238E27FC236}">
                  <a16:creationId xmlns:a16="http://schemas.microsoft.com/office/drawing/2014/main" id="{075E80AA-4613-3961-9C74-B00CB5B98B25}"/>
                </a:ext>
              </a:extLst>
            </p:cNvPr>
            <p:cNvSpPr/>
            <p:nvPr/>
          </p:nvSpPr>
          <p:spPr>
            <a:xfrm>
              <a:off x="3701142" y="2105895"/>
              <a:ext cx="8267893" cy="4619454"/>
            </a:xfrm>
            <a:prstGeom prst="roundRect">
              <a:avLst>
                <a:gd name="adj" fmla="val 5914"/>
              </a:avLst>
            </a:prstGeom>
            <a:solidFill>
              <a:srgbClr val="FEF9C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619BC65-D086-25B7-7AEB-07480DBCED9B}"/>
                </a:ext>
              </a:extLst>
            </p:cNvPr>
            <p:cNvSpPr txBox="1"/>
            <p:nvPr/>
          </p:nvSpPr>
          <p:spPr>
            <a:xfrm>
              <a:off x="3809162" y="2249771"/>
              <a:ext cx="8048719" cy="4331702"/>
            </a:xfrm>
            <a:prstGeom prst="roundRect">
              <a:avLst>
                <a:gd name="adj" fmla="val 6895"/>
              </a:avLst>
            </a:prstGeom>
            <a:solidFill>
              <a:srgbClr val="FFFFFF"/>
            </a:solidFill>
            <a:ln>
              <a:solidFill>
                <a:srgbClr val="00B050"/>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85750" indent="-285750" algn="just">
                <a:lnSpc>
                  <a:spcPct val="120000"/>
                </a:lnSpc>
                <a:spcBef>
                  <a:spcPts val="600"/>
                </a:spcBef>
                <a:buFont typeface="Wingdings" panose="05000000000000000000" pitchFamily="2" charset="2"/>
                <a:buChar char="Ø"/>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là một đại lượng vô hướng. </a:t>
              </a:r>
              <a:endParaRPr lang="en-US" sz="20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có thể tồn tại ở những dạng khác nhau. </a:t>
              </a:r>
              <a:endParaRPr lang="en-US" sz="20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có thể truyền từ vật này sang vật khác, hoặc chuyển hóa qua lại giữa các dạng khác nhau và giữa các hệ, các thành phần của hệ.</a:t>
              </a:r>
              <a:endParaRPr lang="en-US" sz="20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 hệ SI, năng lượng có đơn vị là J</a:t>
              </a:r>
              <a:r>
                <a:rPr lang="en-US" sz="2000" dirty="0" err="1">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oule</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(J).</a:t>
              </a:r>
              <a:endParaRPr lang="en-US" sz="20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Một đơn vị thông dụng khác của năng lượng là calo. Một calo là một năng lượng cần thiết để làm tăng nhiệt độ 1 g</a:t>
              </a:r>
              <a:r>
                <a:rPr lang="en-US"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am</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nước th</a:t>
              </a:r>
              <a:r>
                <a:rPr lang="en-US" sz="2000" dirty="0" err="1">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êm</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1</a:t>
              </a:r>
              <a:r>
                <a:rPr lang="en-US" sz="2000" baseline="30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0</a:t>
              </a:r>
              <a:r>
                <a:rPr lang="en-US" sz="2000" dirty="0">
                  <a:solidFill>
                    <a:schemeClr val="tx1">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C.</a:t>
              </a:r>
              <a:endParaRPr lang="en-US" sz="20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a:p>
              <a:pPr marL="285750" indent="-285750" algn="just">
                <a:lnSpc>
                  <a:spcPct val="120000"/>
                </a:lnSpc>
                <a:spcBef>
                  <a:spcPts val="600"/>
                </a:spcBef>
                <a:buFont typeface="Wingdings" panose="05000000000000000000" pitchFamily="2" charset="2"/>
                <a:buChar char="Ø"/>
              </a:pP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1 cal = 4,184 J.</a:t>
              </a:r>
              <a:endParaRPr lang="en-US"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p:txBody>
        </p:sp>
      </p:grpSp>
    </p:spTree>
    <p:extLst>
      <p:ext uri="{BB962C8B-B14F-4D97-AF65-F5344CB8AC3E}">
        <p14:creationId xmlns:p14="http://schemas.microsoft.com/office/powerpoint/2010/main" val="425009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9781918"/>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CÔNG CỦA MỘT LỰC KHÔNG ĐỔI</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218166" y="978369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361448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5400" kern="0">
                  <a:solidFill>
                    <a:srgbClr val="578CCF"/>
                  </a:solidFill>
                  <a:highlight>
                    <a:srgbClr val="FFFF00"/>
                  </a:highlight>
                  <a:latin typeface="#9Slide07 SVNA Love Of Thunder" panose="02040603050506020204" pitchFamily="18" charset="0"/>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
        <p:nvSpPr>
          <p:cNvPr id="18" name="!!111">
            <a:extLst>
              <a:ext uri="{FF2B5EF4-FFF2-40B4-BE49-F238E27FC236}">
                <a16:creationId xmlns:a16="http://schemas.microsoft.com/office/drawing/2014/main" id="{EDCE1D18-EACF-D5A4-2D92-2FDC39E5BA25}"/>
              </a:ext>
            </a:extLst>
          </p:cNvPr>
          <p:cNvSpPr/>
          <p:nvPr/>
        </p:nvSpPr>
        <p:spPr>
          <a:xfrm>
            <a:off x="824819" y="310286"/>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NĂNG LƯỢNG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9" name="Oval 18">
            <a:extLst>
              <a:ext uri="{FF2B5EF4-FFF2-40B4-BE49-F238E27FC236}">
                <a16:creationId xmlns:a16="http://schemas.microsoft.com/office/drawing/2014/main" id="{24EA00AB-C5E6-B12D-FF19-7AF787B4F114}"/>
              </a:ext>
            </a:extLst>
          </p:cNvPr>
          <p:cNvSpPr/>
          <p:nvPr/>
        </p:nvSpPr>
        <p:spPr>
          <a:xfrm>
            <a:off x="254893" y="31117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20" name="TextBox 19">
            <a:extLst>
              <a:ext uri="{FF2B5EF4-FFF2-40B4-BE49-F238E27FC236}">
                <a16:creationId xmlns:a16="http://schemas.microsoft.com/office/drawing/2014/main" id="{055E8D53-5A0F-3215-48FF-CBAFD061B170}"/>
              </a:ext>
            </a:extLst>
          </p:cNvPr>
          <p:cNvSpPr txBox="1"/>
          <p:nvPr/>
        </p:nvSpPr>
        <p:spPr>
          <a:xfrm>
            <a:off x="477202" y="1277613"/>
            <a:ext cx="4900341" cy="684803"/>
          </a:xfrm>
          <a:prstGeom prst="rect">
            <a:avLst/>
          </a:prstGeom>
          <a:solidFill>
            <a:srgbClr val="FFFF00"/>
          </a:solidFill>
        </p:spPr>
        <p:txBody>
          <a:bodyPr wrap="square" rtlCol="0">
            <a:spAutoFit/>
          </a:bodyPr>
          <a:lstStyle/>
          <a:p>
            <a:pPr>
              <a:lnSpc>
                <a:spcPct val="150000"/>
              </a:lnSpc>
            </a:pP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b.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Tính</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chất</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của</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lượng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t>
            </a:r>
          </a:p>
        </p:txBody>
      </p:sp>
      <p:grpSp>
        <p:nvGrpSpPr>
          <p:cNvPr id="7" name="Group 6">
            <a:extLst>
              <a:ext uri="{FF2B5EF4-FFF2-40B4-BE49-F238E27FC236}">
                <a16:creationId xmlns:a16="http://schemas.microsoft.com/office/drawing/2014/main" id="{BF87EAE7-F258-816A-6F71-44BFC8385220}"/>
              </a:ext>
            </a:extLst>
          </p:cNvPr>
          <p:cNvGrpSpPr/>
          <p:nvPr/>
        </p:nvGrpSpPr>
        <p:grpSpPr>
          <a:xfrm>
            <a:off x="477201" y="2368096"/>
            <a:ext cx="5847399" cy="3858005"/>
            <a:chOff x="5181600" y="2504695"/>
            <a:chExt cx="5847399" cy="3858005"/>
          </a:xfrm>
        </p:grpSpPr>
        <p:sp>
          <p:nvSpPr>
            <p:cNvPr id="22" name="Rectangle: Rounded Corners 21">
              <a:extLst>
                <a:ext uri="{FF2B5EF4-FFF2-40B4-BE49-F238E27FC236}">
                  <a16:creationId xmlns:a16="http://schemas.microsoft.com/office/drawing/2014/main" id="{173BB5F9-F91B-94D9-F57D-0CDA3210ADA9}"/>
                </a:ext>
              </a:extLst>
            </p:cNvPr>
            <p:cNvSpPr/>
            <p:nvPr/>
          </p:nvSpPr>
          <p:spPr>
            <a:xfrm>
              <a:off x="5181600" y="2504695"/>
              <a:ext cx="5847399" cy="385800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3D953C-DD8B-1E79-E00D-AA7069D8B5D2}"/>
                </a:ext>
              </a:extLst>
            </p:cNvPr>
            <p:cNvSpPr/>
            <p:nvPr/>
          </p:nvSpPr>
          <p:spPr>
            <a:xfrm>
              <a:off x="6083804" y="2515349"/>
              <a:ext cx="4301667" cy="971297"/>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2727FF16-7B64-725F-E784-3B8B827475EB}"/>
                </a:ext>
              </a:extLst>
            </p:cNvPr>
            <p:cNvSpPr txBox="1"/>
            <p:nvPr/>
          </p:nvSpPr>
          <p:spPr>
            <a:xfrm>
              <a:off x="6083803" y="2757534"/>
              <a:ext cx="4301668"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2</a:t>
              </a:r>
            </a:p>
          </p:txBody>
        </p:sp>
        <p:sp>
          <p:nvSpPr>
            <p:cNvPr id="25" name="TextBox 24">
              <a:extLst>
                <a:ext uri="{FF2B5EF4-FFF2-40B4-BE49-F238E27FC236}">
                  <a16:creationId xmlns:a16="http://schemas.microsoft.com/office/drawing/2014/main" id="{DA923D39-B586-36C3-265C-CFE5AB5E1EAA}"/>
                </a:ext>
              </a:extLst>
            </p:cNvPr>
            <p:cNvSpPr txBox="1"/>
            <p:nvPr/>
          </p:nvSpPr>
          <p:spPr>
            <a:xfrm>
              <a:off x="5346246" y="3753443"/>
              <a:ext cx="5518106" cy="2415302"/>
            </a:xfrm>
            <a:prstGeom prst="roundRect">
              <a:avLst>
                <a:gd name="adj" fmla="val 11635"/>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Một thỏi socola có khối lượng 60 gam chứa 280 cal năng lượng. Hãy tính lượng năng lượng của thỏi socola này theo đơn vị Joule.</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026" name="Picture 2" descr="Happy Chocolate Sticker by Refinery29 for iOS &amp; Android | GIPHY">
            <a:extLst>
              <a:ext uri="{FF2B5EF4-FFF2-40B4-BE49-F238E27FC236}">
                <a16:creationId xmlns:a16="http://schemas.microsoft.com/office/drawing/2014/main" id="{0493A88F-F3C3-92D4-5D75-0CAAF5413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263" y="1456963"/>
            <a:ext cx="4320266" cy="51843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38BB045-7A46-A48F-F661-288A2ADCD775}"/>
              </a:ext>
            </a:extLst>
          </p:cNvPr>
          <p:cNvSpPr/>
          <p:nvPr/>
        </p:nvSpPr>
        <p:spPr>
          <a:xfrm>
            <a:off x="0" y="7056968"/>
            <a:ext cx="12192000" cy="2290262"/>
          </a:xfrm>
          <a:prstGeom prst="rect">
            <a:avLst/>
          </a:prstGeom>
          <a:solidFill>
            <a:srgbClr val="F7F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787BCB9-1B53-222D-201F-342D691CBC40}"/>
              </a:ext>
            </a:extLst>
          </p:cNvPr>
          <p:cNvSpPr/>
          <p:nvPr/>
        </p:nvSpPr>
        <p:spPr>
          <a:xfrm>
            <a:off x="427424" y="7546986"/>
            <a:ext cx="11337152" cy="1588767"/>
          </a:xfrm>
          <a:prstGeom prst="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CC8ED32-8437-3E17-0AE8-502D91D11F42}"/>
              </a:ext>
            </a:extLst>
          </p:cNvPr>
          <p:cNvSpPr/>
          <p:nvPr/>
        </p:nvSpPr>
        <p:spPr>
          <a:xfrm>
            <a:off x="1120413" y="7251492"/>
            <a:ext cx="2409825" cy="593472"/>
          </a:xfrm>
          <a:prstGeom prst="roundRect">
            <a:avLst/>
          </a:prstGeom>
          <a:solidFill>
            <a:schemeClr val="bg1">
              <a:lumMod val="90000"/>
            </a:schemeClr>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800">
                <a:solidFill>
                  <a:srgbClr val="FF0000"/>
                </a:solidFill>
                <a:latin typeface="#9Slide03 Arima Madurai Black" panose="00000A00000000000000" pitchFamily="2" charset="0"/>
                <a:cs typeface="#9Slide03 Arima Madurai Black" panose="00000A00000000000000" pitchFamily="2" charset="0"/>
              </a:rPr>
              <a:t>TRẢ LỜI</a:t>
            </a:r>
          </a:p>
        </p:txBody>
      </p:sp>
      <p:sp>
        <p:nvSpPr>
          <p:cNvPr id="9" name="TextBox 8">
            <a:extLst>
              <a:ext uri="{FF2B5EF4-FFF2-40B4-BE49-F238E27FC236}">
                <a16:creationId xmlns:a16="http://schemas.microsoft.com/office/drawing/2014/main" id="{6E2346C6-A50B-C29C-8878-AC42E1D85248}"/>
              </a:ext>
            </a:extLst>
          </p:cNvPr>
          <p:cNvSpPr txBox="1"/>
          <p:nvPr/>
        </p:nvSpPr>
        <p:spPr>
          <a:xfrm>
            <a:off x="666373" y="8254775"/>
            <a:ext cx="10495598" cy="461665"/>
          </a:xfrm>
          <a:prstGeom prst="rect">
            <a:avLst/>
          </a:prstGeom>
          <a:noFill/>
        </p:spPr>
        <p:txBody>
          <a:bodyPr wrap="square">
            <a:spAutoFit/>
          </a:bodyPr>
          <a:lstStyle/>
          <a:p>
            <a:pPr marL="342900" indent="-342900" algn="just">
              <a:spcBef>
                <a:spcPts val="600"/>
              </a:spcBef>
              <a:buFont typeface="Wingdings" panose="05000000000000000000" pitchFamily="2" charset="2"/>
              <a:buChar char="Ø"/>
            </a:pPr>
            <a:r>
              <a:rPr lang="en-US" sz="24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a:t>
            </a:r>
            <a:r>
              <a:rPr lang="vi-VN" sz="24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ăng lượng của thỏi socola chứa 280 cal sẽ là 280. 4,814</a:t>
            </a:r>
            <a:r>
              <a:rPr lang="en-US" sz="24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.1 </a:t>
            </a:r>
            <a:r>
              <a:rPr lang="vi-VN" sz="24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1171,52 J.</a:t>
            </a:r>
            <a:endParaRPr lang="en-US" sz="24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4180425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14000" fill="hold" nodeType="clickEffect" p14:presetBounceEnd="84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84000">
                                          <p:cBhvr additive="base">
                                            <p:cTn id="12" dur="2000" fill="hold"/>
                                            <p:tgtEl>
                                              <p:spTgt spid="7"/>
                                            </p:tgtEl>
                                            <p:attrNameLst>
                                              <p:attrName>ppt_x</p:attrName>
                                            </p:attrNameLst>
                                          </p:cBhvr>
                                          <p:tavLst>
                                            <p:tav tm="0">
                                              <p:val>
                                                <p:strVal val="#ppt_x"/>
                                              </p:val>
                                            </p:tav>
                                            <p:tav tm="100000">
                                              <p:val>
                                                <p:strVal val="#ppt_x"/>
                                              </p:val>
                                            </p:tav>
                                          </p:tavLst>
                                        </p:anim>
                                        <p:anim calcmode="lin" valueType="num" p14:bounceEnd="84000">
                                          <p:cBhvr additive="base">
                                            <p:cTn id="13" dur="2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accel="14000" fill="hold" nodeType="withEffect" p14:presetBounceEnd="84000">
                                      <p:stCondLst>
                                        <p:cond delay="250"/>
                                      </p:stCondLst>
                                      <p:childTnLst>
                                        <p:set>
                                          <p:cBhvr>
                                            <p:cTn id="15" dur="1" fill="hold">
                                              <p:stCondLst>
                                                <p:cond delay="0"/>
                                              </p:stCondLst>
                                            </p:cTn>
                                            <p:tgtEl>
                                              <p:spTgt spid="1026"/>
                                            </p:tgtEl>
                                            <p:attrNameLst>
                                              <p:attrName>style.visibility</p:attrName>
                                            </p:attrNameLst>
                                          </p:cBhvr>
                                          <p:to>
                                            <p:strVal val="visible"/>
                                          </p:to>
                                        </p:set>
                                        <p:anim calcmode="lin" valueType="num" p14:bounceEnd="84000">
                                          <p:cBhvr additive="base">
                                            <p:cTn id="16" dur="2000" fill="hold"/>
                                            <p:tgtEl>
                                              <p:spTgt spid="1026"/>
                                            </p:tgtEl>
                                            <p:attrNameLst>
                                              <p:attrName>ppt_x</p:attrName>
                                            </p:attrNameLst>
                                          </p:cBhvr>
                                          <p:tavLst>
                                            <p:tav tm="0">
                                              <p:val>
                                                <p:strVal val="#ppt_x"/>
                                              </p:val>
                                            </p:tav>
                                            <p:tav tm="100000">
                                              <p:val>
                                                <p:strVal val="#ppt_x"/>
                                              </p:val>
                                            </p:tav>
                                          </p:tavLst>
                                        </p:anim>
                                        <p:anim calcmode="lin" valueType="num" p14:bounceEnd="84000">
                                          <p:cBhvr additive="base">
                                            <p:cTn id="17"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14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000" fill="hold"/>
                                            <p:tgtEl>
                                              <p:spTgt spid="7"/>
                                            </p:tgtEl>
                                            <p:attrNameLst>
                                              <p:attrName>ppt_x</p:attrName>
                                            </p:attrNameLst>
                                          </p:cBhvr>
                                          <p:tavLst>
                                            <p:tav tm="0">
                                              <p:val>
                                                <p:strVal val="#ppt_x"/>
                                              </p:val>
                                            </p:tav>
                                            <p:tav tm="100000">
                                              <p:val>
                                                <p:strVal val="#ppt_x"/>
                                              </p:val>
                                            </p:tav>
                                          </p:tavLst>
                                        </p:anim>
                                        <p:anim calcmode="lin" valueType="num">
                                          <p:cBhvr additive="base">
                                            <p:cTn id="13" dur="2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accel="14000" fill="hold" nodeType="withEffect">
                                      <p:stCondLst>
                                        <p:cond delay="25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2000" fill="hold"/>
                                            <p:tgtEl>
                                              <p:spTgt spid="1026"/>
                                            </p:tgtEl>
                                            <p:attrNameLst>
                                              <p:attrName>ppt_x</p:attrName>
                                            </p:attrNameLst>
                                          </p:cBhvr>
                                          <p:tavLst>
                                            <p:tav tm="0">
                                              <p:val>
                                                <p:strVal val="#ppt_x"/>
                                              </p:val>
                                            </p:tav>
                                            <p:tav tm="100000">
                                              <p:val>
                                                <p:strVal val="#ppt_x"/>
                                              </p:val>
                                            </p:tav>
                                          </p:tavLst>
                                        </p:anim>
                                        <p:anim calcmode="lin" valueType="num">
                                          <p:cBhvr additive="base">
                                            <p:cTn id="17" dur="2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111">
            <a:extLst>
              <a:ext uri="{FF2B5EF4-FFF2-40B4-BE49-F238E27FC236}">
                <a16:creationId xmlns:a16="http://schemas.microsoft.com/office/drawing/2014/main" id="{EDCE1D18-EACF-D5A4-2D92-2FDC39E5BA25}"/>
              </a:ext>
            </a:extLst>
          </p:cNvPr>
          <p:cNvSpPr/>
          <p:nvPr/>
        </p:nvSpPr>
        <p:spPr>
          <a:xfrm>
            <a:off x="824819" y="-1837829"/>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NĂNG LƯỢNG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9" name="Oval 18">
            <a:extLst>
              <a:ext uri="{FF2B5EF4-FFF2-40B4-BE49-F238E27FC236}">
                <a16:creationId xmlns:a16="http://schemas.microsoft.com/office/drawing/2014/main" id="{24EA00AB-C5E6-B12D-FF19-7AF787B4F114}"/>
              </a:ext>
            </a:extLst>
          </p:cNvPr>
          <p:cNvSpPr/>
          <p:nvPr/>
        </p:nvSpPr>
        <p:spPr>
          <a:xfrm>
            <a:off x="254893" y="-183694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20" name="TextBox 19">
            <a:extLst>
              <a:ext uri="{FF2B5EF4-FFF2-40B4-BE49-F238E27FC236}">
                <a16:creationId xmlns:a16="http://schemas.microsoft.com/office/drawing/2014/main" id="{055E8D53-5A0F-3215-48FF-CBAFD061B170}"/>
              </a:ext>
            </a:extLst>
          </p:cNvPr>
          <p:cNvSpPr txBox="1"/>
          <p:nvPr/>
        </p:nvSpPr>
        <p:spPr>
          <a:xfrm>
            <a:off x="477202" y="-870502"/>
            <a:ext cx="4900341" cy="684803"/>
          </a:xfrm>
          <a:prstGeom prst="rect">
            <a:avLst/>
          </a:prstGeom>
          <a:solidFill>
            <a:srgbClr val="FFFF00"/>
          </a:solidFill>
        </p:spPr>
        <p:txBody>
          <a:bodyPr wrap="square" rtlCol="0">
            <a:spAutoFit/>
          </a:bodyPr>
          <a:lstStyle/>
          <a:p>
            <a:pPr>
              <a:lnSpc>
                <a:spcPct val="150000"/>
              </a:lnSpc>
            </a:pPr>
            <a:r>
              <a:rPr lang="en-US" sz="2800">
                <a:solidFill>
                  <a:srgbClr val="FF0000"/>
                </a:solidFill>
                <a:highlight>
                  <a:srgbClr val="FFFF00"/>
                </a:highlight>
                <a:latin typeface="#9Slide03 Arima Madurai Black" panose="00000A00000000000000" pitchFamily="2" charset="0"/>
                <a:cs typeface="#9Slide03 Arima Madurai Black" panose="00000A00000000000000" pitchFamily="2" charset="0"/>
              </a:rPr>
              <a:t>B. Tính chất của năng lượng.</a:t>
            </a:r>
            <a:endPar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7" name="Group 6">
            <a:extLst>
              <a:ext uri="{FF2B5EF4-FFF2-40B4-BE49-F238E27FC236}">
                <a16:creationId xmlns:a16="http://schemas.microsoft.com/office/drawing/2014/main" id="{BF87EAE7-F258-816A-6F71-44BFC8385220}"/>
              </a:ext>
            </a:extLst>
          </p:cNvPr>
          <p:cNvGrpSpPr/>
          <p:nvPr/>
        </p:nvGrpSpPr>
        <p:grpSpPr>
          <a:xfrm>
            <a:off x="477201" y="437695"/>
            <a:ext cx="5847399" cy="3858005"/>
            <a:chOff x="5181600" y="2504695"/>
            <a:chExt cx="5847399" cy="3858005"/>
          </a:xfrm>
        </p:grpSpPr>
        <p:sp>
          <p:nvSpPr>
            <p:cNvPr id="22" name="Rectangle: Rounded Corners 21">
              <a:extLst>
                <a:ext uri="{FF2B5EF4-FFF2-40B4-BE49-F238E27FC236}">
                  <a16:creationId xmlns:a16="http://schemas.microsoft.com/office/drawing/2014/main" id="{173BB5F9-F91B-94D9-F57D-0CDA3210ADA9}"/>
                </a:ext>
              </a:extLst>
            </p:cNvPr>
            <p:cNvSpPr/>
            <p:nvPr/>
          </p:nvSpPr>
          <p:spPr>
            <a:xfrm>
              <a:off x="5181600" y="2504695"/>
              <a:ext cx="5847399" cy="385800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23D953C-DD8B-1E79-E00D-AA7069D8B5D2}"/>
                </a:ext>
              </a:extLst>
            </p:cNvPr>
            <p:cNvSpPr/>
            <p:nvPr/>
          </p:nvSpPr>
          <p:spPr>
            <a:xfrm>
              <a:off x="6083804" y="2515349"/>
              <a:ext cx="4301667" cy="971297"/>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2727FF16-7B64-725F-E784-3B8B827475EB}"/>
                </a:ext>
              </a:extLst>
            </p:cNvPr>
            <p:cNvSpPr txBox="1"/>
            <p:nvPr/>
          </p:nvSpPr>
          <p:spPr>
            <a:xfrm>
              <a:off x="6083803" y="2757534"/>
              <a:ext cx="4301668"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2</a:t>
              </a:r>
            </a:p>
          </p:txBody>
        </p:sp>
        <p:sp>
          <p:nvSpPr>
            <p:cNvPr id="25" name="TextBox 24">
              <a:extLst>
                <a:ext uri="{FF2B5EF4-FFF2-40B4-BE49-F238E27FC236}">
                  <a16:creationId xmlns:a16="http://schemas.microsoft.com/office/drawing/2014/main" id="{DA923D39-B586-36C3-265C-CFE5AB5E1EAA}"/>
                </a:ext>
              </a:extLst>
            </p:cNvPr>
            <p:cNvSpPr txBox="1"/>
            <p:nvPr/>
          </p:nvSpPr>
          <p:spPr>
            <a:xfrm>
              <a:off x="5346246" y="3753443"/>
              <a:ext cx="5518106" cy="2415302"/>
            </a:xfrm>
            <a:prstGeom prst="roundRect">
              <a:avLst>
                <a:gd name="adj" fmla="val 11635"/>
              </a:avLst>
            </a:prstGeom>
            <a:solidFill>
              <a:srgbClr val="FFFFFF"/>
            </a:solidFill>
            <a:ln w="19050">
              <a:solidFill>
                <a:schemeClr val="accent4">
                  <a:lumMod val="75000"/>
                </a:schemeClr>
              </a:solidFill>
            </a:ln>
          </p:spPr>
          <p:txBody>
            <a:bodyPr wrap="square">
              <a:spAutoFit/>
            </a:bodyPr>
            <a:lstStyle/>
            <a:p>
              <a:pPr algn="ctr">
                <a:lnSpc>
                  <a:spcPct val="150000"/>
                </a:lnSpc>
              </a:pP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Một thỏi socola (Hình 15.2) có khối lượng 60 gam chứa 280 cal năng lượng. Hãy tính lượng năng lượng của thỏi socola này theo đơn vị Joule.</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026" name="Picture 2" descr="Happy Chocolate Sticker by Refinery29 for iOS &amp; Android | GIPHY">
            <a:extLst>
              <a:ext uri="{FF2B5EF4-FFF2-40B4-BE49-F238E27FC236}">
                <a16:creationId xmlns:a16="http://schemas.microsoft.com/office/drawing/2014/main" id="{0493A88F-F3C3-92D4-5D75-0CAAF5413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2914" y="226219"/>
            <a:ext cx="3502418" cy="4202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C543E9-DC9A-057C-3E8C-6A711847D1CA}"/>
              </a:ext>
            </a:extLst>
          </p:cNvPr>
          <p:cNvSpPr/>
          <p:nvPr/>
        </p:nvSpPr>
        <p:spPr>
          <a:xfrm>
            <a:off x="0" y="4562497"/>
            <a:ext cx="12192000" cy="2290262"/>
          </a:xfrm>
          <a:prstGeom prst="rect">
            <a:avLst/>
          </a:prstGeom>
          <a:solidFill>
            <a:srgbClr val="F7F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AB844C-534E-0AD1-397E-4BE15E58256F}"/>
              </a:ext>
            </a:extLst>
          </p:cNvPr>
          <p:cNvSpPr/>
          <p:nvPr/>
        </p:nvSpPr>
        <p:spPr>
          <a:xfrm>
            <a:off x="427424" y="5052515"/>
            <a:ext cx="11337152" cy="1588767"/>
          </a:xfrm>
          <a:prstGeom prst="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47FDA84-EAFD-260A-5607-D7B68BEC71C3}"/>
              </a:ext>
            </a:extLst>
          </p:cNvPr>
          <p:cNvSpPr/>
          <p:nvPr/>
        </p:nvSpPr>
        <p:spPr>
          <a:xfrm>
            <a:off x="1120413" y="4757021"/>
            <a:ext cx="2409825" cy="593472"/>
          </a:xfrm>
          <a:prstGeom prst="roundRect">
            <a:avLst/>
          </a:prstGeom>
          <a:solidFill>
            <a:schemeClr val="bg1">
              <a:lumMod val="90000"/>
            </a:schemeClr>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2800">
                <a:solidFill>
                  <a:srgbClr val="FF0000"/>
                </a:solidFill>
                <a:latin typeface="#9Slide03 Arima Madurai Black" panose="00000A00000000000000" pitchFamily="2" charset="0"/>
                <a:cs typeface="#9Slide03 Arima Madurai Black" panose="00000A00000000000000" pitchFamily="2" charset="0"/>
              </a:rPr>
              <a:t>TRẢ LỜI</a:t>
            </a:r>
          </a:p>
        </p:txBody>
      </p:sp>
      <p:sp>
        <p:nvSpPr>
          <p:cNvPr id="11" name="TextBox 10">
            <a:extLst>
              <a:ext uri="{FF2B5EF4-FFF2-40B4-BE49-F238E27FC236}">
                <a16:creationId xmlns:a16="http://schemas.microsoft.com/office/drawing/2014/main" id="{511E409E-2913-53F7-1836-9B555662DC17}"/>
              </a:ext>
            </a:extLst>
          </p:cNvPr>
          <p:cNvSpPr txBox="1"/>
          <p:nvPr/>
        </p:nvSpPr>
        <p:spPr>
          <a:xfrm>
            <a:off x="666373" y="5760304"/>
            <a:ext cx="10495598" cy="461665"/>
          </a:xfrm>
          <a:prstGeom prst="rect">
            <a:avLst/>
          </a:prstGeom>
          <a:noFill/>
        </p:spPr>
        <p:txBody>
          <a:bodyPr wrap="square">
            <a:spAutoFit/>
          </a:bodyPr>
          <a:lstStyle/>
          <a:p>
            <a:pPr algn="just">
              <a:spcBef>
                <a:spcPts val="600"/>
              </a:spcBef>
            </a:pPr>
            <a:r>
              <a:rPr lang="en-US"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a:t>
            </a:r>
            <a:r>
              <a:rPr lang="vi-VN"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ăng lượng của thỏi socola chứa 280 cal sẽ là 280. 4,814</a:t>
            </a:r>
            <a:r>
              <a:rPr lang="en-US"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.1 </a:t>
            </a:r>
            <a:r>
              <a:rPr lang="vi-VN"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1171,52 J.</a:t>
            </a:r>
            <a:endParaRPr lang="en-US" sz="24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Tree>
    <p:extLst>
      <p:ext uri="{BB962C8B-B14F-4D97-AF65-F5344CB8AC3E}">
        <p14:creationId xmlns:p14="http://schemas.microsoft.com/office/powerpoint/2010/main" val="17304510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2917843"/>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NĂNG LƯỢNG.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426096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189734" y="291784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182044" y="428316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5641163"/>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5618968"/>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43927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5400" b="0" i="0" u="none" strike="noStrike" kern="0" cap="none" spc="0" normalizeH="0" baseline="0" noProof="0">
                  <a:ln>
                    <a:noFill/>
                  </a:ln>
                  <a:solidFill>
                    <a:srgbClr val="578CCF"/>
                  </a:solidFill>
                  <a:effectLst/>
                  <a:highlight>
                    <a:srgbClr val="FFFF00"/>
                  </a:highlight>
                  <a:uLnTx/>
                  <a:uFillTx/>
                  <a:latin typeface="#9Slide07 SVNA Love Of Thunder" panose="02040603050506020204" pitchFamily="18" charset="0"/>
                  <a:sym typeface="Nunito"/>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Tree>
    <p:extLst>
      <p:ext uri="{BB962C8B-B14F-4D97-AF65-F5344CB8AC3E}">
        <p14:creationId xmlns:p14="http://schemas.microsoft.com/office/powerpoint/2010/main" val="2201108206"/>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1675884"/>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NĂNG LƯỢNG.</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306470"/>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189734" y="-167588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185900" y="28427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7182054"/>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7159859"/>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5213529"/>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5400" b="0" i="0" u="none" strike="noStrike" kern="0" cap="none" spc="0" normalizeH="0" baseline="0" noProof="0">
                  <a:ln>
                    <a:noFill/>
                  </a:ln>
                  <a:solidFill>
                    <a:srgbClr val="578CCF"/>
                  </a:solidFill>
                  <a:effectLst/>
                  <a:highlight>
                    <a:srgbClr val="FFFF00"/>
                  </a:highlight>
                  <a:uLnTx/>
                  <a:uFillTx/>
                  <a:latin typeface="#9Slide07 SVNA Love Of Thunder" panose="02040603050506020204" pitchFamily="18" charset="0"/>
                  <a:sym typeface="Nunito"/>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
        <p:nvSpPr>
          <p:cNvPr id="11" name="TextBox 10">
            <a:extLst>
              <a:ext uri="{FF2B5EF4-FFF2-40B4-BE49-F238E27FC236}">
                <a16:creationId xmlns:a16="http://schemas.microsoft.com/office/drawing/2014/main" id="{7C789790-EA54-8AE5-7541-CCB735F3199C}"/>
              </a:ext>
            </a:extLst>
          </p:cNvPr>
          <p:cNvSpPr txBox="1"/>
          <p:nvPr/>
        </p:nvSpPr>
        <p:spPr>
          <a:xfrm>
            <a:off x="477202" y="1277613"/>
            <a:ext cx="6199369" cy="684803"/>
          </a:xfrm>
          <a:prstGeom prst="rect">
            <a:avLst/>
          </a:prstGeom>
          <a:solidFill>
            <a:srgbClr val="FFFF00"/>
          </a:solidFill>
        </p:spPr>
        <p:txBody>
          <a:bodyPr wrap="square" rtlCol="0">
            <a:spAutoFit/>
          </a:bodyPr>
          <a:lstStyle/>
          <a:p>
            <a:pPr>
              <a:lnSpc>
                <a:spcPct val="150000"/>
              </a:lnSpc>
            </a:pP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Quá</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trình</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chuyển</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hóa</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lượng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t>
            </a:r>
          </a:p>
        </p:txBody>
      </p:sp>
      <p:sp>
        <p:nvSpPr>
          <p:cNvPr id="5" name="Rectangle: Rounded Corners 4">
            <a:extLst>
              <a:ext uri="{FF2B5EF4-FFF2-40B4-BE49-F238E27FC236}">
                <a16:creationId xmlns:a16="http://schemas.microsoft.com/office/drawing/2014/main" id="{F6E5CBC5-EB8F-0B9B-8000-81D6AE6FF715}"/>
              </a:ext>
            </a:extLst>
          </p:cNvPr>
          <p:cNvSpPr/>
          <p:nvPr/>
        </p:nvSpPr>
        <p:spPr>
          <a:xfrm>
            <a:off x="570979" y="7427119"/>
            <a:ext cx="11050041" cy="6405562"/>
          </a:xfrm>
          <a:prstGeom prst="roundRect">
            <a:avLst>
              <a:gd name="adj" fmla="val 5469"/>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63A95E9-9D03-A3E8-2B01-A2F50F335C0E}"/>
              </a:ext>
            </a:extLst>
          </p:cNvPr>
          <p:cNvGrpSpPr/>
          <p:nvPr/>
        </p:nvGrpSpPr>
        <p:grpSpPr>
          <a:xfrm>
            <a:off x="1124974" y="10291008"/>
            <a:ext cx="4530792" cy="2710672"/>
            <a:chOff x="597380" y="642257"/>
            <a:chExt cx="4530792" cy="2710672"/>
          </a:xfrm>
          <a:solidFill>
            <a:srgbClr val="F7FEE7"/>
          </a:solidFill>
        </p:grpSpPr>
        <p:sp>
          <p:nvSpPr>
            <p:cNvPr id="12" name="Rectangle: Rounded Corners 11">
              <a:extLst>
                <a:ext uri="{FF2B5EF4-FFF2-40B4-BE49-F238E27FC236}">
                  <a16:creationId xmlns:a16="http://schemas.microsoft.com/office/drawing/2014/main" id="{5BE17D6E-532C-F315-A3E6-6708F2C7D252}"/>
                </a:ext>
              </a:extLst>
            </p:cNvPr>
            <p:cNvSpPr/>
            <p:nvPr/>
          </p:nvSpPr>
          <p:spPr>
            <a:xfrm>
              <a:off x="597380" y="642257"/>
              <a:ext cx="4530792" cy="2710672"/>
            </a:xfrm>
            <a:prstGeom prst="roundRect">
              <a:avLst>
                <a:gd name="adj" fmla="val 6385"/>
              </a:avLst>
            </a:prstGeom>
            <a:grp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ách tạo lửa từ kính lúp">
              <a:extLst>
                <a:ext uri="{FF2B5EF4-FFF2-40B4-BE49-F238E27FC236}">
                  <a16:creationId xmlns:a16="http://schemas.microsoft.com/office/drawing/2014/main" id="{B2C3C17B-EC9C-2D7E-DD5B-C6CDAC6042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1" b="7601"/>
            <a:stretch/>
          </p:blipFill>
          <p:spPr bwMode="auto">
            <a:xfrm>
              <a:off x="830821" y="854593"/>
              <a:ext cx="4064001" cy="2286000"/>
            </a:xfrm>
            <a:prstGeom prst="roundRect">
              <a:avLst>
                <a:gd name="adj" fmla="val 10318"/>
              </a:avLst>
            </a:prstGeom>
            <a:grpFill/>
            <a:ln w="38100">
              <a:solidFill>
                <a:srgbClr val="5ABAA8"/>
              </a:solidFill>
            </a:ln>
          </p:spPr>
        </p:pic>
      </p:grpSp>
      <p:grpSp>
        <p:nvGrpSpPr>
          <p:cNvPr id="14" name="Group 13">
            <a:extLst>
              <a:ext uri="{FF2B5EF4-FFF2-40B4-BE49-F238E27FC236}">
                <a16:creationId xmlns:a16="http://schemas.microsoft.com/office/drawing/2014/main" id="{7CE49A63-EF5C-8C2A-07A9-BA998FDE7B2A}"/>
              </a:ext>
            </a:extLst>
          </p:cNvPr>
          <p:cNvGrpSpPr/>
          <p:nvPr/>
        </p:nvGrpSpPr>
        <p:grpSpPr>
          <a:xfrm>
            <a:off x="6548622" y="10286257"/>
            <a:ext cx="4530792" cy="2710672"/>
            <a:chOff x="6548622" y="510377"/>
            <a:chExt cx="4530792" cy="2710672"/>
          </a:xfrm>
        </p:grpSpPr>
        <p:sp>
          <p:nvSpPr>
            <p:cNvPr id="15" name="Rectangle: Rounded Corners 14">
              <a:extLst>
                <a:ext uri="{FF2B5EF4-FFF2-40B4-BE49-F238E27FC236}">
                  <a16:creationId xmlns:a16="http://schemas.microsoft.com/office/drawing/2014/main" id="{3826FDD8-2CDA-385B-98C1-95684D113973}"/>
                </a:ext>
              </a:extLst>
            </p:cNvPr>
            <p:cNvSpPr/>
            <p:nvPr/>
          </p:nvSpPr>
          <p:spPr>
            <a:xfrm>
              <a:off x="6548622" y="510377"/>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Free vector kettle with boiling water on induction stove">
              <a:extLst>
                <a:ext uri="{FF2B5EF4-FFF2-40B4-BE49-F238E27FC236}">
                  <a16:creationId xmlns:a16="http://schemas.microsoft.com/office/drawing/2014/main" id="{55ADCF91-A5E2-0530-3DF0-4D2E08DE12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2" b="782"/>
            <a:stretch/>
          </p:blipFill>
          <p:spPr bwMode="auto">
            <a:xfrm>
              <a:off x="6782064" y="727464"/>
              <a:ext cx="4064000" cy="2286000"/>
            </a:xfrm>
            <a:prstGeom prst="roundRect">
              <a:avLst>
                <a:gd name="adj" fmla="val 10608"/>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C9812B38-9EA5-5A4D-60EF-A5C66E579EF8}"/>
              </a:ext>
            </a:extLst>
          </p:cNvPr>
          <p:cNvGrpSpPr/>
          <p:nvPr/>
        </p:nvGrpSpPr>
        <p:grpSpPr>
          <a:xfrm>
            <a:off x="1124974" y="15303007"/>
            <a:ext cx="4530792" cy="2710672"/>
            <a:chOff x="1124974" y="3674486"/>
            <a:chExt cx="4530792" cy="2710672"/>
          </a:xfrm>
        </p:grpSpPr>
        <p:sp>
          <p:nvSpPr>
            <p:cNvPr id="18" name="Rectangle: Rounded Corners 17">
              <a:extLst>
                <a:ext uri="{FF2B5EF4-FFF2-40B4-BE49-F238E27FC236}">
                  <a16:creationId xmlns:a16="http://schemas.microsoft.com/office/drawing/2014/main" id="{08F6875C-32B0-FA86-8375-2E70A64AD375}"/>
                </a:ext>
              </a:extLst>
            </p:cNvPr>
            <p:cNvSpPr/>
            <p:nvPr/>
          </p:nvSpPr>
          <p:spPr>
            <a:xfrm>
              <a:off x="1124974" y="3674486"/>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8" descr="Búa đóng đinh là gì và cách sử dụng búa INGCO | Tecostore">
              <a:extLst>
                <a:ext uri="{FF2B5EF4-FFF2-40B4-BE49-F238E27FC236}">
                  <a16:creationId xmlns:a16="http://schemas.microsoft.com/office/drawing/2014/main" id="{153984AD-AD15-3370-73AE-19A19D8E19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3" b="7813"/>
            <a:stretch/>
          </p:blipFill>
          <p:spPr bwMode="auto">
            <a:xfrm>
              <a:off x="1358416" y="3882071"/>
              <a:ext cx="4064000" cy="2286000"/>
            </a:xfrm>
            <a:prstGeom prst="roundRect">
              <a:avLst>
                <a:gd name="adj" fmla="val 8413"/>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8B3261D8-459E-9887-0630-6286147F856B}"/>
              </a:ext>
            </a:extLst>
          </p:cNvPr>
          <p:cNvGrpSpPr/>
          <p:nvPr/>
        </p:nvGrpSpPr>
        <p:grpSpPr>
          <a:xfrm>
            <a:off x="6548622" y="15298256"/>
            <a:ext cx="4530792" cy="2710672"/>
            <a:chOff x="6548622" y="3669735"/>
            <a:chExt cx="4530792" cy="2710672"/>
          </a:xfrm>
        </p:grpSpPr>
        <p:sp>
          <p:nvSpPr>
            <p:cNvPr id="21" name="Rectangle: Rounded Corners 20">
              <a:extLst>
                <a:ext uri="{FF2B5EF4-FFF2-40B4-BE49-F238E27FC236}">
                  <a16:creationId xmlns:a16="http://schemas.microsoft.com/office/drawing/2014/main" id="{D0F27882-0459-8B94-9EF0-353E94228072}"/>
                </a:ext>
              </a:extLst>
            </p:cNvPr>
            <p:cNvSpPr/>
            <p:nvPr/>
          </p:nvSpPr>
          <p:spPr>
            <a:xfrm>
              <a:off x="6548622" y="3669735"/>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FF40EE18-7C7D-CDBA-49C8-0A4FB083E133}"/>
                </a:ext>
              </a:extLst>
            </p:cNvPr>
            <p:cNvPicPr>
              <a:picLocks noChangeAspect="1"/>
            </p:cNvPicPr>
            <p:nvPr/>
          </p:nvPicPr>
          <p:blipFill rotWithShape="1">
            <a:blip r:embed="rId6"/>
            <a:srcRect t="7356" b="7356"/>
            <a:stretch/>
          </p:blipFill>
          <p:spPr>
            <a:xfrm>
              <a:off x="6782065" y="3882071"/>
              <a:ext cx="4063999" cy="2286000"/>
            </a:xfrm>
            <a:prstGeom prst="roundRect">
              <a:avLst>
                <a:gd name="adj" fmla="val 10217"/>
              </a:avLst>
            </a:prstGeom>
            <a:ln w="38100">
              <a:solidFill>
                <a:srgbClr val="5ABAA8"/>
              </a:solidFill>
            </a:ln>
          </p:spPr>
        </p:pic>
      </p:grpSp>
    </p:spTree>
    <p:extLst>
      <p:ext uri="{BB962C8B-B14F-4D97-AF65-F5344CB8AC3E}">
        <p14:creationId xmlns:p14="http://schemas.microsoft.com/office/powerpoint/2010/main" val="4270088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1986857"/>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185900" y="-200905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1" name="TextBox 10">
            <a:extLst>
              <a:ext uri="{FF2B5EF4-FFF2-40B4-BE49-F238E27FC236}">
                <a16:creationId xmlns:a16="http://schemas.microsoft.com/office/drawing/2014/main" id="{7C789790-EA54-8AE5-7541-CCB735F3199C}"/>
              </a:ext>
            </a:extLst>
          </p:cNvPr>
          <p:cNvSpPr txBox="1"/>
          <p:nvPr/>
        </p:nvSpPr>
        <p:spPr>
          <a:xfrm>
            <a:off x="477202" y="-838186"/>
            <a:ext cx="6199369" cy="684803"/>
          </a:xfrm>
          <a:prstGeom prst="rect">
            <a:avLst/>
          </a:prstGeom>
          <a:solidFill>
            <a:srgbClr val="FFFF00"/>
          </a:solidFill>
        </p:spPr>
        <p:txBody>
          <a:bodyPr wrap="square" rtlCol="0">
            <a:spAutoFit/>
          </a:bodyPr>
          <a:lstStyle/>
          <a:p>
            <a:pPr>
              <a:lnSpc>
                <a:spcPct val="150000"/>
              </a:lnSpc>
            </a:pPr>
            <a:r>
              <a:rPr lang="en-US" sz="2800">
                <a:solidFill>
                  <a:srgbClr val="FF0000"/>
                </a:solidFill>
                <a:highlight>
                  <a:srgbClr val="FFFF00"/>
                </a:highlight>
                <a:latin typeface="#9Slide03 Arima Madurai Black" panose="00000A00000000000000" pitchFamily="2" charset="0"/>
                <a:cs typeface="#9Slide03 Arima Madurai Black" panose="00000A00000000000000" pitchFamily="2" charset="0"/>
              </a:rPr>
              <a:t>A, Quá trình chuyển hóa năng lượng.</a:t>
            </a:r>
            <a:endPar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22" name="Rectangle: Rounded Corners 21">
            <a:extLst>
              <a:ext uri="{FF2B5EF4-FFF2-40B4-BE49-F238E27FC236}">
                <a16:creationId xmlns:a16="http://schemas.microsoft.com/office/drawing/2014/main" id="{9B6304BA-563F-DDCF-30D5-6528C49F5925}"/>
              </a:ext>
            </a:extLst>
          </p:cNvPr>
          <p:cNvSpPr/>
          <p:nvPr/>
        </p:nvSpPr>
        <p:spPr>
          <a:xfrm>
            <a:off x="570979" y="226219"/>
            <a:ext cx="11050041" cy="6405562"/>
          </a:xfrm>
          <a:prstGeom prst="roundRect">
            <a:avLst>
              <a:gd name="adj" fmla="val 5469"/>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FD3D863-ED66-58B0-E384-EAE895BFF46F}"/>
              </a:ext>
            </a:extLst>
          </p:cNvPr>
          <p:cNvGrpSpPr/>
          <p:nvPr/>
        </p:nvGrpSpPr>
        <p:grpSpPr>
          <a:xfrm>
            <a:off x="1124974" y="515128"/>
            <a:ext cx="4530792" cy="2710672"/>
            <a:chOff x="597380" y="642257"/>
            <a:chExt cx="4530792" cy="2710672"/>
          </a:xfrm>
          <a:solidFill>
            <a:srgbClr val="F7FEE7"/>
          </a:solidFill>
        </p:grpSpPr>
        <p:sp>
          <p:nvSpPr>
            <p:cNvPr id="12" name="Rectangle: Rounded Corners 11">
              <a:extLst>
                <a:ext uri="{FF2B5EF4-FFF2-40B4-BE49-F238E27FC236}">
                  <a16:creationId xmlns:a16="http://schemas.microsoft.com/office/drawing/2014/main" id="{7E69BF1A-0829-FA4D-8D62-4AFC7D0760D4}"/>
                </a:ext>
              </a:extLst>
            </p:cNvPr>
            <p:cNvSpPr/>
            <p:nvPr/>
          </p:nvSpPr>
          <p:spPr>
            <a:xfrm>
              <a:off x="597380" y="642257"/>
              <a:ext cx="4530792" cy="2710672"/>
            </a:xfrm>
            <a:prstGeom prst="roundRect">
              <a:avLst>
                <a:gd name="adj" fmla="val 6385"/>
              </a:avLst>
            </a:prstGeom>
            <a:grp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ch tạo lửa từ kính lúp">
              <a:extLst>
                <a:ext uri="{FF2B5EF4-FFF2-40B4-BE49-F238E27FC236}">
                  <a16:creationId xmlns:a16="http://schemas.microsoft.com/office/drawing/2014/main" id="{8FF8F69F-8278-321F-B257-702184B60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1" b="7601"/>
            <a:stretch/>
          </p:blipFill>
          <p:spPr bwMode="auto">
            <a:xfrm>
              <a:off x="830821" y="854593"/>
              <a:ext cx="4064001" cy="2286000"/>
            </a:xfrm>
            <a:prstGeom prst="roundRect">
              <a:avLst>
                <a:gd name="adj" fmla="val 10318"/>
              </a:avLst>
            </a:prstGeom>
            <a:grpFill/>
            <a:ln w="38100">
              <a:solidFill>
                <a:srgbClr val="5ABAA8"/>
              </a:solidFill>
            </a:ln>
          </p:spPr>
        </p:pic>
      </p:grpSp>
      <p:grpSp>
        <p:nvGrpSpPr>
          <p:cNvPr id="18" name="Group 17">
            <a:extLst>
              <a:ext uri="{FF2B5EF4-FFF2-40B4-BE49-F238E27FC236}">
                <a16:creationId xmlns:a16="http://schemas.microsoft.com/office/drawing/2014/main" id="{4FE1BD3F-D501-D0A4-2F4D-B02425920E0B}"/>
              </a:ext>
            </a:extLst>
          </p:cNvPr>
          <p:cNvGrpSpPr/>
          <p:nvPr/>
        </p:nvGrpSpPr>
        <p:grpSpPr>
          <a:xfrm>
            <a:off x="6548622" y="510377"/>
            <a:ext cx="4530792" cy="2710672"/>
            <a:chOff x="6548622" y="510377"/>
            <a:chExt cx="4530792" cy="2710672"/>
          </a:xfrm>
        </p:grpSpPr>
        <p:sp>
          <p:nvSpPr>
            <p:cNvPr id="13" name="Rectangle: Rounded Corners 12">
              <a:extLst>
                <a:ext uri="{FF2B5EF4-FFF2-40B4-BE49-F238E27FC236}">
                  <a16:creationId xmlns:a16="http://schemas.microsoft.com/office/drawing/2014/main" id="{8F100622-BDAE-5DC5-6D9E-BC9FCA4C0D71}"/>
                </a:ext>
              </a:extLst>
            </p:cNvPr>
            <p:cNvSpPr/>
            <p:nvPr/>
          </p:nvSpPr>
          <p:spPr>
            <a:xfrm>
              <a:off x="6548622" y="510377"/>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vector kettle with boiling water on induction stove">
              <a:extLst>
                <a:ext uri="{FF2B5EF4-FFF2-40B4-BE49-F238E27FC236}">
                  <a16:creationId xmlns:a16="http://schemas.microsoft.com/office/drawing/2014/main" id="{D134CE83-BE54-3063-8ED4-FDE39A76C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2" b="782"/>
            <a:stretch/>
          </p:blipFill>
          <p:spPr bwMode="auto">
            <a:xfrm>
              <a:off x="6782064" y="727464"/>
              <a:ext cx="4064000" cy="2286000"/>
            </a:xfrm>
            <a:prstGeom prst="roundRect">
              <a:avLst>
                <a:gd name="adj" fmla="val 10608"/>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130903B-44B7-0804-AAC5-9C9AD7455FB0}"/>
              </a:ext>
            </a:extLst>
          </p:cNvPr>
          <p:cNvGrpSpPr/>
          <p:nvPr/>
        </p:nvGrpSpPr>
        <p:grpSpPr>
          <a:xfrm>
            <a:off x="1124974" y="3674486"/>
            <a:ext cx="4530792" cy="2710672"/>
            <a:chOff x="1124974" y="3674486"/>
            <a:chExt cx="4530792" cy="2710672"/>
          </a:xfrm>
        </p:grpSpPr>
        <p:sp>
          <p:nvSpPr>
            <p:cNvPr id="16" name="Rectangle: Rounded Corners 15">
              <a:extLst>
                <a:ext uri="{FF2B5EF4-FFF2-40B4-BE49-F238E27FC236}">
                  <a16:creationId xmlns:a16="http://schemas.microsoft.com/office/drawing/2014/main" id="{1E264338-6C3C-6EFE-35FC-55420D8006B1}"/>
                </a:ext>
              </a:extLst>
            </p:cNvPr>
            <p:cNvSpPr/>
            <p:nvPr/>
          </p:nvSpPr>
          <p:spPr>
            <a:xfrm>
              <a:off x="1124974" y="3674486"/>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Búa đóng đinh là gì và cách sử dụng búa INGCO | Tecostore">
              <a:extLst>
                <a:ext uri="{FF2B5EF4-FFF2-40B4-BE49-F238E27FC236}">
                  <a16:creationId xmlns:a16="http://schemas.microsoft.com/office/drawing/2014/main" id="{DA22D19D-F962-56D9-3C06-1EA93A941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3" b="7813"/>
            <a:stretch/>
          </p:blipFill>
          <p:spPr bwMode="auto">
            <a:xfrm>
              <a:off x="1358416" y="3882071"/>
              <a:ext cx="4064000" cy="2286000"/>
            </a:xfrm>
            <a:prstGeom prst="roundRect">
              <a:avLst>
                <a:gd name="adj" fmla="val 8413"/>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E210BB63-49A6-1A37-972A-94B95BA10611}"/>
              </a:ext>
            </a:extLst>
          </p:cNvPr>
          <p:cNvGrpSpPr/>
          <p:nvPr/>
        </p:nvGrpSpPr>
        <p:grpSpPr>
          <a:xfrm>
            <a:off x="6548622" y="3669735"/>
            <a:ext cx="4530792" cy="2710672"/>
            <a:chOff x="6548622" y="3669735"/>
            <a:chExt cx="4530792" cy="2710672"/>
          </a:xfrm>
        </p:grpSpPr>
        <p:sp>
          <p:nvSpPr>
            <p:cNvPr id="19" name="Rectangle: Rounded Corners 18">
              <a:extLst>
                <a:ext uri="{FF2B5EF4-FFF2-40B4-BE49-F238E27FC236}">
                  <a16:creationId xmlns:a16="http://schemas.microsoft.com/office/drawing/2014/main" id="{0F8813EF-CE29-CBEA-6C16-1426EE84DF28}"/>
                </a:ext>
              </a:extLst>
            </p:cNvPr>
            <p:cNvSpPr/>
            <p:nvPr/>
          </p:nvSpPr>
          <p:spPr>
            <a:xfrm>
              <a:off x="6548622" y="3669735"/>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BE2E7D-D2C2-A912-950B-6F459BCEE132}"/>
                </a:ext>
              </a:extLst>
            </p:cNvPr>
            <p:cNvPicPr>
              <a:picLocks noChangeAspect="1"/>
            </p:cNvPicPr>
            <p:nvPr/>
          </p:nvPicPr>
          <p:blipFill rotWithShape="1">
            <a:blip r:embed="rId6"/>
            <a:srcRect t="7356" b="7356"/>
            <a:stretch/>
          </p:blipFill>
          <p:spPr>
            <a:xfrm>
              <a:off x="6782065" y="3882071"/>
              <a:ext cx="4063999" cy="2286000"/>
            </a:xfrm>
            <a:prstGeom prst="roundRect">
              <a:avLst>
                <a:gd name="adj" fmla="val 10217"/>
              </a:avLst>
            </a:prstGeom>
            <a:ln w="38100">
              <a:solidFill>
                <a:srgbClr val="5ABAA8"/>
              </a:solidFill>
            </a:ln>
          </p:spPr>
        </p:pic>
      </p:grpSp>
    </p:spTree>
    <p:extLst>
      <p:ext uri="{BB962C8B-B14F-4D97-AF65-F5344CB8AC3E}">
        <p14:creationId xmlns:p14="http://schemas.microsoft.com/office/powerpoint/2010/main" val="3115848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52CB7C9C-3CBF-63A0-46E7-DB5E0B5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101" y="117388"/>
            <a:ext cx="4769471" cy="3577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r Pressure Food Sticker by Tiller &amp; Hatch for iOS &amp; Android | GIPHY">
            <a:extLst>
              <a:ext uri="{FF2B5EF4-FFF2-40B4-BE49-F238E27FC236}">
                <a16:creationId xmlns:a16="http://schemas.microsoft.com/office/drawing/2014/main" id="{43F9CB57-8183-3966-DF7C-C200EE707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16" y="-179965"/>
            <a:ext cx="3617598" cy="36175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B94C243-DEFE-0CBB-B7AB-1A59ADF07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300" y="117388"/>
            <a:ext cx="3949700" cy="29622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9B3FBE-605B-9BE7-4E0F-5A65683F2DAF}"/>
              </a:ext>
            </a:extLst>
          </p:cNvPr>
          <p:cNvCxnSpPr>
            <a:cxnSpLocks/>
          </p:cNvCxnSpPr>
          <p:nvPr/>
        </p:nvCxnSpPr>
        <p:spPr>
          <a:xfrm>
            <a:off x="4058565" y="0"/>
            <a:ext cx="0" cy="436410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147ECD3-EE37-E07E-7234-B7A3189A75BD}"/>
              </a:ext>
            </a:extLst>
          </p:cNvPr>
          <p:cNvCxnSpPr>
            <a:cxnSpLocks/>
          </p:cNvCxnSpPr>
          <p:nvPr/>
        </p:nvCxnSpPr>
        <p:spPr>
          <a:xfrm>
            <a:off x="8044320" y="0"/>
            <a:ext cx="0" cy="4364101"/>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713F0C63-7C07-44C8-DFC1-F8DEFC6B6404}"/>
              </a:ext>
            </a:extLst>
          </p:cNvPr>
          <p:cNvSpPr/>
          <p:nvPr/>
        </p:nvSpPr>
        <p:spPr>
          <a:xfrm>
            <a:off x="4271407" y="7238106"/>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Chiếc xe ô tô không phải tự nhiên mà có thể chạy được trên đường</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8" name="Rectangle: Rounded Corners 27">
            <a:extLst>
              <a:ext uri="{FF2B5EF4-FFF2-40B4-BE49-F238E27FC236}">
                <a16:creationId xmlns:a16="http://schemas.microsoft.com/office/drawing/2014/main" id="{BE40BBAA-569E-CF27-9C5D-F98D2E06540A}"/>
              </a:ext>
            </a:extLst>
          </p:cNvPr>
          <p:cNvSpPr/>
          <p:nvPr/>
        </p:nvSpPr>
        <p:spPr>
          <a:xfrm>
            <a:off x="203048" y="7236897"/>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Cơm bỏ vào nồi cơm điện không tự nhiên mà chín</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9" name="Rectangle: Rounded Corners 28">
            <a:extLst>
              <a:ext uri="{FF2B5EF4-FFF2-40B4-BE49-F238E27FC236}">
                <a16:creationId xmlns:a16="http://schemas.microsoft.com/office/drawing/2014/main" id="{4DCD59EE-F19B-4588-41F5-FA3C79FB2EBE}"/>
              </a:ext>
            </a:extLst>
          </p:cNvPr>
          <p:cNvSpPr/>
          <p:nvPr/>
        </p:nvSpPr>
        <p:spPr>
          <a:xfrm>
            <a:off x="8310001" y="7236897"/>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Cây cối cũng không tự nhiên mà xuất hiện và phát triển tươi tốt</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19" name="Group 18">
            <a:extLst>
              <a:ext uri="{FF2B5EF4-FFF2-40B4-BE49-F238E27FC236}">
                <a16:creationId xmlns:a16="http://schemas.microsoft.com/office/drawing/2014/main" id="{40150E62-FA8E-5317-1D9E-D39A4DD2B859}"/>
              </a:ext>
            </a:extLst>
          </p:cNvPr>
          <p:cNvGrpSpPr/>
          <p:nvPr/>
        </p:nvGrpSpPr>
        <p:grpSpPr>
          <a:xfrm>
            <a:off x="477202" y="3428999"/>
            <a:ext cx="11237596" cy="3172805"/>
            <a:chOff x="477202" y="3428999"/>
            <a:chExt cx="11237596" cy="3172805"/>
          </a:xfrm>
        </p:grpSpPr>
        <p:grpSp>
          <p:nvGrpSpPr>
            <p:cNvPr id="18" name="Group 17">
              <a:extLst>
                <a:ext uri="{FF2B5EF4-FFF2-40B4-BE49-F238E27FC236}">
                  <a16:creationId xmlns:a16="http://schemas.microsoft.com/office/drawing/2014/main" id="{E61B33EC-BB85-19A0-0FBF-7357459CDAFA}"/>
                </a:ext>
              </a:extLst>
            </p:cNvPr>
            <p:cNvGrpSpPr/>
            <p:nvPr/>
          </p:nvGrpSpPr>
          <p:grpSpPr>
            <a:xfrm>
              <a:off x="477202" y="3428999"/>
              <a:ext cx="11237596" cy="3172805"/>
              <a:chOff x="477202" y="3428999"/>
              <a:chExt cx="11237596" cy="3172805"/>
            </a:xfrm>
          </p:grpSpPr>
          <p:sp>
            <p:nvSpPr>
              <p:cNvPr id="10" name="Rectangle: Rounded Corners 9">
                <a:extLst>
                  <a:ext uri="{FF2B5EF4-FFF2-40B4-BE49-F238E27FC236}">
                    <a16:creationId xmlns:a16="http://schemas.microsoft.com/office/drawing/2014/main" id="{650CD710-117B-EF3B-70BB-0DD575941190}"/>
                  </a:ext>
                </a:extLst>
              </p:cNvPr>
              <p:cNvSpPr/>
              <p:nvPr/>
            </p:nvSpPr>
            <p:spPr>
              <a:xfrm>
                <a:off x="477202" y="3428999"/>
                <a:ext cx="11237596" cy="3172805"/>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7882DE-3A61-7728-9BB2-BA3C69683D2F}"/>
                  </a:ext>
                </a:extLst>
              </p:cNvPr>
              <p:cNvGrpSpPr/>
              <p:nvPr/>
            </p:nvGrpSpPr>
            <p:grpSpPr>
              <a:xfrm>
                <a:off x="2407577" y="3437633"/>
                <a:ext cx="7408774" cy="926468"/>
                <a:chOff x="2407577" y="3274896"/>
                <a:chExt cx="7408774" cy="926468"/>
              </a:xfrm>
            </p:grpSpPr>
            <p:sp>
              <p:nvSpPr>
                <p:cNvPr id="14" name="Freeform: Shape 13">
                  <a:extLst>
                    <a:ext uri="{FF2B5EF4-FFF2-40B4-BE49-F238E27FC236}">
                      <a16:creationId xmlns:a16="http://schemas.microsoft.com/office/drawing/2014/main" id="{647485F0-FE88-FC46-5736-B45F26CCB562}"/>
                    </a:ext>
                  </a:extLst>
                </p:cNvPr>
                <p:cNvSpPr/>
                <p:nvPr/>
              </p:nvSpPr>
              <p:spPr>
                <a:xfrm>
                  <a:off x="2407577" y="3274896"/>
                  <a:ext cx="7408774" cy="926468"/>
                </a:xfrm>
                <a:custGeom>
                  <a:avLst/>
                  <a:gdLst>
                    <a:gd name="connsiteX0" fmla="*/ 0 w 7408774"/>
                    <a:gd name="connsiteY0" fmla="*/ 0 h 926468"/>
                    <a:gd name="connsiteX1" fmla="*/ 7408774 w 7408774"/>
                    <a:gd name="connsiteY1" fmla="*/ 0 h 926468"/>
                    <a:gd name="connsiteX2" fmla="*/ 7408774 w 7408774"/>
                    <a:gd name="connsiteY2" fmla="*/ 630468 h 926468"/>
                    <a:gd name="connsiteX3" fmla="*/ 7112774 w 7408774"/>
                    <a:gd name="connsiteY3" fmla="*/ 926468 h 926468"/>
                    <a:gd name="connsiteX4" fmla="*/ 296000 w 7408774"/>
                    <a:gd name="connsiteY4" fmla="*/ 926468 h 926468"/>
                    <a:gd name="connsiteX5" fmla="*/ 0 w 7408774"/>
                    <a:gd name="connsiteY5" fmla="*/ 630468 h 9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774" h="926468">
                      <a:moveTo>
                        <a:pt x="0" y="0"/>
                      </a:moveTo>
                      <a:lnTo>
                        <a:pt x="7408774" y="0"/>
                      </a:lnTo>
                      <a:lnTo>
                        <a:pt x="7408774" y="630468"/>
                      </a:lnTo>
                      <a:cubicBezTo>
                        <a:pt x="7408774" y="793944"/>
                        <a:pt x="7276250" y="926468"/>
                        <a:pt x="7112774" y="926468"/>
                      </a:cubicBezTo>
                      <a:lnTo>
                        <a:pt x="296000" y="926468"/>
                      </a:lnTo>
                      <a:cubicBezTo>
                        <a:pt x="132524" y="926468"/>
                        <a:pt x="0" y="793944"/>
                        <a:pt x="0" y="630468"/>
                      </a:cubicBezTo>
                      <a:close/>
                    </a:path>
                  </a:pathLst>
                </a:cu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latin typeface="#9Slide03 Arima Madurai Black" panose="00000A00000000000000" pitchFamily="2" charset="0"/>
                    <a:cs typeface="#9Slide03 Arima Madurai Black" panose="00000A00000000000000" pitchFamily="2" charset="0"/>
                  </a:endParaRPr>
                </a:p>
              </p:txBody>
            </p:sp>
            <p:sp>
              <p:nvSpPr>
                <p:cNvPr id="16" name="TextBox 15">
                  <a:extLst>
                    <a:ext uri="{FF2B5EF4-FFF2-40B4-BE49-F238E27FC236}">
                      <a16:creationId xmlns:a16="http://schemas.microsoft.com/office/drawing/2014/main" id="{DD5BA911-45C3-9099-FD8A-D5F1DE94A945}"/>
                    </a:ext>
                  </a:extLst>
                </p:cNvPr>
                <p:cNvSpPr txBox="1"/>
                <p:nvPr/>
              </p:nvSpPr>
              <p:spPr>
                <a:xfrm>
                  <a:off x="3048000" y="3486408"/>
                  <a:ext cx="6096000"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VẤN ĐỀ ĐẶT RA</a:t>
                  </a:r>
                </a:p>
              </p:txBody>
            </p:sp>
          </p:grpSp>
        </p:grpSp>
        <p:sp>
          <p:nvSpPr>
            <p:cNvPr id="5" name="TextBox 4">
              <a:extLst>
                <a:ext uri="{FF2B5EF4-FFF2-40B4-BE49-F238E27FC236}">
                  <a16:creationId xmlns:a16="http://schemas.microsoft.com/office/drawing/2014/main" id="{8F2895BE-CDEA-0915-59E9-1C64B153F97F}"/>
                </a:ext>
              </a:extLst>
            </p:cNvPr>
            <p:cNvSpPr txBox="1"/>
            <p:nvPr/>
          </p:nvSpPr>
          <p:spPr>
            <a:xfrm>
              <a:off x="865595" y="4494220"/>
              <a:ext cx="10492738" cy="1977464"/>
            </a:xfrm>
            <a:prstGeom prst="rect">
              <a:avLst/>
            </a:prstGeom>
            <a:noFill/>
          </p:spPr>
          <p:txBody>
            <a:bodyPr wrap="square">
              <a:spAutoFit/>
            </a:bodyPr>
            <a:lstStyle/>
            <a:p>
              <a:pPr algn="just">
                <a:lnSpc>
                  <a:spcPct val="150000"/>
                </a:lnSpc>
              </a:pPr>
              <a:r>
                <a:rPr lang="vi-VN" sz="28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Theo các em, có phải tự nhiên mà chiếc xe ô tô có thể chạy được trên đường, cơm bỏ vào nồi cơm điện tự chín, cây cối tự xuất hiện và phát triển tươi tốt? </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2508253188"/>
      </p:ext>
    </p:extLst>
  </p:cSld>
  <p:clrMapOvr>
    <a:masterClrMapping/>
  </p:clrMapOvr>
  <p:transition spd="slow">
    <p:wipe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1000"/>
                                            <p:tgtEl>
                                              <p:spTgt spid="21"/>
                                            </p:tgtEl>
                                          </p:cBhvr>
                                        </p:animEffect>
                                      </p:childTnLst>
                                    </p:cTn>
                                  </p:par>
                                  <p:par>
                                    <p:cTn id="12" presetID="22" presetClass="entr" presetSubtype="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1000"/>
                                            <p:tgtEl>
                                              <p:spTgt spid="24"/>
                                            </p:tgtEl>
                                          </p:cBhvr>
                                        </p:animEffect>
                                      </p:childTnLst>
                                    </p:cTn>
                                  </p:par>
                                  <p:par>
                                    <p:cTn id="15" presetID="2" presetClass="entr" presetSubtype="4" accel="14000" fill="hold" nodeType="withEffect" p14:presetBounceEnd="84000">
                                      <p:stCondLst>
                                        <p:cond delay="750"/>
                                      </p:stCondLst>
                                      <p:childTnLst>
                                        <p:set>
                                          <p:cBhvr>
                                            <p:cTn id="16" dur="1" fill="hold">
                                              <p:stCondLst>
                                                <p:cond delay="0"/>
                                              </p:stCondLst>
                                            </p:cTn>
                                            <p:tgtEl>
                                              <p:spTgt spid="1030"/>
                                            </p:tgtEl>
                                            <p:attrNameLst>
                                              <p:attrName>style.visibility</p:attrName>
                                            </p:attrNameLst>
                                          </p:cBhvr>
                                          <p:to>
                                            <p:strVal val="visible"/>
                                          </p:to>
                                        </p:set>
                                        <p:anim calcmode="lin" valueType="num" p14:bounceEnd="84000">
                                          <p:cBhvr additive="base">
                                            <p:cTn id="17" dur="2500" fill="hold"/>
                                            <p:tgtEl>
                                              <p:spTgt spid="1030"/>
                                            </p:tgtEl>
                                            <p:attrNameLst>
                                              <p:attrName>ppt_x</p:attrName>
                                            </p:attrNameLst>
                                          </p:cBhvr>
                                          <p:tavLst>
                                            <p:tav tm="0">
                                              <p:val>
                                                <p:strVal val="#ppt_x"/>
                                              </p:val>
                                            </p:tav>
                                            <p:tav tm="100000">
                                              <p:val>
                                                <p:strVal val="#ppt_x"/>
                                              </p:val>
                                            </p:tav>
                                          </p:tavLst>
                                        </p:anim>
                                        <p:anim calcmode="lin" valueType="num" p14:bounceEnd="84000">
                                          <p:cBhvr additive="base">
                                            <p:cTn id="18" dur="2500" fill="hold"/>
                                            <p:tgtEl>
                                              <p:spTgt spid="1030"/>
                                            </p:tgtEl>
                                            <p:attrNameLst>
                                              <p:attrName>ppt_y</p:attrName>
                                            </p:attrNameLst>
                                          </p:cBhvr>
                                          <p:tavLst>
                                            <p:tav tm="0">
                                              <p:val>
                                                <p:strVal val="1+#ppt_h/2"/>
                                              </p:val>
                                            </p:tav>
                                            <p:tav tm="100000">
                                              <p:val>
                                                <p:strVal val="#ppt_y"/>
                                              </p:val>
                                            </p:tav>
                                          </p:tavLst>
                                        </p:anim>
                                      </p:childTnLst>
                                    </p:cTn>
                                  </p:par>
                                  <p:par>
                                    <p:cTn id="19" presetID="2" presetClass="entr" presetSubtype="4" accel="14000" fill="hold" nodeType="withEffect" p14:presetBounceEnd="84000">
                                      <p:stCondLst>
                                        <p:cond delay="750"/>
                                      </p:stCondLst>
                                      <p:childTnLst>
                                        <p:set>
                                          <p:cBhvr>
                                            <p:cTn id="20" dur="1" fill="hold">
                                              <p:stCondLst>
                                                <p:cond delay="0"/>
                                              </p:stCondLst>
                                            </p:cTn>
                                            <p:tgtEl>
                                              <p:spTgt spid="1026"/>
                                            </p:tgtEl>
                                            <p:attrNameLst>
                                              <p:attrName>style.visibility</p:attrName>
                                            </p:attrNameLst>
                                          </p:cBhvr>
                                          <p:to>
                                            <p:strVal val="visible"/>
                                          </p:to>
                                        </p:set>
                                        <p:anim calcmode="lin" valueType="num" p14:bounceEnd="84000">
                                          <p:cBhvr additive="base">
                                            <p:cTn id="21" dur="2000" fill="hold"/>
                                            <p:tgtEl>
                                              <p:spTgt spid="1026"/>
                                            </p:tgtEl>
                                            <p:attrNameLst>
                                              <p:attrName>ppt_x</p:attrName>
                                            </p:attrNameLst>
                                          </p:cBhvr>
                                          <p:tavLst>
                                            <p:tav tm="0">
                                              <p:val>
                                                <p:strVal val="#ppt_x"/>
                                              </p:val>
                                            </p:tav>
                                            <p:tav tm="100000">
                                              <p:val>
                                                <p:strVal val="#ppt_x"/>
                                              </p:val>
                                            </p:tav>
                                          </p:tavLst>
                                        </p:anim>
                                        <p:anim calcmode="lin" valueType="num" p14:bounceEnd="84000">
                                          <p:cBhvr additive="base">
                                            <p:cTn id="22" dur="20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accel="14000" fill="hold" nodeType="withEffect" p14:presetBounceEnd="84000">
                                      <p:stCondLst>
                                        <p:cond delay="750"/>
                                      </p:stCondLst>
                                      <p:childTnLst>
                                        <p:set>
                                          <p:cBhvr>
                                            <p:cTn id="24" dur="1" fill="hold">
                                              <p:stCondLst>
                                                <p:cond delay="0"/>
                                              </p:stCondLst>
                                            </p:cTn>
                                            <p:tgtEl>
                                              <p:spTgt spid="1032"/>
                                            </p:tgtEl>
                                            <p:attrNameLst>
                                              <p:attrName>style.visibility</p:attrName>
                                            </p:attrNameLst>
                                          </p:cBhvr>
                                          <p:to>
                                            <p:strVal val="visible"/>
                                          </p:to>
                                        </p:set>
                                        <p:anim calcmode="lin" valueType="num" p14:bounceEnd="84000">
                                          <p:cBhvr additive="base">
                                            <p:cTn id="25" dur="2500" fill="hold"/>
                                            <p:tgtEl>
                                              <p:spTgt spid="1032"/>
                                            </p:tgtEl>
                                            <p:attrNameLst>
                                              <p:attrName>ppt_x</p:attrName>
                                            </p:attrNameLst>
                                          </p:cBhvr>
                                          <p:tavLst>
                                            <p:tav tm="0">
                                              <p:val>
                                                <p:strVal val="#ppt_x"/>
                                              </p:val>
                                            </p:tav>
                                            <p:tav tm="100000">
                                              <p:val>
                                                <p:strVal val="#ppt_x"/>
                                              </p:val>
                                            </p:tav>
                                          </p:tavLst>
                                        </p:anim>
                                        <p:anim calcmode="lin" valueType="num" p14:bounceEnd="84000">
                                          <p:cBhvr additive="base">
                                            <p:cTn id="26" dur="2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1000"/>
                                            <p:tgtEl>
                                              <p:spTgt spid="21"/>
                                            </p:tgtEl>
                                          </p:cBhvr>
                                        </p:animEffect>
                                      </p:childTnLst>
                                    </p:cTn>
                                  </p:par>
                                  <p:par>
                                    <p:cTn id="12" presetID="22" presetClass="entr" presetSubtype="1"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1000"/>
                                            <p:tgtEl>
                                              <p:spTgt spid="24"/>
                                            </p:tgtEl>
                                          </p:cBhvr>
                                        </p:animEffect>
                                      </p:childTnLst>
                                    </p:cTn>
                                  </p:par>
                                  <p:par>
                                    <p:cTn id="15" presetID="2" presetClass="entr" presetSubtype="4" accel="14000" fill="hold" nodeType="withEffect">
                                      <p:stCondLst>
                                        <p:cond delay="750"/>
                                      </p:stCondLst>
                                      <p:childTnLst>
                                        <p:set>
                                          <p:cBhvr>
                                            <p:cTn id="16" dur="1" fill="hold">
                                              <p:stCondLst>
                                                <p:cond delay="0"/>
                                              </p:stCondLst>
                                            </p:cTn>
                                            <p:tgtEl>
                                              <p:spTgt spid="1030"/>
                                            </p:tgtEl>
                                            <p:attrNameLst>
                                              <p:attrName>style.visibility</p:attrName>
                                            </p:attrNameLst>
                                          </p:cBhvr>
                                          <p:to>
                                            <p:strVal val="visible"/>
                                          </p:to>
                                        </p:set>
                                        <p:anim calcmode="lin" valueType="num">
                                          <p:cBhvr additive="base">
                                            <p:cTn id="17" dur="2500" fill="hold"/>
                                            <p:tgtEl>
                                              <p:spTgt spid="1030"/>
                                            </p:tgtEl>
                                            <p:attrNameLst>
                                              <p:attrName>ppt_x</p:attrName>
                                            </p:attrNameLst>
                                          </p:cBhvr>
                                          <p:tavLst>
                                            <p:tav tm="0">
                                              <p:val>
                                                <p:strVal val="#ppt_x"/>
                                              </p:val>
                                            </p:tav>
                                            <p:tav tm="100000">
                                              <p:val>
                                                <p:strVal val="#ppt_x"/>
                                              </p:val>
                                            </p:tav>
                                          </p:tavLst>
                                        </p:anim>
                                        <p:anim calcmode="lin" valueType="num">
                                          <p:cBhvr additive="base">
                                            <p:cTn id="18" dur="2500" fill="hold"/>
                                            <p:tgtEl>
                                              <p:spTgt spid="1030"/>
                                            </p:tgtEl>
                                            <p:attrNameLst>
                                              <p:attrName>ppt_y</p:attrName>
                                            </p:attrNameLst>
                                          </p:cBhvr>
                                          <p:tavLst>
                                            <p:tav tm="0">
                                              <p:val>
                                                <p:strVal val="1+#ppt_h/2"/>
                                              </p:val>
                                            </p:tav>
                                            <p:tav tm="100000">
                                              <p:val>
                                                <p:strVal val="#ppt_y"/>
                                              </p:val>
                                            </p:tav>
                                          </p:tavLst>
                                        </p:anim>
                                      </p:childTnLst>
                                    </p:cTn>
                                  </p:par>
                                  <p:par>
                                    <p:cTn id="19" presetID="2" presetClass="entr" presetSubtype="4" accel="14000" fill="hold" nodeType="withEffect">
                                      <p:stCondLst>
                                        <p:cond delay="750"/>
                                      </p:stCondLst>
                                      <p:childTnLst>
                                        <p:set>
                                          <p:cBhvr>
                                            <p:cTn id="20" dur="1" fill="hold">
                                              <p:stCondLst>
                                                <p:cond delay="0"/>
                                              </p:stCondLst>
                                            </p:cTn>
                                            <p:tgtEl>
                                              <p:spTgt spid="1026"/>
                                            </p:tgtEl>
                                            <p:attrNameLst>
                                              <p:attrName>style.visibility</p:attrName>
                                            </p:attrNameLst>
                                          </p:cBhvr>
                                          <p:to>
                                            <p:strVal val="visible"/>
                                          </p:to>
                                        </p:set>
                                        <p:anim calcmode="lin" valueType="num">
                                          <p:cBhvr additive="base">
                                            <p:cTn id="21" dur="2000" fill="hold"/>
                                            <p:tgtEl>
                                              <p:spTgt spid="1026"/>
                                            </p:tgtEl>
                                            <p:attrNameLst>
                                              <p:attrName>ppt_x</p:attrName>
                                            </p:attrNameLst>
                                          </p:cBhvr>
                                          <p:tavLst>
                                            <p:tav tm="0">
                                              <p:val>
                                                <p:strVal val="#ppt_x"/>
                                              </p:val>
                                            </p:tav>
                                            <p:tav tm="100000">
                                              <p:val>
                                                <p:strVal val="#ppt_x"/>
                                              </p:val>
                                            </p:tav>
                                          </p:tavLst>
                                        </p:anim>
                                        <p:anim calcmode="lin" valueType="num">
                                          <p:cBhvr additive="base">
                                            <p:cTn id="22" dur="2000" fill="hold"/>
                                            <p:tgtEl>
                                              <p:spTgt spid="1026"/>
                                            </p:tgtEl>
                                            <p:attrNameLst>
                                              <p:attrName>ppt_y</p:attrName>
                                            </p:attrNameLst>
                                          </p:cBhvr>
                                          <p:tavLst>
                                            <p:tav tm="0">
                                              <p:val>
                                                <p:strVal val="1+#ppt_h/2"/>
                                              </p:val>
                                            </p:tav>
                                            <p:tav tm="100000">
                                              <p:val>
                                                <p:strVal val="#ppt_y"/>
                                              </p:val>
                                            </p:tav>
                                          </p:tavLst>
                                        </p:anim>
                                      </p:childTnLst>
                                    </p:cTn>
                                  </p:par>
                                  <p:par>
                                    <p:cTn id="23" presetID="2" presetClass="entr" presetSubtype="4" accel="14000" fill="hold" nodeType="withEffect">
                                      <p:stCondLst>
                                        <p:cond delay="750"/>
                                      </p:stCondLst>
                                      <p:childTnLst>
                                        <p:set>
                                          <p:cBhvr>
                                            <p:cTn id="24" dur="1" fill="hold">
                                              <p:stCondLst>
                                                <p:cond delay="0"/>
                                              </p:stCondLst>
                                            </p:cTn>
                                            <p:tgtEl>
                                              <p:spTgt spid="1032"/>
                                            </p:tgtEl>
                                            <p:attrNameLst>
                                              <p:attrName>style.visibility</p:attrName>
                                            </p:attrNameLst>
                                          </p:cBhvr>
                                          <p:to>
                                            <p:strVal val="visible"/>
                                          </p:to>
                                        </p:set>
                                        <p:anim calcmode="lin" valueType="num">
                                          <p:cBhvr additive="base">
                                            <p:cTn id="25" dur="2500" fill="hold"/>
                                            <p:tgtEl>
                                              <p:spTgt spid="1032"/>
                                            </p:tgtEl>
                                            <p:attrNameLst>
                                              <p:attrName>ppt_x</p:attrName>
                                            </p:attrNameLst>
                                          </p:cBhvr>
                                          <p:tavLst>
                                            <p:tav tm="0">
                                              <p:val>
                                                <p:strVal val="#ppt_x"/>
                                              </p:val>
                                            </p:tav>
                                            <p:tav tm="100000">
                                              <p:val>
                                                <p:strVal val="#ppt_x"/>
                                              </p:val>
                                            </p:tav>
                                          </p:tavLst>
                                        </p:anim>
                                        <p:anim calcmode="lin" valueType="num">
                                          <p:cBhvr additive="base">
                                            <p:cTn id="26" dur="2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5" name="!!1">
            <a:extLst>
              <a:ext uri="{FF2B5EF4-FFF2-40B4-BE49-F238E27FC236}">
                <a16:creationId xmlns:a16="http://schemas.microsoft.com/office/drawing/2014/main" id="{EE4CEFEF-3B60-32DF-911D-E6ED75BDD46C}"/>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7" name="Rectangle 96">
            <a:extLst>
              <a:ext uri="{FF2B5EF4-FFF2-40B4-BE49-F238E27FC236}">
                <a16:creationId xmlns:a16="http://schemas.microsoft.com/office/drawing/2014/main" id="{ABF89F4A-5B60-7417-61C4-10C2E1B14309}"/>
              </a:ext>
            </a:extLst>
          </p:cNvPr>
          <p:cNvSpPr/>
          <p:nvPr/>
        </p:nvSpPr>
        <p:spPr>
          <a:xfrm>
            <a:off x="4505325" y="-561975"/>
            <a:ext cx="7686675"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Teacher Cartoon Gif Transparent">
            <a:extLst>
              <a:ext uri="{FF2B5EF4-FFF2-40B4-BE49-F238E27FC236}">
                <a16:creationId xmlns:a16="http://schemas.microsoft.com/office/drawing/2014/main" id="{65F2CB1E-BDB6-8EBC-5E8A-A7ABCC9E9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4641" y="2590800"/>
            <a:ext cx="4882379" cy="426720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a:extLst>
              <a:ext uri="{FF2B5EF4-FFF2-40B4-BE49-F238E27FC236}">
                <a16:creationId xmlns:a16="http://schemas.microsoft.com/office/drawing/2014/main" id="{CBEF3E92-BDBE-1014-E69A-831DFD4FD3A0}"/>
              </a:ext>
            </a:extLst>
          </p:cNvPr>
          <p:cNvGrpSpPr/>
          <p:nvPr/>
        </p:nvGrpSpPr>
        <p:grpSpPr>
          <a:xfrm>
            <a:off x="5077020" y="956820"/>
            <a:ext cx="6503152" cy="4934857"/>
            <a:chOff x="4855029" y="1233713"/>
            <a:chExt cx="6503152" cy="4934857"/>
          </a:xfrm>
        </p:grpSpPr>
        <p:sp>
          <p:nvSpPr>
            <p:cNvPr id="28" name="Rectangle: Rounded Corners 27">
              <a:extLst>
                <a:ext uri="{FF2B5EF4-FFF2-40B4-BE49-F238E27FC236}">
                  <a16:creationId xmlns:a16="http://schemas.microsoft.com/office/drawing/2014/main" id="{77F6DF45-AE76-0411-6813-280B88C193E1}"/>
                </a:ext>
              </a:extLst>
            </p:cNvPr>
            <p:cNvSpPr/>
            <p:nvPr/>
          </p:nvSpPr>
          <p:spPr>
            <a:xfrm>
              <a:off x="4855029" y="1233713"/>
              <a:ext cx="6503152" cy="4934857"/>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7197606-439C-1033-DA48-2B817520E0E5}"/>
                </a:ext>
              </a:extLst>
            </p:cNvPr>
            <p:cNvSpPr/>
            <p:nvPr/>
          </p:nvSpPr>
          <p:spPr>
            <a:xfrm>
              <a:off x="5638838" y="1242350"/>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03609038-1975-EBC5-1059-8B7099770B23}"/>
                </a:ext>
              </a:extLst>
            </p:cNvPr>
            <p:cNvSpPr txBox="1"/>
            <p:nvPr/>
          </p:nvSpPr>
          <p:spPr>
            <a:xfrm>
              <a:off x="5638836" y="1438664"/>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NHẬN XÉT</a:t>
              </a:r>
            </a:p>
          </p:txBody>
        </p:sp>
        <p:sp>
          <p:nvSpPr>
            <p:cNvPr id="31" name="TextBox 30">
              <a:extLst>
                <a:ext uri="{FF2B5EF4-FFF2-40B4-BE49-F238E27FC236}">
                  <a16:creationId xmlns:a16="http://schemas.microsoft.com/office/drawing/2014/main" id="{54C05CA9-3DDB-5163-04F5-D43150D81B46}"/>
                </a:ext>
              </a:extLst>
            </p:cNvPr>
            <p:cNvSpPr txBox="1"/>
            <p:nvPr/>
          </p:nvSpPr>
          <p:spPr>
            <a:xfrm>
              <a:off x="5096146" y="2451082"/>
              <a:ext cx="6020914" cy="3467933"/>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Năng lượng có thể chuyển từ dạng này sang dạng khác, truyền từ vật này sang vật khác dưới nhiều hình thức khác nhau: truyền năng lượng ánh sáng, truyền nhiệt, truyền năng lượng thông qua tác dụng lực, truyền năng lượng điện từ</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2518303748"/>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84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84000">
                                          <p:cBhvr additive="base">
                                            <p:cTn id="7" dur="2000" fill="hold"/>
                                            <p:tgtEl>
                                              <p:spTgt spid="26"/>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14:presetBounceEnd="84000">
                                      <p:stCondLst>
                                        <p:cond delay="500"/>
                                      </p:stCondLst>
                                      <p:childTnLst>
                                        <p:set>
                                          <p:cBhvr>
                                            <p:cTn id="10" dur="1" fill="hold">
                                              <p:stCondLst>
                                                <p:cond delay="0"/>
                                              </p:stCondLst>
                                            </p:cTn>
                                            <p:tgtEl>
                                              <p:spTgt spid="96"/>
                                            </p:tgtEl>
                                            <p:attrNameLst>
                                              <p:attrName>style.visibility</p:attrName>
                                            </p:attrNameLst>
                                          </p:cBhvr>
                                          <p:to>
                                            <p:strVal val="visible"/>
                                          </p:to>
                                        </p:set>
                                        <p:anim calcmode="lin" valueType="num" p14:bounceEnd="84000">
                                          <p:cBhvr additive="base">
                                            <p:cTn id="11" dur="2000" fill="hold"/>
                                            <p:tgtEl>
                                              <p:spTgt spid="96"/>
                                            </p:tgtEl>
                                            <p:attrNameLst>
                                              <p:attrName>ppt_x</p:attrName>
                                            </p:attrNameLst>
                                          </p:cBhvr>
                                          <p:tavLst>
                                            <p:tav tm="0">
                                              <p:val>
                                                <p:strVal val="#ppt_x"/>
                                              </p:val>
                                            </p:tav>
                                            <p:tav tm="100000">
                                              <p:val>
                                                <p:strVal val="#ppt_x"/>
                                              </p:val>
                                            </p:tav>
                                          </p:tavLst>
                                        </p:anim>
                                        <p:anim calcmode="lin" valueType="num" p14:bounceEnd="84000">
                                          <p:cBhvr additive="base">
                                            <p:cTn id="12" dur="20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000" fill="hold"/>
                                            <p:tgtEl>
                                              <p:spTgt spid="26"/>
                                            </p:tgtEl>
                                            <p:attrNameLst>
                                              <p:attrName>ppt_x</p:attrName>
                                            </p:attrNameLst>
                                          </p:cBhvr>
                                          <p:tavLst>
                                            <p:tav tm="0">
                                              <p:val>
                                                <p:strVal val="#ppt_x"/>
                                              </p:val>
                                            </p:tav>
                                            <p:tav tm="100000">
                                              <p:val>
                                                <p:strVal val="#ppt_x"/>
                                              </p:val>
                                            </p:tav>
                                          </p:tavLst>
                                        </p:anim>
                                        <p:anim calcmode="lin" valueType="num">
                                          <p:cBhvr additive="base">
                                            <p:cTn id="8" dur="20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stCondLst>
                                        <p:cond delay="500"/>
                                      </p:stCondLst>
                                      <p:childTnLst>
                                        <p:set>
                                          <p:cBhvr>
                                            <p:cTn id="10" dur="1" fill="hold">
                                              <p:stCondLst>
                                                <p:cond delay="0"/>
                                              </p:stCondLst>
                                            </p:cTn>
                                            <p:tgtEl>
                                              <p:spTgt spid="96"/>
                                            </p:tgtEl>
                                            <p:attrNameLst>
                                              <p:attrName>style.visibility</p:attrName>
                                            </p:attrNameLst>
                                          </p:cBhvr>
                                          <p:to>
                                            <p:strVal val="visible"/>
                                          </p:to>
                                        </p:set>
                                        <p:anim calcmode="lin" valueType="num">
                                          <p:cBhvr additive="base">
                                            <p:cTn id="11" dur="2000" fill="hold"/>
                                            <p:tgtEl>
                                              <p:spTgt spid="96"/>
                                            </p:tgtEl>
                                            <p:attrNameLst>
                                              <p:attrName>ppt_x</p:attrName>
                                            </p:attrNameLst>
                                          </p:cBhvr>
                                          <p:tavLst>
                                            <p:tav tm="0">
                                              <p:val>
                                                <p:strVal val="#ppt_x"/>
                                              </p:val>
                                            </p:tav>
                                            <p:tav tm="100000">
                                              <p:val>
                                                <p:strVal val="#ppt_x"/>
                                              </p:val>
                                            </p:tav>
                                          </p:tavLst>
                                        </p:anim>
                                        <p:anim calcmode="lin" valueType="num">
                                          <p:cBhvr additive="base">
                                            <p:cTn id="12" dur="20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1986857"/>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C0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185900" y="-200905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1" name="TextBox 10">
            <a:extLst>
              <a:ext uri="{FF2B5EF4-FFF2-40B4-BE49-F238E27FC236}">
                <a16:creationId xmlns:a16="http://schemas.microsoft.com/office/drawing/2014/main" id="{7C789790-EA54-8AE5-7541-CCB735F3199C}"/>
              </a:ext>
            </a:extLst>
          </p:cNvPr>
          <p:cNvSpPr txBox="1"/>
          <p:nvPr/>
        </p:nvSpPr>
        <p:spPr>
          <a:xfrm>
            <a:off x="477202" y="-838186"/>
            <a:ext cx="6199369" cy="684803"/>
          </a:xfrm>
          <a:prstGeom prst="rect">
            <a:avLst/>
          </a:prstGeom>
          <a:solidFill>
            <a:srgbClr val="FFFF00"/>
          </a:solidFill>
        </p:spPr>
        <p:txBody>
          <a:bodyPr wrap="square" rtlCol="0">
            <a:spAutoFit/>
          </a:bodyPr>
          <a:lstStyle/>
          <a:p>
            <a:pPr>
              <a:lnSpc>
                <a:spcPct val="150000"/>
              </a:lnSpc>
            </a:pPr>
            <a:r>
              <a:rPr lang="en-US" sz="2800">
                <a:solidFill>
                  <a:srgbClr val="C00000"/>
                </a:solidFill>
                <a:highlight>
                  <a:srgbClr val="FFFF00"/>
                </a:highlight>
                <a:latin typeface="#9Slide03 Arima Madurai Black" panose="00000A00000000000000" pitchFamily="2" charset="0"/>
                <a:cs typeface="#9Slide03 Arima Madurai Black" panose="00000A00000000000000" pitchFamily="2" charset="0"/>
              </a:rPr>
              <a:t>A, Quá trình chuyển hóa năng lượng.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22" name="Rectangle: Rounded Corners 21">
            <a:extLst>
              <a:ext uri="{FF2B5EF4-FFF2-40B4-BE49-F238E27FC236}">
                <a16:creationId xmlns:a16="http://schemas.microsoft.com/office/drawing/2014/main" id="{9B6304BA-563F-DDCF-30D5-6528C49F5925}"/>
              </a:ext>
            </a:extLst>
          </p:cNvPr>
          <p:cNvSpPr/>
          <p:nvPr/>
        </p:nvSpPr>
        <p:spPr>
          <a:xfrm>
            <a:off x="570979" y="226219"/>
            <a:ext cx="11050041" cy="6405562"/>
          </a:xfrm>
          <a:prstGeom prst="roundRect">
            <a:avLst>
              <a:gd name="adj" fmla="val 5469"/>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FD3D863-ED66-58B0-E384-EAE895BFF46F}"/>
              </a:ext>
            </a:extLst>
          </p:cNvPr>
          <p:cNvGrpSpPr/>
          <p:nvPr/>
        </p:nvGrpSpPr>
        <p:grpSpPr>
          <a:xfrm>
            <a:off x="1124974" y="515128"/>
            <a:ext cx="4530792" cy="2710672"/>
            <a:chOff x="597380" y="642257"/>
            <a:chExt cx="4530792" cy="2710672"/>
          </a:xfrm>
          <a:solidFill>
            <a:srgbClr val="F7FEE7"/>
          </a:solidFill>
        </p:grpSpPr>
        <p:sp>
          <p:nvSpPr>
            <p:cNvPr id="12" name="Rectangle: Rounded Corners 11">
              <a:extLst>
                <a:ext uri="{FF2B5EF4-FFF2-40B4-BE49-F238E27FC236}">
                  <a16:creationId xmlns:a16="http://schemas.microsoft.com/office/drawing/2014/main" id="{7E69BF1A-0829-FA4D-8D62-4AFC7D0760D4}"/>
                </a:ext>
              </a:extLst>
            </p:cNvPr>
            <p:cNvSpPr/>
            <p:nvPr/>
          </p:nvSpPr>
          <p:spPr>
            <a:xfrm>
              <a:off x="597380" y="642257"/>
              <a:ext cx="4530792" cy="2710672"/>
            </a:xfrm>
            <a:prstGeom prst="roundRect">
              <a:avLst>
                <a:gd name="adj" fmla="val 6385"/>
              </a:avLst>
            </a:prstGeom>
            <a:grp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ch tạo lửa từ kính lúp">
              <a:extLst>
                <a:ext uri="{FF2B5EF4-FFF2-40B4-BE49-F238E27FC236}">
                  <a16:creationId xmlns:a16="http://schemas.microsoft.com/office/drawing/2014/main" id="{8FF8F69F-8278-321F-B257-702184B60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1" b="7601"/>
            <a:stretch/>
          </p:blipFill>
          <p:spPr bwMode="auto">
            <a:xfrm>
              <a:off x="830821" y="854593"/>
              <a:ext cx="4064001" cy="2286000"/>
            </a:xfrm>
            <a:prstGeom prst="roundRect">
              <a:avLst>
                <a:gd name="adj" fmla="val 10318"/>
              </a:avLst>
            </a:prstGeom>
            <a:grpFill/>
            <a:ln w="38100">
              <a:solidFill>
                <a:srgbClr val="5ABAA8"/>
              </a:solidFill>
            </a:ln>
          </p:spPr>
        </p:pic>
      </p:grpSp>
      <p:grpSp>
        <p:nvGrpSpPr>
          <p:cNvPr id="2" name="Group 1">
            <a:extLst>
              <a:ext uri="{FF2B5EF4-FFF2-40B4-BE49-F238E27FC236}">
                <a16:creationId xmlns:a16="http://schemas.microsoft.com/office/drawing/2014/main" id="{3C504865-7198-C248-62AE-D196972436BA}"/>
              </a:ext>
            </a:extLst>
          </p:cNvPr>
          <p:cNvGrpSpPr/>
          <p:nvPr/>
        </p:nvGrpSpPr>
        <p:grpSpPr>
          <a:xfrm>
            <a:off x="6548622" y="510377"/>
            <a:ext cx="4530792" cy="2710672"/>
            <a:chOff x="6548622" y="510377"/>
            <a:chExt cx="4530792" cy="2710672"/>
          </a:xfrm>
        </p:grpSpPr>
        <p:sp>
          <p:nvSpPr>
            <p:cNvPr id="13" name="Rectangle: Rounded Corners 12">
              <a:extLst>
                <a:ext uri="{FF2B5EF4-FFF2-40B4-BE49-F238E27FC236}">
                  <a16:creationId xmlns:a16="http://schemas.microsoft.com/office/drawing/2014/main" id="{8F100622-BDAE-5DC5-6D9E-BC9FCA4C0D71}"/>
                </a:ext>
              </a:extLst>
            </p:cNvPr>
            <p:cNvSpPr/>
            <p:nvPr/>
          </p:nvSpPr>
          <p:spPr>
            <a:xfrm>
              <a:off x="6548622" y="510377"/>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vector kettle with boiling water on induction stove">
              <a:extLst>
                <a:ext uri="{FF2B5EF4-FFF2-40B4-BE49-F238E27FC236}">
                  <a16:creationId xmlns:a16="http://schemas.microsoft.com/office/drawing/2014/main" id="{D134CE83-BE54-3063-8ED4-FDE39A76C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2" b="782"/>
            <a:stretch/>
          </p:blipFill>
          <p:spPr bwMode="auto">
            <a:xfrm>
              <a:off x="6782064" y="727464"/>
              <a:ext cx="4064000" cy="2286000"/>
            </a:xfrm>
            <a:prstGeom prst="roundRect">
              <a:avLst>
                <a:gd name="adj" fmla="val 10608"/>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714961DA-8584-C201-9B0D-5FE48ACA5A13}"/>
              </a:ext>
            </a:extLst>
          </p:cNvPr>
          <p:cNvGrpSpPr/>
          <p:nvPr/>
        </p:nvGrpSpPr>
        <p:grpSpPr>
          <a:xfrm>
            <a:off x="1124974" y="3674486"/>
            <a:ext cx="4530792" cy="2710672"/>
            <a:chOff x="1124974" y="3674486"/>
            <a:chExt cx="4530792" cy="2710672"/>
          </a:xfrm>
        </p:grpSpPr>
        <p:sp>
          <p:nvSpPr>
            <p:cNvPr id="16" name="Rectangle: Rounded Corners 15">
              <a:extLst>
                <a:ext uri="{FF2B5EF4-FFF2-40B4-BE49-F238E27FC236}">
                  <a16:creationId xmlns:a16="http://schemas.microsoft.com/office/drawing/2014/main" id="{1E264338-6C3C-6EFE-35FC-55420D8006B1}"/>
                </a:ext>
              </a:extLst>
            </p:cNvPr>
            <p:cNvSpPr/>
            <p:nvPr/>
          </p:nvSpPr>
          <p:spPr>
            <a:xfrm>
              <a:off x="1124974" y="3674486"/>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Búa đóng đinh là gì và cách sử dụng búa INGCO | Tecostore">
              <a:extLst>
                <a:ext uri="{FF2B5EF4-FFF2-40B4-BE49-F238E27FC236}">
                  <a16:creationId xmlns:a16="http://schemas.microsoft.com/office/drawing/2014/main" id="{DA22D19D-F962-56D9-3C06-1EA93A941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3" b="7813"/>
            <a:stretch/>
          </p:blipFill>
          <p:spPr bwMode="auto">
            <a:xfrm>
              <a:off x="1358416" y="3882071"/>
              <a:ext cx="4064000" cy="2286000"/>
            </a:xfrm>
            <a:prstGeom prst="roundRect">
              <a:avLst>
                <a:gd name="adj" fmla="val 8413"/>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FFC7B709-8CA6-6589-2047-35F6884FCF21}"/>
              </a:ext>
            </a:extLst>
          </p:cNvPr>
          <p:cNvGrpSpPr/>
          <p:nvPr/>
        </p:nvGrpSpPr>
        <p:grpSpPr>
          <a:xfrm>
            <a:off x="6548622" y="3669735"/>
            <a:ext cx="4530792" cy="2710672"/>
            <a:chOff x="6548622" y="3669735"/>
            <a:chExt cx="4530792" cy="2710672"/>
          </a:xfrm>
        </p:grpSpPr>
        <p:sp>
          <p:nvSpPr>
            <p:cNvPr id="19" name="Rectangle: Rounded Corners 18">
              <a:extLst>
                <a:ext uri="{FF2B5EF4-FFF2-40B4-BE49-F238E27FC236}">
                  <a16:creationId xmlns:a16="http://schemas.microsoft.com/office/drawing/2014/main" id="{0F8813EF-CE29-CBEA-6C16-1426EE84DF28}"/>
                </a:ext>
              </a:extLst>
            </p:cNvPr>
            <p:cNvSpPr/>
            <p:nvPr/>
          </p:nvSpPr>
          <p:spPr>
            <a:xfrm>
              <a:off x="6548622" y="3669735"/>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BE2E7D-D2C2-A912-950B-6F459BCEE132}"/>
                </a:ext>
              </a:extLst>
            </p:cNvPr>
            <p:cNvPicPr>
              <a:picLocks noChangeAspect="1"/>
            </p:cNvPicPr>
            <p:nvPr/>
          </p:nvPicPr>
          <p:blipFill rotWithShape="1">
            <a:blip r:embed="rId6"/>
            <a:srcRect t="7356" b="7356"/>
            <a:stretch/>
          </p:blipFill>
          <p:spPr>
            <a:xfrm>
              <a:off x="6782065" y="3882071"/>
              <a:ext cx="4063999" cy="2286000"/>
            </a:xfrm>
            <a:prstGeom prst="roundRect">
              <a:avLst>
                <a:gd name="adj" fmla="val 10217"/>
              </a:avLst>
            </a:prstGeom>
            <a:ln w="38100">
              <a:solidFill>
                <a:srgbClr val="5ABAA8"/>
              </a:solidFill>
            </a:ln>
          </p:spPr>
        </p:pic>
      </p:grpSp>
    </p:spTree>
    <p:extLst>
      <p:ext uri="{BB962C8B-B14F-4D97-AF65-F5344CB8AC3E}">
        <p14:creationId xmlns:p14="http://schemas.microsoft.com/office/powerpoint/2010/main" val="1768986681"/>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1986857"/>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C0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185900" y="-2009052"/>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1" name="TextBox 10">
            <a:extLst>
              <a:ext uri="{FF2B5EF4-FFF2-40B4-BE49-F238E27FC236}">
                <a16:creationId xmlns:a16="http://schemas.microsoft.com/office/drawing/2014/main" id="{7C789790-EA54-8AE5-7541-CCB735F3199C}"/>
              </a:ext>
            </a:extLst>
          </p:cNvPr>
          <p:cNvSpPr txBox="1"/>
          <p:nvPr/>
        </p:nvSpPr>
        <p:spPr>
          <a:xfrm>
            <a:off x="477202" y="-838186"/>
            <a:ext cx="6199369" cy="684803"/>
          </a:xfrm>
          <a:prstGeom prst="rect">
            <a:avLst/>
          </a:prstGeom>
          <a:solidFill>
            <a:srgbClr val="FFFF00"/>
          </a:solidFill>
        </p:spPr>
        <p:txBody>
          <a:bodyPr wrap="square" rtlCol="0">
            <a:spAutoFit/>
          </a:bodyPr>
          <a:lstStyle/>
          <a:p>
            <a:pPr>
              <a:lnSpc>
                <a:spcPct val="150000"/>
              </a:lnSpc>
            </a:pPr>
            <a:r>
              <a:rPr lang="en-US" sz="2800">
                <a:solidFill>
                  <a:srgbClr val="C00000"/>
                </a:solidFill>
                <a:highlight>
                  <a:srgbClr val="FFFF00"/>
                </a:highlight>
                <a:latin typeface="#9Slide03 Arima Madurai Black" panose="00000A00000000000000" pitchFamily="2" charset="0"/>
                <a:cs typeface="#9Slide03 Arima Madurai Black" panose="00000A00000000000000" pitchFamily="2" charset="0"/>
              </a:rPr>
              <a:t>A, Quá trình chuyển hóa năng lượng.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22" name="Rectangle: Rounded Corners 21">
            <a:extLst>
              <a:ext uri="{FF2B5EF4-FFF2-40B4-BE49-F238E27FC236}">
                <a16:creationId xmlns:a16="http://schemas.microsoft.com/office/drawing/2014/main" id="{9B6304BA-563F-DDCF-30D5-6528C49F5925}"/>
              </a:ext>
            </a:extLst>
          </p:cNvPr>
          <p:cNvSpPr/>
          <p:nvPr/>
        </p:nvSpPr>
        <p:spPr>
          <a:xfrm>
            <a:off x="570979" y="226219"/>
            <a:ext cx="11050041" cy="13356432"/>
          </a:xfrm>
          <a:prstGeom prst="roundRect">
            <a:avLst>
              <a:gd name="adj" fmla="val 3055"/>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FD3D863-ED66-58B0-E384-EAE895BFF46F}"/>
              </a:ext>
            </a:extLst>
          </p:cNvPr>
          <p:cNvGrpSpPr/>
          <p:nvPr/>
        </p:nvGrpSpPr>
        <p:grpSpPr>
          <a:xfrm>
            <a:off x="1124974" y="515128"/>
            <a:ext cx="4530792" cy="2710672"/>
            <a:chOff x="597380" y="642257"/>
            <a:chExt cx="4530792" cy="2710672"/>
          </a:xfrm>
          <a:solidFill>
            <a:srgbClr val="F7FEE7"/>
          </a:solidFill>
        </p:grpSpPr>
        <p:sp>
          <p:nvSpPr>
            <p:cNvPr id="12" name="Rectangle: Rounded Corners 11">
              <a:extLst>
                <a:ext uri="{FF2B5EF4-FFF2-40B4-BE49-F238E27FC236}">
                  <a16:creationId xmlns:a16="http://schemas.microsoft.com/office/drawing/2014/main" id="{7E69BF1A-0829-FA4D-8D62-4AFC7D0760D4}"/>
                </a:ext>
              </a:extLst>
            </p:cNvPr>
            <p:cNvSpPr/>
            <p:nvPr/>
          </p:nvSpPr>
          <p:spPr>
            <a:xfrm>
              <a:off x="597380" y="642257"/>
              <a:ext cx="4530792" cy="2710672"/>
            </a:xfrm>
            <a:prstGeom prst="roundRect">
              <a:avLst>
                <a:gd name="adj" fmla="val 6385"/>
              </a:avLst>
            </a:prstGeom>
            <a:grp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ch tạo lửa từ kính lúp">
              <a:extLst>
                <a:ext uri="{FF2B5EF4-FFF2-40B4-BE49-F238E27FC236}">
                  <a16:creationId xmlns:a16="http://schemas.microsoft.com/office/drawing/2014/main" id="{8FF8F69F-8278-321F-B257-702184B60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1" b="7601"/>
            <a:stretch/>
          </p:blipFill>
          <p:spPr bwMode="auto">
            <a:xfrm>
              <a:off x="830821" y="854593"/>
              <a:ext cx="4064001" cy="2286000"/>
            </a:xfrm>
            <a:prstGeom prst="roundRect">
              <a:avLst>
                <a:gd name="adj" fmla="val 10318"/>
              </a:avLst>
            </a:prstGeom>
            <a:grpFill/>
            <a:ln w="38100">
              <a:solidFill>
                <a:srgbClr val="5ABAA8"/>
              </a:solidFill>
            </a:ln>
          </p:spPr>
        </p:pic>
      </p:grpSp>
      <p:grpSp>
        <p:nvGrpSpPr>
          <p:cNvPr id="2" name="Group 1">
            <a:extLst>
              <a:ext uri="{FF2B5EF4-FFF2-40B4-BE49-F238E27FC236}">
                <a16:creationId xmlns:a16="http://schemas.microsoft.com/office/drawing/2014/main" id="{3C504865-7198-C248-62AE-D196972436BA}"/>
              </a:ext>
            </a:extLst>
          </p:cNvPr>
          <p:cNvGrpSpPr/>
          <p:nvPr/>
        </p:nvGrpSpPr>
        <p:grpSpPr>
          <a:xfrm>
            <a:off x="6548622" y="7296025"/>
            <a:ext cx="4530792" cy="2710672"/>
            <a:chOff x="6548622" y="510377"/>
            <a:chExt cx="4530792" cy="2710672"/>
          </a:xfrm>
        </p:grpSpPr>
        <p:sp>
          <p:nvSpPr>
            <p:cNvPr id="13" name="Rectangle: Rounded Corners 12">
              <a:extLst>
                <a:ext uri="{FF2B5EF4-FFF2-40B4-BE49-F238E27FC236}">
                  <a16:creationId xmlns:a16="http://schemas.microsoft.com/office/drawing/2014/main" id="{8F100622-BDAE-5DC5-6D9E-BC9FCA4C0D71}"/>
                </a:ext>
              </a:extLst>
            </p:cNvPr>
            <p:cNvSpPr/>
            <p:nvPr/>
          </p:nvSpPr>
          <p:spPr>
            <a:xfrm>
              <a:off x="6548622" y="510377"/>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vector kettle with boiling water on induction stove">
              <a:extLst>
                <a:ext uri="{FF2B5EF4-FFF2-40B4-BE49-F238E27FC236}">
                  <a16:creationId xmlns:a16="http://schemas.microsoft.com/office/drawing/2014/main" id="{D134CE83-BE54-3063-8ED4-FDE39A76C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2" b="782"/>
            <a:stretch/>
          </p:blipFill>
          <p:spPr bwMode="auto">
            <a:xfrm>
              <a:off x="6782064" y="727464"/>
              <a:ext cx="4064000" cy="2286000"/>
            </a:xfrm>
            <a:prstGeom prst="roundRect">
              <a:avLst>
                <a:gd name="adj" fmla="val 10608"/>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714961DA-8584-C201-9B0D-5FE48ACA5A13}"/>
              </a:ext>
            </a:extLst>
          </p:cNvPr>
          <p:cNvGrpSpPr/>
          <p:nvPr/>
        </p:nvGrpSpPr>
        <p:grpSpPr>
          <a:xfrm>
            <a:off x="1124974" y="3674486"/>
            <a:ext cx="4530792" cy="2710672"/>
            <a:chOff x="1124974" y="3674486"/>
            <a:chExt cx="4530792" cy="2710672"/>
          </a:xfrm>
        </p:grpSpPr>
        <p:sp>
          <p:nvSpPr>
            <p:cNvPr id="16" name="Rectangle: Rounded Corners 15">
              <a:extLst>
                <a:ext uri="{FF2B5EF4-FFF2-40B4-BE49-F238E27FC236}">
                  <a16:creationId xmlns:a16="http://schemas.microsoft.com/office/drawing/2014/main" id="{1E264338-6C3C-6EFE-35FC-55420D8006B1}"/>
                </a:ext>
              </a:extLst>
            </p:cNvPr>
            <p:cNvSpPr/>
            <p:nvPr/>
          </p:nvSpPr>
          <p:spPr>
            <a:xfrm>
              <a:off x="1124974" y="3674486"/>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Búa đóng đinh là gì và cách sử dụng búa INGCO | Tecostore">
              <a:extLst>
                <a:ext uri="{FF2B5EF4-FFF2-40B4-BE49-F238E27FC236}">
                  <a16:creationId xmlns:a16="http://schemas.microsoft.com/office/drawing/2014/main" id="{DA22D19D-F962-56D9-3C06-1EA93A941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3" b="7813"/>
            <a:stretch/>
          </p:blipFill>
          <p:spPr bwMode="auto">
            <a:xfrm>
              <a:off x="1358416" y="3882071"/>
              <a:ext cx="4064000" cy="2286000"/>
            </a:xfrm>
            <a:prstGeom prst="roundRect">
              <a:avLst>
                <a:gd name="adj" fmla="val 8413"/>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FFC7B709-8CA6-6589-2047-35F6884FCF21}"/>
              </a:ext>
            </a:extLst>
          </p:cNvPr>
          <p:cNvGrpSpPr/>
          <p:nvPr/>
        </p:nvGrpSpPr>
        <p:grpSpPr>
          <a:xfrm>
            <a:off x="6548622" y="10455383"/>
            <a:ext cx="4530792" cy="2710672"/>
            <a:chOff x="6548622" y="3669735"/>
            <a:chExt cx="4530792" cy="2710672"/>
          </a:xfrm>
        </p:grpSpPr>
        <p:sp>
          <p:nvSpPr>
            <p:cNvPr id="19" name="Rectangle: Rounded Corners 18">
              <a:extLst>
                <a:ext uri="{FF2B5EF4-FFF2-40B4-BE49-F238E27FC236}">
                  <a16:creationId xmlns:a16="http://schemas.microsoft.com/office/drawing/2014/main" id="{0F8813EF-CE29-CBEA-6C16-1426EE84DF28}"/>
                </a:ext>
              </a:extLst>
            </p:cNvPr>
            <p:cNvSpPr/>
            <p:nvPr/>
          </p:nvSpPr>
          <p:spPr>
            <a:xfrm>
              <a:off x="6548622" y="3669735"/>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BE2E7D-D2C2-A912-950B-6F459BCEE132}"/>
                </a:ext>
              </a:extLst>
            </p:cNvPr>
            <p:cNvPicPr>
              <a:picLocks noChangeAspect="1"/>
            </p:cNvPicPr>
            <p:nvPr/>
          </p:nvPicPr>
          <p:blipFill rotWithShape="1">
            <a:blip r:embed="rId6"/>
            <a:srcRect t="7356" b="7356"/>
            <a:stretch/>
          </p:blipFill>
          <p:spPr>
            <a:xfrm>
              <a:off x="6782065" y="3882071"/>
              <a:ext cx="4063999" cy="2286000"/>
            </a:xfrm>
            <a:prstGeom prst="roundRect">
              <a:avLst>
                <a:gd name="adj" fmla="val 10217"/>
              </a:avLst>
            </a:prstGeom>
            <a:ln w="38100">
              <a:solidFill>
                <a:srgbClr val="5ABAA8"/>
              </a:solidFill>
            </a:ln>
          </p:spPr>
        </p:pic>
      </p:grpSp>
      <p:grpSp>
        <p:nvGrpSpPr>
          <p:cNvPr id="14" name="Group 13">
            <a:extLst>
              <a:ext uri="{FF2B5EF4-FFF2-40B4-BE49-F238E27FC236}">
                <a16:creationId xmlns:a16="http://schemas.microsoft.com/office/drawing/2014/main" id="{677CB16D-63B5-4ADE-1366-F2AED2C30B8C}"/>
              </a:ext>
            </a:extLst>
          </p:cNvPr>
          <p:cNvGrpSpPr/>
          <p:nvPr/>
        </p:nvGrpSpPr>
        <p:grpSpPr>
          <a:xfrm>
            <a:off x="7344229" y="515128"/>
            <a:ext cx="4005943" cy="2710672"/>
            <a:chOff x="7344229" y="515128"/>
            <a:chExt cx="4005943" cy="2710672"/>
          </a:xfrm>
        </p:grpSpPr>
        <p:sp>
          <p:nvSpPr>
            <p:cNvPr id="6" name="Rectangle: Rounded Corners 5">
              <a:extLst>
                <a:ext uri="{FF2B5EF4-FFF2-40B4-BE49-F238E27FC236}">
                  <a16:creationId xmlns:a16="http://schemas.microsoft.com/office/drawing/2014/main" id="{B31DC87E-9A26-942D-B8E1-85DFD9CD964E}"/>
                </a:ext>
              </a:extLst>
            </p:cNvPr>
            <p:cNvSpPr/>
            <p:nvPr/>
          </p:nvSpPr>
          <p:spPr>
            <a:xfrm>
              <a:off x="7344229" y="515128"/>
              <a:ext cx="4005943" cy="2710672"/>
            </a:xfrm>
            <a:prstGeom prst="roundRect">
              <a:avLst>
                <a:gd name="adj" fmla="val 10545"/>
              </a:avLst>
            </a:prstGeom>
            <a:solidFill>
              <a:srgbClr val="FFFFFF"/>
            </a:solid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0" name="TextBox 9">
              <a:extLst>
                <a:ext uri="{FF2B5EF4-FFF2-40B4-BE49-F238E27FC236}">
                  <a16:creationId xmlns:a16="http://schemas.microsoft.com/office/drawing/2014/main" id="{6EE42199-6FF9-81FB-BB2C-64C7A5C6EAA3}"/>
                </a:ext>
              </a:extLst>
            </p:cNvPr>
            <p:cNvSpPr txBox="1"/>
            <p:nvPr/>
          </p:nvSpPr>
          <p:spPr>
            <a:xfrm>
              <a:off x="7509609" y="739385"/>
              <a:ext cx="3675182" cy="2262158"/>
            </a:xfrm>
            <a:prstGeom prst="rect">
              <a:avLst/>
            </a:prstGeom>
            <a:noFill/>
          </p:spPr>
          <p:txBody>
            <a:bodyPr wrap="square">
              <a:spAutoFit/>
            </a:bodyPr>
            <a:lstStyle/>
            <a:p>
              <a:pPr algn="ctr">
                <a:lnSpc>
                  <a:spcPct val="150000"/>
                </a:lnSpc>
              </a:pP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Chuyển hóa quang năng thành nhiệt năng bằng cách sử dụng một dụng cụ quang học (kính lúp)</a:t>
              </a:r>
            </a:p>
          </p:txBody>
        </p:sp>
      </p:grpSp>
      <p:sp>
        <p:nvSpPr>
          <p:cNvPr id="15" name="Arrow: Down 14">
            <a:extLst>
              <a:ext uri="{FF2B5EF4-FFF2-40B4-BE49-F238E27FC236}">
                <a16:creationId xmlns:a16="http://schemas.microsoft.com/office/drawing/2014/main" id="{ACD76FC8-FB09-0A44-ABA3-145F76B865ED}"/>
              </a:ext>
            </a:extLst>
          </p:cNvPr>
          <p:cNvSpPr/>
          <p:nvPr/>
        </p:nvSpPr>
        <p:spPr>
          <a:xfrm rot="16200000">
            <a:off x="6124026" y="1492130"/>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414E48D-E2C1-68AC-191E-8E60CB391B1F}"/>
              </a:ext>
            </a:extLst>
          </p:cNvPr>
          <p:cNvGrpSpPr/>
          <p:nvPr/>
        </p:nvGrpSpPr>
        <p:grpSpPr>
          <a:xfrm>
            <a:off x="7344228" y="4046515"/>
            <a:ext cx="4005943" cy="1957111"/>
            <a:chOff x="7344228" y="3890044"/>
            <a:chExt cx="4005943" cy="1957111"/>
          </a:xfrm>
        </p:grpSpPr>
        <p:sp>
          <p:nvSpPr>
            <p:cNvPr id="18" name="Rectangle: Rounded Corners 17">
              <a:extLst>
                <a:ext uri="{FF2B5EF4-FFF2-40B4-BE49-F238E27FC236}">
                  <a16:creationId xmlns:a16="http://schemas.microsoft.com/office/drawing/2014/main" id="{D6817FB8-A128-9B66-D62D-172D07DAD4D0}"/>
                </a:ext>
              </a:extLst>
            </p:cNvPr>
            <p:cNvSpPr/>
            <p:nvPr/>
          </p:nvSpPr>
          <p:spPr>
            <a:xfrm>
              <a:off x="7344228" y="3890044"/>
              <a:ext cx="4005943" cy="1957111"/>
            </a:xfrm>
            <a:prstGeom prst="roundRect">
              <a:avLst>
                <a:gd name="adj" fmla="val 10545"/>
              </a:avLst>
            </a:prstGeom>
            <a:solidFill>
              <a:srgbClr val="FFFFFF"/>
            </a:solid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0" name="TextBox 19">
              <a:extLst>
                <a:ext uri="{FF2B5EF4-FFF2-40B4-BE49-F238E27FC236}">
                  <a16:creationId xmlns:a16="http://schemas.microsoft.com/office/drawing/2014/main" id="{CB734122-41B8-DD67-74D8-62BA22AB7133}"/>
                </a:ext>
              </a:extLst>
            </p:cNvPr>
            <p:cNvSpPr txBox="1"/>
            <p:nvPr/>
          </p:nvSpPr>
          <p:spPr>
            <a:xfrm>
              <a:off x="7509608" y="4014519"/>
              <a:ext cx="3675182" cy="1708160"/>
            </a:xfrm>
            <a:prstGeom prst="rect">
              <a:avLst/>
            </a:prstGeom>
            <a:noFill/>
          </p:spPr>
          <p:txBody>
            <a:bodyPr wrap="square">
              <a:spAutoFit/>
            </a:bodyPr>
            <a:lstStyle/>
            <a:p>
              <a:pPr algn="ctr">
                <a:lnSpc>
                  <a:spcPct val="150000"/>
                </a:lnSpc>
              </a:pP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Truyền năng lượng bằng cách thực hiện công cơ học</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21" name="Arrow: Down 20">
            <a:extLst>
              <a:ext uri="{FF2B5EF4-FFF2-40B4-BE49-F238E27FC236}">
                <a16:creationId xmlns:a16="http://schemas.microsoft.com/office/drawing/2014/main" id="{E1BE4808-0F39-E266-F0B8-53D54E43FF63}"/>
              </a:ext>
            </a:extLst>
          </p:cNvPr>
          <p:cNvSpPr/>
          <p:nvPr/>
        </p:nvSpPr>
        <p:spPr>
          <a:xfrm rot="16200000">
            <a:off x="6124026" y="4651488"/>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328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repeatCount="5000" fill="hold"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par>
                                <p:cTn id="16" presetID="10" presetClass="entr" presetSubtype="0" repeatCount="5000" fill="hold" nodeType="withEffect">
                                  <p:stCondLst>
                                    <p:cond delay="50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Rectangle: Rounded Corners 21">
            <a:extLst>
              <a:ext uri="{FF2B5EF4-FFF2-40B4-BE49-F238E27FC236}">
                <a16:creationId xmlns:a16="http://schemas.microsoft.com/office/drawing/2014/main" id="{9B6304BA-563F-DDCF-30D5-6528C49F5925}"/>
              </a:ext>
            </a:extLst>
          </p:cNvPr>
          <p:cNvSpPr/>
          <p:nvPr/>
        </p:nvSpPr>
        <p:spPr>
          <a:xfrm>
            <a:off x="570979" y="-6678216"/>
            <a:ext cx="11050041" cy="13356432"/>
          </a:xfrm>
          <a:prstGeom prst="roundRect">
            <a:avLst>
              <a:gd name="adj" fmla="val 3055"/>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FD3D863-ED66-58B0-E384-EAE895BFF46F}"/>
              </a:ext>
            </a:extLst>
          </p:cNvPr>
          <p:cNvGrpSpPr/>
          <p:nvPr/>
        </p:nvGrpSpPr>
        <p:grpSpPr>
          <a:xfrm>
            <a:off x="1124974" y="-6389307"/>
            <a:ext cx="4530792" cy="2710672"/>
            <a:chOff x="597380" y="642257"/>
            <a:chExt cx="4530792" cy="2710672"/>
          </a:xfrm>
          <a:solidFill>
            <a:srgbClr val="F7FEE7"/>
          </a:solidFill>
        </p:grpSpPr>
        <p:sp>
          <p:nvSpPr>
            <p:cNvPr id="12" name="Rectangle: Rounded Corners 11">
              <a:extLst>
                <a:ext uri="{FF2B5EF4-FFF2-40B4-BE49-F238E27FC236}">
                  <a16:creationId xmlns:a16="http://schemas.microsoft.com/office/drawing/2014/main" id="{7E69BF1A-0829-FA4D-8D62-4AFC7D0760D4}"/>
                </a:ext>
              </a:extLst>
            </p:cNvPr>
            <p:cNvSpPr/>
            <p:nvPr/>
          </p:nvSpPr>
          <p:spPr>
            <a:xfrm>
              <a:off x="597380" y="642257"/>
              <a:ext cx="4530792" cy="2710672"/>
            </a:xfrm>
            <a:prstGeom prst="roundRect">
              <a:avLst>
                <a:gd name="adj" fmla="val 6385"/>
              </a:avLst>
            </a:prstGeom>
            <a:grp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ch tạo lửa từ kính lúp">
              <a:extLst>
                <a:ext uri="{FF2B5EF4-FFF2-40B4-BE49-F238E27FC236}">
                  <a16:creationId xmlns:a16="http://schemas.microsoft.com/office/drawing/2014/main" id="{8FF8F69F-8278-321F-B257-702184B60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01" b="7601"/>
            <a:stretch/>
          </p:blipFill>
          <p:spPr bwMode="auto">
            <a:xfrm>
              <a:off x="830821" y="854593"/>
              <a:ext cx="4064001" cy="2286000"/>
            </a:xfrm>
            <a:prstGeom prst="roundRect">
              <a:avLst>
                <a:gd name="adj" fmla="val 10318"/>
              </a:avLst>
            </a:prstGeom>
            <a:grpFill/>
            <a:ln w="38100">
              <a:solidFill>
                <a:srgbClr val="5ABAA8"/>
              </a:solidFill>
            </a:ln>
          </p:spPr>
        </p:pic>
      </p:grpSp>
      <p:grpSp>
        <p:nvGrpSpPr>
          <p:cNvPr id="2" name="Group 1">
            <a:extLst>
              <a:ext uri="{FF2B5EF4-FFF2-40B4-BE49-F238E27FC236}">
                <a16:creationId xmlns:a16="http://schemas.microsoft.com/office/drawing/2014/main" id="{3C504865-7198-C248-62AE-D196972436BA}"/>
              </a:ext>
            </a:extLst>
          </p:cNvPr>
          <p:cNvGrpSpPr/>
          <p:nvPr/>
        </p:nvGrpSpPr>
        <p:grpSpPr>
          <a:xfrm>
            <a:off x="6548622" y="391590"/>
            <a:ext cx="4530792" cy="2710672"/>
            <a:chOff x="6548622" y="510377"/>
            <a:chExt cx="4530792" cy="2710672"/>
          </a:xfrm>
        </p:grpSpPr>
        <p:sp>
          <p:nvSpPr>
            <p:cNvPr id="13" name="Rectangle: Rounded Corners 12">
              <a:extLst>
                <a:ext uri="{FF2B5EF4-FFF2-40B4-BE49-F238E27FC236}">
                  <a16:creationId xmlns:a16="http://schemas.microsoft.com/office/drawing/2014/main" id="{8F100622-BDAE-5DC5-6D9E-BC9FCA4C0D71}"/>
                </a:ext>
              </a:extLst>
            </p:cNvPr>
            <p:cNvSpPr/>
            <p:nvPr/>
          </p:nvSpPr>
          <p:spPr>
            <a:xfrm>
              <a:off x="6548622" y="510377"/>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vector kettle with boiling water on induction stove">
              <a:extLst>
                <a:ext uri="{FF2B5EF4-FFF2-40B4-BE49-F238E27FC236}">
                  <a16:creationId xmlns:a16="http://schemas.microsoft.com/office/drawing/2014/main" id="{D134CE83-BE54-3063-8ED4-FDE39A76C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2" b="782"/>
            <a:stretch/>
          </p:blipFill>
          <p:spPr bwMode="auto">
            <a:xfrm>
              <a:off x="6782064" y="727464"/>
              <a:ext cx="4064000" cy="2286000"/>
            </a:xfrm>
            <a:prstGeom prst="roundRect">
              <a:avLst>
                <a:gd name="adj" fmla="val 10608"/>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714961DA-8584-C201-9B0D-5FE48ACA5A13}"/>
              </a:ext>
            </a:extLst>
          </p:cNvPr>
          <p:cNvGrpSpPr/>
          <p:nvPr/>
        </p:nvGrpSpPr>
        <p:grpSpPr>
          <a:xfrm>
            <a:off x="1124974" y="-3229949"/>
            <a:ext cx="4530792" cy="2710672"/>
            <a:chOff x="1124974" y="3674486"/>
            <a:chExt cx="4530792" cy="2710672"/>
          </a:xfrm>
        </p:grpSpPr>
        <p:sp>
          <p:nvSpPr>
            <p:cNvPr id="16" name="Rectangle: Rounded Corners 15">
              <a:extLst>
                <a:ext uri="{FF2B5EF4-FFF2-40B4-BE49-F238E27FC236}">
                  <a16:creationId xmlns:a16="http://schemas.microsoft.com/office/drawing/2014/main" id="{1E264338-6C3C-6EFE-35FC-55420D8006B1}"/>
                </a:ext>
              </a:extLst>
            </p:cNvPr>
            <p:cNvSpPr/>
            <p:nvPr/>
          </p:nvSpPr>
          <p:spPr>
            <a:xfrm>
              <a:off x="1124974" y="3674486"/>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Búa đóng đinh là gì và cách sử dụng búa INGCO | Tecostore">
              <a:extLst>
                <a:ext uri="{FF2B5EF4-FFF2-40B4-BE49-F238E27FC236}">
                  <a16:creationId xmlns:a16="http://schemas.microsoft.com/office/drawing/2014/main" id="{DA22D19D-F962-56D9-3C06-1EA93A9411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813" b="7813"/>
            <a:stretch/>
          </p:blipFill>
          <p:spPr bwMode="auto">
            <a:xfrm>
              <a:off x="1358416" y="3882071"/>
              <a:ext cx="4064000" cy="2286000"/>
            </a:xfrm>
            <a:prstGeom prst="roundRect">
              <a:avLst>
                <a:gd name="adj" fmla="val 8413"/>
              </a:avLst>
            </a:prstGeom>
            <a:noFill/>
            <a:ln w="38100">
              <a:solidFill>
                <a:srgbClr val="5ABAA8"/>
              </a:solidFill>
            </a:ln>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FFC7B709-8CA6-6589-2047-35F6884FCF21}"/>
              </a:ext>
            </a:extLst>
          </p:cNvPr>
          <p:cNvGrpSpPr/>
          <p:nvPr/>
        </p:nvGrpSpPr>
        <p:grpSpPr>
          <a:xfrm>
            <a:off x="6548622" y="3550948"/>
            <a:ext cx="4530792" cy="2710672"/>
            <a:chOff x="6548622" y="3669735"/>
            <a:chExt cx="4530792" cy="2710672"/>
          </a:xfrm>
        </p:grpSpPr>
        <p:sp>
          <p:nvSpPr>
            <p:cNvPr id="19" name="Rectangle: Rounded Corners 18">
              <a:extLst>
                <a:ext uri="{FF2B5EF4-FFF2-40B4-BE49-F238E27FC236}">
                  <a16:creationId xmlns:a16="http://schemas.microsoft.com/office/drawing/2014/main" id="{0F8813EF-CE29-CBEA-6C16-1426EE84DF28}"/>
                </a:ext>
              </a:extLst>
            </p:cNvPr>
            <p:cNvSpPr/>
            <p:nvPr/>
          </p:nvSpPr>
          <p:spPr>
            <a:xfrm>
              <a:off x="6548622" y="3669735"/>
              <a:ext cx="4530792" cy="2710672"/>
            </a:xfrm>
            <a:prstGeom prst="roundRect">
              <a:avLst>
                <a:gd name="adj" fmla="val 6385"/>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CBE2E7D-D2C2-A912-950B-6F459BCEE132}"/>
                </a:ext>
              </a:extLst>
            </p:cNvPr>
            <p:cNvPicPr>
              <a:picLocks noChangeAspect="1"/>
            </p:cNvPicPr>
            <p:nvPr/>
          </p:nvPicPr>
          <p:blipFill rotWithShape="1">
            <a:blip r:embed="rId6"/>
            <a:srcRect t="7356" b="7356"/>
            <a:stretch/>
          </p:blipFill>
          <p:spPr>
            <a:xfrm>
              <a:off x="6782065" y="3882071"/>
              <a:ext cx="4063999" cy="2286000"/>
            </a:xfrm>
            <a:prstGeom prst="roundRect">
              <a:avLst>
                <a:gd name="adj" fmla="val 10217"/>
              </a:avLst>
            </a:prstGeom>
            <a:ln w="38100">
              <a:solidFill>
                <a:srgbClr val="5ABAA8"/>
              </a:solidFill>
            </a:ln>
          </p:spPr>
        </p:pic>
      </p:grpSp>
      <p:grpSp>
        <p:nvGrpSpPr>
          <p:cNvPr id="14" name="Group 13">
            <a:extLst>
              <a:ext uri="{FF2B5EF4-FFF2-40B4-BE49-F238E27FC236}">
                <a16:creationId xmlns:a16="http://schemas.microsoft.com/office/drawing/2014/main" id="{677CB16D-63B5-4ADE-1366-F2AED2C30B8C}"/>
              </a:ext>
            </a:extLst>
          </p:cNvPr>
          <p:cNvGrpSpPr/>
          <p:nvPr/>
        </p:nvGrpSpPr>
        <p:grpSpPr>
          <a:xfrm>
            <a:off x="7344229" y="-6389307"/>
            <a:ext cx="4005943" cy="2710672"/>
            <a:chOff x="7344229" y="515128"/>
            <a:chExt cx="4005943" cy="2710672"/>
          </a:xfrm>
        </p:grpSpPr>
        <p:sp>
          <p:nvSpPr>
            <p:cNvPr id="6" name="Rectangle: Rounded Corners 5">
              <a:extLst>
                <a:ext uri="{FF2B5EF4-FFF2-40B4-BE49-F238E27FC236}">
                  <a16:creationId xmlns:a16="http://schemas.microsoft.com/office/drawing/2014/main" id="{B31DC87E-9A26-942D-B8E1-85DFD9CD964E}"/>
                </a:ext>
              </a:extLst>
            </p:cNvPr>
            <p:cNvSpPr/>
            <p:nvPr/>
          </p:nvSpPr>
          <p:spPr>
            <a:xfrm>
              <a:off x="7344229" y="515128"/>
              <a:ext cx="4005943" cy="2710672"/>
            </a:xfrm>
            <a:prstGeom prst="roundRect">
              <a:avLst>
                <a:gd name="adj" fmla="val 10545"/>
              </a:avLst>
            </a:prstGeom>
            <a:solidFill>
              <a:srgbClr val="FFFFFF"/>
            </a:solid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E42199-6FF9-81FB-BB2C-64C7A5C6EAA3}"/>
                </a:ext>
              </a:extLst>
            </p:cNvPr>
            <p:cNvSpPr txBox="1"/>
            <p:nvPr/>
          </p:nvSpPr>
          <p:spPr>
            <a:xfrm>
              <a:off x="7509609" y="739385"/>
              <a:ext cx="3675182" cy="2262158"/>
            </a:xfrm>
            <a:prstGeom prst="rect">
              <a:avLst/>
            </a:prstGeom>
            <a:noFill/>
          </p:spPr>
          <p:txBody>
            <a:bodyPr wrap="square">
              <a:spAutoFit/>
            </a:bodyPr>
            <a:lstStyle/>
            <a:p>
              <a:pPr algn="just">
                <a:lnSpc>
                  <a:spcPct val="150000"/>
                </a:lnSpc>
              </a:pP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Chuyển</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hóa</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quang</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năng</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thành</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nhiệt</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năng</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bằng</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cách</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sử</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dụng</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một</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dụng</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cụ</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quang</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học</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kính</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accent1">
                      <a:lumMod val="50000"/>
                    </a:schemeClr>
                  </a:solidFill>
                  <a:latin typeface="#9Slide03 Arima Madurai Black" panose="00000A00000000000000" pitchFamily="2" charset="0"/>
                  <a:cs typeface="#9Slide03 Arima Madurai Black" panose="00000A00000000000000" pitchFamily="2" charset="0"/>
                </a:rPr>
                <a:t>lúp</a:t>
              </a:r>
              <a:r>
                <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rPr>
                <a:t>)</a:t>
              </a:r>
            </a:p>
          </p:txBody>
        </p:sp>
      </p:grpSp>
      <p:sp>
        <p:nvSpPr>
          <p:cNvPr id="15" name="Arrow: Down 14">
            <a:extLst>
              <a:ext uri="{FF2B5EF4-FFF2-40B4-BE49-F238E27FC236}">
                <a16:creationId xmlns:a16="http://schemas.microsoft.com/office/drawing/2014/main" id="{ACD76FC8-FB09-0A44-ABA3-145F76B865ED}"/>
              </a:ext>
            </a:extLst>
          </p:cNvPr>
          <p:cNvSpPr/>
          <p:nvPr/>
        </p:nvSpPr>
        <p:spPr>
          <a:xfrm rot="16200000">
            <a:off x="6124026" y="-5412305"/>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414E48D-E2C1-68AC-191E-8E60CB391B1F}"/>
              </a:ext>
            </a:extLst>
          </p:cNvPr>
          <p:cNvGrpSpPr/>
          <p:nvPr/>
        </p:nvGrpSpPr>
        <p:grpSpPr>
          <a:xfrm>
            <a:off x="7344228" y="-2857920"/>
            <a:ext cx="4005943" cy="1957111"/>
            <a:chOff x="7344228" y="3890044"/>
            <a:chExt cx="4005943" cy="1957111"/>
          </a:xfrm>
        </p:grpSpPr>
        <p:sp>
          <p:nvSpPr>
            <p:cNvPr id="18" name="Rectangle: Rounded Corners 17">
              <a:extLst>
                <a:ext uri="{FF2B5EF4-FFF2-40B4-BE49-F238E27FC236}">
                  <a16:creationId xmlns:a16="http://schemas.microsoft.com/office/drawing/2014/main" id="{D6817FB8-A128-9B66-D62D-172D07DAD4D0}"/>
                </a:ext>
              </a:extLst>
            </p:cNvPr>
            <p:cNvSpPr/>
            <p:nvPr/>
          </p:nvSpPr>
          <p:spPr>
            <a:xfrm>
              <a:off x="7344228" y="3890044"/>
              <a:ext cx="4005943" cy="1957111"/>
            </a:xfrm>
            <a:prstGeom prst="roundRect">
              <a:avLst>
                <a:gd name="adj" fmla="val 10545"/>
              </a:avLst>
            </a:prstGeom>
            <a:solidFill>
              <a:srgbClr val="FFFFFF"/>
            </a:solid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B734122-41B8-DD67-74D8-62BA22AB7133}"/>
                </a:ext>
              </a:extLst>
            </p:cNvPr>
            <p:cNvSpPr txBox="1"/>
            <p:nvPr/>
          </p:nvSpPr>
          <p:spPr>
            <a:xfrm>
              <a:off x="7509608" y="4014519"/>
              <a:ext cx="3675182" cy="1708160"/>
            </a:xfrm>
            <a:prstGeom prst="rect">
              <a:avLst/>
            </a:prstGeom>
            <a:noFill/>
          </p:spPr>
          <p:txBody>
            <a:bodyPr wrap="square">
              <a:spAutoFit/>
            </a:bodyPr>
            <a:lstStyle/>
            <a:p>
              <a:pPr algn="just">
                <a:lnSpc>
                  <a:spcPct val="150000"/>
                </a:lnSpc>
              </a:pPr>
              <a:r>
                <a:rPr lang="vi-VN" sz="2400" dirty="0">
                  <a:solidFill>
                    <a:schemeClr val="accent1">
                      <a:lumMod val="50000"/>
                    </a:schemeClr>
                  </a:solidFill>
                  <a:latin typeface="#9Slide03 Arima Madurai Black" panose="00000A00000000000000" pitchFamily="2" charset="0"/>
                  <a:cs typeface="#9Slide03 Arima Madurai Black" panose="00000A00000000000000" pitchFamily="2" charset="0"/>
                </a:rPr>
                <a:t>Truyền năng lượng bằng cách thực hiện công cơ học</a:t>
              </a:r>
              <a:endParaRPr lang="en-US" sz="2400" dirty="0">
                <a:solidFill>
                  <a:schemeClr val="accent1">
                    <a:lumMod val="50000"/>
                  </a:schemeClr>
                </a:solidFill>
                <a:latin typeface="#9Slide03 Arima Madurai Black" panose="00000A00000000000000" pitchFamily="2" charset="0"/>
                <a:cs typeface="#9Slide03 Arima Madurai Black" panose="00000A00000000000000" pitchFamily="2" charset="0"/>
              </a:endParaRPr>
            </a:p>
          </p:txBody>
        </p:sp>
      </p:grpSp>
      <p:sp>
        <p:nvSpPr>
          <p:cNvPr id="21" name="Arrow: Down 20">
            <a:extLst>
              <a:ext uri="{FF2B5EF4-FFF2-40B4-BE49-F238E27FC236}">
                <a16:creationId xmlns:a16="http://schemas.microsoft.com/office/drawing/2014/main" id="{E1BE4808-0F39-E266-F0B8-53D54E43FF63}"/>
              </a:ext>
            </a:extLst>
          </p:cNvPr>
          <p:cNvSpPr/>
          <p:nvPr/>
        </p:nvSpPr>
        <p:spPr>
          <a:xfrm rot="16200000">
            <a:off x="6124026" y="-2252947"/>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7EF05FBC-F521-C910-FD23-8E2498075B62}"/>
              </a:ext>
            </a:extLst>
          </p:cNvPr>
          <p:cNvSpPr/>
          <p:nvPr/>
        </p:nvSpPr>
        <p:spPr>
          <a:xfrm rot="5400000" flipH="1">
            <a:off x="5312853" y="1368592"/>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89344A5E-08E5-F371-8776-481155CAEB88}"/>
              </a:ext>
            </a:extLst>
          </p:cNvPr>
          <p:cNvGrpSpPr/>
          <p:nvPr/>
        </p:nvGrpSpPr>
        <p:grpSpPr>
          <a:xfrm>
            <a:off x="867978" y="710632"/>
            <a:ext cx="4174354" cy="1943959"/>
            <a:chOff x="867978" y="293291"/>
            <a:chExt cx="4174354" cy="1943959"/>
          </a:xfrm>
        </p:grpSpPr>
        <p:sp>
          <p:nvSpPr>
            <p:cNvPr id="25" name="Rectangle: Rounded Corners 24">
              <a:extLst>
                <a:ext uri="{FF2B5EF4-FFF2-40B4-BE49-F238E27FC236}">
                  <a16:creationId xmlns:a16="http://schemas.microsoft.com/office/drawing/2014/main" id="{08D1D541-E3CE-4AA0-F0AD-D13528948BC1}"/>
                </a:ext>
              </a:extLst>
            </p:cNvPr>
            <p:cNvSpPr/>
            <p:nvPr/>
          </p:nvSpPr>
          <p:spPr>
            <a:xfrm>
              <a:off x="867978" y="293291"/>
              <a:ext cx="4174354" cy="1943959"/>
            </a:xfrm>
            <a:prstGeom prst="roundRect">
              <a:avLst>
                <a:gd name="adj" fmla="val 10545"/>
              </a:avLst>
            </a:prstGeom>
            <a:solidFill>
              <a:srgbClr val="FFFFFF"/>
            </a:solid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6" name="TextBox 25">
              <a:extLst>
                <a:ext uri="{FF2B5EF4-FFF2-40B4-BE49-F238E27FC236}">
                  <a16:creationId xmlns:a16="http://schemas.microsoft.com/office/drawing/2014/main" id="{E2B2296E-3C0A-CD3E-AE07-57B446D1434D}"/>
                </a:ext>
              </a:extLst>
            </p:cNvPr>
            <p:cNvSpPr txBox="1"/>
            <p:nvPr/>
          </p:nvSpPr>
          <p:spPr>
            <a:xfrm>
              <a:off x="996474" y="336730"/>
              <a:ext cx="3917359" cy="1900520"/>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Truyền năng lượng bằng cách truyền nhiệt. Trong đó, nhiệt năng từ lửa được truyền cho hệ ấm và nước</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28" name="Arrow: Down 27">
            <a:extLst>
              <a:ext uri="{FF2B5EF4-FFF2-40B4-BE49-F238E27FC236}">
                <a16:creationId xmlns:a16="http://schemas.microsoft.com/office/drawing/2014/main" id="{593812B3-75B5-46D3-870A-184BEE1836CB}"/>
              </a:ext>
            </a:extLst>
          </p:cNvPr>
          <p:cNvSpPr/>
          <p:nvPr/>
        </p:nvSpPr>
        <p:spPr>
          <a:xfrm rot="5400000" flipH="1">
            <a:off x="5312851" y="4527950"/>
            <a:ext cx="809625" cy="7566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072" name="Group 3071">
            <a:extLst>
              <a:ext uri="{FF2B5EF4-FFF2-40B4-BE49-F238E27FC236}">
                <a16:creationId xmlns:a16="http://schemas.microsoft.com/office/drawing/2014/main" id="{559690EE-A560-8CBC-B792-C03DB8CD3418}"/>
              </a:ext>
            </a:extLst>
          </p:cNvPr>
          <p:cNvGrpSpPr/>
          <p:nvPr/>
        </p:nvGrpSpPr>
        <p:grpSpPr>
          <a:xfrm>
            <a:off x="867977" y="3427166"/>
            <a:ext cx="4174355" cy="2958233"/>
            <a:chOff x="867977" y="3550948"/>
            <a:chExt cx="4174355" cy="2958233"/>
          </a:xfrm>
        </p:grpSpPr>
        <p:sp>
          <p:nvSpPr>
            <p:cNvPr id="30" name="Rectangle: Rounded Corners 29">
              <a:extLst>
                <a:ext uri="{FF2B5EF4-FFF2-40B4-BE49-F238E27FC236}">
                  <a16:creationId xmlns:a16="http://schemas.microsoft.com/office/drawing/2014/main" id="{CC5D3352-0B77-6C6A-4533-AC9BCC0272FD}"/>
                </a:ext>
              </a:extLst>
            </p:cNvPr>
            <p:cNvSpPr/>
            <p:nvPr/>
          </p:nvSpPr>
          <p:spPr>
            <a:xfrm>
              <a:off x="867977" y="3550948"/>
              <a:ext cx="4174355" cy="2958233"/>
            </a:xfrm>
            <a:prstGeom prst="roundRect">
              <a:avLst>
                <a:gd name="adj" fmla="val 7137"/>
              </a:avLst>
            </a:prstGeom>
            <a:solidFill>
              <a:srgbClr val="FFFFFF"/>
            </a:solidFill>
            <a:ln w="38100">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31" name="TextBox 30">
              <a:extLst>
                <a:ext uri="{FF2B5EF4-FFF2-40B4-BE49-F238E27FC236}">
                  <a16:creationId xmlns:a16="http://schemas.microsoft.com/office/drawing/2014/main" id="{4652FC52-06E9-6D25-3F6D-4260FF3E8B3B}"/>
                </a:ext>
              </a:extLst>
            </p:cNvPr>
            <p:cNvSpPr txBox="1"/>
            <p:nvPr/>
          </p:nvSpPr>
          <p:spPr>
            <a:xfrm>
              <a:off x="939396" y="3685331"/>
              <a:ext cx="4102936" cy="2823850"/>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Chuyển hóa từ năng lượng điện từ thành năng lượng hóa học trong pin và điện năng của điện thoại. Ngoài ra còn có năng lượng nhiệt do điện thoại tỏa nhiệt ra môi trường xung quanh. </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76254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10" presetClass="entr" presetSubtype="0" repeatCount="5000" fill="hold" nodeType="withEffect">
                                  <p:stCondLst>
                                    <p:cond delay="50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par>
                                <p:cTn id="16" presetID="10" presetClass="entr" presetSubtype="0" repeatCount="5000" fill="hold" nodeType="withEffect">
                                  <p:stCondLst>
                                    <p:cond delay="500"/>
                                  </p:stCondLst>
                                  <p:childTnLst>
                                    <p:set>
                                      <p:cBhvr>
                                        <p:cTn id="17" dur="1" fill="hold">
                                          <p:stCondLst>
                                            <p:cond delay="0"/>
                                          </p:stCondLst>
                                        </p:cTn>
                                        <p:tgtEl>
                                          <p:spTgt spid="3072"/>
                                        </p:tgtEl>
                                        <p:attrNameLst>
                                          <p:attrName>style.visibility</p:attrName>
                                        </p:attrNameLst>
                                      </p:cBhvr>
                                      <p:to>
                                        <p:strVal val="visible"/>
                                      </p:to>
                                    </p:set>
                                    <p:animEffect transition="in" filter="fade">
                                      <p:cBhvr>
                                        <p:cTn id="18" dur="100"/>
                                        <p:tgtEl>
                                          <p:spTgt spid="3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306470"/>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185900" y="28427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1" name="TextBox 10">
            <a:extLst>
              <a:ext uri="{FF2B5EF4-FFF2-40B4-BE49-F238E27FC236}">
                <a16:creationId xmlns:a16="http://schemas.microsoft.com/office/drawing/2014/main" id="{7C789790-EA54-8AE5-7541-CCB735F3199C}"/>
              </a:ext>
            </a:extLst>
          </p:cNvPr>
          <p:cNvSpPr txBox="1"/>
          <p:nvPr/>
        </p:nvSpPr>
        <p:spPr>
          <a:xfrm>
            <a:off x="477202" y="1277613"/>
            <a:ext cx="6199369" cy="684803"/>
          </a:xfrm>
          <a:prstGeom prst="rect">
            <a:avLst/>
          </a:prstGeom>
          <a:solidFill>
            <a:srgbClr val="FFFF00"/>
          </a:solidFill>
        </p:spPr>
        <p:txBody>
          <a:bodyPr wrap="square" rtlCol="0">
            <a:spAutoFit/>
          </a:bodyPr>
          <a:lstStyle/>
          <a:p>
            <a:pPr>
              <a:lnSpc>
                <a:spcPct val="150000"/>
              </a:lnSpc>
            </a:pP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b.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Định</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luật</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bảo</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toàn</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lượng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t>
            </a:r>
          </a:p>
        </p:txBody>
      </p:sp>
      <p:grpSp>
        <p:nvGrpSpPr>
          <p:cNvPr id="15" name="Group 14">
            <a:extLst>
              <a:ext uri="{FF2B5EF4-FFF2-40B4-BE49-F238E27FC236}">
                <a16:creationId xmlns:a16="http://schemas.microsoft.com/office/drawing/2014/main" id="{3C4C2859-79B9-34F5-D8AD-732C208D44B1}"/>
              </a:ext>
            </a:extLst>
          </p:cNvPr>
          <p:cNvGrpSpPr/>
          <p:nvPr/>
        </p:nvGrpSpPr>
        <p:grpSpPr>
          <a:xfrm>
            <a:off x="4584418" y="2318945"/>
            <a:ext cx="7000693" cy="4232585"/>
            <a:chOff x="3991429" y="2322286"/>
            <a:chExt cx="7723369" cy="4232585"/>
          </a:xfrm>
        </p:grpSpPr>
        <p:sp>
          <p:nvSpPr>
            <p:cNvPr id="10" name="Rectangle: Rounded Corners 9">
              <a:extLst>
                <a:ext uri="{FF2B5EF4-FFF2-40B4-BE49-F238E27FC236}">
                  <a16:creationId xmlns:a16="http://schemas.microsoft.com/office/drawing/2014/main" id="{FB5534F9-E4AA-D81C-672D-6362641AE24F}"/>
                </a:ext>
              </a:extLst>
            </p:cNvPr>
            <p:cNvSpPr/>
            <p:nvPr/>
          </p:nvSpPr>
          <p:spPr>
            <a:xfrm>
              <a:off x="3991429" y="2322286"/>
              <a:ext cx="7723369" cy="423258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7014FC1-2732-3EF4-39EA-5DBFB1BAC81F}"/>
                </a:ext>
              </a:extLst>
            </p:cNvPr>
            <p:cNvSpPr/>
            <p:nvPr/>
          </p:nvSpPr>
          <p:spPr>
            <a:xfrm>
              <a:off x="4922308" y="2329694"/>
              <a:ext cx="6229714" cy="80922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B2146847-1B78-2F91-F3F0-E8CA27AB3B50}"/>
                </a:ext>
              </a:extLst>
            </p:cNvPr>
            <p:cNvSpPr txBox="1"/>
            <p:nvPr/>
          </p:nvSpPr>
          <p:spPr>
            <a:xfrm>
              <a:off x="4922305" y="2498071"/>
              <a:ext cx="6229715"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ĐỊNH LUẬT</a:t>
              </a:r>
            </a:p>
          </p:txBody>
        </p:sp>
        <p:sp>
          <p:nvSpPr>
            <p:cNvPr id="14" name="TextBox 13">
              <a:extLst>
                <a:ext uri="{FF2B5EF4-FFF2-40B4-BE49-F238E27FC236}">
                  <a16:creationId xmlns:a16="http://schemas.microsoft.com/office/drawing/2014/main" id="{5039C6A8-3F95-F1EA-DF17-91DE0532DC99}"/>
                </a:ext>
              </a:extLst>
            </p:cNvPr>
            <p:cNvSpPr txBox="1"/>
            <p:nvPr/>
          </p:nvSpPr>
          <p:spPr>
            <a:xfrm>
              <a:off x="4277788" y="3366413"/>
              <a:ext cx="7150646" cy="2897862"/>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Năng lượng không tự nhiên sinh ra và cũng không tự nhiên mất đi mà chỉ truyền từ vật này sang vật khác hoặc chuyển hóa từ dạng này sang dạng khác. Như vậy năng lượng luôn được bảo toàn</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4098" name="Picture 2" descr="Teacher Lecture Lady - Free GIF on Pixabay">
            <a:extLst>
              <a:ext uri="{FF2B5EF4-FFF2-40B4-BE49-F238E27FC236}">
                <a16:creationId xmlns:a16="http://schemas.microsoft.com/office/drawing/2014/main" id="{8F96F2C7-95D8-DD76-23A5-665B8CB59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70" y="1827188"/>
            <a:ext cx="6481560" cy="64815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812102"/>
      </p:ext>
    </p:extLst>
  </p:cSld>
  <p:clrMapOvr>
    <a:masterClrMapping/>
  </p:clrMapOvr>
  <p:transition spd="slow">
    <p:wipe dir="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14000" fill="hold" nodeType="clickEffect" p14:presetBounceEnd="84000">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14:bounceEnd="84000">
                                          <p:cBhvr additive="base">
                                            <p:cTn id="12" dur="2000" fill="hold"/>
                                            <p:tgtEl>
                                              <p:spTgt spid="4098"/>
                                            </p:tgtEl>
                                            <p:attrNameLst>
                                              <p:attrName>ppt_x</p:attrName>
                                            </p:attrNameLst>
                                          </p:cBhvr>
                                          <p:tavLst>
                                            <p:tav tm="0">
                                              <p:val>
                                                <p:strVal val="#ppt_x"/>
                                              </p:val>
                                            </p:tav>
                                            <p:tav tm="100000">
                                              <p:val>
                                                <p:strVal val="#ppt_x"/>
                                              </p:val>
                                            </p:tav>
                                          </p:tavLst>
                                        </p:anim>
                                        <p:anim calcmode="lin" valueType="num" p14:bounceEnd="84000">
                                          <p:cBhvr additive="base">
                                            <p:cTn id="13" dur="2000" fill="hold"/>
                                            <p:tgtEl>
                                              <p:spTgt spid="4098"/>
                                            </p:tgtEl>
                                            <p:attrNameLst>
                                              <p:attrName>ppt_y</p:attrName>
                                            </p:attrNameLst>
                                          </p:cBhvr>
                                          <p:tavLst>
                                            <p:tav tm="0">
                                              <p:val>
                                                <p:strVal val="1+#ppt_h/2"/>
                                              </p:val>
                                            </p:tav>
                                            <p:tav tm="100000">
                                              <p:val>
                                                <p:strVal val="#ppt_y"/>
                                              </p:val>
                                            </p:tav>
                                          </p:tavLst>
                                        </p:anim>
                                      </p:childTnLst>
                                    </p:cTn>
                                  </p:par>
                                  <p:par>
                                    <p:cTn id="14" presetID="2" presetClass="entr" presetSubtype="4" accel="14000" fill="hold" nodeType="withEffect" p14:presetBounceEnd="84000">
                                      <p:stCondLst>
                                        <p:cond delay="250"/>
                                      </p:stCondLst>
                                      <p:childTnLst>
                                        <p:set>
                                          <p:cBhvr>
                                            <p:cTn id="15" dur="1" fill="hold">
                                              <p:stCondLst>
                                                <p:cond delay="0"/>
                                              </p:stCondLst>
                                            </p:cTn>
                                            <p:tgtEl>
                                              <p:spTgt spid="15"/>
                                            </p:tgtEl>
                                            <p:attrNameLst>
                                              <p:attrName>style.visibility</p:attrName>
                                            </p:attrNameLst>
                                          </p:cBhvr>
                                          <p:to>
                                            <p:strVal val="visible"/>
                                          </p:to>
                                        </p:set>
                                        <p:anim calcmode="lin" valueType="num" p14:bounceEnd="84000">
                                          <p:cBhvr additive="base">
                                            <p:cTn id="16" dur="2000" fill="hold"/>
                                            <p:tgtEl>
                                              <p:spTgt spid="15"/>
                                            </p:tgtEl>
                                            <p:attrNameLst>
                                              <p:attrName>ppt_x</p:attrName>
                                            </p:attrNameLst>
                                          </p:cBhvr>
                                          <p:tavLst>
                                            <p:tav tm="0">
                                              <p:val>
                                                <p:strVal val="#ppt_x"/>
                                              </p:val>
                                            </p:tav>
                                            <p:tav tm="100000">
                                              <p:val>
                                                <p:strVal val="#ppt_x"/>
                                              </p:val>
                                            </p:tav>
                                          </p:tavLst>
                                        </p:anim>
                                        <p:anim calcmode="lin" valueType="num" p14:bounceEnd="84000">
                                          <p:cBhvr additive="base">
                                            <p:cTn id="17"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1400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2000" fill="hold"/>
                                            <p:tgtEl>
                                              <p:spTgt spid="4098"/>
                                            </p:tgtEl>
                                            <p:attrNameLst>
                                              <p:attrName>ppt_x</p:attrName>
                                            </p:attrNameLst>
                                          </p:cBhvr>
                                          <p:tavLst>
                                            <p:tav tm="0">
                                              <p:val>
                                                <p:strVal val="#ppt_x"/>
                                              </p:val>
                                            </p:tav>
                                            <p:tav tm="100000">
                                              <p:val>
                                                <p:strVal val="#ppt_x"/>
                                              </p:val>
                                            </p:tav>
                                          </p:tavLst>
                                        </p:anim>
                                        <p:anim calcmode="lin" valueType="num">
                                          <p:cBhvr additive="base">
                                            <p:cTn id="13" dur="2000" fill="hold"/>
                                            <p:tgtEl>
                                              <p:spTgt spid="4098"/>
                                            </p:tgtEl>
                                            <p:attrNameLst>
                                              <p:attrName>ppt_y</p:attrName>
                                            </p:attrNameLst>
                                          </p:cBhvr>
                                          <p:tavLst>
                                            <p:tav tm="0">
                                              <p:val>
                                                <p:strVal val="1+#ppt_h/2"/>
                                              </p:val>
                                            </p:tav>
                                            <p:tav tm="100000">
                                              <p:val>
                                                <p:strVal val="#ppt_y"/>
                                              </p:val>
                                            </p:tav>
                                          </p:tavLst>
                                        </p:anim>
                                      </p:childTnLst>
                                    </p:cTn>
                                  </p:par>
                                  <p:par>
                                    <p:cTn id="14" presetID="2" presetClass="entr" presetSubtype="4" accel="14000" fill="hold" nodeType="withEffect">
                                      <p:stCondLst>
                                        <p:cond delay="25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ppt_x"/>
                                              </p:val>
                                            </p:tav>
                                            <p:tav tm="100000">
                                              <p:val>
                                                <p:strVal val="#ppt_x"/>
                                              </p:val>
                                            </p:tav>
                                          </p:tavLst>
                                        </p:anim>
                                        <p:anim calcmode="lin" valueType="num">
                                          <p:cBhvr additive="base">
                                            <p:cTn id="17"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AFC0616C-C2C5-5766-28C8-86A45E9511EE}"/>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A8114120-2D23-CAF3-14FC-03632B0022CB}"/>
              </a:ext>
            </a:extLst>
          </p:cNvPr>
          <p:cNvGrpSpPr/>
          <p:nvPr/>
        </p:nvGrpSpPr>
        <p:grpSpPr>
          <a:xfrm>
            <a:off x="662987" y="216719"/>
            <a:ext cx="5128214" cy="6424564"/>
            <a:chOff x="662987" y="216719"/>
            <a:chExt cx="5128214" cy="6424564"/>
          </a:xfrm>
          <a:effectLst>
            <a:outerShdw blurRad="50800" dist="38100" dir="2700000" algn="tl" rotWithShape="0">
              <a:prstClr val="black">
                <a:alpha val="40000"/>
              </a:prstClr>
            </a:outerShdw>
          </a:effectLst>
        </p:grpSpPr>
        <p:sp>
          <p:nvSpPr>
            <p:cNvPr id="5" name="Rectangle: Rounded Corners 4">
              <a:extLst>
                <a:ext uri="{FF2B5EF4-FFF2-40B4-BE49-F238E27FC236}">
                  <a16:creationId xmlns:a16="http://schemas.microsoft.com/office/drawing/2014/main" id="{C13103BB-E8F3-457E-D657-4AC76BA7F6E8}"/>
                </a:ext>
              </a:extLst>
            </p:cNvPr>
            <p:cNvSpPr/>
            <p:nvPr/>
          </p:nvSpPr>
          <p:spPr>
            <a:xfrm>
              <a:off x="662987" y="216719"/>
              <a:ext cx="5128214" cy="6424564"/>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ÁCH ĐẨY MÁY XE NỔ Ô TÔ | TRUNG TÂM ĐÀO TẠO VÀ SÁT HẠCH LÁI XE MÀU HOA ĐỎ">
              <a:extLst>
                <a:ext uri="{FF2B5EF4-FFF2-40B4-BE49-F238E27FC236}">
                  <a16:creationId xmlns:a16="http://schemas.microsoft.com/office/drawing/2014/main" id="{CBBA7F60-8845-3769-A63B-7ED3FC21AD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07" b="6507"/>
            <a:stretch/>
          </p:blipFill>
          <p:spPr bwMode="auto">
            <a:xfrm>
              <a:off x="1018447" y="509589"/>
              <a:ext cx="4417293" cy="2560320"/>
            </a:xfrm>
            <a:prstGeom prst="roundRect">
              <a:avLst>
                <a:gd name="adj" fmla="val 12223"/>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5BBF3D9-6934-E84A-48F4-5CF4FE5207C5}"/>
                </a:ext>
              </a:extLst>
            </p:cNvPr>
            <p:cNvSpPr/>
            <p:nvPr/>
          </p:nvSpPr>
          <p:spPr>
            <a:xfrm>
              <a:off x="662987" y="3317421"/>
              <a:ext cx="5128214" cy="703037"/>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a. </a:t>
              </a:r>
              <a:r>
                <a:rPr lang="en-US" sz="2400" dirty="0" err="1">
                  <a:latin typeface="#9Slide03 Arima Madurai Black" panose="00000A00000000000000" pitchFamily="2" charset="0"/>
                  <a:cs typeface="#9Slide03 Arima Madurai Black" panose="00000A00000000000000" pitchFamily="2" charset="0"/>
                </a:rPr>
                <a:t>Đẩy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xe</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oto</a:t>
              </a:r>
              <a:endParaRPr lang="en-US" sz="2400" dirty="0">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29EEF5CF-A5A5-D39C-6BFF-715A8733B53C}"/>
                </a:ext>
              </a:extLst>
            </p:cNvPr>
            <p:cNvSpPr/>
            <p:nvPr/>
          </p:nvSpPr>
          <p:spPr>
            <a:xfrm>
              <a:off x="850663" y="4186280"/>
              <a:ext cx="4752862" cy="2279679"/>
            </a:xfrm>
            <a:prstGeom prst="roundRect">
              <a:avLst>
                <a:gd name="adj" fmla="val 11098"/>
              </a:avLst>
            </a:prstGeom>
            <a:solidFill>
              <a:srgbClr val="FFFFFF"/>
            </a:solidFill>
            <a:ln w="38100">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65D4D152-ED48-C49D-B9E0-76EA20AD7639}"/>
              </a:ext>
            </a:extLst>
          </p:cNvPr>
          <p:cNvSpPr txBox="1"/>
          <p:nvPr/>
        </p:nvSpPr>
        <p:spPr>
          <a:xfrm>
            <a:off x="1003569" y="4375859"/>
            <a:ext cx="4505108" cy="1900520"/>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Năng lượng của xe được truyền từ người đẩy xe. Công của lực đẩy chuyển động năng của ngưởi đẩy xe thành động năng của chiếc xe</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18" name="Group 17">
            <a:extLst>
              <a:ext uri="{FF2B5EF4-FFF2-40B4-BE49-F238E27FC236}">
                <a16:creationId xmlns:a16="http://schemas.microsoft.com/office/drawing/2014/main" id="{55875607-BF93-D1CB-80CC-D167BD1BB673}"/>
              </a:ext>
            </a:extLst>
          </p:cNvPr>
          <p:cNvGrpSpPr/>
          <p:nvPr/>
        </p:nvGrpSpPr>
        <p:grpSpPr>
          <a:xfrm>
            <a:off x="6313714" y="216719"/>
            <a:ext cx="5128214" cy="6424564"/>
            <a:chOff x="6313714" y="216719"/>
            <a:chExt cx="5128214" cy="6424564"/>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A541723-DA43-E55D-486F-A907FF502F93}"/>
                </a:ext>
              </a:extLst>
            </p:cNvPr>
            <p:cNvSpPr/>
            <p:nvPr/>
          </p:nvSpPr>
          <p:spPr>
            <a:xfrm>
              <a:off x="6313714" y="216719"/>
              <a:ext cx="5128214" cy="6424564"/>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BAD39F-C3A1-0E94-4309-3789E5C03389}"/>
                </a:ext>
              </a:extLst>
            </p:cNvPr>
            <p:cNvSpPr/>
            <p:nvPr/>
          </p:nvSpPr>
          <p:spPr>
            <a:xfrm>
              <a:off x="6313714" y="3317421"/>
              <a:ext cx="5128214" cy="703037"/>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b. </a:t>
              </a:r>
              <a:r>
                <a:rPr lang="en-US" sz="2400" dirty="0" err="1">
                  <a:latin typeface="#9Slide03 Arima Madurai Black" panose="00000A00000000000000" pitchFamily="2" charset="0"/>
                  <a:cs typeface="#9Slide03 Arima Madurai Black" panose="00000A00000000000000" pitchFamily="2" charset="0"/>
                </a:rPr>
                <a:t>Trò</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chơi</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xích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đu</a:t>
              </a:r>
              <a:endParaRPr lang="en-US" sz="2400" dirty="0">
                <a:latin typeface="#9Slide03 Arima Madurai Black" panose="00000A00000000000000" pitchFamily="2" charset="0"/>
                <a:cs typeface="#9Slide03 Arima Madurai Black" panose="00000A00000000000000" pitchFamily="2" charset="0"/>
              </a:endParaRPr>
            </a:p>
          </p:txBody>
        </p:sp>
        <p:pic>
          <p:nvPicPr>
            <p:cNvPr id="6150" name="Picture 6" descr="Free vector three kids swinging on a swing together">
              <a:extLst>
                <a:ext uri="{FF2B5EF4-FFF2-40B4-BE49-F238E27FC236}">
                  <a16:creationId xmlns:a16="http://schemas.microsoft.com/office/drawing/2014/main" id="{1B648299-1620-A760-E3F6-45AA10CCD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75" b="21875"/>
            <a:stretch/>
          </p:blipFill>
          <p:spPr bwMode="auto">
            <a:xfrm>
              <a:off x="6601981" y="476888"/>
              <a:ext cx="4551680" cy="2560320"/>
            </a:xfrm>
            <a:prstGeom prst="roundRect">
              <a:avLst>
                <a:gd name="adj" fmla="val 10432"/>
              </a:avLst>
            </a:prstGeom>
            <a:noFill/>
            <a:ln w="38100">
              <a:solidFill>
                <a:srgbClr val="5ABAA8"/>
              </a:solidFill>
            </a:ln>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5E9FB369-56C4-392C-262D-D8111C8FB33D}"/>
                </a:ext>
              </a:extLst>
            </p:cNvPr>
            <p:cNvSpPr/>
            <p:nvPr/>
          </p:nvSpPr>
          <p:spPr>
            <a:xfrm>
              <a:off x="6501390" y="4186280"/>
              <a:ext cx="4752862" cy="2279679"/>
            </a:xfrm>
            <a:prstGeom prst="roundRect">
              <a:avLst>
                <a:gd name="adj" fmla="val 11098"/>
              </a:avLst>
            </a:prstGeom>
            <a:solidFill>
              <a:srgbClr val="FFFFFF"/>
            </a:solidFill>
            <a:ln w="38100">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00300F74-3530-D68A-A722-AAD89D353E00}"/>
              </a:ext>
            </a:extLst>
          </p:cNvPr>
          <p:cNvSpPr txBox="1"/>
          <p:nvPr/>
        </p:nvSpPr>
        <p:spPr>
          <a:xfrm>
            <a:off x="6625267" y="4565912"/>
            <a:ext cx="4505108" cy="143885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Công của lực đẩy chuyển động năng của người đẩy thành động năng và thế năng của người ngồi và xích đu. </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002727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AFC0616C-C2C5-5766-28C8-86A45E9511EE}"/>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2" name="Group 11">
            <a:extLst>
              <a:ext uri="{FF2B5EF4-FFF2-40B4-BE49-F238E27FC236}">
                <a16:creationId xmlns:a16="http://schemas.microsoft.com/office/drawing/2014/main" id="{AEBAE29F-1440-CB8A-CDC2-D567AF85D57C}"/>
              </a:ext>
            </a:extLst>
          </p:cNvPr>
          <p:cNvGrpSpPr/>
          <p:nvPr/>
        </p:nvGrpSpPr>
        <p:grpSpPr>
          <a:xfrm>
            <a:off x="662987" y="216719"/>
            <a:ext cx="5128214" cy="6424564"/>
            <a:chOff x="662987" y="216719"/>
            <a:chExt cx="5128214" cy="6424564"/>
          </a:xfrm>
          <a:effectLst>
            <a:outerShdw blurRad="50800" dist="38100" dir="2700000" algn="tl" rotWithShape="0">
              <a:prstClr val="black">
                <a:alpha val="40000"/>
              </a:prstClr>
            </a:outerShdw>
          </a:effectLst>
        </p:grpSpPr>
        <p:sp>
          <p:nvSpPr>
            <p:cNvPr id="5" name="Rectangle: Rounded Corners 4">
              <a:extLst>
                <a:ext uri="{FF2B5EF4-FFF2-40B4-BE49-F238E27FC236}">
                  <a16:creationId xmlns:a16="http://schemas.microsoft.com/office/drawing/2014/main" id="{C13103BB-E8F3-457E-D657-4AC76BA7F6E8}"/>
                </a:ext>
              </a:extLst>
            </p:cNvPr>
            <p:cNvSpPr/>
            <p:nvPr/>
          </p:nvSpPr>
          <p:spPr>
            <a:xfrm>
              <a:off x="662987" y="216719"/>
              <a:ext cx="5128214" cy="6424564"/>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BBF3D9-6934-E84A-48F4-5CF4FE5207C5}"/>
                </a:ext>
              </a:extLst>
            </p:cNvPr>
            <p:cNvSpPr/>
            <p:nvPr/>
          </p:nvSpPr>
          <p:spPr>
            <a:xfrm>
              <a:off x="662987" y="3317421"/>
              <a:ext cx="5128214" cy="703037"/>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c. </a:t>
              </a:r>
              <a:r>
                <a:rPr lang="en-US" sz="2400" dirty="0" err="1">
                  <a:latin typeface="#9Slide03 Arima Madurai Black" panose="00000A00000000000000" pitchFamily="2" charset="0"/>
                  <a:cs typeface="#9Slide03 Arima Madurai Black" panose="00000A00000000000000" pitchFamily="2" charset="0"/>
                </a:rPr>
                <a:t>Nhấc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nước</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trên</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vai</a:t>
              </a:r>
              <a:endParaRPr lang="en-US" sz="2400" dirty="0">
                <a:latin typeface="#9Slide03 Arima Madurai Black" panose="00000A00000000000000" pitchFamily="2" charset="0"/>
                <a:cs typeface="#9Slide03 Arima Madurai Black" panose="00000A00000000000000" pitchFamily="2" charset="0"/>
              </a:endParaRPr>
            </a:p>
          </p:txBody>
        </p:sp>
        <p:pic>
          <p:nvPicPr>
            <p:cNvPr id="7170" name="Picture 2" descr="Bê 70 bình nước mỗi ngày, người phụ nữ kiếm 20 triệu/tháng, tậu nhà phố sau  3 năm">
              <a:extLst>
                <a:ext uri="{FF2B5EF4-FFF2-40B4-BE49-F238E27FC236}">
                  <a16:creationId xmlns:a16="http://schemas.microsoft.com/office/drawing/2014/main" id="{9662AFE8-E61D-64DF-5E4B-5EE4CD4AC9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84" b="9184"/>
            <a:stretch/>
          </p:blipFill>
          <p:spPr bwMode="auto">
            <a:xfrm>
              <a:off x="980283" y="476888"/>
              <a:ext cx="4551680" cy="2560320"/>
            </a:xfrm>
            <a:prstGeom prst="roundRect">
              <a:avLst>
                <a:gd name="adj" fmla="val 11565"/>
              </a:avLst>
            </a:prstGeom>
            <a:noFill/>
            <a:ln w="38100">
              <a:solidFill>
                <a:srgbClr val="5ABAA8"/>
              </a:solidFill>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978CB79-0ED9-4B82-722F-ED8F0664358B}"/>
                </a:ext>
              </a:extLst>
            </p:cNvPr>
            <p:cNvSpPr/>
            <p:nvPr/>
          </p:nvSpPr>
          <p:spPr>
            <a:xfrm>
              <a:off x="850663" y="4186280"/>
              <a:ext cx="4752862" cy="2279679"/>
            </a:xfrm>
            <a:prstGeom prst="roundRect">
              <a:avLst>
                <a:gd name="adj" fmla="val 11098"/>
              </a:avLst>
            </a:prstGeom>
            <a:solidFill>
              <a:srgbClr val="FFFFFF"/>
            </a:solidFill>
            <a:ln w="38100">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0FE6D567-F742-CA64-17A1-25D617C2BD52}"/>
              </a:ext>
            </a:extLst>
          </p:cNvPr>
          <p:cNvSpPr txBox="1"/>
          <p:nvPr/>
        </p:nvSpPr>
        <p:spPr>
          <a:xfrm>
            <a:off x="1003569" y="4623107"/>
            <a:ext cx="4505108" cy="143885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Công của lực nâng chuyển động năng của tay và bình nước thành thế năng của bình nước. </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13" name="Group 12">
            <a:extLst>
              <a:ext uri="{FF2B5EF4-FFF2-40B4-BE49-F238E27FC236}">
                <a16:creationId xmlns:a16="http://schemas.microsoft.com/office/drawing/2014/main" id="{C9DEE4C3-085C-A67C-6248-527749E680BE}"/>
              </a:ext>
            </a:extLst>
          </p:cNvPr>
          <p:cNvGrpSpPr/>
          <p:nvPr/>
        </p:nvGrpSpPr>
        <p:grpSpPr>
          <a:xfrm>
            <a:off x="6313714" y="216719"/>
            <a:ext cx="5128214" cy="6424564"/>
            <a:chOff x="6313714" y="216719"/>
            <a:chExt cx="5128214" cy="6424564"/>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1A541723-DA43-E55D-486F-A907FF502F93}"/>
                </a:ext>
              </a:extLst>
            </p:cNvPr>
            <p:cNvSpPr/>
            <p:nvPr/>
          </p:nvSpPr>
          <p:spPr>
            <a:xfrm>
              <a:off x="6313714" y="216719"/>
              <a:ext cx="5128214" cy="6424564"/>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6BAD39F-C3A1-0E94-4309-3789E5C03389}"/>
                </a:ext>
              </a:extLst>
            </p:cNvPr>
            <p:cNvSpPr/>
            <p:nvPr/>
          </p:nvSpPr>
          <p:spPr>
            <a:xfrm>
              <a:off x="6313714" y="3317421"/>
              <a:ext cx="5128214" cy="703037"/>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d. </a:t>
              </a:r>
              <a:r>
                <a:rPr lang="en-US" sz="2400" dirty="0" err="1">
                  <a:latin typeface="#9Slide03 Arima Madurai Black" panose="00000A00000000000000" pitchFamily="2" charset="0"/>
                  <a:cs typeface="#9Slide03 Arima Madurai Black" panose="00000A00000000000000" pitchFamily="2" charset="0"/>
                </a:rPr>
                <a:t>Dùng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giấy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nhám</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chà</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bề</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mặt</a:t>
              </a:r>
              <a:endParaRPr lang="en-US" sz="2400" dirty="0">
                <a:latin typeface="#9Slide03 Arima Madurai Black" panose="00000A00000000000000" pitchFamily="2" charset="0"/>
                <a:cs typeface="#9Slide03 Arima Madurai Black" panose="00000A00000000000000" pitchFamily="2" charset="0"/>
              </a:endParaRPr>
            </a:p>
          </p:txBody>
        </p:sp>
        <p:pic>
          <p:nvPicPr>
            <p:cNvPr id="7172" name="Picture 4" descr="Giấy nhám đánh bóng gỗ">
              <a:extLst>
                <a:ext uri="{FF2B5EF4-FFF2-40B4-BE49-F238E27FC236}">
                  <a16:creationId xmlns:a16="http://schemas.microsoft.com/office/drawing/2014/main" id="{F72FBDC5-758B-A6F1-9D33-C078A11838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 b="19"/>
            <a:stretch/>
          </p:blipFill>
          <p:spPr bwMode="auto">
            <a:xfrm>
              <a:off x="6601981" y="476888"/>
              <a:ext cx="4551680" cy="2560320"/>
            </a:xfrm>
            <a:prstGeom prst="roundRect">
              <a:avLst>
                <a:gd name="adj" fmla="val 13833"/>
              </a:avLst>
            </a:prstGeom>
            <a:noFill/>
            <a:ln w="38100">
              <a:solidFill>
                <a:srgbClr val="5ABAA8"/>
              </a:solidFill>
            </a:ln>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A6853F5E-DBFE-D7BD-8F52-E0294C1AEB9D}"/>
                </a:ext>
              </a:extLst>
            </p:cNvPr>
            <p:cNvSpPr/>
            <p:nvPr/>
          </p:nvSpPr>
          <p:spPr>
            <a:xfrm>
              <a:off x="6501390" y="4186280"/>
              <a:ext cx="4752862" cy="2279679"/>
            </a:xfrm>
            <a:prstGeom prst="roundRect">
              <a:avLst>
                <a:gd name="adj" fmla="val 11098"/>
              </a:avLst>
            </a:prstGeom>
            <a:solidFill>
              <a:srgbClr val="FFFFFF"/>
            </a:solidFill>
            <a:ln w="38100">
              <a:solidFill>
                <a:srgbClr val="5ABA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2FE254AF-EA49-37A7-027D-5F85D4063FD3}"/>
              </a:ext>
            </a:extLst>
          </p:cNvPr>
          <p:cNvSpPr txBox="1"/>
          <p:nvPr/>
        </p:nvSpPr>
        <p:spPr>
          <a:xfrm>
            <a:off x="6625267" y="4565912"/>
            <a:ext cx="4505108" cy="143885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Công của lực đẩy và ma sát chuyển động năng của tay và giấy nhám thành nhiệt năng</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780835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306470"/>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185900" y="28427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1" name="TextBox 10">
            <a:extLst>
              <a:ext uri="{FF2B5EF4-FFF2-40B4-BE49-F238E27FC236}">
                <a16:creationId xmlns:a16="http://schemas.microsoft.com/office/drawing/2014/main" id="{7C789790-EA54-8AE5-7541-CCB735F3199C}"/>
              </a:ext>
            </a:extLst>
          </p:cNvPr>
          <p:cNvSpPr txBox="1"/>
          <p:nvPr/>
        </p:nvSpPr>
        <p:spPr>
          <a:xfrm>
            <a:off x="477202" y="1277613"/>
            <a:ext cx="11269525" cy="684803"/>
          </a:xfrm>
          <a:prstGeom prst="rect">
            <a:avLst/>
          </a:prstGeom>
          <a:solidFill>
            <a:srgbClr val="FFFF00"/>
          </a:solidFill>
        </p:spPr>
        <p:txBody>
          <a:bodyPr wrap="square" rtlCol="0">
            <a:spAutoFit/>
          </a:bodyPr>
          <a:lstStyle/>
          <a:p>
            <a:pPr>
              <a:lnSpc>
                <a:spcPct val="150000"/>
              </a:lnSpc>
            </a:pP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c. Minh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họa</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chuyển</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hóa</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lượng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và</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định</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luật</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bảo</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toàn</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lượng</a:t>
            </a:r>
            <a:endPar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4099" name="Group 4098">
            <a:extLst>
              <a:ext uri="{FF2B5EF4-FFF2-40B4-BE49-F238E27FC236}">
                <a16:creationId xmlns:a16="http://schemas.microsoft.com/office/drawing/2014/main" id="{C745CECB-BEFC-2D1D-71C0-422E3BDDFABF}"/>
              </a:ext>
            </a:extLst>
          </p:cNvPr>
          <p:cNvGrpSpPr/>
          <p:nvPr/>
        </p:nvGrpSpPr>
        <p:grpSpPr>
          <a:xfrm>
            <a:off x="0" y="13573125"/>
            <a:ext cx="12192000" cy="1985484"/>
            <a:chOff x="0" y="4867275"/>
            <a:chExt cx="12192000" cy="1985484"/>
          </a:xfrm>
        </p:grpSpPr>
        <p:sp>
          <p:nvSpPr>
            <p:cNvPr id="4100" name="Rectangle 4099">
              <a:extLst>
                <a:ext uri="{FF2B5EF4-FFF2-40B4-BE49-F238E27FC236}">
                  <a16:creationId xmlns:a16="http://schemas.microsoft.com/office/drawing/2014/main" id="{EB07703C-DC3C-EC91-EA67-D0BF731A72F8}"/>
                </a:ext>
              </a:extLst>
            </p:cNvPr>
            <p:cNvSpPr/>
            <p:nvPr/>
          </p:nvSpPr>
          <p:spPr>
            <a:xfrm>
              <a:off x="0" y="4867275"/>
              <a:ext cx="12192000" cy="1985484"/>
            </a:xfrm>
            <a:prstGeom prst="rect">
              <a:avLst/>
            </a:prstGeom>
            <a:solidFill>
              <a:srgbClr val="ECF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1" name="Rectangle 4100">
              <a:extLst>
                <a:ext uri="{FF2B5EF4-FFF2-40B4-BE49-F238E27FC236}">
                  <a16:creationId xmlns:a16="http://schemas.microsoft.com/office/drawing/2014/main" id="{E28A9816-7CC4-EE38-6C72-8614210139C3}"/>
                </a:ext>
              </a:extLst>
            </p:cNvPr>
            <p:cNvSpPr/>
            <p:nvPr/>
          </p:nvSpPr>
          <p:spPr>
            <a:xfrm>
              <a:off x="427424" y="5236353"/>
              <a:ext cx="11337152" cy="1404929"/>
            </a:xfrm>
            <a:prstGeom prst="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TextBox 4101">
              <a:extLst>
                <a:ext uri="{FF2B5EF4-FFF2-40B4-BE49-F238E27FC236}">
                  <a16:creationId xmlns:a16="http://schemas.microsoft.com/office/drawing/2014/main" id="{6DB10166-BA3D-BCBB-7223-28291D328AE7}"/>
                </a:ext>
              </a:extLst>
            </p:cNvPr>
            <p:cNvSpPr txBox="1"/>
            <p:nvPr/>
          </p:nvSpPr>
          <p:spPr>
            <a:xfrm>
              <a:off x="733048" y="5324475"/>
              <a:ext cx="10495598" cy="1231106"/>
            </a:xfrm>
            <a:prstGeom prst="rect">
              <a:avLst/>
            </a:prstGeom>
            <a:noFill/>
          </p:spPr>
          <p:txBody>
            <a:bodyPr wrap="square">
              <a:spAutoFit/>
            </a:bodyPr>
            <a:lstStyle/>
            <a:p>
              <a:pPr marL="342900" indent="-342900" algn="just">
                <a:lnSpc>
                  <a:spcPct val="150000"/>
                </a:lnSpc>
                <a:spcBef>
                  <a:spcPts val="600"/>
                </a:spcBef>
                <a:buFont typeface="Wingdings" panose="05000000000000000000" pitchFamily="2" charset="2"/>
                <a:buChar char="Ø"/>
              </a:pPr>
              <a:r>
                <a:rPr lang="vi-VN" sz="2400">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Mục đích nghiên cứu của từng mô hình là gì? </a:t>
              </a:r>
              <a:endParaRPr lang="en-US" sz="2400">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L="342900" indent="-342900" algn="just">
                <a:lnSpc>
                  <a:spcPct val="150000"/>
                </a:lnSpc>
                <a:spcBef>
                  <a:spcPts val="600"/>
                </a:spcBef>
                <a:buFont typeface="Wingdings" panose="05000000000000000000" pitchFamily="2" charset="2"/>
                <a:buChar char="Ø"/>
              </a:pPr>
              <a:r>
                <a:rPr lang="vi-VN" sz="2400">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Cấu tạo của mô hình và cách thức hoạt động như thế nào? </a:t>
              </a:r>
              <a:endParaRPr lang="en-US" sz="2400">
                <a:solidFill>
                  <a:schemeClr val="accent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sp>
        <p:nvSpPr>
          <p:cNvPr id="4103" name="Rectangle: Rounded Corners 4102">
            <a:extLst>
              <a:ext uri="{FF2B5EF4-FFF2-40B4-BE49-F238E27FC236}">
                <a16:creationId xmlns:a16="http://schemas.microsoft.com/office/drawing/2014/main" id="{11C9605B-08FD-18EE-10B8-16A2FB875239}"/>
              </a:ext>
            </a:extLst>
          </p:cNvPr>
          <p:cNvSpPr/>
          <p:nvPr/>
        </p:nvSpPr>
        <p:spPr>
          <a:xfrm>
            <a:off x="571500" y="7368749"/>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4" name="Rectangle 4103">
            <a:extLst>
              <a:ext uri="{FF2B5EF4-FFF2-40B4-BE49-F238E27FC236}">
                <a16:creationId xmlns:a16="http://schemas.microsoft.com/office/drawing/2014/main" id="{27138DF0-F508-8E39-9074-EE3EDE6A0218}"/>
              </a:ext>
            </a:extLst>
          </p:cNvPr>
          <p:cNvSpPr/>
          <p:nvPr/>
        </p:nvSpPr>
        <p:spPr>
          <a:xfrm>
            <a:off x="571500" y="10395895"/>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a, Mô hình thủy điện</a:t>
            </a:r>
          </a:p>
        </p:txBody>
      </p:sp>
      <p:pic>
        <p:nvPicPr>
          <p:cNvPr id="4105" name="Picture 4104">
            <a:extLst>
              <a:ext uri="{FF2B5EF4-FFF2-40B4-BE49-F238E27FC236}">
                <a16:creationId xmlns:a16="http://schemas.microsoft.com/office/drawing/2014/main" id="{7D2ABB08-9E77-8DF0-DB7B-43A4F4C6B370}"/>
              </a:ext>
            </a:extLst>
          </p:cNvPr>
          <p:cNvPicPr>
            <a:picLocks noChangeAspect="1"/>
          </p:cNvPicPr>
          <p:nvPr/>
        </p:nvPicPr>
        <p:blipFill rotWithShape="1">
          <a:blip r:embed="rId3"/>
          <a:srcRect t="4238" b="4238"/>
          <a:stretch/>
        </p:blipFill>
        <p:spPr>
          <a:xfrm>
            <a:off x="872648" y="7593808"/>
            <a:ext cx="4551680" cy="2560320"/>
          </a:xfrm>
          <a:prstGeom prst="roundRect">
            <a:avLst>
              <a:gd name="adj" fmla="val 11459"/>
            </a:avLst>
          </a:prstGeom>
          <a:ln w="38100">
            <a:solidFill>
              <a:schemeClr val="accent4">
                <a:lumMod val="75000"/>
              </a:schemeClr>
            </a:solidFill>
          </a:ln>
        </p:spPr>
      </p:pic>
      <p:sp>
        <p:nvSpPr>
          <p:cNvPr id="4106" name="Rectangle: Rounded Corners 4105">
            <a:extLst>
              <a:ext uri="{FF2B5EF4-FFF2-40B4-BE49-F238E27FC236}">
                <a16:creationId xmlns:a16="http://schemas.microsoft.com/office/drawing/2014/main" id="{BE7F9E18-359E-27D9-4735-83E0B9D45B67}"/>
              </a:ext>
            </a:extLst>
          </p:cNvPr>
          <p:cNvSpPr/>
          <p:nvPr/>
        </p:nvSpPr>
        <p:spPr>
          <a:xfrm>
            <a:off x="6486525" y="7368748"/>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34C007DA-1EC9-CC7B-C47C-787C8E5090AA}"/>
              </a:ext>
            </a:extLst>
          </p:cNvPr>
          <p:cNvSpPr/>
          <p:nvPr/>
        </p:nvSpPr>
        <p:spPr>
          <a:xfrm>
            <a:off x="6486525" y="10395894"/>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b, Mô hình tháp quang năng</a:t>
            </a:r>
          </a:p>
        </p:txBody>
      </p:sp>
      <p:pic>
        <p:nvPicPr>
          <p:cNvPr id="4108" name="Picture 4107">
            <a:extLst>
              <a:ext uri="{FF2B5EF4-FFF2-40B4-BE49-F238E27FC236}">
                <a16:creationId xmlns:a16="http://schemas.microsoft.com/office/drawing/2014/main" id="{DF75EDD2-6E1B-3FA8-9680-A9D6884D96A7}"/>
              </a:ext>
            </a:extLst>
          </p:cNvPr>
          <p:cNvPicPr>
            <a:picLocks noChangeAspect="1"/>
          </p:cNvPicPr>
          <p:nvPr/>
        </p:nvPicPr>
        <p:blipFill rotWithShape="1">
          <a:blip r:embed="rId4"/>
          <a:srcRect t="6220" b="5902"/>
          <a:stretch/>
        </p:blipFill>
        <p:spPr>
          <a:xfrm>
            <a:off x="6777672" y="7593808"/>
            <a:ext cx="4551680" cy="2560320"/>
          </a:xfrm>
          <a:prstGeom prst="roundRect">
            <a:avLst>
              <a:gd name="adj" fmla="val 10123"/>
            </a:avLst>
          </a:prstGeom>
          <a:ln w="38100">
            <a:solidFill>
              <a:schemeClr val="accent4">
                <a:lumMod val="75000"/>
              </a:schemeClr>
            </a:solidFill>
          </a:ln>
        </p:spPr>
      </p:pic>
    </p:spTree>
    <p:extLst>
      <p:ext uri="{BB962C8B-B14F-4D97-AF65-F5344CB8AC3E}">
        <p14:creationId xmlns:p14="http://schemas.microsoft.com/office/powerpoint/2010/main" val="37028148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3245980"/>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C0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185900" y="-326817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1" name="TextBox 10">
            <a:extLst>
              <a:ext uri="{FF2B5EF4-FFF2-40B4-BE49-F238E27FC236}">
                <a16:creationId xmlns:a16="http://schemas.microsoft.com/office/drawing/2014/main" id="{7C789790-EA54-8AE5-7541-CCB735F3199C}"/>
              </a:ext>
            </a:extLst>
          </p:cNvPr>
          <p:cNvSpPr txBox="1"/>
          <p:nvPr/>
        </p:nvSpPr>
        <p:spPr>
          <a:xfrm>
            <a:off x="477202" y="-1059736"/>
            <a:ext cx="11269525" cy="684803"/>
          </a:xfrm>
          <a:prstGeom prst="rect">
            <a:avLst/>
          </a:prstGeom>
          <a:solidFill>
            <a:srgbClr val="FFFF00"/>
          </a:solidFill>
        </p:spPr>
        <p:txBody>
          <a:bodyPr wrap="square" rtlCol="0">
            <a:spAutoFit/>
          </a:bodyPr>
          <a:lstStyle/>
          <a:p>
            <a:pPr>
              <a:lnSpc>
                <a:spcPct val="150000"/>
              </a:lnSpc>
            </a:pPr>
            <a:r>
              <a:rPr lang="en-US" sz="2800">
                <a:solidFill>
                  <a:srgbClr val="C00000"/>
                </a:solidFill>
                <a:highlight>
                  <a:srgbClr val="FFFF00"/>
                </a:highlight>
                <a:latin typeface="#9Slide03 Arima Madurai Black" panose="00000A00000000000000" pitchFamily="2" charset="0"/>
                <a:cs typeface="#9Slide03 Arima Madurai Black" panose="00000A00000000000000" pitchFamily="2" charset="0"/>
              </a:rPr>
              <a:t>C. Minh họa chuyển hóa năng lượng và định luật bảo toàn năng lượng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195" name="Group 194">
            <a:extLst>
              <a:ext uri="{FF2B5EF4-FFF2-40B4-BE49-F238E27FC236}">
                <a16:creationId xmlns:a16="http://schemas.microsoft.com/office/drawing/2014/main" id="{57785289-6185-3786-329A-2B0934548FC7}"/>
              </a:ext>
            </a:extLst>
          </p:cNvPr>
          <p:cNvGrpSpPr/>
          <p:nvPr/>
        </p:nvGrpSpPr>
        <p:grpSpPr>
          <a:xfrm>
            <a:off x="0" y="4867275"/>
            <a:ext cx="12192000" cy="1985484"/>
            <a:chOff x="0" y="4867275"/>
            <a:chExt cx="12192000" cy="1985484"/>
          </a:xfrm>
        </p:grpSpPr>
        <p:sp>
          <p:nvSpPr>
            <p:cNvPr id="19" name="Rectangle 18">
              <a:extLst>
                <a:ext uri="{FF2B5EF4-FFF2-40B4-BE49-F238E27FC236}">
                  <a16:creationId xmlns:a16="http://schemas.microsoft.com/office/drawing/2014/main" id="{027057F1-4A71-7D4F-DDD7-843D5DA3EFCD}"/>
                </a:ext>
              </a:extLst>
            </p:cNvPr>
            <p:cNvSpPr/>
            <p:nvPr/>
          </p:nvSpPr>
          <p:spPr>
            <a:xfrm>
              <a:off x="0" y="4867275"/>
              <a:ext cx="12192000" cy="1985484"/>
            </a:xfrm>
            <a:prstGeom prst="rect">
              <a:avLst/>
            </a:prstGeom>
            <a:solidFill>
              <a:srgbClr val="ECF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D6573A-E7FF-2E0D-59E4-6DB270C2BB34}"/>
                </a:ext>
              </a:extLst>
            </p:cNvPr>
            <p:cNvSpPr/>
            <p:nvPr/>
          </p:nvSpPr>
          <p:spPr>
            <a:xfrm>
              <a:off x="427424" y="5236353"/>
              <a:ext cx="11337152" cy="1404929"/>
            </a:xfrm>
            <a:prstGeom prst="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B76268-33D4-7EC2-BA94-9190F49B0A61}"/>
                </a:ext>
              </a:extLst>
            </p:cNvPr>
            <p:cNvSpPr txBox="1"/>
            <p:nvPr/>
          </p:nvSpPr>
          <p:spPr>
            <a:xfrm>
              <a:off x="733048" y="5324475"/>
              <a:ext cx="10495598" cy="1231106"/>
            </a:xfrm>
            <a:prstGeom prst="rect">
              <a:avLst/>
            </a:prstGeom>
            <a:noFill/>
          </p:spPr>
          <p:txBody>
            <a:bodyPr wrap="square">
              <a:spAutoFit/>
            </a:bodyPr>
            <a:lstStyle/>
            <a:p>
              <a:pPr algn="just">
                <a:lnSpc>
                  <a:spcPct val="150000"/>
                </a:lnSpc>
                <a:spcBef>
                  <a:spcPts val="600"/>
                </a:spcBef>
              </a:pPr>
              <a:r>
                <a:rPr lang="vi-VN"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Mục đích nghiên cứu của từng mô hình là gì? </a:t>
              </a:r>
              <a:endParaRPr lang="en-US"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50000"/>
                </a:lnSpc>
                <a:spcBef>
                  <a:spcPts val="600"/>
                </a:spcBef>
              </a:pPr>
              <a:r>
                <a:rPr lang="vi-VN"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Cấu tạo của mô hình và cách thức hoạt động như thế nào? </a:t>
              </a:r>
              <a:endParaRPr lang="en-US" sz="24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sp>
        <p:nvSpPr>
          <p:cNvPr id="3" name="Rectangle: Rounded Corners 2">
            <a:extLst>
              <a:ext uri="{FF2B5EF4-FFF2-40B4-BE49-F238E27FC236}">
                <a16:creationId xmlns:a16="http://schemas.microsoft.com/office/drawing/2014/main" id="{48484552-D8DA-DBAF-F708-C3523C819CA0}"/>
              </a:ext>
            </a:extLst>
          </p:cNvPr>
          <p:cNvSpPr/>
          <p:nvPr/>
        </p:nvSpPr>
        <p:spPr>
          <a:xfrm>
            <a:off x="571500" y="567899"/>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2EFB8A-FDAF-CA25-4225-8229FF4E9912}"/>
              </a:ext>
            </a:extLst>
          </p:cNvPr>
          <p:cNvSpPr/>
          <p:nvPr/>
        </p:nvSpPr>
        <p:spPr>
          <a:xfrm>
            <a:off x="571500" y="3595045"/>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a. </a:t>
            </a:r>
            <a:r>
              <a:rPr lang="en-US" sz="2400" dirty="0" err="1">
                <a:latin typeface="#9Slide03 Arima Madurai Black" panose="00000A00000000000000" pitchFamily="2" charset="0"/>
                <a:cs typeface="#9Slide03 Arima Madurai Black" panose="00000A00000000000000" pitchFamily="2" charset="0"/>
              </a:rPr>
              <a:t>Mô</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thủy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endParaRPr lang="en-US" sz="2400" dirty="0">
              <a:latin typeface="#9Slide03 Arima Madurai Black" panose="00000A00000000000000" pitchFamily="2" charset="0"/>
              <a:cs typeface="#9Slide03 Arima Madurai Black" panose="00000A00000000000000" pitchFamily="2" charset="0"/>
            </a:endParaRPr>
          </a:p>
        </p:txBody>
      </p:sp>
      <p:pic>
        <p:nvPicPr>
          <p:cNvPr id="25" name="Picture 24">
            <a:extLst>
              <a:ext uri="{FF2B5EF4-FFF2-40B4-BE49-F238E27FC236}">
                <a16:creationId xmlns:a16="http://schemas.microsoft.com/office/drawing/2014/main" id="{3608886D-1C8C-7337-9738-D5126A2E2E1A}"/>
              </a:ext>
            </a:extLst>
          </p:cNvPr>
          <p:cNvPicPr>
            <a:picLocks noChangeAspect="1"/>
          </p:cNvPicPr>
          <p:nvPr/>
        </p:nvPicPr>
        <p:blipFill rotWithShape="1">
          <a:blip r:embed="rId3"/>
          <a:srcRect t="4238" b="4238"/>
          <a:stretch/>
        </p:blipFill>
        <p:spPr>
          <a:xfrm>
            <a:off x="872648" y="792958"/>
            <a:ext cx="4551680" cy="2560320"/>
          </a:xfrm>
          <a:prstGeom prst="roundRect">
            <a:avLst>
              <a:gd name="adj" fmla="val 11459"/>
            </a:avLst>
          </a:prstGeom>
          <a:ln w="38100">
            <a:solidFill>
              <a:schemeClr val="accent4">
                <a:lumMod val="75000"/>
              </a:schemeClr>
            </a:solidFill>
          </a:ln>
        </p:spPr>
      </p:pic>
      <p:sp>
        <p:nvSpPr>
          <p:cNvPr id="29" name="Rectangle: Rounded Corners 28">
            <a:extLst>
              <a:ext uri="{FF2B5EF4-FFF2-40B4-BE49-F238E27FC236}">
                <a16:creationId xmlns:a16="http://schemas.microsoft.com/office/drawing/2014/main" id="{A2D18D44-0E30-09BD-2532-D0C883F95139}"/>
              </a:ext>
            </a:extLst>
          </p:cNvPr>
          <p:cNvSpPr/>
          <p:nvPr/>
        </p:nvSpPr>
        <p:spPr>
          <a:xfrm>
            <a:off x="6486525" y="567898"/>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9F22F46-2547-FA98-7D92-9B01982D9D96}"/>
              </a:ext>
            </a:extLst>
          </p:cNvPr>
          <p:cNvSpPr/>
          <p:nvPr/>
        </p:nvSpPr>
        <p:spPr>
          <a:xfrm>
            <a:off x="6486525" y="3595044"/>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b. </a:t>
            </a:r>
            <a:r>
              <a:rPr lang="en-US" sz="2400" dirty="0" err="1">
                <a:latin typeface="#9Slide03 Arima Madurai Black" panose="00000A00000000000000" pitchFamily="2" charset="0"/>
                <a:cs typeface="#9Slide03 Arima Madurai Black" panose="00000A00000000000000" pitchFamily="2" charset="0"/>
              </a:rPr>
              <a:t>Mô</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tháp</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năng</a:t>
            </a:r>
            <a:endParaRPr lang="en-US" sz="2400" dirty="0">
              <a:latin typeface="#9Slide03 Arima Madurai Black" panose="00000A00000000000000" pitchFamily="2" charset="0"/>
              <a:cs typeface="#9Slide03 Arima Madurai Black" panose="00000A00000000000000" pitchFamily="2" charset="0"/>
            </a:endParaRPr>
          </a:p>
        </p:txBody>
      </p:sp>
      <p:pic>
        <p:nvPicPr>
          <p:cNvPr id="192" name="Picture 191">
            <a:extLst>
              <a:ext uri="{FF2B5EF4-FFF2-40B4-BE49-F238E27FC236}">
                <a16:creationId xmlns:a16="http://schemas.microsoft.com/office/drawing/2014/main" id="{A24E16EF-5A10-ACD5-4AF1-3F09A929BE39}"/>
              </a:ext>
            </a:extLst>
          </p:cNvPr>
          <p:cNvPicPr>
            <a:picLocks noChangeAspect="1"/>
          </p:cNvPicPr>
          <p:nvPr/>
        </p:nvPicPr>
        <p:blipFill rotWithShape="1">
          <a:blip r:embed="rId4"/>
          <a:srcRect t="6220" b="5902"/>
          <a:stretch/>
        </p:blipFill>
        <p:spPr>
          <a:xfrm>
            <a:off x="6777672" y="792958"/>
            <a:ext cx="4551680" cy="2560320"/>
          </a:xfrm>
          <a:prstGeom prst="roundRect">
            <a:avLst>
              <a:gd name="adj" fmla="val 10123"/>
            </a:avLst>
          </a:prstGeom>
          <a:ln w="38100">
            <a:solidFill>
              <a:schemeClr val="accent4">
                <a:lumMod val="75000"/>
              </a:schemeClr>
            </a:solidFill>
          </a:ln>
        </p:spPr>
      </p:pic>
    </p:spTree>
    <p:extLst>
      <p:ext uri="{BB962C8B-B14F-4D97-AF65-F5344CB8AC3E}">
        <p14:creationId xmlns:p14="http://schemas.microsoft.com/office/powerpoint/2010/main" val="28857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95" name="Group 194">
            <a:extLst>
              <a:ext uri="{FF2B5EF4-FFF2-40B4-BE49-F238E27FC236}">
                <a16:creationId xmlns:a16="http://schemas.microsoft.com/office/drawing/2014/main" id="{57785289-6185-3786-329A-2B0934548FC7}"/>
              </a:ext>
            </a:extLst>
          </p:cNvPr>
          <p:cNvGrpSpPr/>
          <p:nvPr/>
        </p:nvGrpSpPr>
        <p:grpSpPr>
          <a:xfrm>
            <a:off x="0" y="6982961"/>
            <a:ext cx="12192000" cy="1985484"/>
            <a:chOff x="0" y="4867275"/>
            <a:chExt cx="12192000" cy="1985484"/>
          </a:xfrm>
        </p:grpSpPr>
        <p:sp>
          <p:nvSpPr>
            <p:cNvPr id="19" name="Rectangle 18">
              <a:extLst>
                <a:ext uri="{FF2B5EF4-FFF2-40B4-BE49-F238E27FC236}">
                  <a16:creationId xmlns:a16="http://schemas.microsoft.com/office/drawing/2014/main" id="{027057F1-4A71-7D4F-DDD7-843D5DA3EFCD}"/>
                </a:ext>
              </a:extLst>
            </p:cNvPr>
            <p:cNvSpPr/>
            <p:nvPr/>
          </p:nvSpPr>
          <p:spPr>
            <a:xfrm>
              <a:off x="0" y="4867275"/>
              <a:ext cx="12192000" cy="1985484"/>
            </a:xfrm>
            <a:prstGeom prst="rect">
              <a:avLst/>
            </a:prstGeom>
            <a:solidFill>
              <a:srgbClr val="ECF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0" name="Rectangle 19">
              <a:extLst>
                <a:ext uri="{FF2B5EF4-FFF2-40B4-BE49-F238E27FC236}">
                  <a16:creationId xmlns:a16="http://schemas.microsoft.com/office/drawing/2014/main" id="{D9D6573A-E7FF-2E0D-59E4-6DB270C2BB34}"/>
                </a:ext>
              </a:extLst>
            </p:cNvPr>
            <p:cNvSpPr/>
            <p:nvPr/>
          </p:nvSpPr>
          <p:spPr>
            <a:xfrm>
              <a:off x="427424" y="5236353"/>
              <a:ext cx="11337152" cy="1404929"/>
            </a:xfrm>
            <a:prstGeom prst="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1" name="TextBox 20">
              <a:extLst>
                <a:ext uri="{FF2B5EF4-FFF2-40B4-BE49-F238E27FC236}">
                  <a16:creationId xmlns:a16="http://schemas.microsoft.com/office/drawing/2014/main" id="{F7B76268-33D4-7EC2-BA94-9190F49B0A61}"/>
                </a:ext>
              </a:extLst>
            </p:cNvPr>
            <p:cNvSpPr txBox="1"/>
            <p:nvPr/>
          </p:nvSpPr>
          <p:spPr>
            <a:xfrm>
              <a:off x="733048" y="5324475"/>
              <a:ext cx="10495598" cy="1231106"/>
            </a:xfrm>
            <a:prstGeom prst="rect">
              <a:avLst/>
            </a:prstGeom>
            <a:noFill/>
          </p:spPr>
          <p:txBody>
            <a:bodyPr wrap="square">
              <a:spAutoFit/>
            </a:bodyPr>
            <a:lstStyle/>
            <a:p>
              <a:pPr marL="342900" indent="-342900" algn="just">
                <a:lnSpc>
                  <a:spcPct val="150000"/>
                </a:lnSpc>
                <a:spcBef>
                  <a:spcPts val="600"/>
                </a:spcBef>
                <a:buFont typeface="Wingdings" panose="05000000000000000000" pitchFamily="2" charset="2"/>
                <a:buChar char="Ø"/>
              </a:pPr>
              <a:r>
                <a:rPr lang="vi-VN" sz="24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Mục đích nghiên cứu của từng mô hình là gì? </a:t>
              </a:r>
              <a:endParaRPr lang="en-US" sz="24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L="342900" indent="-342900" algn="just">
                <a:lnSpc>
                  <a:spcPct val="150000"/>
                </a:lnSpc>
                <a:spcBef>
                  <a:spcPts val="600"/>
                </a:spcBef>
                <a:buFont typeface="Wingdings" panose="05000000000000000000" pitchFamily="2" charset="2"/>
                <a:buChar char="Ø"/>
              </a:pPr>
              <a:r>
                <a:rPr lang="vi-VN" sz="240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Cấu tạo của mô hình và cách thức hoạt động như thế nào? </a:t>
              </a:r>
              <a:endParaRPr lang="en-US" sz="24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sp>
        <p:nvSpPr>
          <p:cNvPr id="3" name="Rectangle: Rounded Corners 2">
            <a:extLst>
              <a:ext uri="{FF2B5EF4-FFF2-40B4-BE49-F238E27FC236}">
                <a16:creationId xmlns:a16="http://schemas.microsoft.com/office/drawing/2014/main" id="{48484552-D8DA-DBAF-F708-C3523C819CA0}"/>
              </a:ext>
            </a:extLst>
          </p:cNvPr>
          <p:cNvSpPr/>
          <p:nvPr/>
        </p:nvSpPr>
        <p:spPr>
          <a:xfrm>
            <a:off x="571500" y="226219"/>
            <a:ext cx="11143298" cy="6405562"/>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2EFB8A-FDAF-CA25-4225-8229FF4E9912}"/>
              </a:ext>
            </a:extLst>
          </p:cNvPr>
          <p:cNvSpPr/>
          <p:nvPr/>
        </p:nvSpPr>
        <p:spPr>
          <a:xfrm>
            <a:off x="571500" y="5448300"/>
            <a:ext cx="11143298" cy="882385"/>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Mô</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thủy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điện</a:t>
            </a:r>
            <a:endParaRPr lang="en-US" sz="3200" dirty="0">
              <a:latin typeface="#9Slide03 Arima Madurai Black" panose="00000A00000000000000" pitchFamily="2" charset="0"/>
              <a:cs typeface="#9Slide03 Arima Madurai Black" panose="00000A00000000000000" pitchFamily="2" charset="0"/>
            </a:endParaRPr>
          </a:p>
        </p:txBody>
      </p:sp>
      <p:pic>
        <p:nvPicPr>
          <p:cNvPr id="25" name="Picture 24">
            <a:extLst>
              <a:ext uri="{FF2B5EF4-FFF2-40B4-BE49-F238E27FC236}">
                <a16:creationId xmlns:a16="http://schemas.microsoft.com/office/drawing/2014/main" id="{3608886D-1C8C-7337-9738-D5126A2E2E1A}"/>
              </a:ext>
            </a:extLst>
          </p:cNvPr>
          <p:cNvPicPr>
            <a:picLocks noChangeAspect="1"/>
          </p:cNvPicPr>
          <p:nvPr/>
        </p:nvPicPr>
        <p:blipFill rotWithShape="1">
          <a:blip r:embed="rId3"/>
          <a:srcRect t="4238" b="4238"/>
          <a:stretch/>
        </p:blipFill>
        <p:spPr>
          <a:xfrm>
            <a:off x="777398" y="1603070"/>
            <a:ext cx="4551680" cy="2560320"/>
          </a:xfrm>
          <a:prstGeom prst="roundRect">
            <a:avLst>
              <a:gd name="adj" fmla="val 11459"/>
            </a:avLst>
          </a:prstGeom>
          <a:ln w="38100">
            <a:solidFill>
              <a:schemeClr val="accent4">
                <a:lumMod val="75000"/>
              </a:schemeClr>
            </a:solidFill>
          </a:ln>
        </p:spPr>
      </p:pic>
      <p:sp>
        <p:nvSpPr>
          <p:cNvPr id="29" name="Rectangle: Rounded Corners 28">
            <a:extLst>
              <a:ext uri="{FF2B5EF4-FFF2-40B4-BE49-F238E27FC236}">
                <a16:creationId xmlns:a16="http://schemas.microsoft.com/office/drawing/2014/main" id="{A2D18D44-0E30-09BD-2532-D0C883F95139}"/>
              </a:ext>
            </a:extLst>
          </p:cNvPr>
          <p:cNvSpPr/>
          <p:nvPr/>
        </p:nvSpPr>
        <p:spPr>
          <a:xfrm>
            <a:off x="12687300" y="567898"/>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9F22F46-2547-FA98-7D92-9B01982D9D96}"/>
              </a:ext>
            </a:extLst>
          </p:cNvPr>
          <p:cNvSpPr/>
          <p:nvPr/>
        </p:nvSpPr>
        <p:spPr>
          <a:xfrm>
            <a:off x="12687300" y="3595044"/>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b, Mô hình tháp quang năng</a:t>
            </a:r>
          </a:p>
        </p:txBody>
      </p:sp>
      <p:pic>
        <p:nvPicPr>
          <p:cNvPr id="192" name="Picture 191">
            <a:extLst>
              <a:ext uri="{FF2B5EF4-FFF2-40B4-BE49-F238E27FC236}">
                <a16:creationId xmlns:a16="http://schemas.microsoft.com/office/drawing/2014/main" id="{A24E16EF-5A10-ACD5-4AF1-3F09A929BE39}"/>
              </a:ext>
            </a:extLst>
          </p:cNvPr>
          <p:cNvPicPr>
            <a:picLocks noChangeAspect="1"/>
          </p:cNvPicPr>
          <p:nvPr/>
        </p:nvPicPr>
        <p:blipFill rotWithShape="1">
          <a:blip r:embed="rId4"/>
          <a:srcRect t="6220" b="5902"/>
          <a:stretch/>
        </p:blipFill>
        <p:spPr>
          <a:xfrm>
            <a:off x="12978447" y="792958"/>
            <a:ext cx="4551680" cy="2560320"/>
          </a:xfrm>
          <a:prstGeom prst="roundRect">
            <a:avLst>
              <a:gd name="adj" fmla="val 10123"/>
            </a:avLst>
          </a:prstGeom>
          <a:ln w="38100">
            <a:solidFill>
              <a:schemeClr val="accent4">
                <a:lumMod val="75000"/>
              </a:schemeClr>
            </a:solidFill>
          </a:ln>
        </p:spPr>
      </p:pic>
      <p:sp>
        <p:nvSpPr>
          <p:cNvPr id="2" name="Rectangle: Rounded Corners 1">
            <a:extLst>
              <a:ext uri="{FF2B5EF4-FFF2-40B4-BE49-F238E27FC236}">
                <a16:creationId xmlns:a16="http://schemas.microsoft.com/office/drawing/2014/main" id="{76552131-4D81-08FA-A766-424A57CD9F80}"/>
              </a:ext>
            </a:extLst>
          </p:cNvPr>
          <p:cNvSpPr/>
          <p:nvPr/>
        </p:nvSpPr>
        <p:spPr>
          <a:xfrm>
            <a:off x="5518626" y="429418"/>
            <a:ext cx="6006624" cy="4807405"/>
          </a:xfrm>
          <a:prstGeom prst="roundRect">
            <a:avLst>
              <a:gd name="adj" fmla="val 5642"/>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64B32B7-1DCD-B8FB-3647-D70AE4BD9549}"/>
              </a:ext>
            </a:extLst>
          </p:cNvPr>
          <p:cNvSpPr txBox="1"/>
          <p:nvPr/>
        </p:nvSpPr>
        <p:spPr>
          <a:xfrm>
            <a:off x="5620225" y="501223"/>
            <a:ext cx="5707231" cy="1292662"/>
          </a:xfrm>
          <a:prstGeom prst="rect">
            <a:avLst/>
          </a:prstGeom>
          <a:noFill/>
        </p:spPr>
        <p:txBody>
          <a:bodyPr wrap="square">
            <a:spAutoFit/>
          </a:bodyPr>
          <a:lstStyle/>
          <a:p>
            <a:pPr algn="just">
              <a:lnSpc>
                <a:spcPct val="130000"/>
              </a:lnSpc>
            </a:pP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Mục đích nghiên cứu: </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năng lượng của nguồn nước có thể chuyển hóa thành năng lượng điện để thắp sáng bóng đèn. </a:t>
            </a:r>
            <a:endParaRPr lang="en-US" sz="20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14" name="TextBox 13">
            <a:extLst>
              <a:ext uri="{FF2B5EF4-FFF2-40B4-BE49-F238E27FC236}">
                <a16:creationId xmlns:a16="http://schemas.microsoft.com/office/drawing/2014/main" id="{08C463FA-604E-4462-68CE-C770B1FC912F}"/>
              </a:ext>
            </a:extLst>
          </p:cNvPr>
          <p:cNvSpPr txBox="1"/>
          <p:nvPr/>
        </p:nvSpPr>
        <p:spPr>
          <a:xfrm>
            <a:off x="5620224" y="1789245"/>
            <a:ext cx="5707231" cy="1692771"/>
          </a:xfrm>
          <a:prstGeom prst="rect">
            <a:avLst/>
          </a:prstGeom>
          <a:noFill/>
        </p:spPr>
        <p:txBody>
          <a:bodyPr wrap="square">
            <a:spAutoFit/>
          </a:bodyPr>
          <a:lstStyle/>
          <a:p>
            <a:pPr algn="just">
              <a:lnSpc>
                <a:spcPct val="130000"/>
              </a:lnSpc>
            </a:pP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Mô hình gồm có: </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một bể nước, một bình chứa nước được đặt trên cao,  một máy phát điện có gắn tuabin, một bóng đèn được nối với máy phát điện bằng dây điện. </a:t>
            </a:r>
          </a:p>
        </p:txBody>
      </p:sp>
      <p:sp>
        <p:nvSpPr>
          <p:cNvPr id="17" name="TextBox 16">
            <a:extLst>
              <a:ext uri="{FF2B5EF4-FFF2-40B4-BE49-F238E27FC236}">
                <a16:creationId xmlns:a16="http://schemas.microsoft.com/office/drawing/2014/main" id="{472EE6CD-2BC3-BE7B-464D-8D847993CB33}"/>
              </a:ext>
            </a:extLst>
          </p:cNvPr>
          <p:cNvSpPr txBox="1"/>
          <p:nvPr/>
        </p:nvSpPr>
        <p:spPr>
          <a:xfrm>
            <a:off x="5629596" y="3486878"/>
            <a:ext cx="5707231" cy="1692771"/>
          </a:xfrm>
          <a:prstGeom prst="rect">
            <a:avLst/>
          </a:prstGeom>
          <a:noFill/>
        </p:spPr>
        <p:txBody>
          <a:bodyPr wrap="square">
            <a:spAutoFit/>
          </a:bodyPr>
          <a:lstStyle/>
          <a:p>
            <a:pPr algn="just">
              <a:lnSpc>
                <a:spcPct val="130000"/>
              </a:lnSpc>
            </a:pP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Cách thức hoạt động: </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Nước từ bể chứa được đưa lên bình chứa, sau đó chảy từ trên cao xuống làm quay tuabin của máy phát điện và làm sáng bóng đèn. </a:t>
            </a:r>
          </a:p>
        </p:txBody>
      </p:sp>
    </p:spTree>
    <p:extLst>
      <p:ext uri="{BB962C8B-B14F-4D97-AF65-F5344CB8AC3E}">
        <p14:creationId xmlns:p14="http://schemas.microsoft.com/office/powerpoint/2010/main" val="1538702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4"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026" name="Picture 2">
            <a:extLst>
              <a:ext uri="{FF2B5EF4-FFF2-40B4-BE49-F238E27FC236}">
                <a16:creationId xmlns:a16="http://schemas.microsoft.com/office/drawing/2014/main" id="{52CB7C9C-3CBF-63A0-46E7-DB5E0B5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4101" y="117388"/>
            <a:ext cx="4769471" cy="3577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der Pressure Food Sticker by Tiller &amp; Hatch for iOS &amp; Android | GIPHY">
            <a:extLst>
              <a:ext uri="{FF2B5EF4-FFF2-40B4-BE49-F238E27FC236}">
                <a16:creationId xmlns:a16="http://schemas.microsoft.com/office/drawing/2014/main" id="{43F9CB57-8183-3966-DF7C-C200EE707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16" y="-179965"/>
            <a:ext cx="3617598" cy="36175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B94C243-DEFE-0CBB-B7AB-1A59ADF07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300" y="117388"/>
            <a:ext cx="3949700" cy="2962275"/>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9B3FBE-605B-9BE7-4E0F-5A65683F2DAF}"/>
              </a:ext>
            </a:extLst>
          </p:cNvPr>
          <p:cNvCxnSpPr>
            <a:cxnSpLocks/>
          </p:cNvCxnSpPr>
          <p:nvPr/>
        </p:nvCxnSpPr>
        <p:spPr>
          <a:xfrm>
            <a:off x="4058565" y="0"/>
            <a:ext cx="0" cy="716280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147ECD3-EE37-E07E-7234-B7A3189A75BD}"/>
              </a:ext>
            </a:extLst>
          </p:cNvPr>
          <p:cNvCxnSpPr>
            <a:cxnSpLocks/>
          </p:cNvCxnSpPr>
          <p:nvPr/>
        </p:nvCxnSpPr>
        <p:spPr>
          <a:xfrm>
            <a:off x="8044320" y="0"/>
            <a:ext cx="0" cy="714375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A863C8CD-0E46-6EF4-6ED1-4A15089C88B4}"/>
              </a:ext>
            </a:extLst>
          </p:cNvPr>
          <p:cNvSpPr/>
          <p:nvPr/>
        </p:nvSpPr>
        <p:spPr>
          <a:xfrm>
            <a:off x="4271407" y="3536963"/>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Chiếc xe ô tô không phải tự nhiên mà có thể chạy được trên đường</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Rectangle: Rounded Corners 10">
            <a:extLst>
              <a:ext uri="{FF2B5EF4-FFF2-40B4-BE49-F238E27FC236}">
                <a16:creationId xmlns:a16="http://schemas.microsoft.com/office/drawing/2014/main" id="{FF9FDE1A-FBDE-64FC-9390-5DCA9CABC727}"/>
              </a:ext>
            </a:extLst>
          </p:cNvPr>
          <p:cNvSpPr/>
          <p:nvPr/>
        </p:nvSpPr>
        <p:spPr>
          <a:xfrm>
            <a:off x="203048" y="3535754"/>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Cơm bỏ vào nồi cơm điện không tự nhiên mà chín</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E26D1265-7360-902A-1DD6-41B61B5BB8F5}"/>
              </a:ext>
            </a:extLst>
          </p:cNvPr>
          <p:cNvSpPr/>
          <p:nvPr/>
        </p:nvSpPr>
        <p:spPr>
          <a:xfrm>
            <a:off x="8310001" y="3535754"/>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Cây cối cũng không tự nhiên mà xuất hiện và phát triển tươi tốt</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19" name="Group 18">
            <a:extLst>
              <a:ext uri="{FF2B5EF4-FFF2-40B4-BE49-F238E27FC236}">
                <a16:creationId xmlns:a16="http://schemas.microsoft.com/office/drawing/2014/main" id="{40150E62-FA8E-5317-1D9E-D39A4DD2B859}"/>
              </a:ext>
            </a:extLst>
          </p:cNvPr>
          <p:cNvGrpSpPr/>
          <p:nvPr/>
        </p:nvGrpSpPr>
        <p:grpSpPr>
          <a:xfrm>
            <a:off x="477202" y="7028464"/>
            <a:ext cx="11237596" cy="3172805"/>
            <a:chOff x="477202" y="3428999"/>
            <a:chExt cx="11237596" cy="3172805"/>
          </a:xfrm>
        </p:grpSpPr>
        <p:grpSp>
          <p:nvGrpSpPr>
            <p:cNvPr id="18" name="Group 17">
              <a:extLst>
                <a:ext uri="{FF2B5EF4-FFF2-40B4-BE49-F238E27FC236}">
                  <a16:creationId xmlns:a16="http://schemas.microsoft.com/office/drawing/2014/main" id="{E61B33EC-BB85-19A0-0FBF-7357459CDAFA}"/>
                </a:ext>
              </a:extLst>
            </p:cNvPr>
            <p:cNvGrpSpPr/>
            <p:nvPr/>
          </p:nvGrpSpPr>
          <p:grpSpPr>
            <a:xfrm>
              <a:off x="477202" y="3428999"/>
              <a:ext cx="11237596" cy="3172805"/>
              <a:chOff x="477202" y="3428999"/>
              <a:chExt cx="11237596" cy="3172805"/>
            </a:xfrm>
          </p:grpSpPr>
          <p:sp>
            <p:nvSpPr>
              <p:cNvPr id="10" name="Rectangle: Rounded Corners 9">
                <a:extLst>
                  <a:ext uri="{FF2B5EF4-FFF2-40B4-BE49-F238E27FC236}">
                    <a16:creationId xmlns:a16="http://schemas.microsoft.com/office/drawing/2014/main" id="{650CD710-117B-EF3B-70BB-0DD575941190}"/>
                  </a:ext>
                </a:extLst>
              </p:cNvPr>
              <p:cNvSpPr/>
              <p:nvPr/>
            </p:nvSpPr>
            <p:spPr>
              <a:xfrm>
                <a:off x="477202" y="3428999"/>
                <a:ext cx="11237596" cy="3172805"/>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9C7882DE-3A61-7728-9BB2-BA3C69683D2F}"/>
                  </a:ext>
                </a:extLst>
              </p:cNvPr>
              <p:cNvGrpSpPr/>
              <p:nvPr/>
            </p:nvGrpSpPr>
            <p:grpSpPr>
              <a:xfrm>
                <a:off x="2407577" y="3437633"/>
                <a:ext cx="7408774" cy="926468"/>
                <a:chOff x="2407577" y="3274896"/>
                <a:chExt cx="7408774" cy="926468"/>
              </a:xfrm>
            </p:grpSpPr>
            <p:sp>
              <p:nvSpPr>
                <p:cNvPr id="14" name="Freeform: Shape 13">
                  <a:extLst>
                    <a:ext uri="{FF2B5EF4-FFF2-40B4-BE49-F238E27FC236}">
                      <a16:creationId xmlns:a16="http://schemas.microsoft.com/office/drawing/2014/main" id="{647485F0-FE88-FC46-5736-B45F26CCB562}"/>
                    </a:ext>
                  </a:extLst>
                </p:cNvPr>
                <p:cNvSpPr/>
                <p:nvPr/>
              </p:nvSpPr>
              <p:spPr>
                <a:xfrm>
                  <a:off x="2407577" y="3274896"/>
                  <a:ext cx="7408774" cy="926468"/>
                </a:xfrm>
                <a:custGeom>
                  <a:avLst/>
                  <a:gdLst>
                    <a:gd name="connsiteX0" fmla="*/ 0 w 7408774"/>
                    <a:gd name="connsiteY0" fmla="*/ 0 h 926468"/>
                    <a:gd name="connsiteX1" fmla="*/ 7408774 w 7408774"/>
                    <a:gd name="connsiteY1" fmla="*/ 0 h 926468"/>
                    <a:gd name="connsiteX2" fmla="*/ 7408774 w 7408774"/>
                    <a:gd name="connsiteY2" fmla="*/ 630468 h 926468"/>
                    <a:gd name="connsiteX3" fmla="*/ 7112774 w 7408774"/>
                    <a:gd name="connsiteY3" fmla="*/ 926468 h 926468"/>
                    <a:gd name="connsiteX4" fmla="*/ 296000 w 7408774"/>
                    <a:gd name="connsiteY4" fmla="*/ 926468 h 926468"/>
                    <a:gd name="connsiteX5" fmla="*/ 0 w 7408774"/>
                    <a:gd name="connsiteY5" fmla="*/ 630468 h 92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8774" h="926468">
                      <a:moveTo>
                        <a:pt x="0" y="0"/>
                      </a:moveTo>
                      <a:lnTo>
                        <a:pt x="7408774" y="0"/>
                      </a:lnTo>
                      <a:lnTo>
                        <a:pt x="7408774" y="630468"/>
                      </a:lnTo>
                      <a:cubicBezTo>
                        <a:pt x="7408774" y="793944"/>
                        <a:pt x="7276250" y="926468"/>
                        <a:pt x="7112774" y="926468"/>
                      </a:cubicBezTo>
                      <a:lnTo>
                        <a:pt x="296000" y="926468"/>
                      </a:lnTo>
                      <a:cubicBezTo>
                        <a:pt x="132524" y="926468"/>
                        <a:pt x="0" y="793944"/>
                        <a:pt x="0" y="630468"/>
                      </a:cubicBezTo>
                      <a:close/>
                    </a:path>
                  </a:pathLst>
                </a:cu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latin typeface="#9Slide03 Arima Madurai Black" panose="00000A00000000000000" pitchFamily="2" charset="0"/>
                    <a:cs typeface="#9Slide03 Arima Madurai Black" panose="00000A00000000000000" pitchFamily="2" charset="0"/>
                  </a:endParaRPr>
                </a:p>
              </p:txBody>
            </p:sp>
            <p:sp>
              <p:nvSpPr>
                <p:cNvPr id="16" name="TextBox 15">
                  <a:extLst>
                    <a:ext uri="{FF2B5EF4-FFF2-40B4-BE49-F238E27FC236}">
                      <a16:creationId xmlns:a16="http://schemas.microsoft.com/office/drawing/2014/main" id="{DD5BA911-45C3-9099-FD8A-D5F1DE94A945}"/>
                    </a:ext>
                  </a:extLst>
                </p:cNvPr>
                <p:cNvSpPr txBox="1"/>
                <p:nvPr/>
              </p:nvSpPr>
              <p:spPr>
                <a:xfrm>
                  <a:off x="3048000" y="3486408"/>
                  <a:ext cx="6096000"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VẤN ĐỀ ĐẶT RA</a:t>
                  </a:r>
                </a:p>
              </p:txBody>
            </p:sp>
          </p:grpSp>
        </p:grpSp>
        <p:sp>
          <p:nvSpPr>
            <p:cNvPr id="5" name="TextBox 4">
              <a:extLst>
                <a:ext uri="{FF2B5EF4-FFF2-40B4-BE49-F238E27FC236}">
                  <a16:creationId xmlns:a16="http://schemas.microsoft.com/office/drawing/2014/main" id="{8F2895BE-CDEA-0915-59E9-1C64B153F97F}"/>
                </a:ext>
              </a:extLst>
            </p:cNvPr>
            <p:cNvSpPr txBox="1"/>
            <p:nvPr/>
          </p:nvSpPr>
          <p:spPr>
            <a:xfrm>
              <a:off x="865595" y="4595462"/>
              <a:ext cx="10492738" cy="1977464"/>
            </a:xfrm>
            <a:prstGeom prst="rect">
              <a:avLst/>
            </a:prstGeom>
            <a:noFill/>
          </p:spPr>
          <p:txBody>
            <a:bodyPr wrap="square">
              <a:spAutoFit/>
            </a:bodyPr>
            <a:lstStyle/>
            <a:p>
              <a:pPr algn="ctr">
                <a:lnSpc>
                  <a:spcPct val="150000"/>
                </a:lnSpc>
              </a:pPr>
              <a:r>
                <a:rPr lang="vi-VN" sz="280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Theo các em, có phải tự nhiên mà chiếc xe ô tô có thể chạy được trên đường, cơm bỏ vào nồi cơm điện tự chín, cây cối tự xuất hiện và phát triển tươi tốt? </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13" name="Rectangle: Rounded Corners 12">
            <a:extLst>
              <a:ext uri="{FF2B5EF4-FFF2-40B4-BE49-F238E27FC236}">
                <a16:creationId xmlns:a16="http://schemas.microsoft.com/office/drawing/2014/main" id="{2712D5D1-2231-352B-316B-279ABFA1BECA}"/>
              </a:ext>
            </a:extLst>
          </p:cNvPr>
          <p:cNvSpPr/>
          <p:nvPr/>
        </p:nvSpPr>
        <p:spPr>
          <a:xfrm>
            <a:off x="4271407" y="7196239"/>
            <a:ext cx="3574934" cy="2330437"/>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K</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hi hết xăng, ô tô sẽ không chạy được</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5" name="Rectangle: Rounded Corners 14">
            <a:extLst>
              <a:ext uri="{FF2B5EF4-FFF2-40B4-BE49-F238E27FC236}">
                <a16:creationId xmlns:a16="http://schemas.microsoft.com/office/drawing/2014/main" id="{1AA3AF58-5D67-B064-461E-5ABD2415446D}"/>
              </a:ext>
            </a:extLst>
          </p:cNvPr>
          <p:cNvSpPr/>
          <p:nvPr/>
        </p:nvSpPr>
        <p:spPr>
          <a:xfrm>
            <a:off x="203048" y="7195030"/>
            <a:ext cx="3574934" cy="2330437"/>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M</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ất điện thì cơm nấu bằng nồi cơm điện không thể chín</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0" name="Rectangle: Rounded Corners 19">
            <a:extLst>
              <a:ext uri="{FF2B5EF4-FFF2-40B4-BE49-F238E27FC236}">
                <a16:creationId xmlns:a16="http://schemas.microsoft.com/office/drawing/2014/main" id="{5332DCE6-A9BE-3AF6-2CFE-8D02924402CE}"/>
              </a:ext>
            </a:extLst>
          </p:cNvPr>
          <p:cNvSpPr/>
          <p:nvPr/>
        </p:nvSpPr>
        <p:spPr>
          <a:xfrm>
            <a:off x="8310001" y="7195030"/>
            <a:ext cx="3574934" cy="2330437"/>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lumMod val="50000"/>
                  </a:schemeClr>
                </a:solidFill>
                <a:latin typeface="#9Slide03 Arima Madurai Black" panose="00000A00000000000000" pitchFamily="2" charset="0"/>
                <a:cs typeface="#9Slide03 Arima Madurai Black" panose="00000A00000000000000" pitchFamily="2" charset="0"/>
              </a:rPr>
              <a:t>N</a:t>
            </a: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ếu sống trong vùng đất chết thì cây cối sẽ không thể sinh trưởng và phát triển được</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853102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3245980"/>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9" name="Oval 8">
            <a:extLst>
              <a:ext uri="{FF2B5EF4-FFF2-40B4-BE49-F238E27FC236}">
                <a16:creationId xmlns:a16="http://schemas.microsoft.com/office/drawing/2014/main" id="{8D593E50-E129-49D3-9FA1-2D22741CBD39}"/>
              </a:ext>
            </a:extLst>
          </p:cNvPr>
          <p:cNvSpPr/>
          <p:nvPr/>
        </p:nvSpPr>
        <p:spPr>
          <a:xfrm>
            <a:off x="185900" y="-326817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1" name="TextBox 10">
            <a:extLst>
              <a:ext uri="{FF2B5EF4-FFF2-40B4-BE49-F238E27FC236}">
                <a16:creationId xmlns:a16="http://schemas.microsoft.com/office/drawing/2014/main" id="{7C789790-EA54-8AE5-7541-CCB735F3199C}"/>
              </a:ext>
            </a:extLst>
          </p:cNvPr>
          <p:cNvSpPr txBox="1"/>
          <p:nvPr/>
        </p:nvSpPr>
        <p:spPr>
          <a:xfrm>
            <a:off x="477202" y="-1059736"/>
            <a:ext cx="11269525" cy="684803"/>
          </a:xfrm>
          <a:prstGeom prst="rect">
            <a:avLst/>
          </a:prstGeom>
          <a:solidFill>
            <a:srgbClr val="FFFF00"/>
          </a:solidFill>
        </p:spPr>
        <p:txBody>
          <a:bodyPr wrap="square" rtlCol="0">
            <a:spAutoFit/>
          </a:bodyPr>
          <a:lstStyle/>
          <a:p>
            <a:pPr>
              <a:lnSpc>
                <a:spcPct val="150000"/>
              </a:lnSpc>
            </a:pPr>
            <a:r>
              <a:rPr lang="en-US" sz="2800">
                <a:solidFill>
                  <a:srgbClr val="FF0000"/>
                </a:solidFill>
                <a:highlight>
                  <a:srgbClr val="FFFF00"/>
                </a:highlight>
                <a:latin typeface="#9Slide03 Arima Madurai Black" panose="00000A00000000000000" pitchFamily="2" charset="0"/>
                <a:cs typeface="#9Slide03 Arima Madurai Black" panose="00000A00000000000000" pitchFamily="2" charset="0"/>
              </a:rPr>
              <a:t>C. Minh họa chuyển hóa năng lượng và định luật bảo toàn năng lượng</a:t>
            </a:r>
            <a:endPar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195" name="Group 194">
            <a:extLst>
              <a:ext uri="{FF2B5EF4-FFF2-40B4-BE49-F238E27FC236}">
                <a16:creationId xmlns:a16="http://schemas.microsoft.com/office/drawing/2014/main" id="{57785289-6185-3786-329A-2B0934548FC7}"/>
              </a:ext>
            </a:extLst>
          </p:cNvPr>
          <p:cNvGrpSpPr/>
          <p:nvPr/>
        </p:nvGrpSpPr>
        <p:grpSpPr>
          <a:xfrm>
            <a:off x="0" y="4867275"/>
            <a:ext cx="12192000" cy="1985484"/>
            <a:chOff x="0" y="4867275"/>
            <a:chExt cx="12192000" cy="1985484"/>
          </a:xfrm>
        </p:grpSpPr>
        <p:sp>
          <p:nvSpPr>
            <p:cNvPr id="19" name="Rectangle 18">
              <a:extLst>
                <a:ext uri="{FF2B5EF4-FFF2-40B4-BE49-F238E27FC236}">
                  <a16:creationId xmlns:a16="http://schemas.microsoft.com/office/drawing/2014/main" id="{027057F1-4A71-7D4F-DDD7-843D5DA3EFCD}"/>
                </a:ext>
              </a:extLst>
            </p:cNvPr>
            <p:cNvSpPr/>
            <p:nvPr/>
          </p:nvSpPr>
          <p:spPr>
            <a:xfrm>
              <a:off x="0" y="4867275"/>
              <a:ext cx="12192000" cy="1985484"/>
            </a:xfrm>
            <a:prstGeom prst="rect">
              <a:avLst/>
            </a:prstGeom>
            <a:solidFill>
              <a:srgbClr val="ECF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0" name="Rectangle 19">
              <a:extLst>
                <a:ext uri="{FF2B5EF4-FFF2-40B4-BE49-F238E27FC236}">
                  <a16:creationId xmlns:a16="http://schemas.microsoft.com/office/drawing/2014/main" id="{D9D6573A-E7FF-2E0D-59E4-6DB270C2BB34}"/>
                </a:ext>
              </a:extLst>
            </p:cNvPr>
            <p:cNvSpPr/>
            <p:nvPr/>
          </p:nvSpPr>
          <p:spPr>
            <a:xfrm>
              <a:off x="427424" y="5236353"/>
              <a:ext cx="11337152" cy="1404929"/>
            </a:xfrm>
            <a:prstGeom prst="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1" name="TextBox 20">
              <a:extLst>
                <a:ext uri="{FF2B5EF4-FFF2-40B4-BE49-F238E27FC236}">
                  <a16:creationId xmlns:a16="http://schemas.microsoft.com/office/drawing/2014/main" id="{F7B76268-33D4-7EC2-BA94-9190F49B0A61}"/>
                </a:ext>
              </a:extLst>
            </p:cNvPr>
            <p:cNvSpPr txBox="1"/>
            <p:nvPr/>
          </p:nvSpPr>
          <p:spPr>
            <a:xfrm>
              <a:off x="733048" y="5324475"/>
              <a:ext cx="10495598" cy="1231106"/>
            </a:xfrm>
            <a:prstGeom prst="rect">
              <a:avLst/>
            </a:prstGeom>
            <a:noFill/>
          </p:spPr>
          <p:txBody>
            <a:bodyPr wrap="square">
              <a:spAutoFit/>
            </a:bodyPr>
            <a:lstStyle/>
            <a:p>
              <a:pPr algn="just">
                <a:lnSpc>
                  <a:spcPct val="150000"/>
                </a:lnSpc>
                <a:spcBef>
                  <a:spcPts val="600"/>
                </a:spcBef>
              </a:pPr>
              <a:r>
                <a:rPr lang="vi-VN"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Mục đích nghiên cứu của từng mô hình là gì? </a:t>
              </a:r>
              <a:endParaRPr lang="en-US"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algn="just">
                <a:lnSpc>
                  <a:spcPct val="150000"/>
                </a:lnSpc>
                <a:spcBef>
                  <a:spcPts val="600"/>
                </a:spcBef>
              </a:pPr>
              <a:r>
                <a:rPr lang="vi-VN" sz="24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Cấu tạo của mô hình và cách thức hoạt động như thế nào? </a:t>
              </a:r>
              <a:endParaRPr lang="en-US" sz="24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sp>
        <p:nvSpPr>
          <p:cNvPr id="3" name="Rectangle: Rounded Corners 2">
            <a:extLst>
              <a:ext uri="{FF2B5EF4-FFF2-40B4-BE49-F238E27FC236}">
                <a16:creationId xmlns:a16="http://schemas.microsoft.com/office/drawing/2014/main" id="{48484552-D8DA-DBAF-F708-C3523C819CA0}"/>
              </a:ext>
            </a:extLst>
          </p:cNvPr>
          <p:cNvSpPr/>
          <p:nvPr/>
        </p:nvSpPr>
        <p:spPr>
          <a:xfrm>
            <a:off x="571500" y="567899"/>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2EFB8A-FDAF-CA25-4225-8229FF4E9912}"/>
              </a:ext>
            </a:extLst>
          </p:cNvPr>
          <p:cNvSpPr/>
          <p:nvPr/>
        </p:nvSpPr>
        <p:spPr>
          <a:xfrm>
            <a:off x="571500" y="3595045"/>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a. </a:t>
            </a:r>
            <a:r>
              <a:rPr lang="en-US" sz="2400" dirty="0" err="1">
                <a:latin typeface="#9Slide03 Arima Madurai Black" panose="00000A00000000000000" pitchFamily="2" charset="0"/>
                <a:cs typeface="#9Slide03 Arima Madurai Black" panose="00000A00000000000000" pitchFamily="2" charset="0"/>
              </a:rPr>
              <a:t>Mô</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thủy</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điện</a:t>
            </a:r>
            <a:endParaRPr lang="en-US" sz="2400" dirty="0">
              <a:latin typeface="#9Slide03 Arima Madurai Black" panose="00000A00000000000000" pitchFamily="2" charset="0"/>
              <a:cs typeface="#9Slide03 Arima Madurai Black" panose="00000A00000000000000" pitchFamily="2" charset="0"/>
            </a:endParaRPr>
          </a:p>
        </p:txBody>
      </p:sp>
      <p:pic>
        <p:nvPicPr>
          <p:cNvPr id="25" name="Picture 24">
            <a:extLst>
              <a:ext uri="{FF2B5EF4-FFF2-40B4-BE49-F238E27FC236}">
                <a16:creationId xmlns:a16="http://schemas.microsoft.com/office/drawing/2014/main" id="{3608886D-1C8C-7337-9738-D5126A2E2E1A}"/>
              </a:ext>
            </a:extLst>
          </p:cNvPr>
          <p:cNvPicPr>
            <a:picLocks noChangeAspect="1"/>
          </p:cNvPicPr>
          <p:nvPr/>
        </p:nvPicPr>
        <p:blipFill rotWithShape="1">
          <a:blip r:embed="rId3"/>
          <a:srcRect t="4238" b="4238"/>
          <a:stretch/>
        </p:blipFill>
        <p:spPr>
          <a:xfrm>
            <a:off x="872648" y="792958"/>
            <a:ext cx="4551680" cy="2560320"/>
          </a:xfrm>
          <a:prstGeom prst="roundRect">
            <a:avLst>
              <a:gd name="adj" fmla="val 11459"/>
            </a:avLst>
          </a:prstGeom>
          <a:ln w="38100">
            <a:solidFill>
              <a:schemeClr val="accent4">
                <a:lumMod val="75000"/>
              </a:schemeClr>
            </a:solidFill>
          </a:ln>
        </p:spPr>
      </p:pic>
      <p:sp>
        <p:nvSpPr>
          <p:cNvPr id="29" name="Rectangle: Rounded Corners 28">
            <a:extLst>
              <a:ext uri="{FF2B5EF4-FFF2-40B4-BE49-F238E27FC236}">
                <a16:creationId xmlns:a16="http://schemas.microsoft.com/office/drawing/2014/main" id="{A2D18D44-0E30-09BD-2532-D0C883F95139}"/>
              </a:ext>
            </a:extLst>
          </p:cNvPr>
          <p:cNvSpPr/>
          <p:nvPr/>
        </p:nvSpPr>
        <p:spPr>
          <a:xfrm>
            <a:off x="6486525" y="567898"/>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9F22F46-2547-FA98-7D92-9B01982D9D96}"/>
              </a:ext>
            </a:extLst>
          </p:cNvPr>
          <p:cNvSpPr/>
          <p:nvPr/>
        </p:nvSpPr>
        <p:spPr>
          <a:xfrm>
            <a:off x="6486525" y="3595044"/>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rima Madurai Black" panose="00000A00000000000000" pitchFamily="2" charset="0"/>
                <a:cs typeface="#9Slide03 Arima Madurai Black" panose="00000A00000000000000" pitchFamily="2" charset="0"/>
              </a:rPr>
              <a:t>b. </a:t>
            </a:r>
            <a:r>
              <a:rPr lang="en-US" sz="2400" dirty="0" err="1">
                <a:latin typeface="#9Slide03 Arima Madurai Black" panose="00000A00000000000000" pitchFamily="2" charset="0"/>
                <a:cs typeface="#9Slide03 Arima Madurai Black" panose="00000A00000000000000" pitchFamily="2" charset="0"/>
              </a:rPr>
              <a:t>Mô</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hình</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tháp</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quang</a:t>
            </a:r>
            <a:r>
              <a:rPr lang="en-US" sz="2400" dirty="0">
                <a:latin typeface="#9Slide03 Arima Madurai Black" panose="00000A00000000000000" pitchFamily="2" charset="0"/>
                <a:cs typeface="#9Slide03 Arima Madurai Black" panose="00000A00000000000000" pitchFamily="2" charset="0"/>
              </a:rPr>
              <a:t> </a:t>
            </a:r>
            <a:r>
              <a:rPr lang="en-US" sz="2400" dirty="0" err="1">
                <a:latin typeface="#9Slide03 Arima Madurai Black" panose="00000A00000000000000" pitchFamily="2" charset="0"/>
                <a:cs typeface="#9Slide03 Arima Madurai Black" panose="00000A00000000000000" pitchFamily="2" charset="0"/>
              </a:rPr>
              <a:t>năng</a:t>
            </a:r>
            <a:endParaRPr lang="en-US" sz="2400" dirty="0">
              <a:latin typeface="#9Slide03 Arima Madurai Black" panose="00000A00000000000000" pitchFamily="2" charset="0"/>
              <a:cs typeface="#9Slide03 Arima Madurai Black" panose="00000A00000000000000" pitchFamily="2" charset="0"/>
            </a:endParaRPr>
          </a:p>
        </p:txBody>
      </p:sp>
      <p:pic>
        <p:nvPicPr>
          <p:cNvPr id="192" name="Picture 191">
            <a:extLst>
              <a:ext uri="{FF2B5EF4-FFF2-40B4-BE49-F238E27FC236}">
                <a16:creationId xmlns:a16="http://schemas.microsoft.com/office/drawing/2014/main" id="{A24E16EF-5A10-ACD5-4AF1-3F09A929BE39}"/>
              </a:ext>
            </a:extLst>
          </p:cNvPr>
          <p:cNvPicPr>
            <a:picLocks noChangeAspect="1"/>
          </p:cNvPicPr>
          <p:nvPr/>
        </p:nvPicPr>
        <p:blipFill rotWithShape="1">
          <a:blip r:embed="rId4"/>
          <a:srcRect t="6220" b="5902"/>
          <a:stretch/>
        </p:blipFill>
        <p:spPr>
          <a:xfrm>
            <a:off x="6777672" y="792958"/>
            <a:ext cx="4551680" cy="2560320"/>
          </a:xfrm>
          <a:prstGeom prst="roundRect">
            <a:avLst>
              <a:gd name="adj" fmla="val 10123"/>
            </a:avLst>
          </a:prstGeom>
          <a:ln w="38100">
            <a:solidFill>
              <a:schemeClr val="accent4">
                <a:lumMod val="75000"/>
              </a:schemeClr>
            </a:solidFill>
          </a:ln>
        </p:spPr>
      </p:pic>
    </p:spTree>
    <p:extLst>
      <p:ext uri="{BB962C8B-B14F-4D97-AF65-F5344CB8AC3E}">
        <p14:creationId xmlns:p14="http://schemas.microsoft.com/office/powerpoint/2010/main" val="143873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195" name="Group 194">
            <a:extLst>
              <a:ext uri="{FF2B5EF4-FFF2-40B4-BE49-F238E27FC236}">
                <a16:creationId xmlns:a16="http://schemas.microsoft.com/office/drawing/2014/main" id="{57785289-6185-3786-329A-2B0934548FC7}"/>
              </a:ext>
            </a:extLst>
          </p:cNvPr>
          <p:cNvGrpSpPr/>
          <p:nvPr/>
        </p:nvGrpSpPr>
        <p:grpSpPr>
          <a:xfrm>
            <a:off x="0" y="6982961"/>
            <a:ext cx="12192000" cy="1985484"/>
            <a:chOff x="0" y="4867275"/>
            <a:chExt cx="12192000" cy="1985484"/>
          </a:xfrm>
        </p:grpSpPr>
        <p:sp>
          <p:nvSpPr>
            <p:cNvPr id="19" name="Rectangle 18">
              <a:extLst>
                <a:ext uri="{FF2B5EF4-FFF2-40B4-BE49-F238E27FC236}">
                  <a16:creationId xmlns:a16="http://schemas.microsoft.com/office/drawing/2014/main" id="{027057F1-4A71-7D4F-DDD7-843D5DA3EFCD}"/>
                </a:ext>
              </a:extLst>
            </p:cNvPr>
            <p:cNvSpPr/>
            <p:nvPr/>
          </p:nvSpPr>
          <p:spPr>
            <a:xfrm>
              <a:off x="0" y="4867275"/>
              <a:ext cx="12192000" cy="1985484"/>
            </a:xfrm>
            <a:prstGeom prst="rect">
              <a:avLst/>
            </a:prstGeom>
            <a:solidFill>
              <a:srgbClr val="ECF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9D6573A-E7FF-2E0D-59E4-6DB270C2BB34}"/>
                </a:ext>
              </a:extLst>
            </p:cNvPr>
            <p:cNvSpPr/>
            <p:nvPr/>
          </p:nvSpPr>
          <p:spPr>
            <a:xfrm>
              <a:off x="427424" y="5236353"/>
              <a:ext cx="11337152" cy="1404929"/>
            </a:xfrm>
            <a:prstGeom prst="rect">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7B76268-33D4-7EC2-BA94-9190F49B0A61}"/>
                </a:ext>
              </a:extLst>
            </p:cNvPr>
            <p:cNvSpPr txBox="1"/>
            <p:nvPr/>
          </p:nvSpPr>
          <p:spPr>
            <a:xfrm>
              <a:off x="733048" y="5324475"/>
              <a:ext cx="10495598" cy="1231106"/>
            </a:xfrm>
            <a:prstGeom prst="rect">
              <a:avLst/>
            </a:prstGeom>
            <a:noFill/>
          </p:spPr>
          <p:txBody>
            <a:bodyPr wrap="square">
              <a:spAutoFit/>
            </a:bodyPr>
            <a:lstStyle/>
            <a:p>
              <a:pPr marL="342900" indent="-342900" algn="just">
                <a:lnSpc>
                  <a:spcPct val="150000"/>
                </a:lnSpc>
                <a:spcBef>
                  <a:spcPts val="600"/>
                </a:spcBef>
                <a:buFont typeface="Wingdings" panose="05000000000000000000" pitchFamily="2" charset="2"/>
                <a:buChar char="Ø"/>
              </a:pPr>
              <a:r>
                <a:rPr lang="vi-VN" sz="2400">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Mục đích nghiên cứu của từng mô hình là gì? </a:t>
              </a:r>
              <a:endParaRPr lang="en-US" sz="2400">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endParaRPr>
            </a:p>
            <a:p>
              <a:pPr marL="342900" indent="-342900" algn="just">
                <a:lnSpc>
                  <a:spcPct val="150000"/>
                </a:lnSpc>
                <a:spcBef>
                  <a:spcPts val="600"/>
                </a:spcBef>
                <a:buFont typeface="Wingdings" panose="05000000000000000000" pitchFamily="2" charset="2"/>
                <a:buChar char="Ø"/>
              </a:pPr>
              <a:r>
                <a:rPr lang="vi-VN" sz="2400">
                  <a:solidFill>
                    <a:schemeClr val="accent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Cấu tạo của mô hình và cách thức hoạt động như thế nào? </a:t>
              </a:r>
              <a:endParaRPr lang="en-US" sz="2400">
                <a:solidFill>
                  <a:schemeClr val="accent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grpSp>
      <p:sp>
        <p:nvSpPr>
          <p:cNvPr id="3" name="Rectangle: Rounded Corners 2">
            <a:extLst>
              <a:ext uri="{FF2B5EF4-FFF2-40B4-BE49-F238E27FC236}">
                <a16:creationId xmlns:a16="http://schemas.microsoft.com/office/drawing/2014/main" id="{48484552-D8DA-DBAF-F708-C3523C819CA0}"/>
              </a:ext>
            </a:extLst>
          </p:cNvPr>
          <p:cNvSpPr/>
          <p:nvPr/>
        </p:nvSpPr>
        <p:spPr>
          <a:xfrm>
            <a:off x="-5395595" y="567899"/>
            <a:ext cx="5133975" cy="3948195"/>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82EFB8A-FDAF-CA25-4225-8229FF4E9912}"/>
              </a:ext>
            </a:extLst>
          </p:cNvPr>
          <p:cNvSpPr/>
          <p:nvPr/>
        </p:nvSpPr>
        <p:spPr>
          <a:xfrm>
            <a:off x="-5395595" y="3595045"/>
            <a:ext cx="5133975" cy="686359"/>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3 Arima Madurai Black" panose="00000A00000000000000" pitchFamily="2" charset="0"/>
                <a:cs typeface="#9Slide03 Arima Madurai Black" panose="00000A00000000000000" pitchFamily="2" charset="0"/>
              </a:rPr>
              <a:t>a, Mô hình thủy điện</a:t>
            </a:r>
          </a:p>
        </p:txBody>
      </p:sp>
      <p:pic>
        <p:nvPicPr>
          <p:cNvPr id="25" name="Picture 24">
            <a:extLst>
              <a:ext uri="{FF2B5EF4-FFF2-40B4-BE49-F238E27FC236}">
                <a16:creationId xmlns:a16="http://schemas.microsoft.com/office/drawing/2014/main" id="{3608886D-1C8C-7337-9738-D5126A2E2E1A}"/>
              </a:ext>
            </a:extLst>
          </p:cNvPr>
          <p:cNvPicPr>
            <a:picLocks noChangeAspect="1"/>
          </p:cNvPicPr>
          <p:nvPr/>
        </p:nvPicPr>
        <p:blipFill rotWithShape="1">
          <a:blip r:embed="rId3"/>
          <a:srcRect t="4238" b="4238"/>
          <a:stretch/>
        </p:blipFill>
        <p:spPr>
          <a:xfrm>
            <a:off x="-5094447" y="792958"/>
            <a:ext cx="4551680" cy="2560320"/>
          </a:xfrm>
          <a:prstGeom prst="roundRect">
            <a:avLst>
              <a:gd name="adj" fmla="val 11459"/>
            </a:avLst>
          </a:prstGeom>
          <a:ln w="38100">
            <a:solidFill>
              <a:schemeClr val="accent4">
                <a:lumMod val="75000"/>
              </a:schemeClr>
            </a:solidFill>
          </a:ln>
        </p:spPr>
      </p:pic>
      <p:sp>
        <p:nvSpPr>
          <p:cNvPr id="29" name="Rectangle: Rounded Corners 28">
            <a:extLst>
              <a:ext uri="{FF2B5EF4-FFF2-40B4-BE49-F238E27FC236}">
                <a16:creationId xmlns:a16="http://schemas.microsoft.com/office/drawing/2014/main" id="{A2D18D44-0E30-09BD-2532-D0C883F95139}"/>
              </a:ext>
            </a:extLst>
          </p:cNvPr>
          <p:cNvSpPr/>
          <p:nvPr/>
        </p:nvSpPr>
        <p:spPr>
          <a:xfrm>
            <a:off x="445273" y="226220"/>
            <a:ext cx="11175227" cy="6405562"/>
          </a:xfrm>
          <a:prstGeom prst="roundRect">
            <a:avLst>
              <a:gd name="adj" fmla="val 6696"/>
            </a:avLst>
          </a:prstGeom>
          <a:solidFill>
            <a:srgbClr val="F7FEE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9F22F46-2547-FA98-7D92-9B01982D9D96}"/>
              </a:ext>
            </a:extLst>
          </p:cNvPr>
          <p:cNvSpPr/>
          <p:nvPr/>
        </p:nvSpPr>
        <p:spPr>
          <a:xfrm>
            <a:off x="436348" y="5440021"/>
            <a:ext cx="11193076" cy="828875"/>
          </a:xfrm>
          <a:prstGeom prst="rect">
            <a:avLst/>
          </a:prstGeom>
          <a:solidFill>
            <a:srgbClr val="5ABA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Arima Madurai Black" panose="00000A00000000000000" pitchFamily="2" charset="0"/>
                <a:cs typeface="#9Slide03 Arima Madurai Black" panose="00000A00000000000000" pitchFamily="2" charset="0"/>
              </a:rPr>
              <a:t>b. </a:t>
            </a:r>
            <a:r>
              <a:rPr lang="en-US" sz="3200" dirty="0" err="1">
                <a:latin typeface="#9Slide03 Arima Madurai Black" panose="00000A00000000000000" pitchFamily="2" charset="0"/>
                <a:cs typeface="#9Slide03 Arima Madurai Black" panose="00000A00000000000000" pitchFamily="2" charset="0"/>
              </a:rPr>
              <a:t>Mô</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hình</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tháp</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quang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năng</a:t>
            </a:r>
            <a:endParaRPr lang="en-US" sz="3200" dirty="0">
              <a:latin typeface="#9Slide03 Arima Madurai Black" panose="00000A00000000000000" pitchFamily="2" charset="0"/>
              <a:cs typeface="#9Slide03 Arima Madurai Black" panose="00000A00000000000000" pitchFamily="2" charset="0"/>
            </a:endParaRPr>
          </a:p>
        </p:txBody>
      </p:sp>
      <p:pic>
        <p:nvPicPr>
          <p:cNvPr id="192" name="Picture 191">
            <a:extLst>
              <a:ext uri="{FF2B5EF4-FFF2-40B4-BE49-F238E27FC236}">
                <a16:creationId xmlns:a16="http://schemas.microsoft.com/office/drawing/2014/main" id="{A24E16EF-5A10-ACD5-4AF1-3F09A929BE39}"/>
              </a:ext>
            </a:extLst>
          </p:cNvPr>
          <p:cNvPicPr>
            <a:picLocks noChangeAspect="1"/>
          </p:cNvPicPr>
          <p:nvPr/>
        </p:nvPicPr>
        <p:blipFill rotWithShape="1">
          <a:blip r:embed="rId4"/>
          <a:srcRect t="6220" b="5902"/>
          <a:stretch/>
        </p:blipFill>
        <p:spPr>
          <a:xfrm>
            <a:off x="6860132" y="1594790"/>
            <a:ext cx="4551680" cy="2560320"/>
          </a:xfrm>
          <a:prstGeom prst="roundRect">
            <a:avLst>
              <a:gd name="adj" fmla="val 10123"/>
            </a:avLst>
          </a:prstGeom>
          <a:ln w="38100">
            <a:solidFill>
              <a:schemeClr val="accent4">
                <a:lumMod val="75000"/>
              </a:schemeClr>
            </a:solidFill>
          </a:ln>
        </p:spPr>
      </p:pic>
      <p:sp>
        <p:nvSpPr>
          <p:cNvPr id="2" name="Rectangle: Rounded Corners 1">
            <a:extLst>
              <a:ext uri="{FF2B5EF4-FFF2-40B4-BE49-F238E27FC236}">
                <a16:creationId xmlns:a16="http://schemas.microsoft.com/office/drawing/2014/main" id="{341E54DB-8690-A6E4-0757-257DBE4F5617}"/>
              </a:ext>
            </a:extLst>
          </p:cNvPr>
          <p:cNvSpPr/>
          <p:nvPr/>
        </p:nvSpPr>
        <p:spPr>
          <a:xfrm>
            <a:off x="644821" y="429418"/>
            <a:ext cx="6006624" cy="4807405"/>
          </a:xfrm>
          <a:prstGeom prst="roundRect">
            <a:avLst>
              <a:gd name="adj" fmla="val 5642"/>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BAACB47-4B7F-F371-7238-7CFF4A7F82BE}"/>
              </a:ext>
            </a:extLst>
          </p:cNvPr>
          <p:cNvSpPr txBox="1"/>
          <p:nvPr/>
        </p:nvSpPr>
        <p:spPr>
          <a:xfrm>
            <a:off x="746420" y="501223"/>
            <a:ext cx="5707231" cy="830997"/>
          </a:xfrm>
          <a:prstGeom prst="rect">
            <a:avLst/>
          </a:prstGeom>
          <a:noFill/>
        </p:spPr>
        <p:txBody>
          <a:bodyPr wrap="square">
            <a:spAutoFit/>
          </a:bodyPr>
          <a:lstStyle/>
          <a:p>
            <a:pPr algn="just">
              <a:lnSpc>
                <a:spcPct val="120000"/>
              </a:lnSpc>
            </a:pP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Mục đích nghiên cứu:</a:t>
            </a:r>
            <a:r>
              <a:rPr lang="en-US"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 chuyển động của dòng khí có thể tạo ra điện.</a:t>
            </a:r>
            <a:endParaRPr lang="en-US" sz="2000" dirty="0">
              <a:solidFill>
                <a:schemeClr val="tx1">
                  <a:lumMod val="50000"/>
                </a:schemeClr>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endParaRPr>
          </a:p>
        </p:txBody>
      </p:sp>
      <p:sp>
        <p:nvSpPr>
          <p:cNvPr id="6" name="TextBox 5">
            <a:extLst>
              <a:ext uri="{FF2B5EF4-FFF2-40B4-BE49-F238E27FC236}">
                <a16:creationId xmlns:a16="http://schemas.microsoft.com/office/drawing/2014/main" id="{A553A225-B862-AEDC-ABD2-1A994E876ECD}"/>
              </a:ext>
            </a:extLst>
          </p:cNvPr>
          <p:cNvSpPr txBox="1"/>
          <p:nvPr/>
        </p:nvSpPr>
        <p:spPr>
          <a:xfrm>
            <a:off x="746419" y="1296886"/>
            <a:ext cx="5707231" cy="830997"/>
          </a:xfrm>
          <a:prstGeom prst="rect">
            <a:avLst/>
          </a:prstGeom>
          <a:noFill/>
        </p:spPr>
        <p:txBody>
          <a:bodyPr wrap="square">
            <a:spAutoFit/>
          </a:bodyPr>
          <a:lstStyle/>
          <a:p>
            <a:pPr algn="just">
              <a:lnSpc>
                <a:spcPct val="120000"/>
              </a:lnSpc>
            </a:pP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Mô hình gồm có: </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tháp có hở đáy, tuabin được gắn vào đáy tháp. </a:t>
            </a:r>
          </a:p>
        </p:txBody>
      </p:sp>
      <p:sp>
        <p:nvSpPr>
          <p:cNvPr id="8" name="TextBox 7">
            <a:extLst>
              <a:ext uri="{FF2B5EF4-FFF2-40B4-BE49-F238E27FC236}">
                <a16:creationId xmlns:a16="http://schemas.microsoft.com/office/drawing/2014/main" id="{10085C46-35E0-4FAB-0087-410BEFB4E1AC}"/>
              </a:ext>
            </a:extLst>
          </p:cNvPr>
          <p:cNvSpPr txBox="1"/>
          <p:nvPr/>
        </p:nvSpPr>
        <p:spPr>
          <a:xfrm>
            <a:off x="746419" y="2142061"/>
            <a:ext cx="5707231" cy="3046988"/>
          </a:xfrm>
          <a:prstGeom prst="rect">
            <a:avLst/>
          </a:prstGeom>
          <a:noFill/>
        </p:spPr>
        <p:txBody>
          <a:bodyPr wrap="square">
            <a:spAutoFit/>
          </a:bodyPr>
          <a:lstStyle/>
          <a:p>
            <a:pPr algn="just">
              <a:lnSpc>
                <a:spcPct val="120000"/>
              </a:lnSpc>
            </a:pPr>
            <a:r>
              <a:rPr lang="vi-VN" sz="20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Cách thức hoạt động: </a:t>
            </a:r>
            <a:r>
              <a:rPr lang="vi-VN" sz="2000" dirty="0">
                <a:solidFill>
                  <a:schemeClr val="tx1">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Ánh sáng được chiếu từ nguồn sáng (đèn hoặc ánh sáng mặt trời) đến chân tháp để làm nóng dòng khí đi vào chân tháp. Dòng khí nóng chuyển động lên trên làm cho cánh quạt đặt ở đỉnh tháp quay. Trên thực tế, sự chuyển động của các dòng khí này làm xoay các tuabin đặt ở chân tháp, từ đó tạo ra điện.</a:t>
            </a:r>
          </a:p>
        </p:txBody>
      </p:sp>
    </p:spTree>
    <p:extLst>
      <p:ext uri="{BB962C8B-B14F-4D97-AF65-F5344CB8AC3E}">
        <p14:creationId xmlns:p14="http://schemas.microsoft.com/office/powerpoint/2010/main" val="78985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1">
            <a:extLst>
              <a:ext uri="{FF2B5EF4-FFF2-40B4-BE49-F238E27FC236}">
                <a16:creationId xmlns:a16="http://schemas.microsoft.com/office/drawing/2014/main" id="{B26898FA-CA81-6463-37E6-160BF3668666}"/>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7C1A1D28-7DDD-91A4-92EF-8BE57B00FA18}"/>
              </a:ext>
            </a:extLst>
          </p:cNvPr>
          <p:cNvSpPr/>
          <p:nvPr/>
        </p:nvSpPr>
        <p:spPr>
          <a:xfrm>
            <a:off x="5181600" y="-561975"/>
            <a:ext cx="7010400"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28E044A-13C0-5235-FB46-AC1F9ABB5933}"/>
              </a:ext>
            </a:extLst>
          </p:cNvPr>
          <p:cNvGrpSpPr/>
          <p:nvPr/>
        </p:nvGrpSpPr>
        <p:grpSpPr>
          <a:xfrm>
            <a:off x="5734050" y="956820"/>
            <a:ext cx="5846122" cy="4367655"/>
            <a:chOff x="5734050" y="956820"/>
            <a:chExt cx="5846122" cy="4367655"/>
          </a:xfrm>
        </p:grpSpPr>
        <p:sp>
          <p:nvSpPr>
            <p:cNvPr id="11" name="Rectangle: Rounded Corners 10">
              <a:extLst>
                <a:ext uri="{FF2B5EF4-FFF2-40B4-BE49-F238E27FC236}">
                  <a16:creationId xmlns:a16="http://schemas.microsoft.com/office/drawing/2014/main" id="{743398B2-B4AE-44A5-D785-16FDCBF0B887}"/>
                </a:ext>
              </a:extLst>
            </p:cNvPr>
            <p:cNvSpPr/>
            <p:nvPr/>
          </p:nvSpPr>
          <p:spPr>
            <a:xfrm>
              <a:off x="5734050" y="956820"/>
              <a:ext cx="5846122" cy="436765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3701E42-C70D-C5A5-3EF3-5411B042613F}"/>
                </a:ext>
              </a:extLst>
            </p:cNvPr>
            <p:cNvSpPr/>
            <p:nvPr/>
          </p:nvSpPr>
          <p:spPr>
            <a:xfrm>
              <a:off x="6026895" y="968749"/>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62C05B69-1C55-1E6D-21E9-AC462D0039B5}"/>
                </a:ext>
              </a:extLst>
            </p:cNvPr>
            <p:cNvSpPr txBox="1"/>
            <p:nvPr/>
          </p:nvSpPr>
          <p:spPr>
            <a:xfrm>
              <a:off x="6026893" y="1165063"/>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4</a:t>
              </a:r>
            </a:p>
          </p:txBody>
        </p:sp>
        <p:sp>
          <p:nvSpPr>
            <p:cNvPr id="14" name="TextBox 13">
              <a:extLst>
                <a:ext uri="{FF2B5EF4-FFF2-40B4-BE49-F238E27FC236}">
                  <a16:creationId xmlns:a16="http://schemas.microsoft.com/office/drawing/2014/main" id="{AB58ED7D-7C5F-5A99-C63A-FD9B6B98A284}"/>
                </a:ext>
              </a:extLst>
            </p:cNvPr>
            <p:cNvSpPr txBox="1"/>
            <p:nvPr/>
          </p:nvSpPr>
          <p:spPr>
            <a:xfrm>
              <a:off x="5962649" y="2174189"/>
              <a:ext cx="5376401" cy="2897862"/>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Từ những vật liệu đơn giản như các thanh gỗ thẳng, hòn bi, máng cong, dây không dãn,... Hãy tạo ra các mô hình thí nghiệm minh họa sự chuyển hóa và bảo toàn năng lượng.</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7" name="Picture 2" descr="Teacher Lecture Lady - Free GIF on Pixabay">
            <a:extLst>
              <a:ext uri="{FF2B5EF4-FFF2-40B4-BE49-F238E27FC236}">
                <a16:creationId xmlns:a16="http://schemas.microsoft.com/office/drawing/2014/main" id="{8B54F27B-53AF-AA34-4A96-1BB1E1C62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500" y="0"/>
            <a:ext cx="7318148" cy="73181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17" descr="Từ những vật liệu đơn giản như các thanh gỗ thẳng, hòn bi, máng cong, dây không dãn, … Hãy tạo ra các mô hình thí nghiệm minh họa sự chuyển hóa và bảo toàn năng lượng. (ảnh 1)">
            <a:extLst>
              <a:ext uri="{FF2B5EF4-FFF2-40B4-BE49-F238E27FC236}">
                <a16:creationId xmlns:a16="http://schemas.microsoft.com/office/drawing/2014/main" id="{7F651A54-CFA9-ED13-57D6-D02F8EDF84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316" y="8642100"/>
            <a:ext cx="5256848" cy="3775597"/>
          </a:xfrm>
          <a:prstGeom prst="rect">
            <a:avLst/>
          </a:prstGeom>
          <a:ln w="76200" cap="sq" cmpd="thickThin">
            <a:solidFill>
              <a:schemeClr val="accent4"/>
            </a:solidFill>
            <a:prstDash val="solid"/>
            <a:miter lim="800000"/>
          </a:ln>
          <a:effectLst>
            <a:innerShdw blurRad="76200">
              <a:srgbClr val="000000"/>
            </a:innerShdw>
          </a:effectLst>
        </p:spPr>
      </p:pic>
      <p:grpSp>
        <p:nvGrpSpPr>
          <p:cNvPr id="22" name="Group 21">
            <a:extLst>
              <a:ext uri="{FF2B5EF4-FFF2-40B4-BE49-F238E27FC236}">
                <a16:creationId xmlns:a16="http://schemas.microsoft.com/office/drawing/2014/main" id="{516880AB-3AEB-9518-2D12-854279F6D50B}"/>
              </a:ext>
            </a:extLst>
          </p:cNvPr>
          <p:cNvGrpSpPr/>
          <p:nvPr/>
        </p:nvGrpSpPr>
        <p:grpSpPr>
          <a:xfrm>
            <a:off x="6248400" y="11874864"/>
            <a:ext cx="5614441" cy="2460997"/>
            <a:chOff x="6248400" y="321492"/>
            <a:chExt cx="5614441" cy="2460997"/>
          </a:xfrm>
          <a:effectLst>
            <a:outerShdw blurRad="50800" dist="38100" dir="2700000" algn="tl" rotWithShape="0">
              <a:prstClr val="black">
                <a:alpha val="40000"/>
              </a:prstClr>
            </a:outerShdw>
          </a:effectLst>
        </p:grpSpPr>
        <p:sp>
          <p:nvSpPr>
            <p:cNvPr id="23" name="Rectangle: Rounded Corners 22">
              <a:extLst>
                <a:ext uri="{FF2B5EF4-FFF2-40B4-BE49-F238E27FC236}">
                  <a16:creationId xmlns:a16="http://schemas.microsoft.com/office/drawing/2014/main" id="{28B05B2F-1A5B-8099-549C-95240655883C}"/>
                </a:ext>
              </a:extLst>
            </p:cNvPr>
            <p:cNvSpPr/>
            <p:nvPr/>
          </p:nvSpPr>
          <p:spPr>
            <a:xfrm>
              <a:off x="6248400" y="321492"/>
              <a:ext cx="5614441" cy="2460997"/>
            </a:xfrm>
            <a:prstGeom prst="roundRect">
              <a:avLst>
                <a:gd name="adj" fmla="val 11625"/>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0550640-1749-D1B6-5B6B-EA975A40D911}"/>
                </a:ext>
              </a:extLst>
            </p:cNvPr>
            <p:cNvSpPr txBox="1"/>
            <p:nvPr/>
          </p:nvSpPr>
          <p:spPr>
            <a:xfrm>
              <a:off x="6396443" y="401254"/>
              <a:ext cx="5466398" cy="2362185"/>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vi-VN" sz="2000">
                  <a:solidFill>
                    <a:srgbClr val="C00000"/>
                  </a:solidFill>
                  <a:latin typeface="#9Slide03 Arima Madurai Black" panose="00000A00000000000000" pitchFamily="2" charset="0"/>
                  <a:cs typeface="#9Slide03 Arima Madurai Black" panose="00000A00000000000000" pitchFamily="2" charset="0"/>
                </a:rPr>
                <a:t>Dụng cụ</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một viên bi, máng cong, hai giá đỡ có vít điều chỉnh độ cao.</a:t>
              </a:r>
            </a:p>
            <a:p>
              <a:pPr marL="342900" indent="-342900">
                <a:lnSpc>
                  <a:spcPct val="150000"/>
                </a:lnSpc>
                <a:buFont typeface="Wingdings" panose="05000000000000000000" pitchFamily="2" charset="2"/>
                <a:buChar char="Ø"/>
              </a:pPr>
              <a:r>
                <a:rPr lang="vi-VN" sz="2000">
                  <a:solidFill>
                    <a:srgbClr val="C00000"/>
                  </a:solidFill>
                  <a:latin typeface="#9Slide03 Arima Madurai Black" panose="00000A00000000000000" pitchFamily="2" charset="0"/>
                  <a:cs typeface="#9Slide03 Arima Madurai Black" panose="00000A00000000000000" pitchFamily="2" charset="0"/>
                </a:rPr>
                <a:t>Chế tạo: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Dùng máng cong tạo thành đường ray và gắn lên giá đỡ để tạo được mô hình như hình dưới.</a:t>
              </a:r>
            </a:p>
          </p:txBody>
        </p:sp>
      </p:grpSp>
    </p:spTree>
    <p:extLst>
      <p:ext uri="{BB962C8B-B14F-4D97-AF65-F5344CB8AC3E}">
        <p14:creationId xmlns:p14="http://schemas.microsoft.com/office/powerpoint/2010/main" val="4080149168"/>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84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4000">
                                          <p:cBhvr additive="base">
                                            <p:cTn id="7" dur="2000" fill="hold"/>
                                            <p:tgtEl>
                                              <p:spTgt spid="17"/>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14:presetBounceEnd="84000">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14:bounceEnd="84000">
                                          <p:cBhvr additive="base">
                                            <p:cTn id="11" dur="2000" fill="hold"/>
                                            <p:tgtEl>
                                              <p:spTgt spid="15"/>
                                            </p:tgtEl>
                                            <p:attrNameLst>
                                              <p:attrName>ppt_x</p:attrName>
                                            </p:attrNameLst>
                                          </p:cBhvr>
                                          <p:tavLst>
                                            <p:tav tm="0">
                                              <p:val>
                                                <p:strVal val="#ppt_x"/>
                                              </p:val>
                                            </p:tav>
                                            <p:tav tm="100000">
                                              <p:val>
                                                <p:strVal val="#ppt_x"/>
                                              </p:val>
                                            </p:tav>
                                          </p:tavLst>
                                        </p:anim>
                                        <p:anim calcmode="lin" valueType="num" p14:bounceEnd="84000">
                                          <p:cBhvr additive="base">
                                            <p:cTn id="1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1">
            <a:extLst>
              <a:ext uri="{FF2B5EF4-FFF2-40B4-BE49-F238E27FC236}">
                <a16:creationId xmlns:a16="http://schemas.microsoft.com/office/drawing/2014/main" id="{B26898FA-CA81-6463-37E6-160BF3668666}"/>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7C1A1D28-7DDD-91A4-92EF-8BE57B00FA18}"/>
              </a:ext>
            </a:extLst>
          </p:cNvPr>
          <p:cNvSpPr/>
          <p:nvPr/>
        </p:nvSpPr>
        <p:spPr>
          <a:xfrm>
            <a:off x="3091543" y="-561975"/>
            <a:ext cx="9100457"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528E044A-13C0-5235-FB46-AC1F9ABB5933}"/>
              </a:ext>
            </a:extLst>
          </p:cNvPr>
          <p:cNvGrpSpPr/>
          <p:nvPr/>
        </p:nvGrpSpPr>
        <p:grpSpPr>
          <a:xfrm>
            <a:off x="5734050" y="-5842902"/>
            <a:ext cx="5846122" cy="4367655"/>
            <a:chOff x="5734050" y="956820"/>
            <a:chExt cx="5846122" cy="4367655"/>
          </a:xfrm>
        </p:grpSpPr>
        <p:sp>
          <p:nvSpPr>
            <p:cNvPr id="11" name="Rectangle: Rounded Corners 10">
              <a:extLst>
                <a:ext uri="{FF2B5EF4-FFF2-40B4-BE49-F238E27FC236}">
                  <a16:creationId xmlns:a16="http://schemas.microsoft.com/office/drawing/2014/main" id="{743398B2-B4AE-44A5-D785-16FDCBF0B887}"/>
                </a:ext>
              </a:extLst>
            </p:cNvPr>
            <p:cNvSpPr/>
            <p:nvPr/>
          </p:nvSpPr>
          <p:spPr>
            <a:xfrm>
              <a:off x="5734050" y="956820"/>
              <a:ext cx="5846122" cy="436765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3701E42-C70D-C5A5-3EF3-5411B042613F}"/>
                </a:ext>
              </a:extLst>
            </p:cNvPr>
            <p:cNvSpPr/>
            <p:nvPr/>
          </p:nvSpPr>
          <p:spPr>
            <a:xfrm>
              <a:off x="6026895" y="968749"/>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62C05B69-1C55-1E6D-21E9-AC462D0039B5}"/>
                </a:ext>
              </a:extLst>
            </p:cNvPr>
            <p:cNvSpPr txBox="1"/>
            <p:nvPr/>
          </p:nvSpPr>
          <p:spPr>
            <a:xfrm>
              <a:off x="6026893" y="1165063"/>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4</a:t>
              </a:r>
            </a:p>
          </p:txBody>
        </p:sp>
        <p:sp>
          <p:nvSpPr>
            <p:cNvPr id="14" name="TextBox 13">
              <a:extLst>
                <a:ext uri="{FF2B5EF4-FFF2-40B4-BE49-F238E27FC236}">
                  <a16:creationId xmlns:a16="http://schemas.microsoft.com/office/drawing/2014/main" id="{AB58ED7D-7C5F-5A99-C63A-FD9B6B98A284}"/>
                </a:ext>
              </a:extLst>
            </p:cNvPr>
            <p:cNvSpPr txBox="1"/>
            <p:nvPr/>
          </p:nvSpPr>
          <p:spPr>
            <a:xfrm>
              <a:off x="5962649" y="2174189"/>
              <a:ext cx="5376401" cy="2897862"/>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ctr">
                <a:lnSpc>
                  <a:spcPct val="150000"/>
                </a:lnSpc>
              </a:pP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Từ những vật liệu đơn giản như các thanh gỗ thẳng, hòn bi, máng cong, dây không dãn,... Hãy tạo ra các mô hình thí nghiệm minh họa sự chuyển hóa và bảo toàn năng lượng.</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7" name="Picture 2" descr="Teacher Lecture Lady - Free GIF on Pixabay">
            <a:extLst>
              <a:ext uri="{FF2B5EF4-FFF2-40B4-BE49-F238E27FC236}">
                <a16:creationId xmlns:a16="http://schemas.microsoft.com/office/drawing/2014/main" id="{8B54F27B-53AF-AA34-4A96-1BB1E1C62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500" y="-10100638"/>
            <a:ext cx="7318148" cy="73181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descr="Từ những vật liệu đơn giản như các thanh gỗ thẳng, hòn bi, máng cong, dây không dãn, … Hãy tạo ra các mô hình thí nghiệm minh họa sự chuyển hóa và bảo toàn năng lượng. (ảnh 1)">
            <a:extLst>
              <a:ext uri="{FF2B5EF4-FFF2-40B4-BE49-F238E27FC236}">
                <a16:creationId xmlns:a16="http://schemas.microsoft.com/office/drawing/2014/main" id="{9036D9B6-CB44-7CB3-706E-C207127E20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316" y="1536450"/>
            <a:ext cx="5256848" cy="3775597"/>
          </a:xfrm>
          <a:prstGeom prst="rect">
            <a:avLst/>
          </a:prstGeom>
          <a:ln w="76200" cap="sq" cmpd="thickThin">
            <a:solidFill>
              <a:schemeClr val="accent4"/>
            </a:solidFill>
            <a:prstDash val="solid"/>
            <a:miter lim="800000"/>
          </a:ln>
          <a:effectLst>
            <a:innerShdw blurRad="76200">
              <a:srgbClr val="000000"/>
            </a:innerShdw>
          </a:effectLst>
        </p:spPr>
      </p:pic>
      <p:grpSp>
        <p:nvGrpSpPr>
          <p:cNvPr id="6" name="Group 5">
            <a:extLst>
              <a:ext uri="{FF2B5EF4-FFF2-40B4-BE49-F238E27FC236}">
                <a16:creationId xmlns:a16="http://schemas.microsoft.com/office/drawing/2014/main" id="{BCBD892A-1569-2947-360B-2E84E637B39E}"/>
              </a:ext>
            </a:extLst>
          </p:cNvPr>
          <p:cNvGrpSpPr/>
          <p:nvPr/>
        </p:nvGrpSpPr>
        <p:grpSpPr>
          <a:xfrm>
            <a:off x="6248400" y="321492"/>
            <a:ext cx="5614441" cy="2460997"/>
            <a:chOff x="6248400" y="321492"/>
            <a:chExt cx="5614441" cy="2460997"/>
          </a:xfrm>
          <a:effectLst>
            <a:outerShdw blurRad="50800" dist="38100" dir="2700000" algn="tl" rotWithShape="0">
              <a:prstClr val="black">
                <a:alpha val="40000"/>
              </a:prstClr>
            </a:outerShdw>
          </a:effectLst>
        </p:grpSpPr>
        <p:sp>
          <p:nvSpPr>
            <p:cNvPr id="3" name="Rectangle: Rounded Corners 2">
              <a:extLst>
                <a:ext uri="{FF2B5EF4-FFF2-40B4-BE49-F238E27FC236}">
                  <a16:creationId xmlns:a16="http://schemas.microsoft.com/office/drawing/2014/main" id="{7AC87341-08D0-4632-B5DB-1BD874090D2A}"/>
                </a:ext>
              </a:extLst>
            </p:cNvPr>
            <p:cNvSpPr/>
            <p:nvPr/>
          </p:nvSpPr>
          <p:spPr>
            <a:xfrm>
              <a:off x="6248400" y="321492"/>
              <a:ext cx="5614441" cy="2460997"/>
            </a:xfrm>
            <a:prstGeom prst="roundRect">
              <a:avLst>
                <a:gd name="adj" fmla="val 11625"/>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ED464F-4996-138A-C1EF-1D0170E6085A}"/>
                </a:ext>
              </a:extLst>
            </p:cNvPr>
            <p:cNvSpPr txBox="1"/>
            <p:nvPr/>
          </p:nvSpPr>
          <p:spPr>
            <a:xfrm>
              <a:off x="6396443" y="401254"/>
              <a:ext cx="5466398" cy="2362185"/>
            </a:xfrm>
            <a:prstGeom prst="rect">
              <a:avLst/>
            </a:prstGeom>
            <a:noFill/>
          </p:spPr>
          <p:txBody>
            <a:bodyPr wrap="square">
              <a:spAutoFit/>
            </a:bodyPr>
            <a:lstStyle/>
            <a:p>
              <a:pPr algn="just">
                <a:lnSpc>
                  <a:spcPct val="150000"/>
                </a:lnSpc>
              </a:pPr>
              <a:r>
                <a:rPr lang="vi-VN" sz="2000" dirty="0">
                  <a:solidFill>
                    <a:srgbClr val="C00000"/>
                  </a:solidFill>
                  <a:latin typeface="#9Slide03 Arima Madurai Black" panose="00000A00000000000000" pitchFamily="2" charset="0"/>
                  <a:cs typeface="#9Slide03 Arima Madurai Black" panose="00000A00000000000000" pitchFamily="2" charset="0"/>
                </a:rPr>
                <a:t>Dụng cụ</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 một viên bi, máng cong, hai giá đỡ có vít điều chỉnh độ cao.</a:t>
              </a:r>
            </a:p>
            <a:p>
              <a:pPr algn="just">
                <a:lnSpc>
                  <a:spcPct val="150000"/>
                </a:lnSpc>
              </a:pPr>
              <a:r>
                <a:rPr lang="vi-VN" sz="2000" dirty="0">
                  <a:solidFill>
                    <a:srgbClr val="C00000"/>
                  </a:solidFill>
                  <a:latin typeface="#9Slide03 Arima Madurai Black" panose="00000A00000000000000" pitchFamily="2" charset="0"/>
                  <a:cs typeface="#9Slide03 Arima Madurai Black" panose="00000A00000000000000" pitchFamily="2" charset="0"/>
                </a:rPr>
                <a:t>Chế tạo: </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Dùng máng cong tạo thành đường ray và gắn lên giá đỡ để tạo được mô hình như hình dưới.</a:t>
              </a:r>
            </a:p>
          </p:txBody>
        </p:sp>
      </p:grpSp>
      <p:grpSp>
        <p:nvGrpSpPr>
          <p:cNvPr id="20" name="Group 19">
            <a:extLst>
              <a:ext uri="{FF2B5EF4-FFF2-40B4-BE49-F238E27FC236}">
                <a16:creationId xmlns:a16="http://schemas.microsoft.com/office/drawing/2014/main" id="{A3BFE291-B235-28D8-0CB7-06BFA9FF818A}"/>
              </a:ext>
            </a:extLst>
          </p:cNvPr>
          <p:cNvGrpSpPr/>
          <p:nvPr/>
        </p:nvGrpSpPr>
        <p:grpSpPr>
          <a:xfrm>
            <a:off x="6248399" y="2971800"/>
            <a:ext cx="5614441" cy="3574233"/>
            <a:chOff x="6248399" y="2962275"/>
            <a:chExt cx="5614441" cy="3574233"/>
          </a:xfrm>
        </p:grpSpPr>
        <p:sp>
          <p:nvSpPr>
            <p:cNvPr id="10" name="Rectangle: Rounded Corners 9">
              <a:extLst>
                <a:ext uri="{FF2B5EF4-FFF2-40B4-BE49-F238E27FC236}">
                  <a16:creationId xmlns:a16="http://schemas.microsoft.com/office/drawing/2014/main" id="{D15DC34E-A0CA-78EE-BF96-AF0D555E980F}"/>
                </a:ext>
              </a:extLst>
            </p:cNvPr>
            <p:cNvSpPr/>
            <p:nvPr/>
          </p:nvSpPr>
          <p:spPr>
            <a:xfrm>
              <a:off x="6248399" y="2962275"/>
              <a:ext cx="5614441" cy="3574233"/>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8B05AB7-35EC-C762-A3A0-E741856C71CB}"/>
                </a:ext>
              </a:extLst>
            </p:cNvPr>
            <p:cNvSpPr/>
            <p:nvPr/>
          </p:nvSpPr>
          <p:spPr>
            <a:xfrm>
              <a:off x="6529639" y="2976285"/>
              <a:ext cx="5037602"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3C8676C6-DB3B-2BD7-530A-C0A79C07FE93}"/>
                </a:ext>
              </a:extLst>
            </p:cNvPr>
            <p:cNvSpPr txBox="1"/>
            <p:nvPr/>
          </p:nvSpPr>
          <p:spPr>
            <a:xfrm>
              <a:off x="6529637" y="3117563"/>
              <a:ext cx="5037603" cy="523220"/>
            </a:xfrm>
            <a:prstGeom prst="rect">
              <a:avLst/>
            </a:prstGeom>
            <a:noFill/>
          </p:spPr>
          <p:txBody>
            <a:bodyPr wrap="square">
              <a:spAutoFit/>
            </a:bodyPr>
            <a:lstStyle/>
            <a:p>
              <a:pPr algn="ctr"/>
              <a:r>
                <a:rPr lang="en-US" sz="2800">
                  <a:solidFill>
                    <a:schemeClr val="bg1"/>
                  </a:solidFill>
                  <a:latin typeface="#9Slide03 Arima Madurai Black" panose="00000A00000000000000" pitchFamily="2" charset="0"/>
                  <a:cs typeface="#9Slide03 Arima Madurai Black" panose="00000A00000000000000" pitchFamily="2" charset="0"/>
                </a:rPr>
                <a:t>THỰC HIỆN THÍ NGHIỆM</a:t>
              </a:r>
            </a:p>
          </p:txBody>
        </p:sp>
        <p:sp>
          <p:nvSpPr>
            <p:cNvPr id="19" name="TextBox 18">
              <a:extLst>
                <a:ext uri="{FF2B5EF4-FFF2-40B4-BE49-F238E27FC236}">
                  <a16:creationId xmlns:a16="http://schemas.microsoft.com/office/drawing/2014/main" id="{94865EC1-F133-ABFD-20C4-5D0903206DA0}"/>
                </a:ext>
              </a:extLst>
            </p:cNvPr>
            <p:cNvSpPr txBox="1"/>
            <p:nvPr/>
          </p:nvSpPr>
          <p:spPr>
            <a:xfrm>
              <a:off x="6467939" y="3875592"/>
              <a:ext cx="5163335" cy="2430720"/>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Thả viên bi từ điểm A trên đường ray.</a:t>
              </a:r>
            </a:p>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Viên bi có thể chuyển động tới điểm D nếu như chúng ta bỏ qua mọi ma sát trong quá trình chuyển động (độ cao của A và D bằng nhau).</a:t>
              </a:r>
            </a:p>
          </p:txBody>
        </p:sp>
      </p:grpSp>
      <p:grpSp>
        <p:nvGrpSpPr>
          <p:cNvPr id="26" name="Group 25">
            <a:extLst>
              <a:ext uri="{FF2B5EF4-FFF2-40B4-BE49-F238E27FC236}">
                <a16:creationId xmlns:a16="http://schemas.microsoft.com/office/drawing/2014/main" id="{672B2553-FF5E-6203-885C-5BBC527BADE0}"/>
              </a:ext>
            </a:extLst>
          </p:cNvPr>
          <p:cNvGrpSpPr/>
          <p:nvPr/>
        </p:nvGrpSpPr>
        <p:grpSpPr>
          <a:xfrm>
            <a:off x="-7158011" y="904886"/>
            <a:ext cx="6700291" cy="5038725"/>
            <a:chOff x="5162549" y="533400"/>
            <a:chExt cx="6700291" cy="5038725"/>
          </a:xfrm>
        </p:grpSpPr>
        <p:sp>
          <p:nvSpPr>
            <p:cNvPr id="27" name="Rectangle: Rounded Corners 26">
              <a:extLst>
                <a:ext uri="{FF2B5EF4-FFF2-40B4-BE49-F238E27FC236}">
                  <a16:creationId xmlns:a16="http://schemas.microsoft.com/office/drawing/2014/main" id="{8F926A40-FB5A-D213-F0B7-99EBFC17F3D4}"/>
                </a:ext>
              </a:extLst>
            </p:cNvPr>
            <p:cNvSpPr/>
            <p:nvPr/>
          </p:nvSpPr>
          <p:spPr>
            <a:xfrm>
              <a:off x="5162549" y="533400"/>
              <a:ext cx="6700291" cy="503872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8E84D24-A007-53A2-115D-05102924B6C7}"/>
                </a:ext>
              </a:extLst>
            </p:cNvPr>
            <p:cNvSpPr/>
            <p:nvPr/>
          </p:nvSpPr>
          <p:spPr>
            <a:xfrm>
              <a:off x="6012945" y="547410"/>
              <a:ext cx="5037602"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F15A2641-5566-6770-5633-5130D396A4A5}"/>
                </a:ext>
              </a:extLst>
            </p:cNvPr>
            <p:cNvSpPr txBox="1"/>
            <p:nvPr/>
          </p:nvSpPr>
          <p:spPr>
            <a:xfrm>
              <a:off x="6012943" y="688688"/>
              <a:ext cx="5037603" cy="523220"/>
            </a:xfrm>
            <a:prstGeom prst="rect">
              <a:avLst/>
            </a:prstGeom>
            <a:noFill/>
          </p:spPr>
          <p:txBody>
            <a:bodyPr wrap="square">
              <a:spAutoFit/>
            </a:bodyPr>
            <a:lstStyle/>
            <a:p>
              <a:pPr algn="ctr"/>
              <a:r>
                <a:rPr lang="en-US" sz="2800">
                  <a:solidFill>
                    <a:schemeClr val="bg1"/>
                  </a:solidFill>
                  <a:latin typeface="#9Slide03 Arima Madurai Black" panose="00000A00000000000000" pitchFamily="2" charset="0"/>
                  <a:cs typeface="#9Slide03 Arima Madurai Black" panose="00000A00000000000000" pitchFamily="2" charset="0"/>
                </a:rPr>
                <a:t>KẾT LUẬN</a:t>
              </a:r>
            </a:p>
          </p:txBody>
        </p:sp>
        <p:sp>
          <p:nvSpPr>
            <p:cNvPr id="30" name="TextBox 29">
              <a:extLst>
                <a:ext uri="{FF2B5EF4-FFF2-40B4-BE49-F238E27FC236}">
                  <a16:creationId xmlns:a16="http://schemas.microsoft.com/office/drawing/2014/main" id="{ECF47947-E7FF-393D-F498-69BB953F735C}"/>
                </a:ext>
              </a:extLst>
            </p:cNvPr>
            <p:cNvSpPr txBox="1"/>
            <p:nvPr/>
          </p:nvSpPr>
          <p:spPr>
            <a:xfrm>
              <a:off x="5419724" y="1446717"/>
              <a:ext cx="6193983" cy="3855899"/>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T</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rong quá trình chuyển động, từ điểm A thì thế năng chuyển hóa dần thành động năng khi đi xuống điểm B, sau đó lại được chuyển hóa thành thế năng để đi lên điểm C và cứ như vậy, động năng và thế năng chuyển hóa qua lại lẫn nhau.</a:t>
              </a:r>
            </a:p>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Khi viên bi đến điểm D có độ cao bằng A (với điều kiện bỏ qua mọi ma sát) chứng tỏ năng lượng của viên bi được bảo toàn.</a:t>
              </a:r>
            </a:p>
          </p:txBody>
        </p:sp>
      </p:grpSp>
    </p:spTree>
    <p:extLst>
      <p:ext uri="{BB962C8B-B14F-4D97-AF65-F5344CB8AC3E}">
        <p14:creationId xmlns:p14="http://schemas.microsoft.com/office/powerpoint/2010/main" val="1184982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4000" fill="hold" nodeType="clickEffect" p14:presetBounceEnd="84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84000">
                                          <p:cBhvr additive="base">
                                            <p:cTn id="7" dur="2000" fill="hold"/>
                                            <p:tgtEl>
                                              <p:spTgt spid="20"/>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400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ppt_x"/>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1">
            <a:extLst>
              <a:ext uri="{FF2B5EF4-FFF2-40B4-BE49-F238E27FC236}">
                <a16:creationId xmlns:a16="http://schemas.microsoft.com/office/drawing/2014/main" id="{B26898FA-CA81-6463-37E6-160BF3668666}"/>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7C1A1D28-7DDD-91A4-92EF-8BE57B00FA18}"/>
              </a:ext>
            </a:extLst>
          </p:cNvPr>
          <p:cNvSpPr/>
          <p:nvPr/>
        </p:nvSpPr>
        <p:spPr>
          <a:xfrm>
            <a:off x="0" y="-561975"/>
            <a:ext cx="9610726"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ừ những vật liệu đơn giản như các thanh gỗ thẳng, hòn bi, máng cong, dây không dãn, … Hãy tạo ra các mô hình thí nghiệm minh họa sự chuyển hóa và bảo toàn năng lượng. (ảnh 1)">
            <a:extLst>
              <a:ext uri="{FF2B5EF4-FFF2-40B4-BE49-F238E27FC236}">
                <a16:creationId xmlns:a16="http://schemas.microsoft.com/office/drawing/2014/main" id="{9036D9B6-CB44-7CB3-706E-C207127E20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0690" y="1852003"/>
            <a:ext cx="4240073" cy="3045325"/>
          </a:xfrm>
          <a:prstGeom prst="rect">
            <a:avLst/>
          </a:prstGeom>
          <a:ln w="76200" cap="sq" cmpd="thickThin">
            <a:solidFill>
              <a:schemeClr val="accent4"/>
            </a:solidFill>
            <a:prstDash val="solid"/>
            <a:miter lim="800000"/>
          </a:ln>
          <a:effectLst>
            <a:innerShdw blurRad="76200">
              <a:srgbClr val="000000"/>
            </a:innerShdw>
          </a:effectLst>
        </p:spPr>
      </p:pic>
      <p:grpSp>
        <p:nvGrpSpPr>
          <p:cNvPr id="4" name="Group 3">
            <a:extLst>
              <a:ext uri="{FF2B5EF4-FFF2-40B4-BE49-F238E27FC236}">
                <a16:creationId xmlns:a16="http://schemas.microsoft.com/office/drawing/2014/main" id="{984155E1-0C76-5FDF-1CA3-FEF7DC826E82}"/>
              </a:ext>
            </a:extLst>
          </p:cNvPr>
          <p:cNvGrpSpPr/>
          <p:nvPr/>
        </p:nvGrpSpPr>
        <p:grpSpPr>
          <a:xfrm>
            <a:off x="445273" y="904886"/>
            <a:ext cx="6700291" cy="5038725"/>
            <a:chOff x="5162549" y="533400"/>
            <a:chExt cx="6700291" cy="5038725"/>
          </a:xfrm>
        </p:grpSpPr>
        <p:sp>
          <p:nvSpPr>
            <p:cNvPr id="10" name="Rectangle: Rounded Corners 9">
              <a:extLst>
                <a:ext uri="{FF2B5EF4-FFF2-40B4-BE49-F238E27FC236}">
                  <a16:creationId xmlns:a16="http://schemas.microsoft.com/office/drawing/2014/main" id="{D15DC34E-A0CA-78EE-BF96-AF0D555E980F}"/>
                </a:ext>
              </a:extLst>
            </p:cNvPr>
            <p:cNvSpPr/>
            <p:nvPr/>
          </p:nvSpPr>
          <p:spPr>
            <a:xfrm>
              <a:off x="5162549" y="533400"/>
              <a:ext cx="6700291" cy="5038725"/>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8B05AB7-35EC-C762-A3A0-E741856C71CB}"/>
                </a:ext>
              </a:extLst>
            </p:cNvPr>
            <p:cNvSpPr/>
            <p:nvPr/>
          </p:nvSpPr>
          <p:spPr>
            <a:xfrm>
              <a:off x="6012945" y="547410"/>
              <a:ext cx="5037602"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8" name="TextBox 17">
              <a:extLst>
                <a:ext uri="{FF2B5EF4-FFF2-40B4-BE49-F238E27FC236}">
                  <a16:creationId xmlns:a16="http://schemas.microsoft.com/office/drawing/2014/main" id="{3C8676C6-DB3B-2BD7-530A-C0A79C07FE93}"/>
                </a:ext>
              </a:extLst>
            </p:cNvPr>
            <p:cNvSpPr txBox="1"/>
            <p:nvPr/>
          </p:nvSpPr>
          <p:spPr>
            <a:xfrm>
              <a:off x="6012943" y="688688"/>
              <a:ext cx="5037603" cy="523220"/>
            </a:xfrm>
            <a:prstGeom prst="rect">
              <a:avLst/>
            </a:prstGeom>
            <a:noFill/>
          </p:spPr>
          <p:txBody>
            <a:bodyPr wrap="square">
              <a:spAutoFit/>
            </a:bodyPr>
            <a:lstStyle/>
            <a:p>
              <a:pPr algn="ctr"/>
              <a:r>
                <a:rPr lang="en-US" sz="2800">
                  <a:solidFill>
                    <a:schemeClr val="bg1"/>
                  </a:solidFill>
                  <a:latin typeface="#9Slide03 Arima Madurai Black" panose="00000A00000000000000" pitchFamily="2" charset="0"/>
                  <a:cs typeface="#9Slide03 Arima Madurai Black" panose="00000A00000000000000" pitchFamily="2" charset="0"/>
                </a:rPr>
                <a:t>KẾT LUẬN</a:t>
              </a:r>
            </a:p>
          </p:txBody>
        </p:sp>
        <p:sp>
          <p:nvSpPr>
            <p:cNvPr id="19" name="TextBox 18">
              <a:extLst>
                <a:ext uri="{FF2B5EF4-FFF2-40B4-BE49-F238E27FC236}">
                  <a16:creationId xmlns:a16="http://schemas.microsoft.com/office/drawing/2014/main" id="{94865EC1-F133-ABFD-20C4-5D0903206DA0}"/>
                </a:ext>
              </a:extLst>
            </p:cNvPr>
            <p:cNvSpPr txBox="1"/>
            <p:nvPr/>
          </p:nvSpPr>
          <p:spPr>
            <a:xfrm>
              <a:off x="5419724" y="1446717"/>
              <a:ext cx="6193983" cy="3855899"/>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T</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rong quá trình chuyển động, từ điểm A thì thế năng chuyển hóa dần thành động năng khi đi xuống điểm B, sau đó lại được chuyển hóa thành thế năng để đi lên điểm C và cứ như vậy, động năng và thế năng chuyển hóa qua lại lẫn nhau.</a:t>
              </a:r>
            </a:p>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Khi viên bi đến điểm D có độ cao bằng A (với điều kiện bỏ qua mọi ma sát) chứng tỏ năng lượng của viên bi được bảo toàn.</a:t>
              </a:r>
            </a:p>
          </p:txBody>
        </p:sp>
      </p:grpSp>
      <p:grpSp>
        <p:nvGrpSpPr>
          <p:cNvPr id="8" name="Group 7">
            <a:extLst>
              <a:ext uri="{FF2B5EF4-FFF2-40B4-BE49-F238E27FC236}">
                <a16:creationId xmlns:a16="http://schemas.microsoft.com/office/drawing/2014/main" id="{2F246D7E-3949-D49C-5812-B93CD5650F61}"/>
              </a:ext>
            </a:extLst>
          </p:cNvPr>
          <p:cNvGrpSpPr/>
          <p:nvPr/>
        </p:nvGrpSpPr>
        <p:grpSpPr>
          <a:xfrm>
            <a:off x="12597121" y="2971800"/>
            <a:ext cx="5614441" cy="3574233"/>
            <a:chOff x="6248399" y="2962275"/>
            <a:chExt cx="5614441" cy="3574233"/>
          </a:xfrm>
        </p:grpSpPr>
        <p:sp>
          <p:nvSpPr>
            <p:cNvPr id="21" name="Rectangle: Rounded Corners 20">
              <a:extLst>
                <a:ext uri="{FF2B5EF4-FFF2-40B4-BE49-F238E27FC236}">
                  <a16:creationId xmlns:a16="http://schemas.microsoft.com/office/drawing/2014/main" id="{1AE4F54C-528A-912C-13CE-01B0A52304CA}"/>
                </a:ext>
              </a:extLst>
            </p:cNvPr>
            <p:cNvSpPr/>
            <p:nvPr/>
          </p:nvSpPr>
          <p:spPr>
            <a:xfrm>
              <a:off x="6248399" y="2962275"/>
              <a:ext cx="5614441" cy="3574233"/>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C968488-C58A-6AB8-5A07-EE1B85C6D598}"/>
                </a:ext>
              </a:extLst>
            </p:cNvPr>
            <p:cNvSpPr/>
            <p:nvPr/>
          </p:nvSpPr>
          <p:spPr>
            <a:xfrm>
              <a:off x="6529639" y="2976285"/>
              <a:ext cx="5037602"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3" name="TextBox 22">
              <a:extLst>
                <a:ext uri="{FF2B5EF4-FFF2-40B4-BE49-F238E27FC236}">
                  <a16:creationId xmlns:a16="http://schemas.microsoft.com/office/drawing/2014/main" id="{9A10EA4B-4823-8AB1-0005-01831A0F3491}"/>
                </a:ext>
              </a:extLst>
            </p:cNvPr>
            <p:cNvSpPr txBox="1"/>
            <p:nvPr/>
          </p:nvSpPr>
          <p:spPr>
            <a:xfrm>
              <a:off x="6529637" y="3117563"/>
              <a:ext cx="5037603" cy="523220"/>
            </a:xfrm>
            <a:prstGeom prst="rect">
              <a:avLst/>
            </a:prstGeom>
            <a:noFill/>
          </p:spPr>
          <p:txBody>
            <a:bodyPr wrap="square">
              <a:spAutoFit/>
            </a:bodyPr>
            <a:lstStyle/>
            <a:p>
              <a:pPr algn="ctr"/>
              <a:r>
                <a:rPr lang="en-US" sz="2800">
                  <a:solidFill>
                    <a:schemeClr val="bg1"/>
                  </a:solidFill>
                  <a:latin typeface="#9Slide03 Arima Madurai Black" panose="00000A00000000000000" pitchFamily="2" charset="0"/>
                  <a:cs typeface="#9Slide03 Arima Madurai Black" panose="00000A00000000000000" pitchFamily="2" charset="0"/>
                </a:rPr>
                <a:t>THỰC HIỆN THÍ NGHIỆM</a:t>
              </a:r>
            </a:p>
          </p:txBody>
        </p:sp>
        <p:sp>
          <p:nvSpPr>
            <p:cNvPr id="24" name="TextBox 23">
              <a:extLst>
                <a:ext uri="{FF2B5EF4-FFF2-40B4-BE49-F238E27FC236}">
                  <a16:creationId xmlns:a16="http://schemas.microsoft.com/office/drawing/2014/main" id="{98E5C311-399D-8A05-F9E9-4DBB7E64215A}"/>
                </a:ext>
              </a:extLst>
            </p:cNvPr>
            <p:cNvSpPr txBox="1"/>
            <p:nvPr/>
          </p:nvSpPr>
          <p:spPr>
            <a:xfrm>
              <a:off x="6467939" y="3875592"/>
              <a:ext cx="5163335" cy="2430720"/>
            </a:xfrm>
            <a:prstGeom prst="roundRect">
              <a:avLst>
                <a:gd name="adj" fmla="val 5865"/>
              </a:avLst>
            </a:prstGeom>
            <a:solidFill>
              <a:srgbClr val="FFFFFF"/>
            </a:solidFill>
            <a:ln w="19050">
              <a:solidFill>
                <a:schemeClr val="accent4">
                  <a:lumMod val="75000"/>
                </a:schemeClr>
              </a:solidFill>
            </a:ln>
          </p:spPr>
          <p:txBody>
            <a:bodyPr wrap="square">
              <a:spAutoFit/>
            </a:bodyPr>
            <a:lstStyle/>
            <a:p>
              <a:pPr marL="342900" indent="-342900">
                <a:lnSpc>
                  <a:spcPct val="150000"/>
                </a:lnSpc>
                <a:buFont typeface="Wingdings" panose="05000000000000000000" pitchFamily="2" charset="2"/>
                <a:buChar char="Ø"/>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Thả viên bi từ điểm A trên đường ray.</a:t>
              </a:r>
            </a:p>
            <a:p>
              <a:pPr marL="342900" indent="-342900">
                <a:lnSpc>
                  <a:spcPct val="150000"/>
                </a:lnSpc>
                <a:buFont typeface="Wingdings" panose="05000000000000000000" pitchFamily="2" charset="2"/>
                <a:buChar char="Ø"/>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Viên bi có thể chuyển động tới điểm D nếu như chúng ta bỏ qua mọi ma sát trong quá trình chuyển động (độ cao của A và D bằng nhau).</a:t>
              </a:r>
            </a:p>
          </p:txBody>
        </p:sp>
      </p:grpSp>
      <p:grpSp>
        <p:nvGrpSpPr>
          <p:cNvPr id="25" name="Group 24">
            <a:extLst>
              <a:ext uri="{FF2B5EF4-FFF2-40B4-BE49-F238E27FC236}">
                <a16:creationId xmlns:a16="http://schemas.microsoft.com/office/drawing/2014/main" id="{D046C251-6A5B-C7D0-11BF-BB73EE8F5565}"/>
              </a:ext>
            </a:extLst>
          </p:cNvPr>
          <p:cNvGrpSpPr/>
          <p:nvPr/>
        </p:nvGrpSpPr>
        <p:grpSpPr>
          <a:xfrm>
            <a:off x="12597122" y="321492"/>
            <a:ext cx="5614441" cy="2460997"/>
            <a:chOff x="6248400" y="321492"/>
            <a:chExt cx="5614441" cy="2460997"/>
          </a:xfrm>
          <a:effectLst>
            <a:outerShdw blurRad="50800" dist="38100" dir="2700000" algn="tl" rotWithShape="0">
              <a:prstClr val="black">
                <a:alpha val="40000"/>
              </a:prstClr>
            </a:outerShdw>
          </a:effectLst>
        </p:grpSpPr>
        <p:sp>
          <p:nvSpPr>
            <p:cNvPr id="26" name="Rectangle: Rounded Corners 25">
              <a:extLst>
                <a:ext uri="{FF2B5EF4-FFF2-40B4-BE49-F238E27FC236}">
                  <a16:creationId xmlns:a16="http://schemas.microsoft.com/office/drawing/2014/main" id="{3A353E0D-E7E7-919F-E7CB-08567DA78535}"/>
                </a:ext>
              </a:extLst>
            </p:cNvPr>
            <p:cNvSpPr/>
            <p:nvPr/>
          </p:nvSpPr>
          <p:spPr>
            <a:xfrm>
              <a:off x="6248400" y="321492"/>
              <a:ext cx="5614441" cy="2460997"/>
            </a:xfrm>
            <a:prstGeom prst="roundRect">
              <a:avLst>
                <a:gd name="adj" fmla="val 11625"/>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726FA4E-687D-4DC0-66D7-D07282DE6DC7}"/>
                </a:ext>
              </a:extLst>
            </p:cNvPr>
            <p:cNvSpPr txBox="1"/>
            <p:nvPr/>
          </p:nvSpPr>
          <p:spPr>
            <a:xfrm>
              <a:off x="6396443" y="401254"/>
              <a:ext cx="5466398" cy="2362185"/>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vi-VN" sz="2000">
                  <a:solidFill>
                    <a:srgbClr val="C00000"/>
                  </a:solidFill>
                  <a:latin typeface="#9Slide03 Arima Madurai Black" panose="00000A00000000000000" pitchFamily="2" charset="0"/>
                  <a:cs typeface="#9Slide03 Arima Madurai Black" panose="00000A00000000000000" pitchFamily="2" charset="0"/>
                </a:rPr>
                <a:t>Dụng cụ: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một viên bi, máng cong, hai giá đỡ có vít điều chỉnh độ cao.</a:t>
              </a:r>
            </a:p>
            <a:p>
              <a:pPr marL="342900" indent="-342900">
                <a:lnSpc>
                  <a:spcPct val="150000"/>
                </a:lnSpc>
                <a:buFont typeface="Wingdings" panose="05000000000000000000" pitchFamily="2" charset="2"/>
                <a:buChar char="Ø"/>
              </a:pPr>
              <a:r>
                <a:rPr lang="vi-VN" sz="2000">
                  <a:solidFill>
                    <a:srgbClr val="C00000"/>
                  </a:solidFill>
                  <a:latin typeface="#9Slide03 Arima Madurai Black" panose="00000A00000000000000" pitchFamily="2" charset="0"/>
                  <a:cs typeface="#9Slide03 Arima Madurai Black" panose="00000A00000000000000" pitchFamily="2" charset="0"/>
                </a:rPr>
                <a:t>Chế tạo: </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Dùng máng cong tạo thành đường ray và gắn lên giá đỡ để tạo được mô hình như hình dưới.</a:t>
              </a:r>
            </a:p>
          </p:txBody>
        </p:sp>
      </p:grpSp>
    </p:spTree>
    <p:extLst>
      <p:ext uri="{BB962C8B-B14F-4D97-AF65-F5344CB8AC3E}">
        <p14:creationId xmlns:p14="http://schemas.microsoft.com/office/powerpoint/2010/main" val="56598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1">
            <a:extLst>
              <a:ext uri="{FF2B5EF4-FFF2-40B4-BE49-F238E27FC236}">
                <a16:creationId xmlns:a16="http://schemas.microsoft.com/office/drawing/2014/main" id="{B26898FA-CA81-6463-37E6-160BF3668666}"/>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A47F1345-5A6D-D173-23C9-244798E65B2E}"/>
              </a:ext>
            </a:extLst>
          </p:cNvPr>
          <p:cNvSpPr/>
          <p:nvPr/>
        </p:nvSpPr>
        <p:spPr>
          <a:xfrm>
            <a:off x="1" y="-561975"/>
            <a:ext cx="6179916" cy="79819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3BE2CB6-B5BE-974D-3303-922E9B8A2287}"/>
              </a:ext>
            </a:extLst>
          </p:cNvPr>
          <p:cNvPicPr>
            <a:picLocks noChangeAspect="1"/>
          </p:cNvPicPr>
          <p:nvPr/>
        </p:nvPicPr>
        <p:blipFill>
          <a:blip r:embed="rId3"/>
          <a:stretch>
            <a:fillRect/>
          </a:stretch>
        </p:blipFill>
        <p:spPr>
          <a:xfrm>
            <a:off x="2729990" y="2219325"/>
            <a:ext cx="3381974" cy="4017168"/>
          </a:xfrm>
          <a:prstGeom prst="rect">
            <a:avLst/>
          </a:prstGeom>
          <a:effectLst>
            <a:outerShdw blurRad="50800" dist="38100" dir="16200000" rotWithShape="0">
              <a:prstClr val="black">
                <a:alpha val="40000"/>
              </a:prstClr>
            </a:outerShdw>
          </a:effectLst>
        </p:spPr>
      </p:pic>
      <p:pic>
        <p:nvPicPr>
          <p:cNvPr id="15" name="Picture 14">
            <a:extLst>
              <a:ext uri="{FF2B5EF4-FFF2-40B4-BE49-F238E27FC236}">
                <a16:creationId xmlns:a16="http://schemas.microsoft.com/office/drawing/2014/main" id="{532121A4-80FE-58A8-FE1F-50EC2F99E6B9}"/>
              </a:ext>
            </a:extLst>
          </p:cNvPr>
          <p:cNvPicPr>
            <a:picLocks noChangeAspect="1"/>
          </p:cNvPicPr>
          <p:nvPr/>
        </p:nvPicPr>
        <p:blipFill>
          <a:blip r:embed="rId4"/>
          <a:stretch>
            <a:fillRect/>
          </a:stretch>
        </p:blipFill>
        <p:spPr>
          <a:xfrm>
            <a:off x="809625" y="379582"/>
            <a:ext cx="2543175" cy="3679485"/>
          </a:xfrm>
          <a:prstGeom prst="rect">
            <a:avLst/>
          </a:prstGeom>
          <a:effectLst>
            <a:outerShdw blurRad="63500" sx="102000" sy="102000" algn="ctr" rotWithShape="0">
              <a:prstClr val="black">
                <a:alpha val="40000"/>
              </a:prstClr>
            </a:outerShdw>
          </a:effectLst>
        </p:spPr>
      </p:pic>
      <p:grpSp>
        <p:nvGrpSpPr>
          <p:cNvPr id="33" name="Group 32">
            <a:extLst>
              <a:ext uri="{FF2B5EF4-FFF2-40B4-BE49-F238E27FC236}">
                <a16:creationId xmlns:a16="http://schemas.microsoft.com/office/drawing/2014/main" id="{D885C15F-0EE4-0DA0-105D-FE2256E405BA}"/>
              </a:ext>
            </a:extLst>
          </p:cNvPr>
          <p:cNvGrpSpPr/>
          <p:nvPr/>
        </p:nvGrpSpPr>
        <p:grpSpPr>
          <a:xfrm>
            <a:off x="6403203" y="538889"/>
            <a:ext cx="5566811" cy="2144979"/>
            <a:chOff x="6384153" y="293421"/>
            <a:chExt cx="5566811" cy="2144979"/>
          </a:xfrm>
        </p:grpSpPr>
        <p:sp>
          <p:nvSpPr>
            <p:cNvPr id="28" name="Rectangle: Rounded Corners 27">
              <a:extLst>
                <a:ext uri="{FF2B5EF4-FFF2-40B4-BE49-F238E27FC236}">
                  <a16:creationId xmlns:a16="http://schemas.microsoft.com/office/drawing/2014/main" id="{1324E9D3-E26A-ED0E-2C1D-327D16D885D5}"/>
                </a:ext>
              </a:extLst>
            </p:cNvPr>
            <p:cNvSpPr/>
            <p:nvPr/>
          </p:nvSpPr>
          <p:spPr>
            <a:xfrm>
              <a:off x="6384153" y="293421"/>
              <a:ext cx="5566811" cy="2144979"/>
            </a:xfrm>
            <a:prstGeom prst="roundRect">
              <a:avLst>
                <a:gd name="adj" fmla="val 5434"/>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FFA900AF-213C-D00B-A924-DFCFB26C9272}"/>
                </a:ext>
              </a:extLst>
            </p:cNvPr>
            <p:cNvSpPr/>
            <p:nvPr/>
          </p:nvSpPr>
          <p:spPr>
            <a:xfrm>
              <a:off x="6663007" y="305351"/>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30" name="TextBox 29">
              <a:extLst>
                <a:ext uri="{FF2B5EF4-FFF2-40B4-BE49-F238E27FC236}">
                  <a16:creationId xmlns:a16="http://schemas.microsoft.com/office/drawing/2014/main" id="{814B5CB6-3F08-2560-F18A-CAF4953CE463}"/>
                </a:ext>
              </a:extLst>
            </p:cNvPr>
            <p:cNvSpPr txBox="1"/>
            <p:nvPr/>
          </p:nvSpPr>
          <p:spPr>
            <a:xfrm>
              <a:off x="6670126" y="406088"/>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THẢO LUẬN 5</a:t>
              </a:r>
            </a:p>
          </p:txBody>
        </p:sp>
        <p:sp>
          <p:nvSpPr>
            <p:cNvPr id="31" name="TextBox 30">
              <a:extLst>
                <a:ext uri="{FF2B5EF4-FFF2-40B4-BE49-F238E27FC236}">
                  <a16:creationId xmlns:a16="http://schemas.microsoft.com/office/drawing/2014/main" id="{B6B26DB0-3CAB-3CB0-102C-0B58001CD4CF}"/>
                </a:ext>
              </a:extLst>
            </p:cNvPr>
            <p:cNvSpPr txBox="1"/>
            <p:nvPr/>
          </p:nvSpPr>
          <p:spPr>
            <a:xfrm>
              <a:off x="6631324" y="1214472"/>
              <a:ext cx="5119532" cy="1033894"/>
            </a:xfrm>
            <a:prstGeom prst="roundRect">
              <a:avLst>
                <a:gd name="adj" fmla="val 9658"/>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Lời kêu gọi tiết kiệm điện có thể hiểu là để bảo toàn năng lượng được hay không? </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9" name="Group 38">
            <a:extLst>
              <a:ext uri="{FF2B5EF4-FFF2-40B4-BE49-F238E27FC236}">
                <a16:creationId xmlns:a16="http://schemas.microsoft.com/office/drawing/2014/main" id="{6654EAB3-995D-0A05-974C-7E08AC07F6BC}"/>
              </a:ext>
            </a:extLst>
          </p:cNvPr>
          <p:cNvGrpSpPr/>
          <p:nvPr/>
        </p:nvGrpSpPr>
        <p:grpSpPr>
          <a:xfrm>
            <a:off x="6403203" y="3181090"/>
            <a:ext cx="5566811" cy="3126091"/>
            <a:chOff x="6384153" y="3027059"/>
            <a:chExt cx="5566811" cy="3126091"/>
          </a:xfrm>
        </p:grpSpPr>
        <p:sp>
          <p:nvSpPr>
            <p:cNvPr id="35" name="Rectangle: Rounded Corners 34">
              <a:extLst>
                <a:ext uri="{FF2B5EF4-FFF2-40B4-BE49-F238E27FC236}">
                  <a16:creationId xmlns:a16="http://schemas.microsoft.com/office/drawing/2014/main" id="{20FD63E4-BF1F-E83B-EE1A-77832878EA7E}"/>
                </a:ext>
              </a:extLst>
            </p:cNvPr>
            <p:cNvSpPr/>
            <p:nvPr/>
          </p:nvSpPr>
          <p:spPr>
            <a:xfrm>
              <a:off x="6384153" y="3027059"/>
              <a:ext cx="5566811" cy="3126091"/>
            </a:xfrm>
            <a:prstGeom prst="roundRect">
              <a:avLst>
                <a:gd name="adj" fmla="val 5434"/>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BDA96A24-B748-CBC8-42BB-3AFD83CEE368}"/>
                </a:ext>
              </a:extLst>
            </p:cNvPr>
            <p:cNvSpPr/>
            <p:nvPr/>
          </p:nvSpPr>
          <p:spPr>
            <a:xfrm>
              <a:off x="6663007" y="3038989"/>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37" name="TextBox 36">
              <a:extLst>
                <a:ext uri="{FF2B5EF4-FFF2-40B4-BE49-F238E27FC236}">
                  <a16:creationId xmlns:a16="http://schemas.microsoft.com/office/drawing/2014/main" id="{62065C94-F073-E919-BCE3-8E23615AFDD7}"/>
                </a:ext>
              </a:extLst>
            </p:cNvPr>
            <p:cNvSpPr txBox="1"/>
            <p:nvPr/>
          </p:nvSpPr>
          <p:spPr>
            <a:xfrm>
              <a:off x="6670126" y="3169417"/>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sp>
          <p:nvSpPr>
            <p:cNvPr id="38" name="TextBox 37">
              <a:extLst>
                <a:ext uri="{FF2B5EF4-FFF2-40B4-BE49-F238E27FC236}">
                  <a16:creationId xmlns:a16="http://schemas.microsoft.com/office/drawing/2014/main" id="{F219FA25-B38C-C763-1655-D4CDF9BF86EB}"/>
                </a:ext>
              </a:extLst>
            </p:cNvPr>
            <p:cNvSpPr txBox="1"/>
            <p:nvPr/>
          </p:nvSpPr>
          <p:spPr>
            <a:xfrm>
              <a:off x="6601830" y="3959764"/>
              <a:ext cx="5119532" cy="2010802"/>
            </a:xfrm>
            <a:prstGeom prst="roundRect">
              <a:avLst>
                <a:gd name="adj" fmla="val 9658"/>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Lời kêu gọi tiết kiệm điện </a:t>
              </a:r>
              <a:r>
                <a:rPr lang="vi-VN" sz="2000" dirty="0">
                  <a:solidFill>
                    <a:srgbClr val="FF0000"/>
                  </a:solidFill>
                  <a:latin typeface="#9Slide03 Arima Madurai Black" panose="00000A00000000000000" pitchFamily="2" charset="0"/>
                  <a:cs typeface="#9Slide03 Arima Madurai Black" panose="00000A00000000000000" pitchFamily="2" charset="0"/>
                </a:rPr>
                <a:t>không thể </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hiểu là để bảo toàn năng lượng vì việc tiết kiệm điện hay không thì năng lượng vẫn được bảo toàn.</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90963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84000">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14:bounceEnd="84000">
                                          <p:cBhvr additive="base">
                                            <p:cTn id="7" dur="2000" fill="hold"/>
                                            <p:tgtEl>
                                              <p:spTgt spid="11"/>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14:presetBounceEnd="84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84000">
                                          <p:cBhvr additive="base">
                                            <p:cTn id="11" dur="2000" fill="hold"/>
                                            <p:tgtEl>
                                              <p:spTgt spid="15"/>
                                            </p:tgtEl>
                                            <p:attrNameLst>
                                              <p:attrName>ppt_x</p:attrName>
                                            </p:attrNameLst>
                                          </p:cBhvr>
                                          <p:tavLst>
                                            <p:tav tm="0">
                                              <p:val>
                                                <p:strVal val="#ppt_x"/>
                                              </p:val>
                                            </p:tav>
                                            <p:tav tm="100000">
                                              <p:val>
                                                <p:strVal val="#ppt_x"/>
                                              </p:val>
                                            </p:tav>
                                          </p:tavLst>
                                        </p:anim>
                                        <p:anim calcmode="lin" valueType="num" p14:bounceEnd="84000">
                                          <p:cBhvr additive="base">
                                            <p:cTn id="12" dur="2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accel="14000" fill="hold" nodeType="withEffect" p14:presetBounceEnd="84000">
                                      <p:stCondLst>
                                        <p:cond delay="500"/>
                                      </p:stCondLst>
                                      <p:childTnLst>
                                        <p:set>
                                          <p:cBhvr>
                                            <p:cTn id="14" dur="1" fill="hold">
                                              <p:stCondLst>
                                                <p:cond delay="0"/>
                                              </p:stCondLst>
                                            </p:cTn>
                                            <p:tgtEl>
                                              <p:spTgt spid="33"/>
                                            </p:tgtEl>
                                            <p:attrNameLst>
                                              <p:attrName>style.visibility</p:attrName>
                                            </p:attrNameLst>
                                          </p:cBhvr>
                                          <p:to>
                                            <p:strVal val="visible"/>
                                          </p:to>
                                        </p:set>
                                        <p:anim calcmode="lin" valueType="num" p14:bounceEnd="84000">
                                          <p:cBhvr additive="base">
                                            <p:cTn id="15" dur="2000" fill="hold"/>
                                            <p:tgtEl>
                                              <p:spTgt spid="33"/>
                                            </p:tgtEl>
                                            <p:attrNameLst>
                                              <p:attrName>ppt_x</p:attrName>
                                            </p:attrNameLst>
                                          </p:cBhvr>
                                          <p:tavLst>
                                            <p:tav tm="0">
                                              <p:val>
                                                <p:strVal val="#ppt_x"/>
                                              </p:val>
                                            </p:tav>
                                            <p:tav tm="100000">
                                              <p:val>
                                                <p:strVal val="#ppt_x"/>
                                              </p:val>
                                            </p:tav>
                                          </p:tavLst>
                                        </p:anim>
                                        <p:anim calcmode="lin" valueType="num" p14:bounceEnd="84000">
                                          <p:cBhvr additive="base">
                                            <p:cTn id="16"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14000" fill="hold" nodeType="clickEffect" p14:presetBounceEnd="84000">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14:bounceEnd="84000">
                                          <p:cBhvr additive="base">
                                            <p:cTn id="21" dur="2000" fill="hold"/>
                                            <p:tgtEl>
                                              <p:spTgt spid="39"/>
                                            </p:tgtEl>
                                            <p:attrNameLst>
                                              <p:attrName>ppt_x</p:attrName>
                                            </p:attrNameLst>
                                          </p:cBhvr>
                                          <p:tavLst>
                                            <p:tav tm="0">
                                              <p:val>
                                                <p:strVal val="#ppt_x"/>
                                              </p:val>
                                            </p:tav>
                                            <p:tav tm="100000">
                                              <p:val>
                                                <p:strVal val="#ppt_x"/>
                                              </p:val>
                                            </p:tav>
                                          </p:tavLst>
                                        </p:anim>
                                        <p:anim calcmode="lin" valueType="num" p14:bounceEnd="84000">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2000" fill="hold"/>
                                            <p:tgtEl>
                                              <p:spTgt spid="15"/>
                                            </p:tgtEl>
                                            <p:attrNameLst>
                                              <p:attrName>ppt_x</p:attrName>
                                            </p:attrNameLst>
                                          </p:cBhvr>
                                          <p:tavLst>
                                            <p:tav tm="0">
                                              <p:val>
                                                <p:strVal val="#ppt_x"/>
                                              </p:val>
                                            </p:tav>
                                            <p:tav tm="100000">
                                              <p:val>
                                                <p:strVal val="#ppt_x"/>
                                              </p:val>
                                            </p:tav>
                                          </p:tavLst>
                                        </p:anim>
                                        <p:anim calcmode="lin" valueType="num">
                                          <p:cBhvr additive="base">
                                            <p:cTn id="12" dur="20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accel="1400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2000" fill="hold"/>
                                            <p:tgtEl>
                                              <p:spTgt spid="33"/>
                                            </p:tgtEl>
                                            <p:attrNameLst>
                                              <p:attrName>ppt_x</p:attrName>
                                            </p:attrNameLst>
                                          </p:cBhvr>
                                          <p:tavLst>
                                            <p:tav tm="0">
                                              <p:val>
                                                <p:strVal val="#ppt_x"/>
                                              </p:val>
                                            </p:tav>
                                            <p:tav tm="100000">
                                              <p:val>
                                                <p:strVal val="#ppt_x"/>
                                              </p:val>
                                            </p:tav>
                                          </p:tavLst>
                                        </p:anim>
                                        <p:anim calcmode="lin" valueType="num">
                                          <p:cBhvr additive="base">
                                            <p:cTn id="16"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accel="1400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2000" fill="hold"/>
                                            <p:tgtEl>
                                              <p:spTgt spid="39"/>
                                            </p:tgtEl>
                                            <p:attrNameLst>
                                              <p:attrName>ppt_x</p:attrName>
                                            </p:attrNameLst>
                                          </p:cBhvr>
                                          <p:tavLst>
                                            <p:tav tm="0">
                                              <p:val>
                                                <p:strVal val="#ppt_x"/>
                                              </p:val>
                                            </p:tav>
                                            <p:tav tm="100000">
                                              <p:val>
                                                <p:strVal val="#ppt_x"/>
                                              </p:val>
                                            </p:tav>
                                          </p:tavLst>
                                        </p:anim>
                                        <p:anim calcmode="lin" valueType="num">
                                          <p:cBhvr additive="base">
                                            <p:cTn id="22" dur="2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2917843"/>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NĂNG LƯỢNG.</a:t>
            </a: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426096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luật</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BẢO TOÀN NĂNG LƯỢNG. </a:t>
            </a:r>
          </a:p>
        </p:txBody>
      </p:sp>
      <p:sp>
        <p:nvSpPr>
          <p:cNvPr id="8" name="Oval 7">
            <a:extLst>
              <a:ext uri="{FF2B5EF4-FFF2-40B4-BE49-F238E27FC236}">
                <a16:creationId xmlns:a16="http://schemas.microsoft.com/office/drawing/2014/main" id="{69B00DE3-F9DC-4800-A40A-5D729B3AB8C3}"/>
              </a:ext>
            </a:extLst>
          </p:cNvPr>
          <p:cNvSpPr/>
          <p:nvPr/>
        </p:nvSpPr>
        <p:spPr>
          <a:xfrm>
            <a:off x="189734" y="291784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182044" y="428316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5641163"/>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5618968"/>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43927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5400" b="0" i="0" u="none" strike="noStrike" kern="0" cap="none" spc="0" normalizeH="0" baseline="0" noProof="0">
                  <a:ln>
                    <a:noFill/>
                  </a:ln>
                  <a:solidFill>
                    <a:srgbClr val="578CCF"/>
                  </a:solidFill>
                  <a:effectLst/>
                  <a:highlight>
                    <a:srgbClr val="FFFF00"/>
                  </a:highlight>
                  <a:uLnTx/>
                  <a:uFillTx/>
                  <a:latin typeface="#9Slide07 SVNA Love Of Thunder" panose="02040603050506020204" pitchFamily="18" charset="0"/>
                  <a:sym typeface="Nunito"/>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Tree>
    <p:extLst>
      <p:ext uri="{BB962C8B-B14F-4D97-AF65-F5344CB8AC3E}">
        <p14:creationId xmlns:p14="http://schemas.microsoft.com/office/powerpoint/2010/main" val="1047500288"/>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3799511"/>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NĂNG LƯỢNG.</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165117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C0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luật BẢO TOÀN NĂNG LƯỢNG.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189734" y="-379951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182044" y="-162898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261108"/>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CÔNG CỦA MỘT LỰC KHÔNG ĐỔI. </a:t>
            </a:r>
          </a:p>
        </p:txBody>
      </p:sp>
      <p:sp>
        <p:nvSpPr>
          <p:cNvPr id="135" name="Oval 134">
            <a:extLst>
              <a:ext uri="{FF2B5EF4-FFF2-40B4-BE49-F238E27FC236}">
                <a16:creationId xmlns:a16="http://schemas.microsoft.com/office/drawing/2014/main" id="{DF212A3F-35EE-4DDF-B47E-6854058B82C2}"/>
              </a:ext>
            </a:extLst>
          </p:cNvPr>
          <p:cNvSpPr/>
          <p:nvPr/>
        </p:nvSpPr>
        <p:spPr>
          <a:xfrm>
            <a:off x="185900" y="23891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6805500"/>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CF3"/>
                </a:solidFill>
                <a:effectLst/>
                <a:uLnTx/>
                <a:uFillTx/>
                <a:latin typeface="Arial"/>
                <a:ea typeface="+mn-ea"/>
                <a:cs typeface="+mn-cs"/>
              </a:endParaRPr>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kumimoji="0" lang="en-US" sz="5400" b="0" i="0" u="none" strike="noStrike" kern="0" cap="none" spc="0" normalizeH="0" baseline="0" noProof="0">
                  <a:ln>
                    <a:noFill/>
                  </a:ln>
                  <a:solidFill>
                    <a:srgbClr val="578CCF"/>
                  </a:solidFill>
                  <a:effectLst/>
                  <a:highlight>
                    <a:srgbClr val="FFFF00"/>
                  </a:highlight>
                  <a:uLnTx/>
                  <a:uFillTx/>
                  <a:latin typeface="#9Slide07 SVNA Love Of Thunder" panose="02040603050506020204" pitchFamily="18" charset="0"/>
                  <a:sym typeface="Nunito"/>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
        <p:nvSpPr>
          <p:cNvPr id="5" name="TextBox 4">
            <a:extLst>
              <a:ext uri="{FF2B5EF4-FFF2-40B4-BE49-F238E27FC236}">
                <a16:creationId xmlns:a16="http://schemas.microsoft.com/office/drawing/2014/main" id="{8FA51385-C5F7-DE4E-ECDC-0F88BCAFD88D}"/>
              </a:ext>
            </a:extLst>
          </p:cNvPr>
          <p:cNvSpPr txBox="1"/>
          <p:nvPr/>
        </p:nvSpPr>
        <p:spPr>
          <a:xfrm>
            <a:off x="477202" y="1277613"/>
            <a:ext cx="11269525" cy="684803"/>
          </a:xfrm>
          <a:prstGeom prst="rect">
            <a:avLst/>
          </a:prstGeom>
          <a:solidFill>
            <a:srgbClr val="FFFF00"/>
          </a:solidFill>
        </p:spPr>
        <p:txBody>
          <a:bodyPr wrap="square" rtlCol="0">
            <a:spAutoFit/>
          </a:bodyPr>
          <a:lstStyle/>
          <a:p>
            <a:pPr>
              <a:lnSpc>
                <a:spcPct val="150000"/>
              </a:lnSpc>
            </a:pPr>
            <a:r>
              <a:rPr lang="en-US" sz="2800" dirty="0">
                <a:solidFill>
                  <a:srgbClr val="FF0000"/>
                </a:solidFill>
                <a:latin typeface="#9Slide03 Arima Madurai Black" panose="00000A00000000000000" pitchFamily="2" charset="0"/>
                <a:cs typeface="#9Slide03 Arima Madurai Black" panose="00000A00000000000000" pitchFamily="2" charset="0"/>
              </a:rPr>
              <a:t>a. </a:t>
            </a:r>
            <a:r>
              <a:rPr lang="vi-VN" sz="2800" dirty="0">
                <a:solidFill>
                  <a:srgbClr val="FF0000"/>
                </a:solidFill>
                <a:latin typeface="#9Slide03 Arima Madurai Black" panose="00000A00000000000000" pitchFamily="2" charset="0"/>
                <a:cs typeface="#9Slide03 Arima Madurai Black" panose="00000A00000000000000" pitchFamily="2" charset="0"/>
              </a:rPr>
              <a:t>Biểu thức tính công, đơn vị của công và các đặc điểm của công</a:t>
            </a:r>
            <a:endPar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750605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239500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241720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5" name="TextBox 4">
            <a:extLst>
              <a:ext uri="{FF2B5EF4-FFF2-40B4-BE49-F238E27FC236}">
                <a16:creationId xmlns:a16="http://schemas.microsoft.com/office/drawing/2014/main" id="{8FA51385-C5F7-DE4E-ECDC-0F88BCAFD88D}"/>
              </a:ext>
            </a:extLst>
          </p:cNvPr>
          <p:cNvSpPr txBox="1"/>
          <p:nvPr/>
        </p:nvSpPr>
        <p:spPr>
          <a:xfrm>
            <a:off x="477202" y="-870501"/>
            <a:ext cx="11269525" cy="684803"/>
          </a:xfrm>
          <a:prstGeom prst="rect">
            <a:avLst/>
          </a:prstGeom>
          <a:solidFill>
            <a:srgbClr val="FFFF00"/>
          </a:solidFill>
        </p:spPr>
        <p:txBody>
          <a:bodyPr wrap="square" rtlCol="0">
            <a:spAutoFit/>
          </a:bodyPr>
          <a:lstStyle/>
          <a:p>
            <a:pPr>
              <a:lnSpc>
                <a:spcPct val="150000"/>
              </a:lnSpc>
            </a:pPr>
            <a:r>
              <a:rPr lang="en-US" sz="2800">
                <a:solidFill>
                  <a:srgbClr val="C00000"/>
                </a:solidFill>
                <a:latin typeface="#9Slide03 Arima Madurai Black" panose="00000A00000000000000" pitchFamily="2" charset="0"/>
                <a:cs typeface="#9Slide03 Arima Madurai Black" panose="00000A00000000000000" pitchFamily="2" charset="0"/>
              </a:rPr>
              <a:t>A. </a:t>
            </a:r>
            <a:r>
              <a:rPr lang="vi-VN" sz="2800">
                <a:solidFill>
                  <a:srgbClr val="C00000"/>
                </a:solidFill>
                <a:latin typeface="#9Slide03 Arima Madurai Black" panose="00000A00000000000000" pitchFamily="2" charset="0"/>
                <a:cs typeface="#9Slide03 Arima Madurai Black" panose="00000A00000000000000" pitchFamily="2" charset="0"/>
              </a:rPr>
              <a:t>Biểu thức tính công, đơn vị của công và các đặc điểm của công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610971" y="216718"/>
            <a:ext cx="5001986"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THẢO LUẬN 6</a:t>
              </a:r>
            </a:p>
          </p:txBody>
        </p:sp>
      </p:grpSp>
      <p:grpSp>
        <p:nvGrpSpPr>
          <p:cNvPr id="17" name="Group 16">
            <a:extLst>
              <a:ext uri="{FF2B5EF4-FFF2-40B4-BE49-F238E27FC236}">
                <a16:creationId xmlns:a16="http://schemas.microsoft.com/office/drawing/2014/main" id="{8E0755A8-835E-F8F9-4DE2-ED360D7FF1A9}"/>
              </a:ext>
            </a:extLst>
          </p:cNvPr>
          <p:cNvGrpSpPr/>
          <p:nvPr/>
        </p:nvGrpSpPr>
        <p:grpSpPr>
          <a:xfrm>
            <a:off x="376178" y="1104744"/>
            <a:ext cx="11439642" cy="1506294"/>
            <a:chOff x="477202" y="1071131"/>
            <a:chExt cx="11237596" cy="1506294"/>
          </a:xfrm>
        </p:grpSpPr>
        <p:sp>
          <p:nvSpPr>
            <p:cNvPr id="14" name="Rectangle: Rounded Corners 13">
              <a:extLst>
                <a:ext uri="{FF2B5EF4-FFF2-40B4-BE49-F238E27FC236}">
                  <a16:creationId xmlns:a16="http://schemas.microsoft.com/office/drawing/2014/main" id="{5E33451C-9C87-BFFA-42B6-0FD4195E8515}"/>
                </a:ext>
              </a:extLst>
            </p:cNvPr>
            <p:cNvSpPr/>
            <p:nvPr/>
          </p:nvSpPr>
          <p:spPr>
            <a:xfrm>
              <a:off x="477202" y="1071131"/>
              <a:ext cx="11237596" cy="1506294"/>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FC8110-51A7-5641-80FE-0FAF43594FF4}"/>
                </a:ext>
              </a:extLst>
            </p:cNvPr>
            <p:cNvSpPr txBox="1"/>
            <p:nvPr/>
          </p:nvSpPr>
          <p:spPr>
            <a:xfrm>
              <a:off x="696173" y="1138569"/>
              <a:ext cx="10824461" cy="143885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Quan sát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hình</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 thảo luận để phân tích mối quan hệ về hướng của lực tác dụng vào vật và độ dịch chuyển của vật. Từ đó, đưa ra dự đoán về sự thay đổi năng lượng của vật trong quá trình tác dụng lực.</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58592D3D-ABFB-2422-C355-40E9679B3E64}"/>
              </a:ext>
            </a:extLst>
          </p:cNvPr>
          <p:cNvGrpSpPr/>
          <p:nvPr/>
        </p:nvGrpSpPr>
        <p:grpSpPr>
          <a:xfrm>
            <a:off x="376178" y="2843538"/>
            <a:ext cx="3638586" cy="3522130"/>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a. </a:t>
              </a:r>
              <a:r>
                <a:rPr lang="en-US" sz="2000" dirty="0" err="1">
                  <a:latin typeface="#9Slide03 Arima Madurai Black" panose="00000A00000000000000" pitchFamily="2" charset="0"/>
                  <a:cs typeface="#9Slide03 Arima Madurai Black" panose="00000A00000000000000" pitchFamily="2" charset="0"/>
                </a:rPr>
                <a:t>Kéo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nặng</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9" name="Picture 18">
            <a:extLst>
              <a:ext uri="{FF2B5EF4-FFF2-40B4-BE49-F238E27FC236}">
                <a16:creationId xmlns:a16="http://schemas.microsoft.com/office/drawing/2014/main" id="{AA831CC3-92BF-8158-96A1-84855EEF76A3}"/>
              </a:ext>
            </a:extLst>
          </p:cNvPr>
          <p:cNvPicPr>
            <a:picLocks noChangeAspect="1"/>
          </p:cNvPicPr>
          <p:nvPr/>
        </p:nvPicPr>
        <p:blipFill>
          <a:blip r:embed="rId3"/>
          <a:stretch>
            <a:fillRect/>
          </a:stretch>
        </p:blipFill>
        <p:spPr>
          <a:xfrm>
            <a:off x="602156" y="3013453"/>
            <a:ext cx="3186628" cy="2255541"/>
          </a:xfrm>
          <a:prstGeom prst="rect">
            <a:avLst/>
          </a:prstGeom>
        </p:spPr>
      </p:pic>
      <p:grpSp>
        <p:nvGrpSpPr>
          <p:cNvPr id="24" name="Group 23">
            <a:extLst>
              <a:ext uri="{FF2B5EF4-FFF2-40B4-BE49-F238E27FC236}">
                <a16:creationId xmlns:a16="http://schemas.microsoft.com/office/drawing/2014/main" id="{F2734440-73E1-D721-DFD7-33BDBFF74545}"/>
              </a:ext>
            </a:extLst>
          </p:cNvPr>
          <p:cNvGrpSpPr/>
          <p:nvPr/>
        </p:nvGrpSpPr>
        <p:grpSpPr>
          <a:xfrm>
            <a:off x="4296230" y="2843538"/>
            <a:ext cx="3638586" cy="3522130"/>
            <a:chOff x="372270" y="3574256"/>
            <a:chExt cx="3437731" cy="3057525"/>
          </a:xfrm>
        </p:grpSpPr>
        <p:sp>
          <p:nvSpPr>
            <p:cNvPr id="25" name="Rectangle: Rounded Corners 24">
              <a:extLst>
                <a:ext uri="{FF2B5EF4-FFF2-40B4-BE49-F238E27FC236}">
                  <a16:creationId xmlns:a16="http://schemas.microsoft.com/office/drawing/2014/main" id="{4A4D30EA-8264-B3B0-5CCA-7EB6CE2A44D9}"/>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2436C6F-6537-3F39-F2D8-0470F614A89E}"/>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b. </a:t>
              </a:r>
              <a:r>
                <a:rPr lang="en-US" sz="2000" dirty="0" err="1">
                  <a:latin typeface="#9Slide03 Arima Madurai Black" panose="00000A00000000000000" pitchFamily="2" charset="0"/>
                  <a:cs typeface="#9Slide03 Arima Madurai Black" panose="00000A00000000000000" pitchFamily="2" charset="0"/>
                </a:rPr>
                <a:t>Dùng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dây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kéo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chú</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chó</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1" name="Picture 100">
            <a:extLst>
              <a:ext uri="{FF2B5EF4-FFF2-40B4-BE49-F238E27FC236}">
                <a16:creationId xmlns:a16="http://schemas.microsoft.com/office/drawing/2014/main" id="{B437ECAA-07CC-B7A9-422F-F9699E4D98F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551593" y="3013453"/>
            <a:ext cx="3088813" cy="2350862"/>
          </a:xfrm>
          <a:prstGeom prst="roundRect">
            <a:avLst/>
          </a:prstGeom>
        </p:spPr>
      </p:pic>
      <p:grpSp>
        <p:nvGrpSpPr>
          <p:cNvPr id="97" name="Group 96">
            <a:extLst>
              <a:ext uri="{FF2B5EF4-FFF2-40B4-BE49-F238E27FC236}">
                <a16:creationId xmlns:a16="http://schemas.microsoft.com/office/drawing/2014/main" id="{9C96ED0A-6D7F-C6E4-CE0F-C133969CB2B5}"/>
              </a:ext>
            </a:extLst>
          </p:cNvPr>
          <p:cNvGrpSpPr/>
          <p:nvPr/>
        </p:nvGrpSpPr>
        <p:grpSpPr>
          <a:xfrm>
            <a:off x="8177235" y="2843538"/>
            <a:ext cx="3638586" cy="3522130"/>
            <a:chOff x="372270" y="3574256"/>
            <a:chExt cx="3437731" cy="3057525"/>
          </a:xfrm>
        </p:grpSpPr>
        <p:sp>
          <p:nvSpPr>
            <p:cNvPr id="98" name="Rectangle: Rounded Corners 97">
              <a:extLst>
                <a:ext uri="{FF2B5EF4-FFF2-40B4-BE49-F238E27FC236}">
                  <a16:creationId xmlns:a16="http://schemas.microsoft.com/office/drawing/2014/main" id="{309F028A-0983-5DBB-86DB-B48143C30ACD}"/>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868D763-AED0-ED8F-74AF-2523EFCAAB65}"/>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c. </a:t>
              </a:r>
              <a:r>
                <a:rPr lang="en-US" sz="2000" dirty="0" err="1">
                  <a:latin typeface="#9Slide03 Arima Madurai Black" panose="00000A00000000000000" pitchFamily="2" charset="0"/>
                  <a:cs typeface="#9Slide03 Arima Madurai Black" panose="00000A00000000000000" pitchFamily="2" charset="0"/>
                </a:rPr>
                <a:t>Khuân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hàng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đều</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5" name="Graphic 104">
            <a:extLst>
              <a:ext uri="{FF2B5EF4-FFF2-40B4-BE49-F238E27FC236}">
                <a16:creationId xmlns:a16="http://schemas.microsoft.com/office/drawing/2014/main" id="{15B95C25-1988-EBC4-8126-32BE60A6A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280502" y="2973355"/>
            <a:ext cx="1126569" cy="2343264"/>
          </a:xfrm>
          <a:prstGeom prst="rect">
            <a:avLst/>
          </a:prstGeom>
        </p:spPr>
      </p:pic>
    </p:spTree>
    <p:extLst>
      <p:ext uri="{BB962C8B-B14F-4D97-AF65-F5344CB8AC3E}">
        <p14:creationId xmlns:p14="http://schemas.microsoft.com/office/powerpoint/2010/main" val="145779394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22" presetClass="entr" presetSubtype="1"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16" presetClass="entr" presetSubtype="37" fill="hold" nodeType="withEffect">
                                  <p:stCondLst>
                                    <p:cond delay="750"/>
                                  </p:stCondLst>
                                  <p:childTnLst>
                                    <p:set>
                                      <p:cBhvr>
                                        <p:cTn id="12" dur="1" fill="hold">
                                          <p:stCondLst>
                                            <p:cond delay="0"/>
                                          </p:stCondLst>
                                        </p:cTn>
                                        <p:tgtEl>
                                          <p:spTgt spid="17"/>
                                        </p:tgtEl>
                                        <p:attrNameLst>
                                          <p:attrName>style.visibility</p:attrName>
                                        </p:attrNameLst>
                                      </p:cBhvr>
                                      <p:to>
                                        <p:strVal val="visible"/>
                                      </p:to>
                                    </p:set>
                                    <p:animEffect transition="in" filter="barn(out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ppt_x"/>
                                          </p:val>
                                        </p:tav>
                                        <p:tav tm="100000">
                                          <p:val>
                                            <p:strVal val="#ppt_x"/>
                                          </p:val>
                                        </p:tav>
                                      </p:tavLst>
                                    </p:anim>
                                    <p:anim calcmode="lin" valueType="num">
                                      <p:cBhvr additive="base">
                                        <p:cTn id="19" dur="10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1000" fill="hold"/>
                                        <p:tgtEl>
                                          <p:spTgt spid="30"/>
                                        </p:tgtEl>
                                        <p:attrNameLst>
                                          <p:attrName>ppt_x</p:attrName>
                                        </p:attrNameLst>
                                      </p:cBhvr>
                                      <p:tavLst>
                                        <p:tav tm="0">
                                          <p:val>
                                            <p:strVal val="#ppt_x"/>
                                          </p:val>
                                        </p:tav>
                                        <p:tav tm="100000">
                                          <p:val>
                                            <p:strVal val="#ppt_x"/>
                                          </p:val>
                                        </p:tav>
                                      </p:tavLst>
                                    </p:anim>
                                    <p:anim calcmode="lin" valueType="num">
                                      <p:cBhvr additive="base">
                                        <p:cTn id="23"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nodeType="clickEffect">
                                  <p:stCondLst>
                                    <p:cond delay="0"/>
                                  </p:stCondLst>
                                  <p:childTnLst>
                                    <p:set>
                                      <p:cBhvr>
                                        <p:cTn id="27" dur="1" fill="hold">
                                          <p:stCondLst>
                                            <p:cond delay="0"/>
                                          </p:stCondLst>
                                        </p:cTn>
                                        <p:tgtEl>
                                          <p:spTgt spid="101"/>
                                        </p:tgtEl>
                                        <p:attrNameLst>
                                          <p:attrName>style.visibility</p:attrName>
                                        </p:attrNameLst>
                                      </p:cBhvr>
                                      <p:to>
                                        <p:strVal val="visible"/>
                                      </p:to>
                                    </p:set>
                                    <p:anim calcmode="lin" valueType="num">
                                      <p:cBhvr additive="base">
                                        <p:cTn id="28" dur="1000" fill="hold"/>
                                        <p:tgtEl>
                                          <p:spTgt spid="101"/>
                                        </p:tgtEl>
                                        <p:attrNameLst>
                                          <p:attrName>ppt_x</p:attrName>
                                        </p:attrNameLst>
                                      </p:cBhvr>
                                      <p:tavLst>
                                        <p:tav tm="0">
                                          <p:val>
                                            <p:strVal val="#ppt_x"/>
                                          </p:val>
                                        </p:tav>
                                        <p:tav tm="100000">
                                          <p:val>
                                            <p:strVal val="#ppt_x"/>
                                          </p:val>
                                        </p:tav>
                                      </p:tavLst>
                                    </p:anim>
                                    <p:anim calcmode="lin" valueType="num">
                                      <p:cBhvr additive="base">
                                        <p:cTn id="29" dur="1000" fill="hold"/>
                                        <p:tgtEl>
                                          <p:spTgt spid="101"/>
                                        </p:tgtEl>
                                        <p:attrNameLst>
                                          <p:attrName>ppt_y</p:attrName>
                                        </p:attrNameLst>
                                      </p:cBhvr>
                                      <p:tavLst>
                                        <p:tav tm="0">
                                          <p:val>
                                            <p:strVal val="1+#ppt_h/2"/>
                                          </p:val>
                                        </p:tav>
                                        <p:tav tm="100000">
                                          <p:val>
                                            <p:strVal val="#ppt_y"/>
                                          </p:val>
                                        </p:tav>
                                      </p:tavLst>
                                    </p:anim>
                                  </p:childTnLst>
                                </p:cTn>
                              </p:par>
                              <p:par>
                                <p:cTn id="30" presetID="2" presetClass="entr" presetSubtype="4" decel="10000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1000" fill="hold"/>
                                        <p:tgtEl>
                                          <p:spTgt spid="24"/>
                                        </p:tgtEl>
                                        <p:attrNameLst>
                                          <p:attrName>ppt_x</p:attrName>
                                        </p:attrNameLst>
                                      </p:cBhvr>
                                      <p:tavLst>
                                        <p:tav tm="0">
                                          <p:val>
                                            <p:strVal val="#ppt_x"/>
                                          </p:val>
                                        </p:tav>
                                        <p:tav tm="100000">
                                          <p:val>
                                            <p:strVal val="#ppt_x"/>
                                          </p:val>
                                        </p:tav>
                                      </p:tavLst>
                                    </p:anim>
                                    <p:anim calcmode="lin" valueType="num">
                                      <p:cBhvr additive="base">
                                        <p:cTn id="3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decel="100000" fill="hold" nodeType="clickEffect">
                                  <p:stCondLst>
                                    <p:cond delay="0"/>
                                  </p:stCondLst>
                                  <p:childTnLst>
                                    <p:set>
                                      <p:cBhvr>
                                        <p:cTn id="37" dur="1" fill="hold">
                                          <p:stCondLst>
                                            <p:cond delay="0"/>
                                          </p:stCondLst>
                                        </p:cTn>
                                        <p:tgtEl>
                                          <p:spTgt spid="105"/>
                                        </p:tgtEl>
                                        <p:attrNameLst>
                                          <p:attrName>style.visibility</p:attrName>
                                        </p:attrNameLst>
                                      </p:cBhvr>
                                      <p:to>
                                        <p:strVal val="visible"/>
                                      </p:to>
                                    </p:set>
                                    <p:anim calcmode="lin" valueType="num">
                                      <p:cBhvr additive="base">
                                        <p:cTn id="38" dur="1000" fill="hold"/>
                                        <p:tgtEl>
                                          <p:spTgt spid="105"/>
                                        </p:tgtEl>
                                        <p:attrNameLst>
                                          <p:attrName>ppt_x</p:attrName>
                                        </p:attrNameLst>
                                      </p:cBhvr>
                                      <p:tavLst>
                                        <p:tav tm="0">
                                          <p:val>
                                            <p:strVal val="#ppt_x"/>
                                          </p:val>
                                        </p:tav>
                                        <p:tav tm="100000">
                                          <p:val>
                                            <p:strVal val="#ppt_x"/>
                                          </p:val>
                                        </p:tav>
                                      </p:tavLst>
                                    </p:anim>
                                    <p:anim calcmode="lin" valueType="num">
                                      <p:cBhvr additive="base">
                                        <p:cTn id="39" dur="1000" fill="hold"/>
                                        <p:tgtEl>
                                          <p:spTgt spid="105"/>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0"/>
                                  </p:stCondLst>
                                  <p:childTnLst>
                                    <p:set>
                                      <p:cBhvr>
                                        <p:cTn id="41" dur="1" fill="hold">
                                          <p:stCondLst>
                                            <p:cond delay="0"/>
                                          </p:stCondLst>
                                        </p:cTn>
                                        <p:tgtEl>
                                          <p:spTgt spid="97"/>
                                        </p:tgtEl>
                                        <p:attrNameLst>
                                          <p:attrName>style.visibility</p:attrName>
                                        </p:attrNameLst>
                                      </p:cBhvr>
                                      <p:to>
                                        <p:strVal val="visible"/>
                                      </p:to>
                                    </p:set>
                                    <p:anim calcmode="lin" valueType="num">
                                      <p:cBhvr additive="base">
                                        <p:cTn id="42" dur="1000" fill="hold"/>
                                        <p:tgtEl>
                                          <p:spTgt spid="97"/>
                                        </p:tgtEl>
                                        <p:attrNameLst>
                                          <p:attrName>ppt_x</p:attrName>
                                        </p:attrNameLst>
                                      </p:cBhvr>
                                      <p:tavLst>
                                        <p:tav tm="0">
                                          <p:val>
                                            <p:strVal val="#ppt_x"/>
                                          </p:val>
                                        </p:tav>
                                        <p:tav tm="100000">
                                          <p:val>
                                            <p:strVal val="#ppt_x"/>
                                          </p:val>
                                        </p:tav>
                                      </p:tavLst>
                                    </p:anim>
                                    <p:anim calcmode="lin" valueType="num">
                                      <p:cBhvr additive="base">
                                        <p:cTn id="43" dur="10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552700"/>
            <a:ext cx="11842293" cy="9184481"/>
          </a:xfrm>
          <a:prstGeom prst="roundRect">
            <a:avLst>
              <a:gd name="adj" fmla="val 280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610971" y="-2546156"/>
            <a:ext cx="5001986"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THẢO LUẬN 6</a:t>
              </a:r>
            </a:p>
          </p:txBody>
        </p:sp>
      </p:grpSp>
      <p:grpSp>
        <p:nvGrpSpPr>
          <p:cNvPr id="17" name="Group 16">
            <a:extLst>
              <a:ext uri="{FF2B5EF4-FFF2-40B4-BE49-F238E27FC236}">
                <a16:creationId xmlns:a16="http://schemas.microsoft.com/office/drawing/2014/main" id="{8E0755A8-835E-F8F9-4DE2-ED360D7FF1A9}"/>
              </a:ext>
            </a:extLst>
          </p:cNvPr>
          <p:cNvGrpSpPr/>
          <p:nvPr/>
        </p:nvGrpSpPr>
        <p:grpSpPr>
          <a:xfrm>
            <a:off x="376178" y="-1680645"/>
            <a:ext cx="11439642" cy="1506294"/>
            <a:chOff x="477202" y="1071131"/>
            <a:chExt cx="11237596" cy="1506294"/>
          </a:xfrm>
        </p:grpSpPr>
        <p:sp>
          <p:nvSpPr>
            <p:cNvPr id="14" name="Rectangle: Rounded Corners 13">
              <a:extLst>
                <a:ext uri="{FF2B5EF4-FFF2-40B4-BE49-F238E27FC236}">
                  <a16:creationId xmlns:a16="http://schemas.microsoft.com/office/drawing/2014/main" id="{5E33451C-9C87-BFFA-42B6-0FD4195E8515}"/>
                </a:ext>
              </a:extLst>
            </p:cNvPr>
            <p:cNvSpPr/>
            <p:nvPr/>
          </p:nvSpPr>
          <p:spPr>
            <a:xfrm>
              <a:off x="477202" y="1071131"/>
              <a:ext cx="11237596" cy="1506294"/>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FC8110-51A7-5641-80FE-0FAF43594FF4}"/>
                </a:ext>
              </a:extLst>
            </p:cNvPr>
            <p:cNvSpPr txBox="1"/>
            <p:nvPr/>
          </p:nvSpPr>
          <p:spPr>
            <a:xfrm>
              <a:off x="696173" y="1138569"/>
              <a:ext cx="10824461" cy="1438855"/>
            </a:xfrm>
            <a:prstGeom prst="rect">
              <a:avLst/>
            </a:prstGeom>
            <a:noFill/>
          </p:spPr>
          <p:txBody>
            <a:bodyPr wrap="square">
              <a:spAutoFit/>
            </a:body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Quan sát </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hình</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thảo luận để phân tích mối quan hệ về hướng của lực tác dụng vào vật và độ dịch chuyển của vật. Từ đó, đưa ra dự đoán về sự thay đổi năng lượng của vật trong quá trình tác dụng lực.</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58592D3D-ABFB-2422-C355-40E9679B3E64}"/>
              </a:ext>
            </a:extLst>
          </p:cNvPr>
          <p:cNvGrpSpPr/>
          <p:nvPr/>
        </p:nvGrpSpPr>
        <p:grpSpPr>
          <a:xfrm>
            <a:off x="426692" y="348343"/>
            <a:ext cx="11338616" cy="6017325"/>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0" y="3574256"/>
              <a:ext cx="3437731"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5934257"/>
              <a:ext cx="3437730" cy="46707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Arima Madurai Black" panose="00000A00000000000000" pitchFamily="2" charset="0"/>
                  <a:cs typeface="#9Slide03 Arima Madurai Black" panose="00000A00000000000000" pitchFamily="2" charset="0"/>
                </a:rPr>
                <a:t>a. </a:t>
              </a:r>
              <a:r>
                <a:rPr lang="en-US" sz="3200" dirty="0" err="1">
                  <a:latin typeface="#9Slide03 Arima Madurai Black" panose="00000A00000000000000" pitchFamily="2" charset="0"/>
                  <a:cs typeface="#9Slide03 Arima Madurai Black" panose="00000A00000000000000" pitchFamily="2" charset="0"/>
                </a:rPr>
                <a:t>Kéo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vật</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nặng</a:t>
              </a:r>
              <a:endParaRPr lang="en-US" sz="3200" dirty="0">
                <a:latin typeface="#9Slide03 Arima Madurai Black" panose="00000A00000000000000" pitchFamily="2" charset="0"/>
                <a:cs typeface="#9Slide03 Arima Madurai Black" panose="00000A00000000000000" pitchFamily="2" charset="0"/>
              </a:endParaRPr>
            </a:p>
          </p:txBody>
        </p:sp>
      </p:grpSp>
      <p:pic>
        <p:nvPicPr>
          <p:cNvPr id="19" name="Picture 18">
            <a:extLst>
              <a:ext uri="{FF2B5EF4-FFF2-40B4-BE49-F238E27FC236}">
                <a16:creationId xmlns:a16="http://schemas.microsoft.com/office/drawing/2014/main" id="{AA831CC3-92BF-8158-96A1-84855EEF76A3}"/>
              </a:ext>
            </a:extLst>
          </p:cNvPr>
          <p:cNvPicPr>
            <a:picLocks noChangeAspect="1"/>
          </p:cNvPicPr>
          <p:nvPr/>
        </p:nvPicPr>
        <p:blipFill>
          <a:blip r:embed="rId3"/>
          <a:stretch>
            <a:fillRect/>
          </a:stretch>
        </p:blipFill>
        <p:spPr>
          <a:xfrm>
            <a:off x="599086" y="1070471"/>
            <a:ext cx="5172395" cy="3661096"/>
          </a:xfrm>
          <a:prstGeom prst="rect">
            <a:avLst/>
          </a:prstGeom>
        </p:spPr>
      </p:pic>
      <p:grpSp>
        <p:nvGrpSpPr>
          <p:cNvPr id="24" name="Group 23">
            <a:extLst>
              <a:ext uri="{FF2B5EF4-FFF2-40B4-BE49-F238E27FC236}">
                <a16:creationId xmlns:a16="http://schemas.microsoft.com/office/drawing/2014/main" id="{F2734440-73E1-D721-DFD7-33BDBFF74545}"/>
              </a:ext>
            </a:extLst>
          </p:cNvPr>
          <p:cNvGrpSpPr/>
          <p:nvPr/>
        </p:nvGrpSpPr>
        <p:grpSpPr>
          <a:xfrm>
            <a:off x="12632614" y="2843538"/>
            <a:ext cx="3638586" cy="3522130"/>
            <a:chOff x="372270" y="3574256"/>
            <a:chExt cx="3437731" cy="3057525"/>
          </a:xfrm>
        </p:grpSpPr>
        <p:sp>
          <p:nvSpPr>
            <p:cNvPr id="25" name="Rectangle: Rounded Corners 24">
              <a:extLst>
                <a:ext uri="{FF2B5EF4-FFF2-40B4-BE49-F238E27FC236}">
                  <a16:creationId xmlns:a16="http://schemas.microsoft.com/office/drawing/2014/main" id="{4A4D30EA-8264-B3B0-5CCA-7EB6CE2A44D9}"/>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2436C6F-6537-3F39-F2D8-0470F614A89E}"/>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b. </a:t>
              </a:r>
              <a:r>
                <a:rPr lang="en-US" sz="2000" dirty="0" err="1">
                  <a:latin typeface="#9Slide03 Arima Madurai Black" panose="00000A00000000000000" pitchFamily="2" charset="0"/>
                  <a:cs typeface="#9Slide03 Arima Madurai Black" panose="00000A00000000000000" pitchFamily="2" charset="0"/>
                </a:rPr>
                <a:t>Dùng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dây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kéo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chú</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chó</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1" name="Picture 100">
            <a:extLst>
              <a:ext uri="{FF2B5EF4-FFF2-40B4-BE49-F238E27FC236}">
                <a16:creationId xmlns:a16="http://schemas.microsoft.com/office/drawing/2014/main" id="{B437ECAA-07CC-B7A9-422F-F9699E4D98F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12887977" y="3013453"/>
            <a:ext cx="3088813" cy="2350862"/>
          </a:xfrm>
          <a:prstGeom prst="roundRect">
            <a:avLst/>
          </a:prstGeom>
        </p:spPr>
      </p:pic>
      <p:grpSp>
        <p:nvGrpSpPr>
          <p:cNvPr id="97" name="Group 96">
            <a:extLst>
              <a:ext uri="{FF2B5EF4-FFF2-40B4-BE49-F238E27FC236}">
                <a16:creationId xmlns:a16="http://schemas.microsoft.com/office/drawing/2014/main" id="{9C96ED0A-6D7F-C6E4-CE0F-C133969CB2B5}"/>
              </a:ext>
            </a:extLst>
          </p:cNvPr>
          <p:cNvGrpSpPr/>
          <p:nvPr/>
        </p:nvGrpSpPr>
        <p:grpSpPr>
          <a:xfrm>
            <a:off x="18090493" y="2843538"/>
            <a:ext cx="3638586" cy="3522130"/>
            <a:chOff x="372270" y="3574256"/>
            <a:chExt cx="3437731" cy="3057525"/>
          </a:xfrm>
        </p:grpSpPr>
        <p:sp>
          <p:nvSpPr>
            <p:cNvPr id="98" name="Rectangle: Rounded Corners 97">
              <a:extLst>
                <a:ext uri="{FF2B5EF4-FFF2-40B4-BE49-F238E27FC236}">
                  <a16:creationId xmlns:a16="http://schemas.microsoft.com/office/drawing/2014/main" id="{309F028A-0983-5DBB-86DB-B48143C30ACD}"/>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868D763-AED0-ED8F-74AF-2523EFCAAB65}"/>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c, Khuân thùng hàng đi đều</a:t>
              </a:r>
            </a:p>
          </p:txBody>
        </p:sp>
      </p:grpSp>
      <p:pic>
        <p:nvPicPr>
          <p:cNvPr id="105" name="Graphic 104">
            <a:extLst>
              <a:ext uri="{FF2B5EF4-FFF2-40B4-BE49-F238E27FC236}">
                <a16:creationId xmlns:a16="http://schemas.microsoft.com/office/drawing/2014/main" id="{15B95C25-1988-EBC4-8126-32BE60A6A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9193761" y="2973357"/>
            <a:ext cx="1126569" cy="2343265"/>
          </a:xfrm>
          <a:prstGeom prst="rect">
            <a:avLst/>
          </a:prstGeom>
        </p:spPr>
      </p:pic>
      <p:grpSp>
        <p:nvGrpSpPr>
          <p:cNvPr id="8" name="Group 7">
            <a:extLst>
              <a:ext uri="{FF2B5EF4-FFF2-40B4-BE49-F238E27FC236}">
                <a16:creationId xmlns:a16="http://schemas.microsoft.com/office/drawing/2014/main" id="{B997F3AF-4017-D5BE-1507-CFA78F8871BC}"/>
              </a:ext>
            </a:extLst>
          </p:cNvPr>
          <p:cNvGrpSpPr/>
          <p:nvPr/>
        </p:nvGrpSpPr>
        <p:grpSpPr>
          <a:xfrm>
            <a:off x="5702240" y="648536"/>
            <a:ext cx="5821433" cy="3964801"/>
            <a:chOff x="5702240" y="648536"/>
            <a:chExt cx="5821433" cy="3964801"/>
          </a:xfrm>
        </p:grpSpPr>
        <p:sp>
          <p:nvSpPr>
            <p:cNvPr id="7" name="Rectangle: Rounded Corners 6">
              <a:extLst>
                <a:ext uri="{FF2B5EF4-FFF2-40B4-BE49-F238E27FC236}">
                  <a16:creationId xmlns:a16="http://schemas.microsoft.com/office/drawing/2014/main" id="{D396626B-8997-314F-DAEB-42AD134280A5}"/>
                </a:ext>
              </a:extLst>
            </p:cNvPr>
            <p:cNvSpPr/>
            <p:nvPr/>
          </p:nvSpPr>
          <p:spPr>
            <a:xfrm>
              <a:off x="5702240" y="648536"/>
              <a:ext cx="5821433" cy="3964801"/>
            </a:xfrm>
            <a:prstGeom prst="roundRect">
              <a:avLst>
                <a:gd name="adj" fmla="val 5856"/>
              </a:avLst>
            </a:prstGeom>
            <a:solidFill>
              <a:srgbClr val="FFFFFF"/>
            </a:solidFill>
            <a:ln>
              <a:solidFill>
                <a:schemeClr val="accent4">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A61F7C-2FFE-A648-0A8B-F89E324C0040}"/>
                </a:ext>
              </a:extLst>
            </p:cNvPr>
            <p:cNvSpPr txBox="1"/>
            <p:nvPr/>
          </p:nvSpPr>
          <p:spPr>
            <a:xfrm>
              <a:off x="5893365" y="945859"/>
              <a:ext cx="5412784" cy="3370153"/>
            </a:xfrm>
            <a:prstGeom prst="rect">
              <a:avLst/>
            </a:prstGeom>
            <a:solidFill>
              <a:srgbClr val="FFFFFF"/>
            </a:solidFill>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Lực tác dụng có xu hướng theo chiều chuyển động của vật, nghĩa là hình chiếu của vật lên phương chuyển động cùng chiều chuyển động. Khi này vật nặng tăng tốc độ, tức là động năng của vật tăng lên. </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2856381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chemeClr val="accent4">
                  <a:lumMod val="50000"/>
                </a:schemeClr>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A863C8CD-0E46-6EF4-6ED1-4A15089C88B4}"/>
              </a:ext>
            </a:extLst>
          </p:cNvPr>
          <p:cNvSpPr/>
          <p:nvPr/>
        </p:nvSpPr>
        <p:spPr>
          <a:xfrm>
            <a:off x="4289794" y="3694491"/>
            <a:ext cx="3574934" cy="2937290"/>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K</a:t>
            </a: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hi hết xăng, ô tô sẽ không chạy được</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1" name="Rectangle: Rounded Corners 10">
            <a:extLst>
              <a:ext uri="{FF2B5EF4-FFF2-40B4-BE49-F238E27FC236}">
                <a16:creationId xmlns:a16="http://schemas.microsoft.com/office/drawing/2014/main" id="{FF9FDE1A-FBDE-64FC-9390-5DCA9CABC727}"/>
              </a:ext>
            </a:extLst>
          </p:cNvPr>
          <p:cNvSpPr/>
          <p:nvPr/>
        </p:nvSpPr>
        <p:spPr>
          <a:xfrm>
            <a:off x="203048" y="3811879"/>
            <a:ext cx="3574934" cy="2810857"/>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M</a:t>
            </a: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ất điện thì cơm nấu bằng nồi cơm điện không thể chín</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12" name="Rectangle: Rounded Corners 11">
            <a:extLst>
              <a:ext uri="{FF2B5EF4-FFF2-40B4-BE49-F238E27FC236}">
                <a16:creationId xmlns:a16="http://schemas.microsoft.com/office/drawing/2014/main" id="{E26D1265-7360-902A-1DD6-41B61B5BB8F5}"/>
              </a:ext>
            </a:extLst>
          </p:cNvPr>
          <p:cNvSpPr/>
          <p:nvPr/>
        </p:nvSpPr>
        <p:spPr>
          <a:xfrm>
            <a:off x="8310001" y="3660463"/>
            <a:ext cx="3574934" cy="2962274"/>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rPr>
              <a:t>N</a:t>
            </a: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ếu sống trong vùng đất chết thì cây cối sẽ không thể sinh trưởng và phát triển được</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2" name="Rectangle: Rounded Corners 1">
            <a:extLst>
              <a:ext uri="{FF2B5EF4-FFF2-40B4-BE49-F238E27FC236}">
                <a16:creationId xmlns:a16="http://schemas.microsoft.com/office/drawing/2014/main" id="{1ECC30DA-8F62-36AC-1788-4F93A80F5AF8}"/>
              </a:ext>
            </a:extLst>
          </p:cNvPr>
          <p:cNvSpPr/>
          <p:nvPr/>
        </p:nvSpPr>
        <p:spPr>
          <a:xfrm>
            <a:off x="4271407" y="7029673"/>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Chiếc xe ô tô không phải tự nhiên mà có thể chạy được trên đường</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6810F9AD-315C-487C-0684-ACA41D542B6D}"/>
              </a:ext>
            </a:extLst>
          </p:cNvPr>
          <p:cNvSpPr/>
          <p:nvPr/>
        </p:nvSpPr>
        <p:spPr>
          <a:xfrm>
            <a:off x="203048" y="7028464"/>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Cơm bỏ vào nồi cơm điện không tự nhiên mà chín</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FDF6CF33-118C-F7C8-327A-3B1C9E16CC2F}"/>
              </a:ext>
            </a:extLst>
          </p:cNvPr>
          <p:cNvSpPr/>
          <p:nvPr/>
        </p:nvSpPr>
        <p:spPr>
          <a:xfrm>
            <a:off x="8310001" y="7028464"/>
            <a:ext cx="3574934" cy="2836471"/>
          </a:xfrm>
          <a:prstGeom prst="roundRect">
            <a:avLst>
              <a:gd name="adj" fmla="val 12023"/>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Cây cối cũng không tự nhiên mà xuất hiện và phát triển tươi tốt</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pic>
        <p:nvPicPr>
          <p:cNvPr id="8" name="Picture 2">
            <a:extLst>
              <a:ext uri="{FF2B5EF4-FFF2-40B4-BE49-F238E27FC236}">
                <a16:creationId xmlns:a16="http://schemas.microsoft.com/office/drawing/2014/main" id="{8DE6266E-D4D9-0A02-2115-6EE8165C8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530" y="45176"/>
            <a:ext cx="4769471" cy="3577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Under Pressure Food Sticker by Tiller &amp; Hatch for iOS &amp; Android | GIPHY">
            <a:extLst>
              <a:ext uri="{FF2B5EF4-FFF2-40B4-BE49-F238E27FC236}">
                <a16:creationId xmlns:a16="http://schemas.microsoft.com/office/drawing/2014/main" id="{0C52057A-24AC-85F4-6ABF-4E8FF593C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16" y="-179965"/>
            <a:ext cx="3617598" cy="361759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DAB7A630-A551-9E6E-A258-8D37E3176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2300" y="117388"/>
            <a:ext cx="3949700" cy="29622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1C09C78-2E09-3E8E-3662-4A84553F3469}"/>
              </a:ext>
            </a:extLst>
          </p:cNvPr>
          <p:cNvSpPr/>
          <p:nvPr/>
        </p:nvSpPr>
        <p:spPr>
          <a:xfrm>
            <a:off x="-7854980" y="-561975"/>
            <a:ext cx="7686675"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20" name="Picture 2" descr="Teacher Cartoon Gif Transparent">
            <a:extLst>
              <a:ext uri="{FF2B5EF4-FFF2-40B4-BE49-F238E27FC236}">
                <a16:creationId xmlns:a16="http://schemas.microsoft.com/office/drawing/2014/main" id="{61FBEB97-2152-08F6-75CA-14EA11D561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5927675" y="1981200"/>
            <a:ext cx="5579862" cy="48768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9B3FBE-605B-9BE7-4E0F-5A65683F2DAF}"/>
              </a:ext>
            </a:extLst>
          </p:cNvPr>
          <p:cNvCxnSpPr>
            <a:cxnSpLocks/>
          </p:cNvCxnSpPr>
          <p:nvPr/>
        </p:nvCxnSpPr>
        <p:spPr>
          <a:xfrm>
            <a:off x="4058565" y="0"/>
            <a:ext cx="0" cy="716280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147ECD3-EE37-E07E-7234-B7A3189A75BD}"/>
              </a:ext>
            </a:extLst>
          </p:cNvPr>
          <p:cNvCxnSpPr>
            <a:cxnSpLocks/>
          </p:cNvCxnSpPr>
          <p:nvPr/>
        </p:nvCxnSpPr>
        <p:spPr>
          <a:xfrm>
            <a:off x="8044320" y="0"/>
            <a:ext cx="0" cy="7143750"/>
          </a:xfrm>
          <a:prstGeom prst="line">
            <a:avLst/>
          </a:prstGeom>
          <a:ln w="57150">
            <a:solidFill>
              <a:schemeClr val="accent4">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63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239500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241720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5" name="TextBox 4">
            <a:extLst>
              <a:ext uri="{FF2B5EF4-FFF2-40B4-BE49-F238E27FC236}">
                <a16:creationId xmlns:a16="http://schemas.microsoft.com/office/drawing/2014/main" id="{8FA51385-C5F7-DE4E-ECDC-0F88BCAFD88D}"/>
              </a:ext>
            </a:extLst>
          </p:cNvPr>
          <p:cNvSpPr txBox="1"/>
          <p:nvPr/>
        </p:nvSpPr>
        <p:spPr>
          <a:xfrm>
            <a:off x="477202" y="-870501"/>
            <a:ext cx="11269525" cy="684803"/>
          </a:xfrm>
          <a:prstGeom prst="rect">
            <a:avLst/>
          </a:prstGeom>
          <a:solidFill>
            <a:srgbClr val="FFFF00"/>
          </a:solidFill>
        </p:spPr>
        <p:txBody>
          <a:bodyPr wrap="square" rtlCol="0">
            <a:spAutoFit/>
          </a:bodyPr>
          <a:lstStyle/>
          <a:p>
            <a:pPr>
              <a:lnSpc>
                <a:spcPct val="150000"/>
              </a:lnSpc>
            </a:pPr>
            <a:r>
              <a:rPr lang="en-US" sz="2800">
                <a:solidFill>
                  <a:srgbClr val="C00000"/>
                </a:solidFill>
                <a:latin typeface="#9Slide03 Arima Madurai Black" panose="00000A00000000000000" pitchFamily="2" charset="0"/>
                <a:cs typeface="#9Slide03 Arima Madurai Black" panose="00000A00000000000000" pitchFamily="2" charset="0"/>
              </a:rPr>
              <a:t>A. </a:t>
            </a:r>
            <a:r>
              <a:rPr lang="vi-VN" sz="2800">
                <a:solidFill>
                  <a:srgbClr val="C00000"/>
                </a:solidFill>
                <a:latin typeface="#9Slide03 Arima Madurai Black" panose="00000A00000000000000" pitchFamily="2" charset="0"/>
                <a:cs typeface="#9Slide03 Arima Madurai Black" panose="00000A00000000000000" pitchFamily="2" charset="0"/>
              </a:rPr>
              <a:t>Biểu thức tính công, đơn vị của công và các đặc điểm của công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610971" y="216718"/>
            <a:ext cx="5001986"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THẢO LUẬN 6</a:t>
              </a:r>
            </a:p>
          </p:txBody>
        </p:sp>
      </p:grpSp>
      <p:grpSp>
        <p:nvGrpSpPr>
          <p:cNvPr id="17" name="Group 16">
            <a:extLst>
              <a:ext uri="{FF2B5EF4-FFF2-40B4-BE49-F238E27FC236}">
                <a16:creationId xmlns:a16="http://schemas.microsoft.com/office/drawing/2014/main" id="{8E0755A8-835E-F8F9-4DE2-ED360D7FF1A9}"/>
              </a:ext>
            </a:extLst>
          </p:cNvPr>
          <p:cNvGrpSpPr/>
          <p:nvPr/>
        </p:nvGrpSpPr>
        <p:grpSpPr>
          <a:xfrm>
            <a:off x="376178" y="1104744"/>
            <a:ext cx="11439642" cy="1506294"/>
            <a:chOff x="477202" y="1071131"/>
            <a:chExt cx="11237596" cy="1506294"/>
          </a:xfrm>
        </p:grpSpPr>
        <p:sp>
          <p:nvSpPr>
            <p:cNvPr id="14" name="Rectangle: Rounded Corners 13">
              <a:extLst>
                <a:ext uri="{FF2B5EF4-FFF2-40B4-BE49-F238E27FC236}">
                  <a16:creationId xmlns:a16="http://schemas.microsoft.com/office/drawing/2014/main" id="{5E33451C-9C87-BFFA-42B6-0FD4195E8515}"/>
                </a:ext>
              </a:extLst>
            </p:cNvPr>
            <p:cNvSpPr/>
            <p:nvPr/>
          </p:nvSpPr>
          <p:spPr>
            <a:xfrm>
              <a:off x="477202" y="1071131"/>
              <a:ext cx="11237596" cy="1506294"/>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FC8110-51A7-5641-80FE-0FAF43594FF4}"/>
                </a:ext>
              </a:extLst>
            </p:cNvPr>
            <p:cNvSpPr txBox="1"/>
            <p:nvPr/>
          </p:nvSpPr>
          <p:spPr>
            <a:xfrm>
              <a:off x="696173" y="1138569"/>
              <a:ext cx="10824461" cy="1438855"/>
            </a:xfrm>
            <a:prstGeom prst="rect">
              <a:avLst/>
            </a:prstGeom>
            <a:noFill/>
          </p:spPr>
          <p:txBody>
            <a:bodyPr wrap="square">
              <a:spAutoFit/>
            </a:body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Quan sát </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hình</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thảo luận để phân tích mối quan hệ về hướng của lực tác dụng vào vật và độ dịch chuyển của vật. Từ đó, đưa ra dự đoán về sự thay đổi năng lượng của vật trong quá trình tác dụng lực.</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58592D3D-ABFB-2422-C355-40E9679B3E64}"/>
              </a:ext>
            </a:extLst>
          </p:cNvPr>
          <p:cNvGrpSpPr/>
          <p:nvPr/>
        </p:nvGrpSpPr>
        <p:grpSpPr>
          <a:xfrm>
            <a:off x="376178" y="2843538"/>
            <a:ext cx="3638586" cy="3522130"/>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a. </a:t>
              </a:r>
              <a:r>
                <a:rPr lang="en-US" sz="2000" dirty="0" err="1">
                  <a:latin typeface="#9Slide03 Arima Madurai Black" panose="00000A00000000000000" pitchFamily="2" charset="0"/>
                  <a:cs typeface="#9Slide03 Arima Madurai Black" panose="00000A00000000000000" pitchFamily="2" charset="0"/>
                </a:rPr>
                <a:t>Kéo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nặng</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9" name="Picture 18">
            <a:extLst>
              <a:ext uri="{FF2B5EF4-FFF2-40B4-BE49-F238E27FC236}">
                <a16:creationId xmlns:a16="http://schemas.microsoft.com/office/drawing/2014/main" id="{AA831CC3-92BF-8158-96A1-84855EEF76A3}"/>
              </a:ext>
            </a:extLst>
          </p:cNvPr>
          <p:cNvPicPr>
            <a:picLocks noChangeAspect="1"/>
          </p:cNvPicPr>
          <p:nvPr/>
        </p:nvPicPr>
        <p:blipFill>
          <a:blip r:embed="rId3"/>
          <a:stretch>
            <a:fillRect/>
          </a:stretch>
        </p:blipFill>
        <p:spPr>
          <a:xfrm>
            <a:off x="602156" y="3013453"/>
            <a:ext cx="3186628" cy="2255541"/>
          </a:xfrm>
          <a:prstGeom prst="rect">
            <a:avLst/>
          </a:prstGeom>
        </p:spPr>
      </p:pic>
      <p:grpSp>
        <p:nvGrpSpPr>
          <p:cNvPr id="24" name="Group 23">
            <a:extLst>
              <a:ext uri="{FF2B5EF4-FFF2-40B4-BE49-F238E27FC236}">
                <a16:creationId xmlns:a16="http://schemas.microsoft.com/office/drawing/2014/main" id="{F2734440-73E1-D721-DFD7-33BDBFF74545}"/>
              </a:ext>
            </a:extLst>
          </p:cNvPr>
          <p:cNvGrpSpPr/>
          <p:nvPr/>
        </p:nvGrpSpPr>
        <p:grpSpPr>
          <a:xfrm>
            <a:off x="4296230" y="2843538"/>
            <a:ext cx="3638586" cy="3522130"/>
            <a:chOff x="372270" y="3574256"/>
            <a:chExt cx="3437731" cy="3057525"/>
          </a:xfrm>
        </p:grpSpPr>
        <p:sp>
          <p:nvSpPr>
            <p:cNvPr id="25" name="Rectangle: Rounded Corners 24">
              <a:extLst>
                <a:ext uri="{FF2B5EF4-FFF2-40B4-BE49-F238E27FC236}">
                  <a16:creationId xmlns:a16="http://schemas.microsoft.com/office/drawing/2014/main" id="{4A4D30EA-8264-B3B0-5CCA-7EB6CE2A44D9}"/>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2436C6F-6537-3F39-F2D8-0470F614A89E}"/>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b. </a:t>
              </a:r>
              <a:r>
                <a:rPr lang="en-US" sz="2000" dirty="0" err="1">
                  <a:latin typeface="#9Slide03 Arima Madurai Black" panose="00000A00000000000000" pitchFamily="2" charset="0"/>
                  <a:cs typeface="#9Slide03 Arima Madurai Black" panose="00000A00000000000000" pitchFamily="2" charset="0"/>
                </a:rPr>
                <a:t>Dùng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dây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kéo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chú</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chó</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1" name="Picture 100">
            <a:extLst>
              <a:ext uri="{FF2B5EF4-FFF2-40B4-BE49-F238E27FC236}">
                <a16:creationId xmlns:a16="http://schemas.microsoft.com/office/drawing/2014/main" id="{B437ECAA-07CC-B7A9-422F-F9699E4D98F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551593" y="3013453"/>
            <a:ext cx="3088813" cy="2350862"/>
          </a:xfrm>
          <a:prstGeom prst="roundRect">
            <a:avLst/>
          </a:prstGeom>
        </p:spPr>
      </p:pic>
      <p:grpSp>
        <p:nvGrpSpPr>
          <p:cNvPr id="97" name="Group 96">
            <a:extLst>
              <a:ext uri="{FF2B5EF4-FFF2-40B4-BE49-F238E27FC236}">
                <a16:creationId xmlns:a16="http://schemas.microsoft.com/office/drawing/2014/main" id="{9C96ED0A-6D7F-C6E4-CE0F-C133969CB2B5}"/>
              </a:ext>
            </a:extLst>
          </p:cNvPr>
          <p:cNvGrpSpPr/>
          <p:nvPr/>
        </p:nvGrpSpPr>
        <p:grpSpPr>
          <a:xfrm>
            <a:off x="8177235" y="2843538"/>
            <a:ext cx="3638586" cy="3522130"/>
            <a:chOff x="372270" y="3574256"/>
            <a:chExt cx="3437731" cy="3057525"/>
          </a:xfrm>
        </p:grpSpPr>
        <p:sp>
          <p:nvSpPr>
            <p:cNvPr id="98" name="Rectangle: Rounded Corners 97">
              <a:extLst>
                <a:ext uri="{FF2B5EF4-FFF2-40B4-BE49-F238E27FC236}">
                  <a16:creationId xmlns:a16="http://schemas.microsoft.com/office/drawing/2014/main" id="{309F028A-0983-5DBB-86DB-B48143C30ACD}"/>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868D763-AED0-ED8F-74AF-2523EFCAAB65}"/>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c. </a:t>
              </a:r>
              <a:r>
                <a:rPr lang="en-US" sz="2000" dirty="0" err="1">
                  <a:latin typeface="#9Slide03 Arima Madurai Black" panose="00000A00000000000000" pitchFamily="2" charset="0"/>
                  <a:cs typeface="#9Slide03 Arima Madurai Black" panose="00000A00000000000000" pitchFamily="2" charset="0"/>
                </a:rPr>
                <a:t>Khuân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hàng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đều</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5" name="Graphic 104">
            <a:extLst>
              <a:ext uri="{FF2B5EF4-FFF2-40B4-BE49-F238E27FC236}">
                <a16:creationId xmlns:a16="http://schemas.microsoft.com/office/drawing/2014/main" id="{15B95C25-1988-EBC4-8126-32BE60A6A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280502" y="2973355"/>
            <a:ext cx="1126569" cy="2343264"/>
          </a:xfrm>
          <a:prstGeom prst="rect">
            <a:avLst/>
          </a:prstGeom>
        </p:spPr>
      </p:pic>
    </p:spTree>
    <p:extLst>
      <p:ext uri="{BB962C8B-B14F-4D97-AF65-F5344CB8AC3E}">
        <p14:creationId xmlns:p14="http://schemas.microsoft.com/office/powerpoint/2010/main" val="2103360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773246"/>
            <a:ext cx="11842293" cy="9405027"/>
          </a:xfrm>
          <a:prstGeom prst="roundRect">
            <a:avLst>
              <a:gd name="adj" fmla="val 3216"/>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610971" y="-2773246"/>
            <a:ext cx="5001986"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THẢO LUẬN 6</a:t>
              </a:r>
            </a:p>
          </p:txBody>
        </p:sp>
      </p:grpSp>
      <p:grpSp>
        <p:nvGrpSpPr>
          <p:cNvPr id="17" name="Group 16">
            <a:extLst>
              <a:ext uri="{FF2B5EF4-FFF2-40B4-BE49-F238E27FC236}">
                <a16:creationId xmlns:a16="http://schemas.microsoft.com/office/drawing/2014/main" id="{8E0755A8-835E-F8F9-4DE2-ED360D7FF1A9}"/>
              </a:ext>
            </a:extLst>
          </p:cNvPr>
          <p:cNvGrpSpPr/>
          <p:nvPr/>
        </p:nvGrpSpPr>
        <p:grpSpPr>
          <a:xfrm>
            <a:off x="376178" y="-1885220"/>
            <a:ext cx="11439642" cy="1506294"/>
            <a:chOff x="477202" y="1071131"/>
            <a:chExt cx="11237596" cy="1506294"/>
          </a:xfrm>
        </p:grpSpPr>
        <p:sp>
          <p:nvSpPr>
            <p:cNvPr id="14" name="Rectangle: Rounded Corners 13">
              <a:extLst>
                <a:ext uri="{FF2B5EF4-FFF2-40B4-BE49-F238E27FC236}">
                  <a16:creationId xmlns:a16="http://schemas.microsoft.com/office/drawing/2014/main" id="{5E33451C-9C87-BFFA-42B6-0FD4195E8515}"/>
                </a:ext>
              </a:extLst>
            </p:cNvPr>
            <p:cNvSpPr/>
            <p:nvPr/>
          </p:nvSpPr>
          <p:spPr>
            <a:xfrm>
              <a:off x="477202" y="1071131"/>
              <a:ext cx="11237596" cy="1506294"/>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FC8110-51A7-5641-80FE-0FAF43594FF4}"/>
                </a:ext>
              </a:extLst>
            </p:cNvPr>
            <p:cNvSpPr txBox="1"/>
            <p:nvPr/>
          </p:nvSpPr>
          <p:spPr>
            <a:xfrm>
              <a:off x="696173" y="1138569"/>
              <a:ext cx="10824461" cy="1438855"/>
            </a:xfrm>
            <a:prstGeom prst="rect">
              <a:avLst/>
            </a:prstGeom>
            <a:noFill/>
          </p:spPr>
          <p:txBody>
            <a:bodyPr wrap="square">
              <a:spAutoFit/>
            </a:body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Quan sát </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hình</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thảo luận để phân tích mối quan hệ về hướng của lực tác dụng vào vật và độ dịch chuyển của vật. Từ đó, đưa ra dự đoán về sự thay đổi năng lượng của vật trong quá trình tác dụng lực.</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58592D3D-ABFB-2422-C355-40E9679B3E64}"/>
              </a:ext>
            </a:extLst>
          </p:cNvPr>
          <p:cNvGrpSpPr/>
          <p:nvPr/>
        </p:nvGrpSpPr>
        <p:grpSpPr>
          <a:xfrm>
            <a:off x="-4004319" y="2843538"/>
            <a:ext cx="3638586" cy="3522130"/>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a, Kéo vật nặng</a:t>
              </a:r>
            </a:p>
          </p:txBody>
        </p:sp>
      </p:grpSp>
      <p:pic>
        <p:nvPicPr>
          <p:cNvPr id="19" name="Picture 18">
            <a:extLst>
              <a:ext uri="{FF2B5EF4-FFF2-40B4-BE49-F238E27FC236}">
                <a16:creationId xmlns:a16="http://schemas.microsoft.com/office/drawing/2014/main" id="{AA831CC3-92BF-8158-96A1-84855EEF76A3}"/>
              </a:ext>
            </a:extLst>
          </p:cNvPr>
          <p:cNvPicPr>
            <a:picLocks noChangeAspect="1"/>
          </p:cNvPicPr>
          <p:nvPr/>
        </p:nvPicPr>
        <p:blipFill>
          <a:blip r:embed="rId3"/>
          <a:stretch>
            <a:fillRect/>
          </a:stretch>
        </p:blipFill>
        <p:spPr>
          <a:xfrm>
            <a:off x="-3778341" y="3013453"/>
            <a:ext cx="3186628" cy="2255541"/>
          </a:xfrm>
          <a:prstGeom prst="rect">
            <a:avLst/>
          </a:prstGeom>
        </p:spPr>
      </p:pic>
      <p:grpSp>
        <p:nvGrpSpPr>
          <p:cNvPr id="24" name="Group 23">
            <a:extLst>
              <a:ext uri="{FF2B5EF4-FFF2-40B4-BE49-F238E27FC236}">
                <a16:creationId xmlns:a16="http://schemas.microsoft.com/office/drawing/2014/main" id="{F2734440-73E1-D721-DFD7-33BDBFF74545}"/>
              </a:ext>
            </a:extLst>
          </p:cNvPr>
          <p:cNvGrpSpPr/>
          <p:nvPr/>
        </p:nvGrpSpPr>
        <p:grpSpPr>
          <a:xfrm>
            <a:off x="445273" y="216717"/>
            <a:ext cx="11370547" cy="6148951"/>
            <a:chOff x="372270" y="3574256"/>
            <a:chExt cx="3437731" cy="3057525"/>
          </a:xfrm>
        </p:grpSpPr>
        <p:sp>
          <p:nvSpPr>
            <p:cNvPr id="25" name="Rectangle: Rounded Corners 24">
              <a:extLst>
                <a:ext uri="{FF2B5EF4-FFF2-40B4-BE49-F238E27FC236}">
                  <a16:creationId xmlns:a16="http://schemas.microsoft.com/office/drawing/2014/main" id="{4A4D30EA-8264-B3B0-5CCA-7EB6CE2A44D9}"/>
                </a:ext>
              </a:extLst>
            </p:cNvPr>
            <p:cNvSpPr/>
            <p:nvPr/>
          </p:nvSpPr>
          <p:spPr>
            <a:xfrm>
              <a:off x="372271" y="3574256"/>
              <a:ext cx="3437730" cy="3057525"/>
            </a:xfrm>
            <a:prstGeom prst="roundRect">
              <a:avLst>
                <a:gd name="adj" fmla="val 4630"/>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2436C6F-6537-3F39-F2D8-0470F614A89E}"/>
                </a:ext>
              </a:extLst>
            </p:cNvPr>
            <p:cNvSpPr/>
            <p:nvPr/>
          </p:nvSpPr>
          <p:spPr>
            <a:xfrm>
              <a:off x="372270" y="6014593"/>
              <a:ext cx="3437730" cy="38674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Arima Madurai Black" panose="00000A00000000000000" pitchFamily="2" charset="0"/>
                  <a:cs typeface="#9Slide03 Arima Madurai Black" panose="00000A00000000000000" pitchFamily="2" charset="0"/>
                </a:rPr>
                <a:t>b. </a:t>
              </a:r>
              <a:r>
                <a:rPr lang="en-US" sz="3200" dirty="0" err="1">
                  <a:latin typeface="#9Slide03 Arima Madurai Black" panose="00000A00000000000000" pitchFamily="2" charset="0"/>
                  <a:cs typeface="#9Slide03 Arima Madurai Black" panose="00000A00000000000000" pitchFamily="2" charset="0"/>
                </a:rPr>
                <a:t>Dùng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dây</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kéo</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chú</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chó</a:t>
              </a:r>
              <a:endParaRPr lang="en-US" sz="3200" dirty="0">
                <a:latin typeface="#9Slide03 Arima Madurai Black" panose="00000A00000000000000" pitchFamily="2" charset="0"/>
                <a:cs typeface="#9Slide03 Arima Madurai Black" panose="00000A00000000000000" pitchFamily="2" charset="0"/>
              </a:endParaRPr>
            </a:p>
          </p:txBody>
        </p:sp>
      </p:grpSp>
      <p:pic>
        <p:nvPicPr>
          <p:cNvPr id="101" name="Picture 100">
            <a:extLst>
              <a:ext uri="{FF2B5EF4-FFF2-40B4-BE49-F238E27FC236}">
                <a16:creationId xmlns:a16="http://schemas.microsoft.com/office/drawing/2014/main" id="{B437ECAA-07CC-B7A9-422F-F9699E4D98F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599086" y="903221"/>
            <a:ext cx="4763677" cy="3625583"/>
          </a:xfrm>
          <a:prstGeom prst="roundRect">
            <a:avLst/>
          </a:prstGeom>
        </p:spPr>
      </p:pic>
      <p:grpSp>
        <p:nvGrpSpPr>
          <p:cNvPr id="97" name="Group 96">
            <a:extLst>
              <a:ext uri="{FF2B5EF4-FFF2-40B4-BE49-F238E27FC236}">
                <a16:creationId xmlns:a16="http://schemas.microsoft.com/office/drawing/2014/main" id="{9C96ED0A-6D7F-C6E4-CE0F-C133969CB2B5}"/>
              </a:ext>
            </a:extLst>
          </p:cNvPr>
          <p:cNvGrpSpPr/>
          <p:nvPr/>
        </p:nvGrpSpPr>
        <p:grpSpPr>
          <a:xfrm>
            <a:off x="12579826" y="2843538"/>
            <a:ext cx="3638586" cy="3522130"/>
            <a:chOff x="372270" y="3574256"/>
            <a:chExt cx="3437731" cy="3057525"/>
          </a:xfrm>
        </p:grpSpPr>
        <p:sp>
          <p:nvSpPr>
            <p:cNvPr id="98" name="Rectangle: Rounded Corners 97">
              <a:extLst>
                <a:ext uri="{FF2B5EF4-FFF2-40B4-BE49-F238E27FC236}">
                  <a16:creationId xmlns:a16="http://schemas.microsoft.com/office/drawing/2014/main" id="{309F028A-0983-5DBB-86DB-B48143C30ACD}"/>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868D763-AED0-ED8F-74AF-2523EFCAAB65}"/>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c. </a:t>
              </a:r>
              <a:r>
                <a:rPr lang="en-US" sz="2000" dirty="0" err="1">
                  <a:latin typeface="#9Slide03 Arima Madurai Black" panose="00000A00000000000000" pitchFamily="2" charset="0"/>
                  <a:cs typeface="#9Slide03 Arima Madurai Black" panose="00000A00000000000000" pitchFamily="2" charset="0"/>
                </a:rPr>
                <a:t>Khuân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hàng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đều</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5" name="Graphic 104">
            <a:extLst>
              <a:ext uri="{FF2B5EF4-FFF2-40B4-BE49-F238E27FC236}">
                <a16:creationId xmlns:a16="http://schemas.microsoft.com/office/drawing/2014/main" id="{15B95C25-1988-EBC4-8126-32BE60A6A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3683093" y="2973355"/>
            <a:ext cx="1126569" cy="2343264"/>
          </a:xfrm>
          <a:prstGeom prst="rect">
            <a:avLst/>
          </a:prstGeom>
        </p:spPr>
      </p:pic>
      <p:grpSp>
        <p:nvGrpSpPr>
          <p:cNvPr id="4" name="Group 3">
            <a:extLst>
              <a:ext uri="{FF2B5EF4-FFF2-40B4-BE49-F238E27FC236}">
                <a16:creationId xmlns:a16="http://schemas.microsoft.com/office/drawing/2014/main" id="{9498DBCA-4408-CAE8-4ADF-4E52CD5640AC}"/>
              </a:ext>
            </a:extLst>
          </p:cNvPr>
          <p:cNvGrpSpPr/>
          <p:nvPr/>
        </p:nvGrpSpPr>
        <p:grpSpPr>
          <a:xfrm>
            <a:off x="5702240" y="532327"/>
            <a:ext cx="5821433" cy="4094914"/>
            <a:chOff x="5702240" y="532327"/>
            <a:chExt cx="5821433" cy="4094914"/>
          </a:xfrm>
        </p:grpSpPr>
        <p:sp>
          <p:nvSpPr>
            <p:cNvPr id="3" name="Rectangle: Rounded Corners 2">
              <a:extLst>
                <a:ext uri="{FF2B5EF4-FFF2-40B4-BE49-F238E27FC236}">
                  <a16:creationId xmlns:a16="http://schemas.microsoft.com/office/drawing/2014/main" id="{D00067AB-7225-2CEB-2B88-207F42E4BBC6}"/>
                </a:ext>
              </a:extLst>
            </p:cNvPr>
            <p:cNvSpPr/>
            <p:nvPr/>
          </p:nvSpPr>
          <p:spPr>
            <a:xfrm>
              <a:off x="5702240" y="532327"/>
              <a:ext cx="5821433" cy="4094914"/>
            </a:xfrm>
            <a:prstGeom prst="roundRect">
              <a:avLst>
                <a:gd name="adj" fmla="val 5856"/>
              </a:avLst>
            </a:prstGeom>
            <a:solidFill>
              <a:srgbClr val="FFFFFF"/>
            </a:solidFill>
            <a:ln>
              <a:solidFill>
                <a:schemeClr val="accent4">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ED76719-08A1-8B29-4AB9-2DB57E87A75A}"/>
                </a:ext>
              </a:extLst>
            </p:cNvPr>
            <p:cNvSpPr txBox="1"/>
            <p:nvPr/>
          </p:nvSpPr>
          <p:spPr>
            <a:xfrm>
              <a:off x="5906565" y="680452"/>
              <a:ext cx="5412784" cy="3370153"/>
            </a:xfrm>
            <a:prstGeom prst="rect">
              <a:avLst/>
            </a:prstGeom>
            <a:noFill/>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Lực tác dụng có xu hướng ngược chiều chuyển động của chú chó, nghĩa là </a:t>
              </a:r>
              <a:r>
                <a:rPr lang="vi-VN" sz="2400" dirty="0">
                  <a:solidFill>
                    <a:srgbClr val="FF0000"/>
                  </a:solidFill>
                  <a:latin typeface="#9Slide03 Arima Madurai Black" panose="00000A00000000000000" pitchFamily="2" charset="0"/>
                  <a:cs typeface="#9Slide03 Arima Madurai Black" panose="00000A00000000000000" pitchFamily="2" charset="0"/>
                </a:rPr>
                <a:t>hình chiếu của vật lên phương chuyển động ngược chiều chuyển độ</a:t>
              </a: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ng. Khi này chú chó bị giảm tốc độ tức là động năng của chú chó bị giảm đi. </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65782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239500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241720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5" name="TextBox 4">
            <a:extLst>
              <a:ext uri="{FF2B5EF4-FFF2-40B4-BE49-F238E27FC236}">
                <a16:creationId xmlns:a16="http://schemas.microsoft.com/office/drawing/2014/main" id="{8FA51385-C5F7-DE4E-ECDC-0F88BCAFD88D}"/>
              </a:ext>
            </a:extLst>
          </p:cNvPr>
          <p:cNvSpPr txBox="1"/>
          <p:nvPr/>
        </p:nvSpPr>
        <p:spPr>
          <a:xfrm>
            <a:off x="477202" y="-870501"/>
            <a:ext cx="11269525" cy="684803"/>
          </a:xfrm>
          <a:prstGeom prst="rect">
            <a:avLst/>
          </a:prstGeom>
          <a:solidFill>
            <a:srgbClr val="FFFF00"/>
          </a:solidFill>
        </p:spPr>
        <p:txBody>
          <a:bodyPr wrap="square" rtlCol="0">
            <a:spAutoFit/>
          </a:bodyPr>
          <a:lstStyle/>
          <a:p>
            <a:pPr>
              <a:lnSpc>
                <a:spcPct val="150000"/>
              </a:lnSpc>
            </a:pPr>
            <a:r>
              <a:rPr lang="en-US" sz="2800">
                <a:solidFill>
                  <a:srgbClr val="C00000"/>
                </a:solidFill>
                <a:latin typeface="#9Slide03 Arima Madurai Black" panose="00000A00000000000000" pitchFamily="2" charset="0"/>
                <a:cs typeface="#9Slide03 Arima Madurai Black" panose="00000A00000000000000" pitchFamily="2" charset="0"/>
              </a:rPr>
              <a:t>A. </a:t>
            </a:r>
            <a:r>
              <a:rPr lang="vi-VN" sz="2800">
                <a:solidFill>
                  <a:srgbClr val="C00000"/>
                </a:solidFill>
                <a:latin typeface="#9Slide03 Arima Madurai Black" panose="00000A00000000000000" pitchFamily="2" charset="0"/>
                <a:cs typeface="#9Slide03 Arima Madurai Black" panose="00000A00000000000000" pitchFamily="2" charset="0"/>
              </a:rPr>
              <a:t>Biểu thức tính công, đơn vị của công và các đặc điểm của công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610971" y="216718"/>
            <a:ext cx="5001986"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THẢO LUẬN 6</a:t>
              </a:r>
            </a:p>
          </p:txBody>
        </p:sp>
      </p:grpSp>
      <p:grpSp>
        <p:nvGrpSpPr>
          <p:cNvPr id="17" name="Group 16">
            <a:extLst>
              <a:ext uri="{FF2B5EF4-FFF2-40B4-BE49-F238E27FC236}">
                <a16:creationId xmlns:a16="http://schemas.microsoft.com/office/drawing/2014/main" id="{8E0755A8-835E-F8F9-4DE2-ED360D7FF1A9}"/>
              </a:ext>
            </a:extLst>
          </p:cNvPr>
          <p:cNvGrpSpPr/>
          <p:nvPr/>
        </p:nvGrpSpPr>
        <p:grpSpPr>
          <a:xfrm>
            <a:off x="376178" y="1104744"/>
            <a:ext cx="11439642" cy="1506294"/>
            <a:chOff x="477202" y="1071131"/>
            <a:chExt cx="11237596" cy="1506294"/>
          </a:xfrm>
        </p:grpSpPr>
        <p:sp>
          <p:nvSpPr>
            <p:cNvPr id="14" name="Rectangle: Rounded Corners 13">
              <a:extLst>
                <a:ext uri="{FF2B5EF4-FFF2-40B4-BE49-F238E27FC236}">
                  <a16:creationId xmlns:a16="http://schemas.microsoft.com/office/drawing/2014/main" id="{5E33451C-9C87-BFFA-42B6-0FD4195E8515}"/>
                </a:ext>
              </a:extLst>
            </p:cNvPr>
            <p:cNvSpPr/>
            <p:nvPr/>
          </p:nvSpPr>
          <p:spPr>
            <a:xfrm>
              <a:off x="477202" y="1071131"/>
              <a:ext cx="11237596" cy="1506294"/>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FC8110-51A7-5641-80FE-0FAF43594FF4}"/>
                </a:ext>
              </a:extLst>
            </p:cNvPr>
            <p:cNvSpPr txBox="1"/>
            <p:nvPr/>
          </p:nvSpPr>
          <p:spPr>
            <a:xfrm>
              <a:off x="696173" y="1138569"/>
              <a:ext cx="10824461" cy="143885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Quan sát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hình</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 thảo luận để phân tích mối quan hệ về hướng của lực tác dụng vào vật và độ dịch chuyển của vật. Từ đó, đưa ra dự đoán về sự thay đổi năng lượng của vật trong quá trình tác dụng lực.</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58592D3D-ABFB-2422-C355-40E9679B3E64}"/>
              </a:ext>
            </a:extLst>
          </p:cNvPr>
          <p:cNvGrpSpPr/>
          <p:nvPr/>
        </p:nvGrpSpPr>
        <p:grpSpPr>
          <a:xfrm>
            <a:off x="376178" y="2843538"/>
            <a:ext cx="3638586" cy="3522130"/>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a. </a:t>
              </a:r>
              <a:r>
                <a:rPr lang="en-US" sz="2000" dirty="0" err="1">
                  <a:latin typeface="#9Slide03 Arima Madurai Black" panose="00000A00000000000000" pitchFamily="2" charset="0"/>
                  <a:cs typeface="#9Slide03 Arima Madurai Black" panose="00000A00000000000000" pitchFamily="2" charset="0"/>
                </a:rPr>
                <a:t>Kéo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vật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nặng</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9" name="Picture 18">
            <a:extLst>
              <a:ext uri="{FF2B5EF4-FFF2-40B4-BE49-F238E27FC236}">
                <a16:creationId xmlns:a16="http://schemas.microsoft.com/office/drawing/2014/main" id="{AA831CC3-92BF-8158-96A1-84855EEF76A3}"/>
              </a:ext>
            </a:extLst>
          </p:cNvPr>
          <p:cNvPicPr>
            <a:picLocks noChangeAspect="1"/>
          </p:cNvPicPr>
          <p:nvPr/>
        </p:nvPicPr>
        <p:blipFill>
          <a:blip r:embed="rId3"/>
          <a:stretch>
            <a:fillRect/>
          </a:stretch>
        </p:blipFill>
        <p:spPr>
          <a:xfrm>
            <a:off x="602156" y="3013453"/>
            <a:ext cx="3186628" cy="2255541"/>
          </a:xfrm>
          <a:prstGeom prst="rect">
            <a:avLst/>
          </a:prstGeom>
        </p:spPr>
      </p:pic>
      <p:grpSp>
        <p:nvGrpSpPr>
          <p:cNvPr id="24" name="Group 23">
            <a:extLst>
              <a:ext uri="{FF2B5EF4-FFF2-40B4-BE49-F238E27FC236}">
                <a16:creationId xmlns:a16="http://schemas.microsoft.com/office/drawing/2014/main" id="{F2734440-73E1-D721-DFD7-33BDBFF74545}"/>
              </a:ext>
            </a:extLst>
          </p:cNvPr>
          <p:cNvGrpSpPr/>
          <p:nvPr/>
        </p:nvGrpSpPr>
        <p:grpSpPr>
          <a:xfrm>
            <a:off x="4296230" y="2843538"/>
            <a:ext cx="3638586" cy="3522130"/>
            <a:chOff x="372270" y="3574256"/>
            <a:chExt cx="3437731" cy="3057525"/>
          </a:xfrm>
        </p:grpSpPr>
        <p:sp>
          <p:nvSpPr>
            <p:cNvPr id="25" name="Rectangle: Rounded Corners 24">
              <a:extLst>
                <a:ext uri="{FF2B5EF4-FFF2-40B4-BE49-F238E27FC236}">
                  <a16:creationId xmlns:a16="http://schemas.microsoft.com/office/drawing/2014/main" id="{4A4D30EA-8264-B3B0-5CCA-7EB6CE2A44D9}"/>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2436C6F-6537-3F39-F2D8-0470F614A89E}"/>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b. </a:t>
              </a:r>
              <a:r>
                <a:rPr lang="en-US" sz="2000" dirty="0" err="1">
                  <a:latin typeface="#9Slide03 Arima Madurai Black" panose="00000A00000000000000" pitchFamily="2" charset="0"/>
                  <a:cs typeface="#9Slide03 Arima Madurai Black" panose="00000A00000000000000" pitchFamily="2" charset="0"/>
                </a:rPr>
                <a:t>Dùng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dây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kéo</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chú</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chó</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1" name="Picture 100">
            <a:extLst>
              <a:ext uri="{FF2B5EF4-FFF2-40B4-BE49-F238E27FC236}">
                <a16:creationId xmlns:a16="http://schemas.microsoft.com/office/drawing/2014/main" id="{B437ECAA-07CC-B7A9-422F-F9699E4D98F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4551593" y="3013453"/>
            <a:ext cx="3088813" cy="2350862"/>
          </a:xfrm>
          <a:prstGeom prst="roundRect">
            <a:avLst/>
          </a:prstGeom>
        </p:spPr>
      </p:pic>
      <p:grpSp>
        <p:nvGrpSpPr>
          <p:cNvPr id="97" name="Group 96">
            <a:extLst>
              <a:ext uri="{FF2B5EF4-FFF2-40B4-BE49-F238E27FC236}">
                <a16:creationId xmlns:a16="http://schemas.microsoft.com/office/drawing/2014/main" id="{9C96ED0A-6D7F-C6E4-CE0F-C133969CB2B5}"/>
              </a:ext>
            </a:extLst>
          </p:cNvPr>
          <p:cNvGrpSpPr/>
          <p:nvPr/>
        </p:nvGrpSpPr>
        <p:grpSpPr>
          <a:xfrm>
            <a:off x="8177235" y="2843538"/>
            <a:ext cx="3638586" cy="3522130"/>
            <a:chOff x="372270" y="3574256"/>
            <a:chExt cx="3437731" cy="3057525"/>
          </a:xfrm>
        </p:grpSpPr>
        <p:sp>
          <p:nvSpPr>
            <p:cNvPr id="98" name="Rectangle: Rounded Corners 97">
              <a:extLst>
                <a:ext uri="{FF2B5EF4-FFF2-40B4-BE49-F238E27FC236}">
                  <a16:creationId xmlns:a16="http://schemas.microsoft.com/office/drawing/2014/main" id="{309F028A-0983-5DBB-86DB-B48143C30ACD}"/>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868D763-AED0-ED8F-74AF-2523EFCAAB65}"/>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c. </a:t>
              </a:r>
              <a:r>
                <a:rPr lang="en-US" sz="2000" dirty="0" err="1">
                  <a:latin typeface="#9Slide03 Arima Madurai Black" panose="00000A00000000000000" pitchFamily="2" charset="0"/>
                  <a:cs typeface="#9Slide03 Arima Madurai Black" panose="00000A00000000000000" pitchFamily="2" charset="0"/>
                </a:rPr>
                <a:t>Khuân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thùng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hàng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đều</a:t>
              </a:r>
              <a:endParaRPr lang="en-US" sz="2000" dirty="0">
                <a:latin typeface="#9Slide03 Arima Madurai Black" panose="00000A00000000000000" pitchFamily="2" charset="0"/>
                <a:cs typeface="#9Slide03 Arima Madurai Black" panose="00000A00000000000000" pitchFamily="2" charset="0"/>
              </a:endParaRPr>
            </a:p>
          </p:txBody>
        </p:sp>
      </p:grpSp>
      <p:pic>
        <p:nvPicPr>
          <p:cNvPr id="105" name="Graphic 104">
            <a:extLst>
              <a:ext uri="{FF2B5EF4-FFF2-40B4-BE49-F238E27FC236}">
                <a16:creationId xmlns:a16="http://schemas.microsoft.com/office/drawing/2014/main" id="{15B95C25-1988-EBC4-8126-32BE60A6A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280502" y="2973355"/>
            <a:ext cx="1126569" cy="2343264"/>
          </a:xfrm>
          <a:prstGeom prst="rect">
            <a:avLst/>
          </a:prstGeom>
        </p:spPr>
      </p:pic>
    </p:spTree>
    <p:extLst>
      <p:ext uri="{BB962C8B-B14F-4D97-AF65-F5344CB8AC3E}">
        <p14:creationId xmlns:p14="http://schemas.microsoft.com/office/powerpoint/2010/main" val="3372956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653619"/>
            <a:ext cx="11842293" cy="9285400"/>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610971" y="-2653619"/>
            <a:ext cx="5001986"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THẢO LUẬN 6</a:t>
              </a:r>
            </a:p>
          </p:txBody>
        </p:sp>
      </p:grpSp>
      <p:grpSp>
        <p:nvGrpSpPr>
          <p:cNvPr id="17" name="Group 16">
            <a:extLst>
              <a:ext uri="{FF2B5EF4-FFF2-40B4-BE49-F238E27FC236}">
                <a16:creationId xmlns:a16="http://schemas.microsoft.com/office/drawing/2014/main" id="{8E0755A8-835E-F8F9-4DE2-ED360D7FF1A9}"/>
              </a:ext>
            </a:extLst>
          </p:cNvPr>
          <p:cNvGrpSpPr/>
          <p:nvPr/>
        </p:nvGrpSpPr>
        <p:grpSpPr>
          <a:xfrm>
            <a:off x="376178" y="-1765593"/>
            <a:ext cx="11439642" cy="1506294"/>
            <a:chOff x="477202" y="1071131"/>
            <a:chExt cx="11237596" cy="1506294"/>
          </a:xfrm>
        </p:grpSpPr>
        <p:sp>
          <p:nvSpPr>
            <p:cNvPr id="14" name="Rectangle: Rounded Corners 13">
              <a:extLst>
                <a:ext uri="{FF2B5EF4-FFF2-40B4-BE49-F238E27FC236}">
                  <a16:creationId xmlns:a16="http://schemas.microsoft.com/office/drawing/2014/main" id="{5E33451C-9C87-BFFA-42B6-0FD4195E8515}"/>
                </a:ext>
              </a:extLst>
            </p:cNvPr>
            <p:cNvSpPr/>
            <p:nvPr/>
          </p:nvSpPr>
          <p:spPr>
            <a:xfrm>
              <a:off x="477202" y="1071131"/>
              <a:ext cx="11237596" cy="1506294"/>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DFC8110-51A7-5641-80FE-0FAF43594FF4}"/>
                </a:ext>
              </a:extLst>
            </p:cNvPr>
            <p:cNvSpPr txBox="1"/>
            <p:nvPr/>
          </p:nvSpPr>
          <p:spPr>
            <a:xfrm>
              <a:off x="696173" y="1138569"/>
              <a:ext cx="10824461" cy="1438855"/>
            </a:xfrm>
            <a:prstGeom prst="rect">
              <a:avLst/>
            </a:prstGeom>
            <a:noFill/>
          </p:spPr>
          <p:txBody>
            <a:bodyPr wrap="square">
              <a:spAutoFit/>
            </a:body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Quan sát </a:t>
              </a:r>
              <a:r>
                <a:rPr lang="en-US" sz="2000">
                  <a:solidFill>
                    <a:schemeClr val="tx1">
                      <a:lumMod val="50000"/>
                    </a:schemeClr>
                  </a:solidFill>
                  <a:latin typeface="#9Slide03 Arima Madurai Black" panose="00000A00000000000000" pitchFamily="2" charset="0"/>
                  <a:cs typeface="#9Slide03 Arima Madurai Black" panose="00000A00000000000000" pitchFamily="2" charset="0"/>
                </a:rPr>
                <a:t>hình</a:t>
              </a: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thảo luận để phân tích mối quan hệ về hướng của lực tác dụng vào vật và độ dịch chuyển của vật. Từ đó, đưa ra dự đoán về sự thay đổi năng lượng của vật trong quá trình tác dụng lực.</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58592D3D-ABFB-2422-C355-40E9679B3E64}"/>
              </a:ext>
            </a:extLst>
          </p:cNvPr>
          <p:cNvGrpSpPr/>
          <p:nvPr/>
        </p:nvGrpSpPr>
        <p:grpSpPr>
          <a:xfrm>
            <a:off x="-8970969" y="2843538"/>
            <a:ext cx="3638586" cy="3522130"/>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a, Kéo vật nặng</a:t>
              </a:r>
            </a:p>
          </p:txBody>
        </p:sp>
      </p:grpSp>
      <p:pic>
        <p:nvPicPr>
          <p:cNvPr id="19" name="Picture 18">
            <a:extLst>
              <a:ext uri="{FF2B5EF4-FFF2-40B4-BE49-F238E27FC236}">
                <a16:creationId xmlns:a16="http://schemas.microsoft.com/office/drawing/2014/main" id="{AA831CC3-92BF-8158-96A1-84855EEF76A3}"/>
              </a:ext>
            </a:extLst>
          </p:cNvPr>
          <p:cNvPicPr>
            <a:picLocks noChangeAspect="1"/>
          </p:cNvPicPr>
          <p:nvPr/>
        </p:nvPicPr>
        <p:blipFill>
          <a:blip r:embed="rId3"/>
          <a:stretch>
            <a:fillRect/>
          </a:stretch>
        </p:blipFill>
        <p:spPr>
          <a:xfrm>
            <a:off x="-8744991" y="3013453"/>
            <a:ext cx="3186628" cy="2255541"/>
          </a:xfrm>
          <a:prstGeom prst="rect">
            <a:avLst/>
          </a:prstGeom>
        </p:spPr>
      </p:pic>
      <p:grpSp>
        <p:nvGrpSpPr>
          <p:cNvPr id="24" name="Group 23">
            <a:extLst>
              <a:ext uri="{FF2B5EF4-FFF2-40B4-BE49-F238E27FC236}">
                <a16:creationId xmlns:a16="http://schemas.microsoft.com/office/drawing/2014/main" id="{F2734440-73E1-D721-DFD7-33BDBFF74545}"/>
              </a:ext>
            </a:extLst>
          </p:cNvPr>
          <p:cNvGrpSpPr/>
          <p:nvPr/>
        </p:nvGrpSpPr>
        <p:grpSpPr>
          <a:xfrm>
            <a:off x="-3848782" y="2843538"/>
            <a:ext cx="3638586" cy="3522130"/>
            <a:chOff x="372270" y="3574256"/>
            <a:chExt cx="3437731" cy="3057525"/>
          </a:xfrm>
        </p:grpSpPr>
        <p:sp>
          <p:nvSpPr>
            <p:cNvPr id="25" name="Rectangle: Rounded Corners 24">
              <a:extLst>
                <a:ext uri="{FF2B5EF4-FFF2-40B4-BE49-F238E27FC236}">
                  <a16:creationId xmlns:a16="http://schemas.microsoft.com/office/drawing/2014/main" id="{4A4D30EA-8264-B3B0-5CCA-7EB6CE2A44D9}"/>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2436C6F-6537-3F39-F2D8-0470F614A89E}"/>
                </a:ext>
              </a:extLst>
            </p:cNvPr>
            <p:cNvSpPr/>
            <p:nvPr/>
          </p:nvSpPr>
          <p:spPr>
            <a:xfrm>
              <a:off x="372270" y="5810250"/>
              <a:ext cx="3437730" cy="591084"/>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9Slide03 Arima Madurai Black" panose="00000A00000000000000" pitchFamily="2" charset="0"/>
                  <a:cs typeface="#9Slide03 Arima Madurai Black" panose="00000A00000000000000" pitchFamily="2" charset="0"/>
                </a:rPr>
                <a:t>b, Dùng dây kéo chú chó</a:t>
              </a:r>
            </a:p>
          </p:txBody>
        </p:sp>
      </p:grpSp>
      <p:pic>
        <p:nvPicPr>
          <p:cNvPr id="101" name="Picture 100">
            <a:extLst>
              <a:ext uri="{FF2B5EF4-FFF2-40B4-BE49-F238E27FC236}">
                <a16:creationId xmlns:a16="http://schemas.microsoft.com/office/drawing/2014/main" id="{B437ECAA-07CC-B7A9-422F-F9699E4D98F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3593419" y="3013453"/>
            <a:ext cx="3088813" cy="2350862"/>
          </a:xfrm>
          <a:prstGeom prst="roundRect">
            <a:avLst/>
          </a:prstGeom>
        </p:spPr>
      </p:pic>
      <p:grpSp>
        <p:nvGrpSpPr>
          <p:cNvPr id="97" name="Group 96">
            <a:extLst>
              <a:ext uri="{FF2B5EF4-FFF2-40B4-BE49-F238E27FC236}">
                <a16:creationId xmlns:a16="http://schemas.microsoft.com/office/drawing/2014/main" id="{9C96ED0A-6D7F-C6E4-CE0F-C133969CB2B5}"/>
              </a:ext>
            </a:extLst>
          </p:cNvPr>
          <p:cNvGrpSpPr/>
          <p:nvPr/>
        </p:nvGrpSpPr>
        <p:grpSpPr>
          <a:xfrm>
            <a:off x="445273" y="216717"/>
            <a:ext cx="11370548" cy="6148951"/>
            <a:chOff x="372270" y="3574256"/>
            <a:chExt cx="3437731" cy="3057525"/>
          </a:xfrm>
        </p:grpSpPr>
        <p:sp>
          <p:nvSpPr>
            <p:cNvPr id="98" name="Rectangle: Rounded Corners 97">
              <a:extLst>
                <a:ext uri="{FF2B5EF4-FFF2-40B4-BE49-F238E27FC236}">
                  <a16:creationId xmlns:a16="http://schemas.microsoft.com/office/drawing/2014/main" id="{309F028A-0983-5DBB-86DB-B48143C30ACD}"/>
                </a:ext>
              </a:extLst>
            </p:cNvPr>
            <p:cNvSpPr/>
            <p:nvPr/>
          </p:nvSpPr>
          <p:spPr>
            <a:xfrm>
              <a:off x="372271" y="3574256"/>
              <a:ext cx="3437730" cy="3057525"/>
            </a:xfrm>
            <a:prstGeom prst="roundRect">
              <a:avLst>
                <a:gd name="adj" fmla="val 803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4868D763-AED0-ED8F-74AF-2523EFCAAB65}"/>
                </a:ext>
              </a:extLst>
            </p:cNvPr>
            <p:cNvSpPr/>
            <p:nvPr/>
          </p:nvSpPr>
          <p:spPr>
            <a:xfrm>
              <a:off x="372270" y="5967231"/>
              <a:ext cx="3437730" cy="43410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9Slide03 Arima Madurai Black" panose="00000A00000000000000" pitchFamily="2" charset="0"/>
                  <a:cs typeface="#9Slide03 Arima Madurai Black" panose="00000A00000000000000" pitchFamily="2" charset="0"/>
                </a:rPr>
                <a:t>c. </a:t>
              </a:r>
              <a:r>
                <a:rPr lang="en-US" sz="3200" dirty="0" err="1">
                  <a:latin typeface="#9Slide03 Arima Madurai Black" panose="00000A00000000000000" pitchFamily="2" charset="0"/>
                  <a:cs typeface="#9Slide03 Arima Madurai Black" panose="00000A00000000000000" pitchFamily="2" charset="0"/>
                </a:rPr>
                <a:t>Khuân</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thùng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hàng</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đi</a:t>
              </a:r>
              <a:r>
                <a:rPr lang="en-US" sz="3200" dirty="0">
                  <a:latin typeface="#9Slide03 Arima Madurai Black" panose="00000A00000000000000" pitchFamily="2" charset="0"/>
                  <a:cs typeface="#9Slide03 Arima Madurai Black" panose="00000A00000000000000" pitchFamily="2" charset="0"/>
                </a:rPr>
                <a:t> </a:t>
              </a:r>
              <a:r>
                <a:rPr lang="en-US" sz="3200" dirty="0" err="1">
                  <a:latin typeface="#9Slide03 Arima Madurai Black" panose="00000A00000000000000" pitchFamily="2" charset="0"/>
                  <a:cs typeface="#9Slide03 Arima Madurai Black" panose="00000A00000000000000" pitchFamily="2" charset="0"/>
                </a:rPr>
                <a:t>đều</a:t>
              </a:r>
              <a:endParaRPr lang="en-US" sz="3200" dirty="0">
                <a:latin typeface="#9Slide03 Arima Madurai Black" panose="00000A00000000000000" pitchFamily="2" charset="0"/>
                <a:cs typeface="#9Slide03 Arima Madurai Black" panose="00000A00000000000000" pitchFamily="2" charset="0"/>
              </a:endParaRPr>
            </a:p>
          </p:txBody>
        </p:sp>
      </p:grpSp>
      <p:pic>
        <p:nvPicPr>
          <p:cNvPr id="105" name="Graphic 104">
            <a:extLst>
              <a:ext uri="{FF2B5EF4-FFF2-40B4-BE49-F238E27FC236}">
                <a16:creationId xmlns:a16="http://schemas.microsoft.com/office/drawing/2014/main" id="{15B95C25-1988-EBC4-8126-32BE60A6AD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860526" y="498543"/>
            <a:ext cx="2063773" cy="4292649"/>
          </a:xfrm>
          <a:prstGeom prst="rect">
            <a:avLst/>
          </a:prstGeom>
        </p:spPr>
      </p:pic>
      <p:grpSp>
        <p:nvGrpSpPr>
          <p:cNvPr id="4" name="Group 3">
            <a:extLst>
              <a:ext uri="{FF2B5EF4-FFF2-40B4-BE49-F238E27FC236}">
                <a16:creationId xmlns:a16="http://schemas.microsoft.com/office/drawing/2014/main" id="{C8BAA9D4-BBC3-E3B3-A15E-99464B591DA6}"/>
              </a:ext>
            </a:extLst>
          </p:cNvPr>
          <p:cNvGrpSpPr/>
          <p:nvPr/>
        </p:nvGrpSpPr>
        <p:grpSpPr>
          <a:xfrm>
            <a:off x="5181600" y="648536"/>
            <a:ext cx="6342073" cy="3964801"/>
            <a:chOff x="5181600" y="648536"/>
            <a:chExt cx="6342073" cy="3964801"/>
          </a:xfrm>
        </p:grpSpPr>
        <p:sp>
          <p:nvSpPr>
            <p:cNvPr id="3" name="Rectangle: Rounded Corners 2">
              <a:extLst>
                <a:ext uri="{FF2B5EF4-FFF2-40B4-BE49-F238E27FC236}">
                  <a16:creationId xmlns:a16="http://schemas.microsoft.com/office/drawing/2014/main" id="{885F79DE-645C-392E-1B37-060C9DDC7F72}"/>
                </a:ext>
              </a:extLst>
            </p:cNvPr>
            <p:cNvSpPr/>
            <p:nvPr/>
          </p:nvSpPr>
          <p:spPr>
            <a:xfrm>
              <a:off x="5181600" y="648536"/>
              <a:ext cx="6342073" cy="3964801"/>
            </a:xfrm>
            <a:prstGeom prst="roundRect">
              <a:avLst>
                <a:gd name="adj" fmla="val 5856"/>
              </a:avLst>
            </a:prstGeom>
            <a:solidFill>
              <a:srgbClr val="FFFFFF"/>
            </a:solidFill>
            <a:ln>
              <a:solidFill>
                <a:schemeClr val="accent4">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BC33592-4CC0-80DE-5E22-AB488F5D37A9}"/>
                </a:ext>
              </a:extLst>
            </p:cNvPr>
            <p:cNvSpPr txBox="1"/>
            <p:nvPr/>
          </p:nvSpPr>
          <p:spPr>
            <a:xfrm>
              <a:off x="5261840" y="925959"/>
              <a:ext cx="6011726" cy="3370153"/>
            </a:xfrm>
            <a:prstGeom prst="rect">
              <a:avLst/>
            </a:prstGeom>
            <a:noFill/>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Lực nâng của tay vuông góc với chiều chuyển động của thùng hàng trong quá trình chuyển hàng. Khi này năng lượng của vật nặng (gồm thế năng và động năng) không thay đổi vì người khuôn hàng đang đi với tốc độ không đổi.</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715935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7276598A-ED44-5892-9952-9D61FE4BE510}"/>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E7AC9EEA-03D9-4490-0313-71B551D9580F}"/>
              </a:ext>
            </a:extLst>
          </p:cNvPr>
          <p:cNvSpPr/>
          <p:nvPr/>
        </p:nvSpPr>
        <p:spPr>
          <a:xfrm>
            <a:off x="4706784" y="-561975"/>
            <a:ext cx="7485216"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3AB08F5-B0B5-AD7D-E5CE-D587C860C9E1}"/>
              </a:ext>
            </a:extLst>
          </p:cNvPr>
          <p:cNvPicPr>
            <a:picLocks noChangeAspect="1"/>
          </p:cNvPicPr>
          <p:nvPr/>
        </p:nvPicPr>
        <p:blipFill>
          <a:blip r:embed="rId2"/>
          <a:stretch>
            <a:fillRect/>
          </a:stretch>
        </p:blipFill>
        <p:spPr>
          <a:xfrm>
            <a:off x="445273" y="2152650"/>
            <a:ext cx="4261511" cy="4488632"/>
          </a:xfrm>
          <a:prstGeom prst="rect">
            <a:avLst/>
          </a:prstGeom>
        </p:spPr>
      </p:pic>
      <p:grpSp>
        <p:nvGrpSpPr>
          <p:cNvPr id="19" name="Group 18">
            <a:extLst>
              <a:ext uri="{FF2B5EF4-FFF2-40B4-BE49-F238E27FC236}">
                <a16:creationId xmlns:a16="http://schemas.microsoft.com/office/drawing/2014/main" id="{A362A60C-31B9-0398-8C45-BD188AB1F56D}"/>
              </a:ext>
            </a:extLst>
          </p:cNvPr>
          <p:cNvGrpSpPr/>
          <p:nvPr/>
        </p:nvGrpSpPr>
        <p:grpSpPr>
          <a:xfrm>
            <a:off x="5252057" y="501673"/>
            <a:ext cx="6193209" cy="1755752"/>
            <a:chOff x="5252057" y="501673"/>
            <a:chExt cx="6193209" cy="1755752"/>
          </a:xfrm>
        </p:grpSpPr>
        <p:sp>
          <p:nvSpPr>
            <p:cNvPr id="15" name="Rectangle: Rounded Corners 14">
              <a:extLst>
                <a:ext uri="{FF2B5EF4-FFF2-40B4-BE49-F238E27FC236}">
                  <a16:creationId xmlns:a16="http://schemas.microsoft.com/office/drawing/2014/main" id="{6CE5FAA2-9E2B-E0CC-8462-BB6198F726F7}"/>
                </a:ext>
              </a:extLst>
            </p:cNvPr>
            <p:cNvSpPr/>
            <p:nvPr/>
          </p:nvSpPr>
          <p:spPr>
            <a:xfrm>
              <a:off x="5252057" y="501673"/>
              <a:ext cx="6193209" cy="1755752"/>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6" name="TextBox 15">
              <a:extLst>
                <a:ext uri="{FF2B5EF4-FFF2-40B4-BE49-F238E27FC236}">
                  <a16:creationId xmlns:a16="http://schemas.microsoft.com/office/drawing/2014/main" id="{69F67964-0084-DBBE-6742-01717EDC3463}"/>
                </a:ext>
              </a:extLst>
            </p:cNvPr>
            <p:cNvSpPr txBox="1"/>
            <p:nvPr/>
          </p:nvSpPr>
          <p:spPr>
            <a:xfrm>
              <a:off x="5300661" y="654995"/>
              <a:ext cx="6096000" cy="1438855"/>
            </a:xfrm>
            <a:prstGeom prst="rect">
              <a:avLst/>
            </a:prstGeom>
            <a:noFill/>
          </p:spPr>
          <p:txBody>
            <a:bodyPr wrap="square">
              <a:spAutoFit/>
            </a:bodyPr>
            <a:lstStyle/>
            <a:p>
              <a:pPr algn="just">
                <a:lnSpc>
                  <a:spcPct val="150000"/>
                </a:lnSpc>
              </a:pP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N</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êu cách tính công trong trường hợp lực tác dụng lên vật có hướng cùng với hướng dịch chuyển của vật đã được học ở môn Khoa học tự nhiên 9</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21" name="Group 20">
            <a:extLst>
              <a:ext uri="{FF2B5EF4-FFF2-40B4-BE49-F238E27FC236}">
                <a16:creationId xmlns:a16="http://schemas.microsoft.com/office/drawing/2014/main" id="{DC7080B9-6D16-A27D-17A9-182C5EFD6C2B}"/>
              </a:ext>
            </a:extLst>
          </p:cNvPr>
          <p:cNvGrpSpPr/>
          <p:nvPr/>
        </p:nvGrpSpPr>
        <p:grpSpPr>
          <a:xfrm>
            <a:off x="5252057" y="2542380"/>
            <a:ext cx="6193209" cy="4089401"/>
            <a:chOff x="5252057" y="2542380"/>
            <a:chExt cx="6193209" cy="4089401"/>
          </a:xfrm>
        </p:grpSpPr>
        <p:sp>
          <p:nvSpPr>
            <p:cNvPr id="10" name="Rectangle: Rounded Corners 9">
              <a:extLst>
                <a:ext uri="{FF2B5EF4-FFF2-40B4-BE49-F238E27FC236}">
                  <a16:creationId xmlns:a16="http://schemas.microsoft.com/office/drawing/2014/main" id="{AF5DB1F5-328F-0046-9F55-A992FC81FD01}"/>
                </a:ext>
              </a:extLst>
            </p:cNvPr>
            <p:cNvSpPr/>
            <p:nvPr/>
          </p:nvSpPr>
          <p:spPr>
            <a:xfrm>
              <a:off x="5252057" y="2542380"/>
              <a:ext cx="6193209" cy="4089401"/>
            </a:xfrm>
            <a:prstGeom prst="roundRect">
              <a:avLst>
                <a:gd name="adj" fmla="val 7018"/>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BB62EE47-B7D6-191E-3F68-C797AAB5359C}"/>
                </a:ext>
              </a:extLst>
            </p:cNvPr>
            <p:cNvSpPr/>
            <p:nvPr/>
          </p:nvSpPr>
          <p:spPr>
            <a:xfrm>
              <a:off x="5725924" y="2542380"/>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01507F5F-1451-227F-2F90-F9635EAF0F6C}"/>
                </a:ext>
              </a:extLst>
            </p:cNvPr>
            <p:cNvSpPr txBox="1"/>
            <p:nvPr/>
          </p:nvSpPr>
          <p:spPr>
            <a:xfrm>
              <a:off x="5725922" y="2757634"/>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TRẢ LỜI</a:t>
              </a:r>
            </a:p>
          </p:txBody>
        </p:sp>
        <p:sp>
          <p:nvSpPr>
            <p:cNvPr id="20" name="Rectangle: Rounded Corners 19">
              <a:extLst>
                <a:ext uri="{FF2B5EF4-FFF2-40B4-BE49-F238E27FC236}">
                  <a16:creationId xmlns:a16="http://schemas.microsoft.com/office/drawing/2014/main" id="{E9994BE3-7892-AFCC-410C-1B126E0E5F73}"/>
                </a:ext>
              </a:extLst>
            </p:cNvPr>
            <p:cNvSpPr/>
            <p:nvPr/>
          </p:nvSpPr>
          <p:spPr>
            <a:xfrm>
              <a:off x="5434011" y="3642603"/>
              <a:ext cx="5829300" cy="2786772"/>
            </a:xfrm>
            <a:prstGeom prst="roundRect">
              <a:avLst>
                <a:gd name="adj" fmla="val 8106"/>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BA7869E-FAA8-0411-F3EE-DEA5019B9118}"/>
                </a:ext>
              </a:extLst>
            </p:cNvPr>
            <p:cNvSpPr txBox="1"/>
            <p:nvPr/>
          </p:nvSpPr>
          <p:spPr>
            <a:xfrm>
              <a:off x="5512247" y="3840820"/>
              <a:ext cx="5459156" cy="236218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Cách tính công trong trường hợp lực tác dụng lên vật có hướng cùng với hướng dịch chuyển của vật </a:t>
              </a:r>
              <a:r>
                <a:rPr lang="vi-VN" sz="20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 Fs</a:t>
              </a:r>
            </a:p>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Trong đó: F </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[N] </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là lực tác dụng vào vật, s</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[m]</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 là quãng đường vật dịch chuyển. </a:t>
              </a:r>
            </a:p>
          </p:txBody>
        </p:sp>
      </p:grpSp>
    </p:spTree>
    <p:extLst>
      <p:ext uri="{BB962C8B-B14F-4D97-AF65-F5344CB8AC3E}">
        <p14:creationId xmlns:p14="http://schemas.microsoft.com/office/powerpoint/2010/main" val="3299496799"/>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84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84000">
                                          <p:cBhvr additive="base">
                                            <p:cTn id="7" dur="2000" fill="hold"/>
                                            <p:tgtEl>
                                              <p:spTgt spid="8"/>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14:presetBounceEnd="84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84000">
                                          <p:cBhvr additive="base">
                                            <p:cTn id="11" dur="2000" fill="hold"/>
                                            <p:tgtEl>
                                              <p:spTgt spid="19"/>
                                            </p:tgtEl>
                                            <p:attrNameLst>
                                              <p:attrName>ppt_x</p:attrName>
                                            </p:attrNameLst>
                                          </p:cBhvr>
                                          <p:tavLst>
                                            <p:tav tm="0">
                                              <p:val>
                                                <p:strVal val="#ppt_x"/>
                                              </p:val>
                                            </p:tav>
                                            <p:tav tm="100000">
                                              <p:val>
                                                <p:strVal val="#ppt_x"/>
                                              </p:val>
                                            </p:tav>
                                          </p:tavLst>
                                        </p:anim>
                                        <p:anim calcmode="lin" valueType="num" p14:bounceEnd="84000">
                                          <p:cBhvr additive="base">
                                            <p:cTn id="12"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14000" fill="hold" nodeType="clickEffect" p14:presetBounceEnd="84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4000">
                                          <p:cBhvr additive="base">
                                            <p:cTn id="17" dur="2000" fill="hold"/>
                                            <p:tgtEl>
                                              <p:spTgt spid="21"/>
                                            </p:tgtEl>
                                            <p:attrNameLst>
                                              <p:attrName>ppt_x</p:attrName>
                                            </p:attrNameLst>
                                          </p:cBhvr>
                                          <p:tavLst>
                                            <p:tav tm="0">
                                              <p:val>
                                                <p:strVal val="#ppt_x"/>
                                              </p:val>
                                            </p:tav>
                                            <p:tav tm="100000">
                                              <p:val>
                                                <p:strVal val="#ppt_x"/>
                                              </p:val>
                                            </p:tav>
                                          </p:tavLst>
                                        </p:anim>
                                        <p:anim calcmode="lin" valueType="num" p14:bounceEnd="84000">
                                          <p:cBhvr additive="base">
                                            <p:cTn id="18"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accel="14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000" fill="hold"/>
                                            <p:tgtEl>
                                              <p:spTgt spid="19"/>
                                            </p:tgtEl>
                                            <p:attrNameLst>
                                              <p:attrName>ppt_x</p:attrName>
                                            </p:attrNameLst>
                                          </p:cBhvr>
                                          <p:tavLst>
                                            <p:tav tm="0">
                                              <p:val>
                                                <p:strVal val="#ppt_x"/>
                                              </p:val>
                                            </p:tav>
                                            <p:tav tm="100000">
                                              <p:val>
                                                <p:strVal val="#ppt_x"/>
                                              </p:val>
                                            </p:tav>
                                          </p:tavLst>
                                        </p:anim>
                                        <p:anim calcmode="lin" valueType="num">
                                          <p:cBhvr additive="base">
                                            <p:cTn id="12"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1400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2000" fill="hold"/>
                                            <p:tgtEl>
                                              <p:spTgt spid="21"/>
                                            </p:tgtEl>
                                            <p:attrNameLst>
                                              <p:attrName>ppt_x</p:attrName>
                                            </p:attrNameLst>
                                          </p:cBhvr>
                                          <p:tavLst>
                                            <p:tav tm="0">
                                              <p:val>
                                                <p:strVal val="#ppt_x"/>
                                              </p:val>
                                            </p:tav>
                                            <p:tav tm="100000">
                                              <p:val>
                                                <p:strVal val="#ppt_x"/>
                                              </p:val>
                                            </p:tav>
                                          </p:tavLst>
                                        </p:anim>
                                        <p:anim calcmode="lin" valueType="num">
                                          <p:cBhvr additive="base">
                                            <p:cTn id="18"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7"/>
            <a:ext cx="11842293" cy="10610939"/>
          </a:xfrm>
          <a:prstGeom prst="roundRect">
            <a:avLst>
              <a:gd name="adj" fmla="val 2873"/>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8BACA0B-A164-2D85-81DC-648A3A6BF02F}"/>
              </a:ext>
            </a:extLst>
          </p:cNvPr>
          <p:cNvGrpSpPr/>
          <p:nvPr/>
        </p:nvGrpSpPr>
        <p:grpSpPr>
          <a:xfrm>
            <a:off x="376178" y="409419"/>
            <a:ext cx="11439642" cy="1447954"/>
            <a:chOff x="376178" y="1104744"/>
            <a:chExt cx="11439642" cy="1447954"/>
          </a:xfrm>
        </p:grpSpPr>
        <p:sp>
          <p:nvSpPr>
            <p:cNvPr id="3" name="Rectangle: Rounded Corners 2">
              <a:extLst>
                <a:ext uri="{FF2B5EF4-FFF2-40B4-BE49-F238E27FC236}">
                  <a16:creationId xmlns:a16="http://schemas.microsoft.com/office/drawing/2014/main" id="{9BC5A875-83BF-BF1A-5840-C245F61CCD88}"/>
                </a:ext>
              </a:extLst>
            </p:cNvPr>
            <p:cNvSpPr/>
            <p:nvPr/>
          </p:nvSpPr>
          <p:spPr>
            <a:xfrm>
              <a:off x="376178" y="1104744"/>
              <a:ext cx="11439642" cy="1447954"/>
            </a:xfrm>
            <a:prstGeom prst="roundRect">
              <a:avLst>
                <a:gd name="adj" fmla="val 12968"/>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363EAC-AF46-54D3-2813-EDEE5BDEE7CC}"/>
                </a:ext>
              </a:extLst>
            </p:cNvPr>
            <p:cNvSpPr txBox="1"/>
            <p:nvPr/>
          </p:nvSpPr>
          <p:spPr>
            <a:xfrm>
              <a:off x="599086" y="1138462"/>
              <a:ext cx="11019079" cy="1331134"/>
            </a:xfrm>
            <a:prstGeom prst="rect">
              <a:avLst/>
            </a:prstGeom>
            <a:noFill/>
          </p:spPr>
          <p:txBody>
            <a:bodyPr wrap="square">
              <a:spAutoFit/>
            </a:bodyPr>
            <a:lstStyle/>
            <a:p>
              <a:pPr algn="just">
                <a:lnSpc>
                  <a:spcPct val="150000"/>
                </a:lnSpc>
              </a:pP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Trong trường hợp tổng quát, khi vectơ lực hợp với vectơ độ dịch chuyển 1 góc </a:t>
              </a:r>
              <a:r>
                <a:rPr lang="el-GR" sz="2800" dirty="0">
                  <a:solidFill>
                    <a:schemeClr val="tx1">
                      <a:lumMod val="50000"/>
                    </a:schemeClr>
                  </a:solidFill>
                  <a:latin typeface="#9Slide03 Arima Madurai Black" panose="00000A00000000000000" pitchFamily="2" charset="0"/>
                  <a:cs typeface="#9Slide03 Arima Madurai Black" panose="00000A00000000000000" pitchFamily="2" charset="0"/>
                </a:rPr>
                <a:t>θ</a:t>
              </a: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 thì ta sẽ có công thức tính công khác</a:t>
              </a:r>
              <a:endParaRPr lang="en-US" sz="28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15" name="Rectangle 2">
            <a:extLst>
              <a:ext uri="{FF2B5EF4-FFF2-40B4-BE49-F238E27FC236}">
                <a16:creationId xmlns:a16="http://schemas.microsoft.com/office/drawing/2014/main" id="{17A7AC97-F203-6947-AE85-3FDB9ADD3E08}"/>
              </a:ext>
            </a:extLst>
          </p:cNvPr>
          <p:cNvSpPr>
            <a:spLocks noChangeArrowheads="1"/>
          </p:cNvSpPr>
          <p:nvPr/>
        </p:nvSpPr>
        <p:spPr bwMode="auto">
          <a:xfrm>
            <a:off x="3876675" y="21426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19">
            <a:extLst>
              <a:ext uri="{FF2B5EF4-FFF2-40B4-BE49-F238E27FC236}">
                <a16:creationId xmlns:a16="http://schemas.microsoft.com/office/drawing/2014/main" id="{2DF8EDC7-1FAA-3592-4BF4-B63459C2BBAE}"/>
              </a:ext>
            </a:extLst>
          </p:cNvPr>
          <p:cNvSpPr/>
          <p:nvPr/>
        </p:nvSpPr>
        <p:spPr>
          <a:xfrm>
            <a:off x="242107" y="2154585"/>
            <a:ext cx="11707783" cy="40652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a:extLst>
              <a:ext uri="{FF2B5EF4-FFF2-40B4-BE49-F238E27FC236}">
                <a16:creationId xmlns:a16="http://schemas.microsoft.com/office/drawing/2014/main" id="{0A66D23F-7FB3-D24D-3073-F21386EA802E}"/>
              </a:ext>
            </a:extLst>
          </p:cNvPr>
          <p:cNvGraphicFramePr>
            <a:graphicFrameLocks noChangeAspect="1"/>
          </p:cNvGraphicFramePr>
          <p:nvPr>
            <p:extLst>
              <p:ext uri="{D42A27DB-BD31-4B8C-83A1-F6EECF244321}">
                <p14:modId xmlns:p14="http://schemas.microsoft.com/office/powerpoint/2010/main" val="2830455204"/>
              </p:ext>
            </p:extLst>
          </p:nvPr>
        </p:nvGraphicFramePr>
        <p:xfrm>
          <a:off x="1481903" y="2370561"/>
          <a:ext cx="9228194" cy="3457323"/>
        </p:xfrm>
        <a:graphic>
          <a:graphicData uri="http://schemas.openxmlformats.org/presentationml/2006/ole">
            <mc:AlternateContent xmlns:mc="http://schemas.openxmlformats.org/markup-compatibility/2006">
              <mc:Choice xmlns:v="urn:schemas-microsoft-com:vml" Requires="v">
                <p:oleObj name="Bitmap Image" r:id="rId3" imgW="4845299" imgH="1809843" progId="Paint.Picture">
                  <p:embed/>
                </p:oleObj>
              </mc:Choice>
              <mc:Fallback>
                <p:oleObj name="Bitmap Image" r:id="rId3" imgW="4845299" imgH="1809843"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1903" y="2370561"/>
                        <a:ext cx="9228194" cy="3457323"/>
                      </a:xfrm>
                      <a:prstGeom prst="rect">
                        <a:avLst/>
                      </a:prstGeom>
                      <a:noFill/>
                    </p:spPr>
                  </p:pic>
                </p:oleObj>
              </mc:Fallback>
            </mc:AlternateContent>
          </a:graphicData>
        </a:graphic>
      </p:graphicFrame>
      <p:grpSp>
        <p:nvGrpSpPr>
          <p:cNvPr id="21" name="Group 20">
            <a:extLst>
              <a:ext uri="{FF2B5EF4-FFF2-40B4-BE49-F238E27FC236}">
                <a16:creationId xmlns:a16="http://schemas.microsoft.com/office/drawing/2014/main" id="{03DCE764-E7CC-4E4F-8BB6-0A507BA9F323}"/>
              </a:ext>
            </a:extLst>
          </p:cNvPr>
          <p:cNvGrpSpPr/>
          <p:nvPr/>
        </p:nvGrpSpPr>
        <p:grpSpPr>
          <a:xfrm>
            <a:off x="410726" y="7082519"/>
            <a:ext cx="11370548" cy="3529238"/>
            <a:chOff x="372270" y="4876846"/>
            <a:chExt cx="3437731" cy="1754890"/>
          </a:xfrm>
        </p:grpSpPr>
        <p:sp>
          <p:nvSpPr>
            <p:cNvPr id="22" name="Rectangle: Rounded Corners 21">
              <a:extLst>
                <a:ext uri="{FF2B5EF4-FFF2-40B4-BE49-F238E27FC236}">
                  <a16:creationId xmlns:a16="http://schemas.microsoft.com/office/drawing/2014/main" id="{01CAB39F-7791-51E3-B74A-120BF66740C8}"/>
                </a:ext>
              </a:extLst>
            </p:cNvPr>
            <p:cNvSpPr/>
            <p:nvPr/>
          </p:nvSpPr>
          <p:spPr>
            <a:xfrm>
              <a:off x="372271" y="4876846"/>
              <a:ext cx="3437730" cy="1754890"/>
            </a:xfrm>
            <a:prstGeom prst="roundRect">
              <a:avLst>
                <a:gd name="adj" fmla="val 5339"/>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D5545F-F652-7F99-4D4D-30ADB0064841}"/>
                </a:ext>
              </a:extLst>
            </p:cNvPr>
            <p:cNvSpPr/>
            <p:nvPr/>
          </p:nvSpPr>
          <p:spPr>
            <a:xfrm>
              <a:off x="372270" y="4989432"/>
              <a:ext cx="3437730" cy="36825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Công thức tính công trong trường hợp tổng quát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32A60F2-1518-010E-4B8B-FC4521CA8119}"/>
                  </a:ext>
                </a:extLst>
              </p:cNvPr>
              <p:cNvSpPr txBox="1"/>
              <p:nvPr/>
            </p:nvSpPr>
            <p:spPr>
              <a:xfrm>
                <a:off x="558423" y="8123551"/>
                <a:ext cx="11094290" cy="1438855"/>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a:solidFill>
                      <a:schemeClr val="accent4">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 mặt toán học, công của một lực được đo bằng tích của 3 đại lượng: độ lớn lực tác dụng F, độ lớn độ dịch chuyển d và cosin góc hợp bởi vectơ lực tác dụng và vectơ độ dịch chuyển theo công thức:</a:t>
                </a:r>
                <a:r>
                  <a:rPr lang="en-US" sz="2000">
                    <a:solidFill>
                      <a:schemeClr val="accent4">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b="1">
                    <a:solidFill>
                      <a:srgbClr val="FF0000"/>
                    </a:solidFill>
                    <a:effectLst/>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A = F.d.cos</a:t>
                </a:r>
                <a14:m>
                  <m:oMath xmlns:m="http://schemas.openxmlformats.org/officeDocument/2006/math">
                    <m:r>
                      <a:rPr lang="vi-VN" sz="2000" b="1" i="1">
                        <a:solidFill>
                          <a:srgbClr val="FF0000"/>
                        </a:solidFill>
                        <a:effectLst/>
                        <a:highlight>
                          <a:srgbClr val="FFFF00"/>
                        </a:highlight>
                        <a:latin typeface="Cambria Math" panose="02040503050406030204" pitchFamily="18" charset="0"/>
                        <a:ea typeface="Calibri" panose="020F0502020204030204" pitchFamily="34" charset="0"/>
                        <a:cs typeface="Times New Roman" panose="02020603050405020304" pitchFamily="18" charset="0"/>
                      </a:rPr>
                      <m:t>𝛉</m:t>
                    </m:r>
                  </m:oMath>
                </a14:m>
                <a:r>
                  <a:rPr lang="vi-VN" sz="2000" b="1">
                    <a:solidFill>
                      <a:srgbClr val="FF0000"/>
                    </a:solidFill>
                    <a:effectLst/>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lang="en-US" sz="200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mc:Choice>
        <mc:Fallback xmlns="">
          <p:sp>
            <p:nvSpPr>
              <p:cNvPr id="28" name="TextBox 27">
                <a:extLst>
                  <a:ext uri="{FF2B5EF4-FFF2-40B4-BE49-F238E27FC236}">
                    <a16:creationId xmlns:a16="http://schemas.microsoft.com/office/drawing/2014/main" id="{F32A60F2-1518-010E-4B8B-FC4521CA8119}"/>
                  </a:ext>
                </a:extLst>
              </p:cNvPr>
              <p:cNvSpPr txBox="1">
                <a:spLocks noRot="1" noChangeAspect="1" noMove="1" noResize="1" noEditPoints="1" noAdjustHandles="1" noChangeArrowheads="1" noChangeShapeType="1" noTextEdit="1"/>
              </p:cNvSpPr>
              <p:nvPr/>
            </p:nvSpPr>
            <p:spPr>
              <a:xfrm>
                <a:off x="558423" y="8123551"/>
                <a:ext cx="11094290" cy="1438855"/>
              </a:xfrm>
              <a:prstGeom prst="rect">
                <a:avLst/>
              </a:prstGeom>
              <a:blipFill>
                <a:blip r:embed="rId5"/>
                <a:stretch>
                  <a:fillRect l="-495" r="-549" b="-7627"/>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897DA690-344D-D819-B19B-997BBED0B669}"/>
              </a:ext>
            </a:extLst>
          </p:cNvPr>
          <p:cNvSpPr txBox="1"/>
          <p:nvPr/>
        </p:nvSpPr>
        <p:spPr>
          <a:xfrm>
            <a:off x="622704" y="9562406"/>
            <a:ext cx="11094290" cy="977191"/>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sz="200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Lưu ý:</a:t>
            </a:r>
            <a:r>
              <a:rPr lang="en-US" sz="200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a:solidFill>
                  <a:schemeClr val="accent4">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Khi vật chuyển động thẳng theo một chiều thì độ dịch chuyển d chính bằng quãng đường đi được s. Công được tính bằng công thức: A=F.s.cos </a:t>
            </a:r>
            <a:r>
              <a:rPr lang="el-GR" sz="2000">
                <a:solidFill>
                  <a:schemeClr val="accent4">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θ</a:t>
            </a:r>
          </a:p>
        </p:txBody>
      </p:sp>
    </p:spTree>
    <p:extLst>
      <p:ext uri="{BB962C8B-B14F-4D97-AF65-F5344CB8AC3E}">
        <p14:creationId xmlns:p14="http://schemas.microsoft.com/office/powerpoint/2010/main" val="767437475"/>
      </p:ext>
    </p:extLst>
  </p:cSld>
  <p:clrMapOvr>
    <a:masterClrMapping/>
  </p:clrMapOvr>
  <p:transition spd="med">
    <p:pull di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3934368"/>
            <a:ext cx="11842293" cy="10610939"/>
          </a:xfrm>
          <a:prstGeom prst="roundRect">
            <a:avLst>
              <a:gd name="adj" fmla="val 2873"/>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8BACA0B-A164-2D85-81DC-648A3A6BF02F}"/>
              </a:ext>
            </a:extLst>
          </p:cNvPr>
          <p:cNvGrpSpPr/>
          <p:nvPr/>
        </p:nvGrpSpPr>
        <p:grpSpPr>
          <a:xfrm>
            <a:off x="376178" y="-3741666"/>
            <a:ext cx="11439642" cy="1447954"/>
            <a:chOff x="376178" y="1104744"/>
            <a:chExt cx="11439642" cy="1447954"/>
          </a:xfrm>
        </p:grpSpPr>
        <p:sp>
          <p:nvSpPr>
            <p:cNvPr id="3" name="Rectangle: Rounded Corners 2">
              <a:extLst>
                <a:ext uri="{FF2B5EF4-FFF2-40B4-BE49-F238E27FC236}">
                  <a16:creationId xmlns:a16="http://schemas.microsoft.com/office/drawing/2014/main" id="{9BC5A875-83BF-BF1A-5840-C245F61CCD88}"/>
                </a:ext>
              </a:extLst>
            </p:cNvPr>
            <p:cNvSpPr/>
            <p:nvPr/>
          </p:nvSpPr>
          <p:spPr>
            <a:xfrm>
              <a:off x="376178" y="1104744"/>
              <a:ext cx="11439642" cy="1447954"/>
            </a:xfrm>
            <a:prstGeom prst="roundRect">
              <a:avLst>
                <a:gd name="adj" fmla="val 12968"/>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D363EAC-AF46-54D3-2813-EDEE5BDEE7CC}"/>
                </a:ext>
              </a:extLst>
            </p:cNvPr>
            <p:cNvSpPr txBox="1"/>
            <p:nvPr/>
          </p:nvSpPr>
          <p:spPr>
            <a:xfrm>
              <a:off x="599086" y="1138462"/>
              <a:ext cx="11019079" cy="1331134"/>
            </a:xfrm>
            <a:prstGeom prst="rect">
              <a:avLst/>
            </a:prstGeom>
            <a:noFill/>
          </p:spPr>
          <p:txBody>
            <a:bodyPr wrap="square">
              <a:spAutoFit/>
            </a:bodyP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Trong trường hợp tổng quát, khi vectơ lực hợp với vectơ độ dịch chuyển 1 góc </a:t>
              </a:r>
              <a:r>
                <a:rPr lang="el-GR" sz="2800">
                  <a:solidFill>
                    <a:schemeClr val="tx1">
                      <a:lumMod val="50000"/>
                    </a:schemeClr>
                  </a:solidFill>
                  <a:latin typeface="#9Slide03 Arima Madurai Black" panose="00000A00000000000000" pitchFamily="2" charset="0"/>
                  <a:cs typeface="#9Slide03 Arima Madurai Black" panose="00000A00000000000000" pitchFamily="2" charset="0"/>
                </a:rPr>
                <a:t>θ</a:t>
              </a: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 thì ta sẽ có công thức tính công khác</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
        <p:nvSpPr>
          <p:cNvPr id="20" name="Rectangle 19">
            <a:extLst>
              <a:ext uri="{FF2B5EF4-FFF2-40B4-BE49-F238E27FC236}">
                <a16:creationId xmlns:a16="http://schemas.microsoft.com/office/drawing/2014/main" id="{2DF8EDC7-1FAA-3592-4BF4-B63459C2BBAE}"/>
              </a:ext>
            </a:extLst>
          </p:cNvPr>
          <p:cNvSpPr/>
          <p:nvPr/>
        </p:nvSpPr>
        <p:spPr>
          <a:xfrm>
            <a:off x="242107" y="0"/>
            <a:ext cx="11707783" cy="42806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a:extLst>
              <a:ext uri="{FF2B5EF4-FFF2-40B4-BE49-F238E27FC236}">
                <a16:creationId xmlns:a16="http://schemas.microsoft.com/office/drawing/2014/main" id="{0A66D23F-7FB3-D24D-3073-F21386EA802E}"/>
              </a:ext>
            </a:extLst>
          </p:cNvPr>
          <p:cNvGraphicFramePr>
            <a:graphicFrameLocks noChangeAspect="1"/>
          </p:cNvGraphicFramePr>
          <p:nvPr>
            <p:extLst>
              <p:ext uri="{D42A27DB-BD31-4B8C-83A1-F6EECF244321}">
                <p14:modId xmlns:p14="http://schemas.microsoft.com/office/powerpoint/2010/main" val="1809029252"/>
              </p:ext>
            </p:extLst>
          </p:nvPr>
        </p:nvGraphicFramePr>
        <p:xfrm>
          <a:off x="2265839" y="1"/>
          <a:ext cx="7660322" cy="2869924"/>
        </p:xfrm>
        <a:graphic>
          <a:graphicData uri="http://schemas.openxmlformats.org/presentationml/2006/ole">
            <mc:AlternateContent xmlns:mc="http://schemas.openxmlformats.org/markup-compatibility/2006">
              <mc:Choice xmlns:v="urn:schemas-microsoft-com:vml" Requires="v">
                <p:oleObj name="Bitmap Image" r:id="rId3" imgW="4845299" imgH="1809843" progId="Paint.Picture">
                  <p:embed/>
                </p:oleObj>
              </mc:Choice>
              <mc:Fallback>
                <p:oleObj name="Bitmap Image" r:id="rId3" imgW="4845299" imgH="1809843" progId="Paint.Picture">
                  <p:embed/>
                  <p:pic>
                    <p:nvPicPr>
                      <p:cNvPr id="18" name="Object 17">
                        <a:extLst>
                          <a:ext uri="{FF2B5EF4-FFF2-40B4-BE49-F238E27FC236}">
                            <a16:creationId xmlns:a16="http://schemas.microsoft.com/office/drawing/2014/main" id="{0A66D23F-7FB3-D24D-3073-F21386EA8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5839" y="1"/>
                        <a:ext cx="7660322" cy="2869924"/>
                      </a:xfrm>
                      <a:prstGeom prst="rect">
                        <a:avLst/>
                      </a:prstGeom>
                      <a:noFill/>
                    </p:spPr>
                  </p:pic>
                </p:oleObj>
              </mc:Fallback>
            </mc:AlternateContent>
          </a:graphicData>
        </a:graphic>
      </p:graphicFrame>
      <p:grpSp>
        <p:nvGrpSpPr>
          <p:cNvPr id="21" name="Group 20">
            <a:extLst>
              <a:ext uri="{FF2B5EF4-FFF2-40B4-BE49-F238E27FC236}">
                <a16:creationId xmlns:a16="http://schemas.microsoft.com/office/drawing/2014/main" id="{03DCE764-E7CC-4E4F-8BB6-0A507BA9F323}"/>
              </a:ext>
            </a:extLst>
          </p:cNvPr>
          <p:cNvGrpSpPr/>
          <p:nvPr/>
        </p:nvGrpSpPr>
        <p:grpSpPr>
          <a:xfrm>
            <a:off x="410726" y="2931434"/>
            <a:ext cx="11370548" cy="3529238"/>
            <a:chOff x="372270" y="4876846"/>
            <a:chExt cx="3437731" cy="1754890"/>
          </a:xfrm>
        </p:grpSpPr>
        <p:sp>
          <p:nvSpPr>
            <p:cNvPr id="22" name="Rectangle: Rounded Corners 21">
              <a:extLst>
                <a:ext uri="{FF2B5EF4-FFF2-40B4-BE49-F238E27FC236}">
                  <a16:creationId xmlns:a16="http://schemas.microsoft.com/office/drawing/2014/main" id="{01CAB39F-7791-51E3-B74A-120BF66740C8}"/>
                </a:ext>
              </a:extLst>
            </p:cNvPr>
            <p:cNvSpPr/>
            <p:nvPr/>
          </p:nvSpPr>
          <p:spPr>
            <a:xfrm>
              <a:off x="372271" y="4876846"/>
              <a:ext cx="3437730" cy="1754890"/>
            </a:xfrm>
            <a:prstGeom prst="roundRect">
              <a:avLst>
                <a:gd name="adj" fmla="val 5339"/>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7D5545F-F652-7F99-4D4D-30ADB0064841}"/>
                </a:ext>
              </a:extLst>
            </p:cNvPr>
            <p:cNvSpPr/>
            <p:nvPr/>
          </p:nvSpPr>
          <p:spPr>
            <a:xfrm>
              <a:off x="372270" y="4989432"/>
              <a:ext cx="3437730" cy="36825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Công thức tính công trong trường hợp tổng quát</a:t>
              </a:r>
            </a:p>
          </p:txBody>
        </p:sp>
      </p:grpSp>
      <p:sp>
        <p:nvSpPr>
          <p:cNvPr id="28" name="TextBox 27">
            <a:extLst>
              <a:ext uri="{FF2B5EF4-FFF2-40B4-BE49-F238E27FC236}">
                <a16:creationId xmlns:a16="http://schemas.microsoft.com/office/drawing/2014/main" id="{F32A60F2-1518-010E-4B8B-FC4521CA8119}"/>
              </a:ext>
            </a:extLst>
          </p:cNvPr>
          <p:cNvSpPr txBox="1"/>
          <p:nvPr/>
        </p:nvSpPr>
        <p:spPr>
          <a:xfrm>
            <a:off x="558423" y="3972466"/>
            <a:ext cx="11094290" cy="1438855"/>
          </a:xfrm>
          <a:prstGeom prst="rect">
            <a:avLst/>
          </a:prstGeom>
          <a:noFill/>
        </p:spPr>
        <p:txBody>
          <a:bodyPr wrap="square">
            <a:spAutoFit/>
          </a:bodyPr>
          <a:lstStyle/>
          <a:p>
            <a:pPr algn="just">
              <a:lnSpc>
                <a:spcPct val="150000"/>
              </a:lnSpc>
            </a:pPr>
            <a:r>
              <a:rPr lang="vi-VN" sz="2000" dirty="0">
                <a:solidFill>
                  <a:schemeClr val="accent4">
                    <a:lumMod val="50000"/>
                  </a:schemeClr>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 mặt toán học, công của một lực được đo bằng tích của 3 đại lượng: độ lớn lực tác dụng F, độ lớn độ dịch chuyển d và cosin góc hợp bởi vectơ lực tác dụng và vectơ độ dịch chuyển theo công thức</a:t>
            </a:r>
            <a:r>
              <a:rPr lang="en-US" sz="2000" dirty="0">
                <a:solidFill>
                  <a:schemeClr val="accent4">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b="1" dirty="0">
                <a:solidFill>
                  <a:srgbClr val="FF0000"/>
                </a:solidFill>
                <a:effectLst/>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A = Fd.cos</a:t>
            </a:r>
            <a:r>
              <a:rPr lang="el-GR" sz="2000" dirty="0">
                <a:solidFill>
                  <a:srgbClr val="FF0000"/>
                </a:solidFill>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θ</a:t>
            </a:r>
            <a:endParaRPr lang="en-US" sz="20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29" name="TextBox 28">
            <a:extLst>
              <a:ext uri="{FF2B5EF4-FFF2-40B4-BE49-F238E27FC236}">
                <a16:creationId xmlns:a16="http://schemas.microsoft.com/office/drawing/2014/main" id="{897DA690-344D-D819-B19B-997BBED0B669}"/>
              </a:ext>
            </a:extLst>
          </p:cNvPr>
          <p:cNvSpPr txBox="1"/>
          <p:nvPr/>
        </p:nvSpPr>
        <p:spPr>
          <a:xfrm>
            <a:off x="622704" y="5411321"/>
            <a:ext cx="11094290" cy="977191"/>
          </a:xfrm>
          <a:prstGeom prst="rect">
            <a:avLst/>
          </a:prstGeom>
          <a:noFill/>
        </p:spPr>
        <p:txBody>
          <a:bodyPr wrap="square">
            <a:spAutoFit/>
          </a:bodyPr>
          <a:lstStyle/>
          <a:p>
            <a:pPr algn="just">
              <a:lnSpc>
                <a:spcPct val="150000"/>
              </a:lnSpc>
            </a:pPr>
            <a:r>
              <a:rPr lang="vi-VN" sz="2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Lưu ý:</a:t>
            </a:r>
            <a:r>
              <a:rPr lang="en-US" sz="20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dirty="0">
                <a:solidFill>
                  <a:schemeClr val="accent4">
                    <a:lumMod val="50000"/>
                  </a:schemeClr>
                </a:solidFill>
                <a:latin typeface="#9Slide03 Arima Madurai Black" panose="00000A00000000000000" pitchFamily="2" charset="0"/>
                <a:ea typeface="Calibri" panose="020F0502020204030204" pitchFamily="34" charset="0"/>
                <a:cs typeface="#9Slide03 Arima Madurai Black" panose="00000A00000000000000" pitchFamily="2" charset="0"/>
              </a:rPr>
              <a:t>Khi vật chuyển động thẳng theo một chiều thì độ dịch chuyển d chính bằng quãng đường đi được s. Công được tính bằng công thức: </a:t>
            </a:r>
            <a:r>
              <a:rPr lang="vi-VN" sz="2000" dirty="0">
                <a:solidFill>
                  <a:srgbClr val="FF0000"/>
                </a:solidFill>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A</a:t>
            </a:r>
            <a:r>
              <a:rPr lang="en-US" sz="2000" dirty="0">
                <a:solidFill>
                  <a:srgbClr val="FF0000"/>
                </a:solidFill>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dirty="0">
                <a:solidFill>
                  <a:srgbClr val="FF0000"/>
                </a:solidFill>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a:t>
            </a:r>
            <a:r>
              <a:rPr lang="en-US" sz="2000" dirty="0">
                <a:solidFill>
                  <a:srgbClr val="FF0000"/>
                </a:solidFill>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vi-VN" sz="2000" dirty="0">
                <a:solidFill>
                  <a:srgbClr val="FF0000"/>
                </a:solidFill>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F.s.cos </a:t>
            </a:r>
            <a:r>
              <a:rPr lang="el-GR" sz="2000" dirty="0">
                <a:solidFill>
                  <a:srgbClr val="FF0000"/>
                </a:solidFill>
                <a:highlight>
                  <a:srgbClr val="FFFF00"/>
                </a:highlight>
                <a:latin typeface="#9Slide03 Arima Madurai Black" panose="00000A00000000000000" pitchFamily="2" charset="0"/>
                <a:ea typeface="Calibri" panose="020F0502020204030204" pitchFamily="34" charset="0"/>
                <a:cs typeface="#9Slide03 Arima Madurai Black" panose="00000A00000000000000" pitchFamily="2" charset="0"/>
              </a:rPr>
              <a:t>θ</a:t>
            </a:r>
          </a:p>
        </p:txBody>
      </p:sp>
      <p:sp>
        <p:nvSpPr>
          <p:cNvPr id="2" name="Rectangle 1">
            <a:extLst>
              <a:ext uri="{FF2B5EF4-FFF2-40B4-BE49-F238E27FC236}">
                <a16:creationId xmlns:a16="http://schemas.microsoft.com/office/drawing/2014/main" id="{344F32CB-8BCB-366A-D35A-3183A4D3C6FB}"/>
              </a:ext>
            </a:extLst>
          </p:cNvPr>
          <p:cNvSpPr/>
          <p:nvPr/>
        </p:nvSpPr>
        <p:spPr>
          <a:xfrm>
            <a:off x="12399736" y="-561975"/>
            <a:ext cx="7296150"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ông cơ học là gì? Công thức tính Công cơ học và Bài tập vận dụng - Vật lý  8 bài 13">
            <a:extLst>
              <a:ext uri="{FF2B5EF4-FFF2-40B4-BE49-F238E27FC236}">
                <a16:creationId xmlns:a16="http://schemas.microsoft.com/office/drawing/2014/main" id="{92FEE1D6-3273-AEF4-BCA0-AD85AF597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976" y="226219"/>
            <a:ext cx="4088533" cy="641506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988D632-D719-E188-FF82-BDEE202AAF4C}"/>
              </a:ext>
            </a:extLst>
          </p:cNvPr>
          <p:cNvGrpSpPr/>
          <p:nvPr/>
        </p:nvGrpSpPr>
        <p:grpSpPr>
          <a:xfrm>
            <a:off x="14342556" y="452640"/>
            <a:ext cx="6659727" cy="1252513"/>
            <a:chOff x="5169528" y="379673"/>
            <a:chExt cx="6659727" cy="1252513"/>
          </a:xfrm>
        </p:grpSpPr>
        <p:sp>
          <p:nvSpPr>
            <p:cNvPr id="7" name="Rectangle: Rounded Corners 6">
              <a:extLst>
                <a:ext uri="{FF2B5EF4-FFF2-40B4-BE49-F238E27FC236}">
                  <a16:creationId xmlns:a16="http://schemas.microsoft.com/office/drawing/2014/main" id="{A62D473F-EA92-C1A1-CE3B-32A07292C55E}"/>
                </a:ext>
              </a:extLst>
            </p:cNvPr>
            <p:cNvSpPr/>
            <p:nvPr/>
          </p:nvSpPr>
          <p:spPr>
            <a:xfrm>
              <a:off x="5169528" y="379673"/>
              <a:ext cx="6659727" cy="1252513"/>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8" name="TextBox 7">
              <a:extLst>
                <a:ext uri="{FF2B5EF4-FFF2-40B4-BE49-F238E27FC236}">
                  <a16:creationId xmlns:a16="http://schemas.microsoft.com/office/drawing/2014/main" id="{226F3382-C299-9CF5-AFC5-E54930E70481}"/>
                </a:ext>
              </a:extLst>
            </p:cNvPr>
            <p:cNvSpPr txBox="1"/>
            <p:nvPr/>
          </p:nvSpPr>
          <p:spPr>
            <a:xfrm>
              <a:off x="5252057" y="517333"/>
              <a:ext cx="6494670" cy="977191"/>
            </a:xfrm>
            <a:prstGeom prst="rect">
              <a:avLst/>
            </a:prstGeom>
            <a:noFill/>
          </p:spPr>
          <p:txBody>
            <a:bodyPr wrap="square">
              <a:spAutoFit/>
            </a:body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Em hãy đọc SGK và cho biết công cơ học là gì? Từ đó suy ra được đơn vị của công</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4082007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7276598A-ED44-5892-9952-9D61FE4BE510}"/>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Rectangle 5">
            <a:extLst>
              <a:ext uri="{FF2B5EF4-FFF2-40B4-BE49-F238E27FC236}">
                <a16:creationId xmlns:a16="http://schemas.microsoft.com/office/drawing/2014/main" id="{E7AC9EEA-03D9-4490-0313-71B551D9580F}"/>
              </a:ext>
            </a:extLst>
          </p:cNvPr>
          <p:cNvSpPr/>
          <p:nvPr/>
        </p:nvSpPr>
        <p:spPr>
          <a:xfrm>
            <a:off x="4895850" y="-561975"/>
            <a:ext cx="7296150"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B91F1CA-6890-46A1-3579-1E6160B50EEE}"/>
              </a:ext>
            </a:extLst>
          </p:cNvPr>
          <p:cNvGrpSpPr/>
          <p:nvPr/>
        </p:nvGrpSpPr>
        <p:grpSpPr>
          <a:xfrm>
            <a:off x="5169528" y="452640"/>
            <a:ext cx="6659727" cy="1252513"/>
            <a:chOff x="5169528" y="379673"/>
            <a:chExt cx="6659727" cy="1252513"/>
          </a:xfrm>
        </p:grpSpPr>
        <p:sp>
          <p:nvSpPr>
            <p:cNvPr id="15" name="Rectangle: Rounded Corners 14">
              <a:extLst>
                <a:ext uri="{FF2B5EF4-FFF2-40B4-BE49-F238E27FC236}">
                  <a16:creationId xmlns:a16="http://schemas.microsoft.com/office/drawing/2014/main" id="{6CE5FAA2-9E2B-E0CC-8462-BB6198F726F7}"/>
                </a:ext>
              </a:extLst>
            </p:cNvPr>
            <p:cNvSpPr/>
            <p:nvPr/>
          </p:nvSpPr>
          <p:spPr>
            <a:xfrm>
              <a:off x="5169528" y="379673"/>
              <a:ext cx="6659727" cy="1252513"/>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16" name="TextBox 15">
              <a:extLst>
                <a:ext uri="{FF2B5EF4-FFF2-40B4-BE49-F238E27FC236}">
                  <a16:creationId xmlns:a16="http://schemas.microsoft.com/office/drawing/2014/main" id="{69F67964-0084-DBBE-6742-01717EDC3463}"/>
                </a:ext>
              </a:extLst>
            </p:cNvPr>
            <p:cNvSpPr txBox="1"/>
            <p:nvPr/>
          </p:nvSpPr>
          <p:spPr>
            <a:xfrm>
              <a:off x="5252057" y="517333"/>
              <a:ext cx="6494670" cy="977191"/>
            </a:xfrm>
            <a:prstGeom prst="rect">
              <a:avLst/>
            </a:prstGeom>
            <a:noFill/>
          </p:spPr>
          <p:txBody>
            <a:bodyPr wrap="square">
              <a:spAutoFit/>
            </a:body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Em hãy đọc SGK và cho biết công cơ học là gì? Từ đó suy ra được đơn vị của công</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2050" name="Picture 2" descr="Công cơ học là gì? Công thức tính Công cơ học và Bài tập vận dụng - Vật lý  8 bài 13">
            <a:extLst>
              <a:ext uri="{FF2B5EF4-FFF2-40B4-BE49-F238E27FC236}">
                <a16:creationId xmlns:a16="http://schemas.microsoft.com/office/drawing/2014/main" id="{296E21F1-E252-646A-0876-6D68FA86F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60" y="226219"/>
            <a:ext cx="4088533" cy="641506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F245214-85EC-05DC-A8F1-B50B3A9DE1AE}"/>
              </a:ext>
            </a:extLst>
          </p:cNvPr>
          <p:cNvGrpSpPr/>
          <p:nvPr/>
        </p:nvGrpSpPr>
        <p:grpSpPr>
          <a:xfrm>
            <a:off x="5169529" y="1963753"/>
            <a:ext cx="6659726" cy="4510265"/>
            <a:chOff x="5169529" y="1963753"/>
            <a:chExt cx="6659726" cy="4510265"/>
          </a:xfrm>
        </p:grpSpPr>
        <p:grpSp>
          <p:nvGrpSpPr>
            <p:cNvPr id="22" name="Group 21">
              <a:extLst>
                <a:ext uri="{FF2B5EF4-FFF2-40B4-BE49-F238E27FC236}">
                  <a16:creationId xmlns:a16="http://schemas.microsoft.com/office/drawing/2014/main" id="{B74BAA44-455A-E5E7-AF59-505638DBB690}"/>
                </a:ext>
              </a:extLst>
            </p:cNvPr>
            <p:cNvGrpSpPr/>
            <p:nvPr/>
          </p:nvGrpSpPr>
          <p:grpSpPr>
            <a:xfrm>
              <a:off x="5169529" y="1963753"/>
              <a:ext cx="6659726" cy="4510265"/>
              <a:chOff x="5169529" y="1830403"/>
              <a:chExt cx="6659726" cy="4510265"/>
            </a:xfrm>
          </p:grpSpPr>
          <p:sp>
            <p:nvSpPr>
              <p:cNvPr id="10" name="Rectangle: Rounded Corners 9">
                <a:extLst>
                  <a:ext uri="{FF2B5EF4-FFF2-40B4-BE49-F238E27FC236}">
                    <a16:creationId xmlns:a16="http://schemas.microsoft.com/office/drawing/2014/main" id="{AF5DB1F5-328F-0046-9F55-A992FC81FD01}"/>
                  </a:ext>
                </a:extLst>
              </p:cNvPr>
              <p:cNvSpPr/>
              <p:nvPr/>
            </p:nvSpPr>
            <p:spPr>
              <a:xfrm>
                <a:off x="5169529" y="1830404"/>
                <a:ext cx="6659726" cy="4510264"/>
              </a:xfrm>
              <a:prstGeom prst="roundRect">
                <a:avLst>
                  <a:gd name="adj" fmla="val 3932"/>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F484BC2-53B4-FCD8-88DF-2A42954CDF9E}"/>
                  </a:ext>
                </a:extLst>
              </p:cNvPr>
              <p:cNvGrpSpPr/>
              <p:nvPr/>
            </p:nvGrpSpPr>
            <p:grpSpPr>
              <a:xfrm>
                <a:off x="5958587" y="1830403"/>
                <a:ext cx="5245481" cy="673017"/>
                <a:chOff x="5958587" y="1830403"/>
                <a:chExt cx="5245481" cy="673017"/>
              </a:xfrm>
            </p:grpSpPr>
            <p:sp>
              <p:nvSpPr>
                <p:cNvPr id="11" name="Freeform: Shape 10">
                  <a:extLst>
                    <a:ext uri="{FF2B5EF4-FFF2-40B4-BE49-F238E27FC236}">
                      <a16:creationId xmlns:a16="http://schemas.microsoft.com/office/drawing/2014/main" id="{BB62EE47-B7D6-191E-3F68-C797AAB5359C}"/>
                    </a:ext>
                  </a:extLst>
                </p:cNvPr>
                <p:cNvSpPr/>
                <p:nvPr/>
              </p:nvSpPr>
              <p:spPr>
                <a:xfrm>
                  <a:off x="6191249" y="1830403"/>
                  <a:ext cx="4780154" cy="673017"/>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01507F5F-1451-227F-2F90-F9635EAF0F6C}"/>
                    </a:ext>
                  </a:extLst>
                </p:cNvPr>
                <p:cNvSpPr txBox="1"/>
                <p:nvPr/>
              </p:nvSpPr>
              <p:spPr>
                <a:xfrm>
                  <a:off x="5958587" y="1961150"/>
                  <a:ext cx="5245481" cy="523220"/>
                </a:xfrm>
                <a:prstGeom prst="rect">
                  <a:avLst/>
                </a:prstGeom>
                <a:noFill/>
              </p:spPr>
              <p:txBody>
                <a:bodyPr wrap="square">
                  <a:spAutoFit/>
                </a:bodyPr>
                <a:lstStyle/>
                <a:p>
                  <a:pPr algn="ctr"/>
                  <a:r>
                    <a:rPr lang="en-US" sz="2800">
                      <a:solidFill>
                        <a:schemeClr val="bg1"/>
                      </a:solidFill>
                      <a:latin typeface="#9Slide03 Arima Madurai Black" panose="00000A00000000000000" pitchFamily="2" charset="0"/>
                      <a:cs typeface="#9Slide03 Arima Madurai Black" panose="00000A00000000000000" pitchFamily="2" charset="0"/>
                    </a:rPr>
                    <a:t>TRẢ LỜI</a:t>
                  </a:r>
                </a:p>
              </p:txBody>
            </p:sp>
          </p:grpSp>
        </p:grpSp>
        <p:grpSp>
          <p:nvGrpSpPr>
            <p:cNvPr id="14" name="Group 13">
              <a:extLst>
                <a:ext uri="{FF2B5EF4-FFF2-40B4-BE49-F238E27FC236}">
                  <a16:creationId xmlns:a16="http://schemas.microsoft.com/office/drawing/2014/main" id="{FE2A5A4E-8E10-6D6A-1599-2080411369D1}"/>
                </a:ext>
              </a:extLst>
            </p:cNvPr>
            <p:cNvGrpSpPr/>
            <p:nvPr/>
          </p:nvGrpSpPr>
          <p:grpSpPr>
            <a:xfrm>
              <a:off x="5308992" y="2850574"/>
              <a:ext cx="6380797" cy="1582752"/>
              <a:chOff x="5308992" y="2634167"/>
              <a:chExt cx="6380797" cy="1582752"/>
            </a:xfrm>
          </p:grpSpPr>
          <p:sp>
            <p:nvSpPr>
              <p:cNvPr id="20" name="Rectangle: Rounded Corners 19">
                <a:extLst>
                  <a:ext uri="{FF2B5EF4-FFF2-40B4-BE49-F238E27FC236}">
                    <a16:creationId xmlns:a16="http://schemas.microsoft.com/office/drawing/2014/main" id="{E9994BE3-7892-AFCC-410C-1B126E0E5F73}"/>
                  </a:ext>
                </a:extLst>
              </p:cNvPr>
              <p:cNvSpPr/>
              <p:nvPr/>
            </p:nvSpPr>
            <p:spPr>
              <a:xfrm>
                <a:off x="5308992" y="2634167"/>
                <a:ext cx="6380797" cy="1582752"/>
              </a:xfrm>
              <a:prstGeom prst="roundRect">
                <a:avLst>
                  <a:gd name="adj" fmla="val 9338"/>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BA7869E-FAA8-0411-F3EE-DEA5019B9118}"/>
                  </a:ext>
                </a:extLst>
              </p:cNvPr>
              <p:cNvSpPr txBox="1"/>
              <p:nvPr/>
            </p:nvSpPr>
            <p:spPr>
              <a:xfrm>
                <a:off x="5413968" y="2701637"/>
                <a:ext cx="6170843" cy="143885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Công cơ học là số đo của phần năng lượng cơ học được chuyển hóa. Suy ra đơn vị của công chính là đơn vị của năng lượng: </a:t>
                </a:r>
                <a:r>
                  <a:rPr lang="vi-VN" sz="20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1 J = 1 N.1 m. </a:t>
                </a:r>
              </a:p>
            </p:txBody>
          </p:sp>
        </p:grpSp>
        <p:grpSp>
          <p:nvGrpSpPr>
            <p:cNvPr id="17" name="Group 16">
              <a:extLst>
                <a:ext uri="{FF2B5EF4-FFF2-40B4-BE49-F238E27FC236}">
                  <a16:creationId xmlns:a16="http://schemas.microsoft.com/office/drawing/2014/main" id="{7289A295-95B1-055B-65EB-38CF538B4876}"/>
                </a:ext>
              </a:extLst>
            </p:cNvPr>
            <p:cNvGrpSpPr/>
            <p:nvPr/>
          </p:nvGrpSpPr>
          <p:grpSpPr>
            <a:xfrm>
              <a:off x="5353526" y="4678468"/>
              <a:ext cx="6380797" cy="1582752"/>
              <a:chOff x="5353526" y="4552798"/>
              <a:chExt cx="6380797" cy="1582752"/>
            </a:xfrm>
          </p:grpSpPr>
          <p:sp>
            <p:nvSpPr>
              <p:cNvPr id="9" name="Rectangle: Rounded Corners 8">
                <a:extLst>
                  <a:ext uri="{FF2B5EF4-FFF2-40B4-BE49-F238E27FC236}">
                    <a16:creationId xmlns:a16="http://schemas.microsoft.com/office/drawing/2014/main" id="{A7808801-D7D3-A2B8-3C8F-6ABF3E524C23}"/>
                  </a:ext>
                </a:extLst>
              </p:cNvPr>
              <p:cNvSpPr/>
              <p:nvPr/>
            </p:nvSpPr>
            <p:spPr>
              <a:xfrm>
                <a:off x="5353526" y="4552798"/>
                <a:ext cx="6380797" cy="1582752"/>
              </a:xfrm>
              <a:prstGeom prst="roundRect">
                <a:avLst>
                  <a:gd name="adj" fmla="val 9338"/>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EABB3A-3BBC-F27C-59E6-547592A72B31}"/>
                  </a:ext>
                </a:extLst>
              </p:cNvPr>
              <p:cNvSpPr txBox="1"/>
              <p:nvPr/>
            </p:nvSpPr>
            <p:spPr>
              <a:xfrm>
                <a:off x="5413968" y="4641438"/>
                <a:ext cx="6170843" cy="143885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Trong cơ học, 1 J là số đo công thực hiện khi lực có giá trị là 1 N đặt lên vật và làm vật dịch chuyển được 1 m theo phương của lực tác dụng. </a:t>
                </a:r>
                <a:endParaRPr lang="vi-VN" sz="20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grpSp>
      </p:grpSp>
    </p:spTree>
    <p:extLst>
      <p:ext uri="{BB962C8B-B14F-4D97-AF65-F5344CB8AC3E}">
        <p14:creationId xmlns:p14="http://schemas.microsoft.com/office/powerpoint/2010/main" val="3375083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4000" fill="hold" nodeType="clickEffect" p14:presetBounceEnd="84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84000">
                                          <p:cBhvr additive="base">
                                            <p:cTn id="7" dur="2000" fill="hold"/>
                                            <p:tgtEl>
                                              <p:spTgt spid="23"/>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14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000" fill="hold"/>
                                            <p:tgtEl>
                                              <p:spTgt spid="23"/>
                                            </p:tgtEl>
                                            <p:attrNameLst>
                                              <p:attrName>ppt_x</p:attrName>
                                            </p:attrNameLst>
                                          </p:cBhvr>
                                          <p:tavLst>
                                            <p:tav tm="0">
                                              <p:val>
                                                <p:strVal val="#ppt_x"/>
                                              </p:val>
                                            </p:tav>
                                            <p:tav tm="100000">
                                              <p:val>
                                                <p:strVal val="#ppt_x"/>
                                              </p:val>
                                            </p:tav>
                                          </p:tavLst>
                                        </p:anim>
                                        <p:anim calcmode="lin" valueType="num">
                                          <p:cBhvr additive="base">
                                            <p:cTn id="8"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216718"/>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ĐẶC ĐIỂM CỦA CÔNG</a:t>
              </a:r>
            </a:p>
          </p:txBody>
        </p:sp>
      </p:grpSp>
      <p:sp>
        <p:nvSpPr>
          <p:cNvPr id="3" name="TextBox 2">
            <a:extLst>
              <a:ext uri="{FF2B5EF4-FFF2-40B4-BE49-F238E27FC236}">
                <a16:creationId xmlns:a16="http://schemas.microsoft.com/office/drawing/2014/main" id="{2503FC89-7520-B220-E699-0841A8246F62}"/>
              </a:ext>
            </a:extLst>
          </p:cNvPr>
          <p:cNvSpPr txBox="1"/>
          <p:nvPr/>
        </p:nvSpPr>
        <p:spPr>
          <a:xfrm>
            <a:off x="376633" y="1121424"/>
            <a:ext cx="5047298" cy="600164"/>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Công là một đại lượng vô hướng.</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106" name="Group 105">
            <a:extLst>
              <a:ext uri="{FF2B5EF4-FFF2-40B4-BE49-F238E27FC236}">
                <a16:creationId xmlns:a16="http://schemas.microsoft.com/office/drawing/2014/main" id="{AF41F422-BB59-790F-907D-05B1984DEE23}"/>
              </a:ext>
            </a:extLst>
          </p:cNvPr>
          <p:cNvGrpSpPr/>
          <p:nvPr/>
        </p:nvGrpSpPr>
        <p:grpSpPr>
          <a:xfrm>
            <a:off x="415224" y="1919085"/>
            <a:ext cx="3638586" cy="4456107"/>
            <a:chOff x="415224" y="1919085"/>
            <a:chExt cx="3638586" cy="4456107"/>
          </a:xfrm>
        </p:grpSpPr>
        <p:grpSp>
          <p:nvGrpSpPr>
            <p:cNvPr id="30" name="Group 29">
              <a:extLst>
                <a:ext uri="{FF2B5EF4-FFF2-40B4-BE49-F238E27FC236}">
                  <a16:creationId xmlns:a16="http://schemas.microsoft.com/office/drawing/2014/main" id="{58592D3D-ABFB-2422-C355-40E9679B3E64}"/>
                </a:ext>
              </a:extLst>
            </p:cNvPr>
            <p:cNvGrpSpPr/>
            <p:nvPr/>
          </p:nvGrpSpPr>
          <p:grpSpPr>
            <a:xfrm>
              <a:off x="415224" y="1919085"/>
              <a:ext cx="3638586" cy="4456107"/>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1" y="3574256"/>
                <a:ext cx="3437730" cy="3057525"/>
              </a:xfrm>
              <a:prstGeom prst="roundRect">
                <a:avLst>
                  <a:gd name="adj" fmla="val 515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4880690"/>
                <a:ext cx="3437730" cy="4446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0</a:t>
                </a:r>
                <a:r>
                  <a:rPr lang="en-US" sz="2400" baseline="30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0 </a:t>
                </a:r>
                <a:r>
                  <a:rPr lang="en-US" sz="2400" b="1" i="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t>
                </a:r>
                <a:r>
                  <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l-GR" sz="2400" b="1" i="0">
                    <a:solidFill>
                      <a:srgbClr val="FFFFFF"/>
                    </a:solidFill>
                    <a:effectLst>
                      <a:outerShdw blurRad="50800" dist="38100" dir="2700000" algn="tl" rotWithShape="0">
                        <a:prstClr val="black">
                          <a:alpha val="40000"/>
                        </a:prstClr>
                      </a:outerShdw>
                    </a:effectLst>
                    <a:latin typeface="arial" panose="020B0604020202020204" pitchFamily="34" charset="0"/>
                    <a:cs typeface="#9Slide03 Arima Madurai Black" panose="00000A00000000000000" pitchFamily="2" charset="0"/>
                  </a:rPr>
                  <a:t>α</a:t>
                </a:r>
                <a:r>
                  <a:rPr lang="en-US" sz="2400" b="1" i="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 ≤ 90</a:t>
                </a:r>
                <a:r>
                  <a:rPr lang="en-US" sz="2400" b="1" i="0" baseline="30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0</a:t>
                </a:r>
                <a:endPar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grpSp>
        <p:pic>
          <p:nvPicPr>
            <p:cNvPr id="3074" name="Picture 2" descr="Tìm hiểu về Công và công suất - Thế giới điện cơ">
              <a:extLst>
                <a:ext uri="{FF2B5EF4-FFF2-40B4-BE49-F238E27FC236}">
                  <a16:creationId xmlns:a16="http://schemas.microsoft.com/office/drawing/2014/main" id="{7FE29CF8-3181-9506-CAC9-649766B6E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117" r="16410" b="5809"/>
            <a:stretch/>
          </p:blipFill>
          <p:spPr bwMode="auto">
            <a:xfrm>
              <a:off x="787621" y="2165908"/>
              <a:ext cx="3016580" cy="140061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12551A80-D128-B1B2-5614-555EF9084373}"/>
              </a:ext>
            </a:extLst>
          </p:cNvPr>
          <p:cNvSpPr txBox="1"/>
          <p:nvPr/>
        </p:nvSpPr>
        <p:spPr>
          <a:xfrm>
            <a:off x="535770" y="4567157"/>
            <a:ext cx="3518039" cy="1692771"/>
          </a:xfrm>
          <a:prstGeom prst="rect">
            <a:avLst/>
          </a:prstGeom>
          <a:noFill/>
        </p:spPr>
        <p:txBody>
          <a:bodyPr wrap="square">
            <a:spAutoFit/>
          </a:bodyPr>
          <a:lstStyle/>
          <a:p>
            <a:pPr algn="just">
              <a:lnSpc>
                <a:spcPct val="13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Khi </a:t>
            </a:r>
            <a:r>
              <a:rPr lang="en-US" sz="2000" dirty="0">
                <a:solidFill>
                  <a:srgbClr val="FF0000"/>
                </a:solidFill>
                <a:latin typeface="#9Slide03 Arima Madurai Black" panose="00000A00000000000000" pitchFamily="2" charset="0"/>
                <a:cs typeface="#9Slide03 Arima Madurai Black" panose="00000A00000000000000" pitchFamily="2" charset="0"/>
              </a:rPr>
              <a:t>0</a:t>
            </a:r>
            <a:r>
              <a:rPr lang="en-US" sz="2000" baseline="30000" dirty="0">
                <a:solidFill>
                  <a:srgbClr val="FF0000"/>
                </a:solidFill>
                <a:latin typeface="#9Slide03 Arima Madurai Black" panose="00000A00000000000000" pitchFamily="2" charset="0"/>
                <a:cs typeface="#9Slide03 Arima Madurai Black" panose="00000A00000000000000" pitchFamily="2" charset="0"/>
              </a:rPr>
              <a:t>0 </a:t>
            </a:r>
            <a:r>
              <a:rPr lang="en-US" sz="2000" b="1" i="0" dirty="0">
                <a:solidFill>
                  <a:srgbClr val="FF0000"/>
                </a:solidFill>
                <a:effectLst/>
                <a:latin typeface="#9Slide03 Arima Madurai Black" panose="00000A00000000000000" pitchFamily="2" charset="0"/>
                <a:cs typeface="#9Slide03 Arima Madurai Black" panose="00000A00000000000000" pitchFamily="2" charset="0"/>
              </a:rPr>
              <a:t>≤</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l-GR" sz="2000" b="1" i="0" dirty="0">
                <a:solidFill>
                  <a:srgbClr val="FF0000"/>
                </a:solidFill>
                <a:effectLst/>
                <a:latin typeface="arial" panose="020B0604020202020204" pitchFamily="34" charset="0"/>
                <a:cs typeface="#9Slide03 Arima Madurai Black" panose="00000A00000000000000" pitchFamily="2" charset="0"/>
              </a:rPr>
              <a:t>α</a:t>
            </a:r>
            <a:r>
              <a:rPr lang="en-US" sz="2000" b="1" i="0" dirty="0">
                <a:solidFill>
                  <a:srgbClr val="FF0000"/>
                </a:solidFill>
                <a:effectLst/>
                <a:latin typeface="#9Slide03 Arima Madurai Black" panose="00000A00000000000000" pitchFamily="2" charset="0"/>
                <a:cs typeface="#9Slide03 Arima Madurai Black" panose="00000A00000000000000" pitchFamily="2" charset="0"/>
              </a:rPr>
              <a:t> ≤ 90</a:t>
            </a:r>
            <a:r>
              <a:rPr lang="en-US" sz="2000" b="1" i="0" baseline="30000" dirty="0">
                <a:solidFill>
                  <a:srgbClr val="FF0000"/>
                </a:solidFill>
                <a:effectLst/>
                <a:latin typeface="#9Slide03 Arima Madurai Black" panose="00000A00000000000000" pitchFamily="2" charset="0"/>
                <a:cs typeface="#9Slide03 Arima Madurai Black" panose="00000A00000000000000" pitchFamily="2" charset="0"/>
              </a:rPr>
              <a:t>0</a:t>
            </a:r>
            <a:r>
              <a:rPr lang="vi-VN" sz="2000" dirty="0">
                <a:solidFill>
                  <a:srgbClr val="FF0000"/>
                </a:solidFill>
                <a:latin typeface="#9Slide03 Arima Madurai Black" panose="00000A00000000000000" pitchFamily="2" charset="0"/>
                <a:cs typeface="#9Slide03 Arima Madurai Black" panose="00000A00000000000000" pitchFamily="2" charset="0"/>
              </a:rPr>
              <a:t> </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thì </a:t>
            </a:r>
            <a:r>
              <a:rPr lang="vi-VN" sz="2000" dirty="0">
                <a:solidFill>
                  <a:srgbClr val="FF0000"/>
                </a:solidFill>
                <a:latin typeface="#9Slide03 Arima Madurai Black" panose="00000A00000000000000" pitchFamily="2" charset="0"/>
                <a:cs typeface="#9Slide03 Arima Madurai Black" panose="00000A00000000000000" pitchFamily="2" charset="0"/>
              </a:rPr>
              <a:t>cos</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l-GR" sz="2000" b="1" i="0" dirty="0">
                <a:solidFill>
                  <a:srgbClr val="FF0000"/>
                </a:solidFill>
                <a:effectLst/>
                <a:latin typeface="arial" panose="020B0604020202020204" pitchFamily="34" charset="0"/>
                <a:cs typeface="#9Slide03 Arima Madurai Black" panose="00000A00000000000000" pitchFamily="2" charset="0"/>
              </a:rPr>
              <a:t>α</a:t>
            </a:r>
            <a:r>
              <a:rPr lang="vi-VN" sz="2000" dirty="0">
                <a:solidFill>
                  <a:srgbClr val="FF0000"/>
                </a:solidFill>
                <a:latin typeface="#9Slide03 Arima Madurai Black" panose="00000A00000000000000" pitchFamily="2" charset="0"/>
                <a:cs typeface="#9Slide03 Arima Madurai Black" panose="00000A00000000000000" pitchFamily="2" charset="0"/>
              </a:rPr>
              <a:t> </a:t>
            </a:r>
            <a:r>
              <a:rPr lang="el-GR" sz="2000" dirty="0">
                <a:solidFill>
                  <a:srgbClr val="FF0000"/>
                </a:solidFill>
                <a:cs typeface="#9Slide03 Arima Madurai Black" panose="00000A00000000000000" pitchFamily="2" charset="0"/>
              </a:rPr>
              <a:t> &gt; 0 =&gt; </a:t>
            </a:r>
            <a:r>
              <a:rPr lang="vi-VN" sz="2000" dirty="0">
                <a:solidFill>
                  <a:srgbClr val="FF0000"/>
                </a:solidFill>
                <a:latin typeface="#9Slide03 Arima Madurai Black" panose="00000A00000000000000" pitchFamily="2" charset="0"/>
                <a:cs typeface="#9Slide03 Arima Madurai Black" panose="00000A00000000000000" pitchFamily="2" charset="0"/>
              </a:rPr>
              <a:t>A &gt; 0</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 công của lực có giá trị dương và được gọi là </a:t>
            </a:r>
            <a:r>
              <a:rPr lang="vi-VN" sz="2000" dirty="0">
                <a:solidFill>
                  <a:srgbClr val="FF0000"/>
                </a:solidFill>
                <a:latin typeface="#9Slide03 Arima Madurai Black" panose="00000A00000000000000" pitchFamily="2" charset="0"/>
                <a:cs typeface="#9Slide03 Arima Madurai Black" panose="00000A00000000000000" pitchFamily="2" charset="0"/>
              </a:rPr>
              <a:t>công phát động. </a:t>
            </a:r>
            <a:endParaRPr lang="en-US" sz="20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107" name="Group 106">
            <a:extLst>
              <a:ext uri="{FF2B5EF4-FFF2-40B4-BE49-F238E27FC236}">
                <a16:creationId xmlns:a16="http://schemas.microsoft.com/office/drawing/2014/main" id="{A67043F1-E774-E5C8-87ED-69AD99F029D1}"/>
              </a:ext>
            </a:extLst>
          </p:cNvPr>
          <p:cNvGrpSpPr/>
          <p:nvPr/>
        </p:nvGrpSpPr>
        <p:grpSpPr>
          <a:xfrm>
            <a:off x="4276708" y="1906760"/>
            <a:ext cx="3651890" cy="4456107"/>
            <a:chOff x="4276708" y="1906760"/>
            <a:chExt cx="3651890" cy="4456107"/>
          </a:xfrm>
        </p:grpSpPr>
        <p:sp>
          <p:nvSpPr>
            <p:cNvPr id="6" name="Rectangle: Rounded Corners 5">
              <a:extLst>
                <a:ext uri="{FF2B5EF4-FFF2-40B4-BE49-F238E27FC236}">
                  <a16:creationId xmlns:a16="http://schemas.microsoft.com/office/drawing/2014/main" id="{E4E75F7D-DA92-767A-24D1-4929AAB8A642}"/>
                </a:ext>
              </a:extLst>
            </p:cNvPr>
            <p:cNvSpPr/>
            <p:nvPr/>
          </p:nvSpPr>
          <p:spPr>
            <a:xfrm>
              <a:off x="4276708" y="1906760"/>
              <a:ext cx="3638585" cy="4456107"/>
            </a:xfrm>
            <a:prstGeom prst="roundRect">
              <a:avLst>
                <a:gd name="adj" fmla="val 515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Lý thuyết Công và Công suất hay, chi tiết nhất | Vật Lí lớp 10">
              <a:extLst>
                <a:ext uri="{FF2B5EF4-FFF2-40B4-BE49-F238E27FC236}">
                  <a16:creationId xmlns:a16="http://schemas.microsoft.com/office/drawing/2014/main" id="{76A3BE59-224E-A427-0F40-9407454EA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9396" y="2406757"/>
              <a:ext cx="3457575" cy="1228725"/>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BE7C5CED-F708-5F58-4644-E0558CE4145C}"/>
                </a:ext>
              </a:extLst>
            </p:cNvPr>
            <p:cNvSpPr/>
            <p:nvPr/>
          </p:nvSpPr>
          <p:spPr>
            <a:xfrm>
              <a:off x="4290013" y="3810786"/>
              <a:ext cx="3638585" cy="64805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90</a:t>
              </a:r>
              <a:r>
                <a:rPr lang="en-US" sz="2400" baseline="30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0 </a:t>
              </a:r>
              <a:r>
                <a:rPr lang="en-US" sz="2400" b="1" i="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a:t>
              </a:r>
              <a:r>
                <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 </a:t>
              </a:r>
              <a:r>
                <a:rPr lang="el-GR" sz="2400" b="1" i="0">
                  <a:solidFill>
                    <a:srgbClr val="FFFFFF"/>
                  </a:solidFill>
                  <a:effectLst>
                    <a:outerShdw blurRad="50800" dist="38100" dir="2700000" algn="tl" rotWithShape="0">
                      <a:prstClr val="black">
                        <a:alpha val="40000"/>
                      </a:prstClr>
                    </a:outerShdw>
                  </a:effectLst>
                  <a:latin typeface="arial" panose="020B0604020202020204" pitchFamily="34" charset="0"/>
                  <a:cs typeface="#9Slide03 Arima Madurai Black" panose="00000A00000000000000" pitchFamily="2" charset="0"/>
                </a:rPr>
                <a:t>α</a:t>
              </a:r>
              <a:r>
                <a:rPr lang="en-US" sz="2400" b="1" i="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 ≤ 180</a:t>
              </a:r>
              <a:r>
                <a:rPr lang="en-US" sz="2400" b="1" i="0" baseline="30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0</a:t>
              </a:r>
              <a:endPar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grpSp>
      <p:grpSp>
        <p:nvGrpSpPr>
          <p:cNvPr id="108" name="Group 107">
            <a:extLst>
              <a:ext uri="{FF2B5EF4-FFF2-40B4-BE49-F238E27FC236}">
                <a16:creationId xmlns:a16="http://schemas.microsoft.com/office/drawing/2014/main" id="{04D77501-FAE5-93CB-280F-A2752C176899}"/>
              </a:ext>
            </a:extLst>
          </p:cNvPr>
          <p:cNvGrpSpPr/>
          <p:nvPr/>
        </p:nvGrpSpPr>
        <p:grpSpPr>
          <a:xfrm>
            <a:off x="8138188" y="1906759"/>
            <a:ext cx="3638587" cy="4456107"/>
            <a:chOff x="8138188" y="1906759"/>
            <a:chExt cx="3638587" cy="4456107"/>
          </a:xfrm>
        </p:grpSpPr>
        <p:sp>
          <p:nvSpPr>
            <p:cNvPr id="9" name="Rectangle: Rounded Corners 8">
              <a:extLst>
                <a:ext uri="{FF2B5EF4-FFF2-40B4-BE49-F238E27FC236}">
                  <a16:creationId xmlns:a16="http://schemas.microsoft.com/office/drawing/2014/main" id="{276FBE79-107E-04E0-93F6-8F59B859D52E}"/>
                </a:ext>
              </a:extLst>
            </p:cNvPr>
            <p:cNvSpPr/>
            <p:nvPr/>
          </p:nvSpPr>
          <p:spPr>
            <a:xfrm>
              <a:off x="8138190" y="1906759"/>
              <a:ext cx="3638585" cy="4456107"/>
            </a:xfrm>
            <a:prstGeom prst="roundRect">
              <a:avLst>
                <a:gd name="adj" fmla="val 515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Lý thuyết công và công suất | SGK Vật lí lớp 10">
              <a:extLst>
                <a:ext uri="{FF2B5EF4-FFF2-40B4-BE49-F238E27FC236}">
                  <a16:creationId xmlns:a16="http://schemas.microsoft.com/office/drawing/2014/main" id="{6A8EB61D-627E-1C66-C631-C8FA5F2009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16" t="14700" r="7103"/>
            <a:stretch/>
          </p:blipFill>
          <p:spPr bwMode="auto">
            <a:xfrm>
              <a:off x="8510583" y="2049832"/>
              <a:ext cx="2893796" cy="1673145"/>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101">
              <a:extLst>
                <a:ext uri="{FF2B5EF4-FFF2-40B4-BE49-F238E27FC236}">
                  <a16:creationId xmlns:a16="http://schemas.microsoft.com/office/drawing/2014/main" id="{2F0DCA0F-FB01-2AD3-3BEB-50791F983A73}"/>
                </a:ext>
              </a:extLst>
            </p:cNvPr>
            <p:cNvSpPr/>
            <p:nvPr/>
          </p:nvSpPr>
          <p:spPr>
            <a:xfrm>
              <a:off x="8138188" y="3806455"/>
              <a:ext cx="3638585" cy="64805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b="1" i="0">
                  <a:solidFill>
                    <a:srgbClr val="FFFFFF"/>
                  </a:solidFill>
                  <a:effectLst>
                    <a:outerShdw blurRad="50800" dist="38100" dir="2700000" algn="tl" rotWithShape="0">
                      <a:prstClr val="black">
                        <a:alpha val="40000"/>
                      </a:prstClr>
                    </a:outerShdw>
                  </a:effectLst>
                  <a:latin typeface="arial" panose="020B0604020202020204" pitchFamily="34" charset="0"/>
                  <a:cs typeface="#9Slide03 Arima Madurai Black" panose="00000A00000000000000" pitchFamily="2" charset="0"/>
                </a:rPr>
                <a:t>α</a:t>
              </a:r>
              <a:r>
                <a:rPr lang="en-US" sz="2400" b="1" i="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 = 0</a:t>
              </a:r>
              <a:r>
                <a:rPr lang="en-US" sz="2400" b="1" i="0" baseline="300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0</a:t>
              </a:r>
              <a:endPar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endParaRPr>
            </a:p>
          </p:txBody>
        </p:sp>
      </p:grpSp>
      <p:sp>
        <p:nvSpPr>
          <p:cNvPr id="103" name="TextBox 102">
            <a:extLst>
              <a:ext uri="{FF2B5EF4-FFF2-40B4-BE49-F238E27FC236}">
                <a16:creationId xmlns:a16="http://schemas.microsoft.com/office/drawing/2014/main" id="{AC78764D-3655-DEB2-D187-34C70E350F9F}"/>
              </a:ext>
            </a:extLst>
          </p:cNvPr>
          <p:cNvSpPr txBox="1"/>
          <p:nvPr/>
        </p:nvSpPr>
        <p:spPr>
          <a:xfrm>
            <a:off x="4283135" y="4567157"/>
            <a:ext cx="3645463" cy="1292662"/>
          </a:xfrm>
          <a:prstGeom prst="rect">
            <a:avLst/>
          </a:prstGeom>
          <a:noFill/>
        </p:spPr>
        <p:txBody>
          <a:bodyPr wrap="square">
            <a:spAutoFit/>
          </a:bodyPr>
          <a:lstStyle/>
          <a:p>
            <a:pPr algn="just">
              <a:lnSpc>
                <a:spcPct val="13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Khi </a:t>
            </a:r>
            <a:r>
              <a:rPr lang="en-US" sz="2000" dirty="0">
                <a:solidFill>
                  <a:srgbClr val="FF0000"/>
                </a:solidFill>
                <a:latin typeface="#9Slide03 Arima Madurai Black" panose="00000A00000000000000" pitchFamily="2" charset="0"/>
                <a:cs typeface="#9Slide03 Arima Madurai Black" panose="00000A00000000000000" pitchFamily="2" charset="0"/>
              </a:rPr>
              <a:t>90</a:t>
            </a:r>
            <a:r>
              <a:rPr lang="en-US" sz="2000" baseline="30000" dirty="0">
                <a:solidFill>
                  <a:srgbClr val="FF0000"/>
                </a:solidFill>
                <a:latin typeface="#9Slide03 Arima Madurai Black" panose="00000A00000000000000" pitchFamily="2" charset="0"/>
                <a:cs typeface="#9Slide03 Arima Madurai Black" panose="00000A00000000000000" pitchFamily="2" charset="0"/>
              </a:rPr>
              <a:t>0 </a:t>
            </a:r>
            <a:r>
              <a:rPr lang="en-US" sz="2000" b="1" i="0" dirty="0">
                <a:solidFill>
                  <a:srgbClr val="FF0000"/>
                </a:solidFill>
                <a:effectLst/>
                <a:latin typeface="#9Slide03 Arima Madurai Black" panose="00000A00000000000000" pitchFamily="2" charset="0"/>
                <a:cs typeface="#9Slide03 Arima Madurai Black" panose="00000A00000000000000" pitchFamily="2" charset="0"/>
              </a:rPr>
              <a:t>≤</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l-GR" sz="2000" b="1" i="0" dirty="0">
                <a:solidFill>
                  <a:srgbClr val="FF0000"/>
                </a:solidFill>
                <a:effectLst/>
                <a:latin typeface="arial" panose="020B0604020202020204" pitchFamily="34" charset="0"/>
                <a:cs typeface="#9Slide03 Arima Madurai Black" panose="00000A00000000000000" pitchFamily="2" charset="0"/>
              </a:rPr>
              <a:t>α</a:t>
            </a:r>
            <a:r>
              <a:rPr lang="en-US" sz="2000" b="1" i="0" dirty="0">
                <a:solidFill>
                  <a:srgbClr val="FF0000"/>
                </a:solidFill>
                <a:effectLst/>
                <a:latin typeface="#9Slide03 Arima Madurai Black" panose="00000A00000000000000" pitchFamily="2" charset="0"/>
                <a:cs typeface="#9Slide03 Arima Madurai Black" panose="00000A00000000000000" pitchFamily="2" charset="0"/>
              </a:rPr>
              <a:t> ≤ 180</a:t>
            </a:r>
            <a:r>
              <a:rPr lang="en-US" sz="2000" b="1" i="0" baseline="30000" dirty="0">
                <a:solidFill>
                  <a:srgbClr val="FF0000"/>
                </a:solidFill>
                <a:effectLst/>
                <a:latin typeface="#9Slide03 Arima Madurai Black" panose="00000A00000000000000" pitchFamily="2" charset="0"/>
                <a:cs typeface="#9Slide03 Arima Madurai Black" panose="00000A00000000000000" pitchFamily="2" charset="0"/>
              </a:rPr>
              <a:t>0</a:t>
            </a:r>
            <a:r>
              <a:rPr lang="vi-VN" sz="2000" dirty="0">
                <a:solidFill>
                  <a:srgbClr val="FF0000"/>
                </a:solidFill>
                <a:latin typeface="#9Slide03 Arima Madurai Black" panose="00000A00000000000000" pitchFamily="2" charset="0"/>
                <a:cs typeface="#9Slide03 Arima Madurai Black" panose="00000A00000000000000" pitchFamily="2" charset="0"/>
              </a:rPr>
              <a:t> </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thì </a:t>
            </a:r>
            <a:r>
              <a:rPr lang="vi-VN" sz="2000" dirty="0">
                <a:solidFill>
                  <a:srgbClr val="FF0000"/>
                </a:solidFill>
                <a:latin typeface="#9Slide03 Arima Madurai Black" panose="00000A00000000000000" pitchFamily="2" charset="0"/>
                <a:cs typeface="#9Slide03 Arima Madurai Black" panose="00000A00000000000000" pitchFamily="2" charset="0"/>
              </a:rPr>
              <a:t>cos</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l-GR" sz="2000" b="1" i="0" dirty="0">
                <a:solidFill>
                  <a:srgbClr val="FF0000"/>
                </a:solidFill>
                <a:effectLst/>
                <a:latin typeface="arial" panose="020B0604020202020204" pitchFamily="34" charset="0"/>
                <a:cs typeface="#9Slide03 Arima Madurai Black" panose="00000A00000000000000" pitchFamily="2" charset="0"/>
              </a:rPr>
              <a:t>α</a:t>
            </a:r>
            <a:r>
              <a:rPr lang="vi-VN" sz="2000" dirty="0">
                <a:solidFill>
                  <a:srgbClr val="FF0000"/>
                </a:solidFill>
                <a:latin typeface="#9Slide03 Arima Madurai Black" panose="00000A00000000000000" pitchFamily="2" charset="0"/>
                <a:cs typeface="#9Slide03 Arima Madurai Black" panose="00000A00000000000000" pitchFamily="2" charset="0"/>
              </a:rPr>
              <a:t> </a:t>
            </a:r>
            <a:r>
              <a:rPr lang="en-US" sz="2000" dirty="0">
                <a:solidFill>
                  <a:srgbClr val="FF0000"/>
                </a:solidFill>
                <a:cs typeface="#9Slide03 Arima Madurai Black" panose="00000A00000000000000" pitchFamily="2" charset="0"/>
              </a:rPr>
              <a:t>&lt; </a:t>
            </a:r>
            <a:r>
              <a:rPr lang="el-GR" sz="2000" dirty="0">
                <a:solidFill>
                  <a:srgbClr val="FF0000"/>
                </a:solidFill>
                <a:cs typeface="#9Slide03 Arima Madurai Black" panose="00000A00000000000000" pitchFamily="2" charset="0"/>
              </a:rPr>
              <a:t>0 =&gt; </a:t>
            </a:r>
            <a:r>
              <a:rPr lang="vi-VN" sz="2000" dirty="0">
                <a:solidFill>
                  <a:srgbClr val="FF0000"/>
                </a:solidFill>
                <a:latin typeface="#9Slide03 Arima Madurai Black" panose="00000A00000000000000" pitchFamily="2" charset="0"/>
                <a:cs typeface="#9Slide03 Arima Madurai Black" panose="00000A00000000000000" pitchFamily="2" charset="0"/>
              </a:rPr>
              <a:t>A &gt; 0</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 công của lực có giá trị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âm</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 và được gọi là </a:t>
            </a:r>
            <a:r>
              <a:rPr lang="vi-VN" sz="2000" dirty="0">
                <a:solidFill>
                  <a:srgbClr val="FF0000"/>
                </a:solidFill>
                <a:latin typeface="#9Slide03 Arima Madurai Black" panose="00000A00000000000000" pitchFamily="2" charset="0"/>
                <a:cs typeface="#9Slide03 Arima Madurai Black" panose="00000A00000000000000" pitchFamily="2" charset="0"/>
              </a:rPr>
              <a:t>công </a:t>
            </a:r>
            <a:r>
              <a:rPr lang="en-US" sz="2000" dirty="0" err="1">
                <a:solidFill>
                  <a:srgbClr val="FF0000"/>
                </a:solidFill>
                <a:latin typeface="#9Slide03 Arima Madurai Black" panose="00000A00000000000000" pitchFamily="2" charset="0"/>
                <a:cs typeface="#9Slide03 Arima Madurai Black" panose="00000A00000000000000" pitchFamily="2" charset="0"/>
              </a:rPr>
              <a:t>cản</a:t>
            </a:r>
            <a:endParaRPr lang="en-US" sz="20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104" name="TextBox 103">
            <a:extLst>
              <a:ext uri="{FF2B5EF4-FFF2-40B4-BE49-F238E27FC236}">
                <a16:creationId xmlns:a16="http://schemas.microsoft.com/office/drawing/2014/main" id="{140BA88A-FC76-AC2F-AF62-AB564E3C73E8}"/>
              </a:ext>
            </a:extLst>
          </p:cNvPr>
          <p:cNvSpPr txBox="1"/>
          <p:nvPr/>
        </p:nvSpPr>
        <p:spPr>
          <a:xfrm>
            <a:off x="8151495" y="4577026"/>
            <a:ext cx="3601659" cy="1692771"/>
          </a:xfrm>
          <a:prstGeom prst="rect">
            <a:avLst/>
          </a:prstGeom>
          <a:noFill/>
        </p:spPr>
        <p:txBody>
          <a:bodyPr wrap="square">
            <a:spAutoFit/>
          </a:bodyPr>
          <a:lstStyle/>
          <a:p>
            <a:pPr>
              <a:lnSpc>
                <a:spcPct val="13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Khi </a:t>
            </a:r>
            <a:r>
              <a:rPr lang="el-GR" sz="2000" b="1" i="0" dirty="0">
                <a:solidFill>
                  <a:srgbClr val="FF0000"/>
                </a:solidFill>
                <a:effectLst/>
                <a:latin typeface="arial" panose="020B0604020202020204" pitchFamily="34" charset="0"/>
                <a:cs typeface="#9Slide03 Arima Madurai Black" panose="00000A00000000000000" pitchFamily="2" charset="0"/>
              </a:rPr>
              <a:t>α</a:t>
            </a:r>
            <a:r>
              <a:rPr lang="en-US" sz="2000" b="1" i="0" dirty="0">
                <a:solidFill>
                  <a:srgbClr val="FF0000"/>
                </a:solidFill>
                <a:effectLst/>
                <a:latin typeface="#9Slide03 Arima Madurai Black" panose="00000A00000000000000" pitchFamily="2" charset="0"/>
                <a:cs typeface="#9Slide03 Arima Madurai Black" panose="00000A00000000000000" pitchFamily="2" charset="0"/>
              </a:rPr>
              <a:t> = 0</a:t>
            </a:r>
            <a:r>
              <a:rPr lang="en-US" sz="2000" b="1" i="0" baseline="30000" dirty="0">
                <a:solidFill>
                  <a:srgbClr val="FF0000"/>
                </a:solidFill>
                <a:effectLst/>
                <a:latin typeface="#9Slide03 Arima Madurai Black" panose="00000A00000000000000" pitchFamily="2" charset="0"/>
                <a:cs typeface="#9Slide03 Arima Madurai Black" panose="00000A00000000000000" pitchFamily="2" charset="0"/>
              </a:rPr>
              <a:t>0</a:t>
            </a:r>
            <a:r>
              <a:rPr lang="vi-VN" sz="2000" dirty="0">
                <a:solidFill>
                  <a:srgbClr val="FF0000"/>
                </a:solidFill>
                <a:latin typeface="#9Slide03 Arima Madurai Black" panose="00000A00000000000000" pitchFamily="2" charset="0"/>
                <a:cs typeface="#9Slide03 Arima Madurai Black" panose="00000A00000000000000" pitchFamily="2" charset="0"/>
              </a:rPr>
              <a:t> </a:t>
            </a: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thì </a:t>
            </a:r>
            <a:r>
              <a:rPr lang="vi-VN" sz="2000" dirty="0">
                <a:solidFill>
                  <a:srgbClr val="FF0000"/>
                </a:solidFill>
                <a:latin typeface="#9Slide03 Arima Madurai Black" panose="00000A00000000000000" pitchFamily="2" charset="0"/>
                <a:cs typeface="#9Slide03 Arima Madurai Black" panose="00000A00000000000000" pitchFamily="2" charset="0"/>
              </a:rPr>
              <a:t>cos</a:t>
            </a:r>
            <a:r>
              <a:rPr lang="en-US" sz="2000" dirty="0">
                <a:solidFill>
                  <a:srgbClr val="FF0000"/>
                </a:solidFill>
                <a:latin typeface="#9Slide03 Arima Madurai Black" panose="00000A00000000000000" pitchFamily="2" charset="0"/>
                <a:cs typeface="#9Slide03 Arima Madurai Black" panose="00000A00000000000000" pitchFamily="2" charset="0"/>
              </a:rPr>
              <a:t> </a:t>
            </a:r>
            <a:r>
              <a:rPr lang="el-GR" sz="2000" b="1" i="0" dirty="0">
                <a:solidFill>
                  <a:srgbClr val="FF0000"/>
                </a:solidFill>
                <a:effectLst/>
                <a:latin typeface="arial" panose="020B0604020202020204" pitchFamily="34" charset="0"/>
                <a:cs typeface="#9Slide03 Arima Madurai Black" panose="00000A00000000000000" pitchFamily="2" charset="0"/>
              </a:rPr>
              <a:t>α</a:t>
            </a:r>
            <a:r>
              <a:rPr lang="vi-VN" sz="2000" dirty="0">
                <a:solidFill>
                  <a:srgbClr val="FF0000"/>
                </a:solidFill>
                <a:latin typeface="#9Slide03 Arima Madurai Black" panose="00000A00000000000000" pitchFamily="2" charset="0"/>
                <a:cs typeface="#9Slide03 Arima Madurai Black" panose="00000A00000000000000" pitchFamily="2" charset="0"/>
              </a:rPr>
              <a:t> </a:t>
            </a:r>
            <a:r>
              <a:rPr lang="el-GR" sz="2000" dirty="0">
                <a:solidFill>
                  <a:srgbClr val="FF0000"/>
                </a:solidFill>
                <a:cs typeface="#9Slide03 Arima Madurai Black" panose="00000A00000000000000" pitchFamily="2" charset="0"/>
              </a:rPr>
              <a:t> </a:t>
            </a:r>
            <a:r>
              <a:rPr lang="en-US" sz="2000" dirty="0">
                <a:solidFill>
                  <a:srgbClr val="FF0000"/>
                </a:solidFill>
                <a:cs typeface="#9Slide03 Arima Madurai Black" panose="00000A00000000000000" pitchFamily="2" charset="0"/>
              </a:rPr>
              <a:t>=</a:t>
            </a:r>
            <a:r>
              <a:rPr lang="el-GR" sz="2000" dirty="0">
                <a:solidFill>
                  <a:srgbClr val="FF0000"/>
                </a:solidFill>
                <a:cs typeface="#9Slide03 Arima Madurai Black" panose="00000A00000000000000" pitchFamily="2" charset="0"/>
              </a:rPr>
              <a:t> 0 </a:t>
            </a:r>
            <a:endParaRPr lang="en-US" sz="2000" dirty="0">
              <a:solidFill>
                <a:srgbClr val="FF0000"/>
              </a:solidFill>
              <a:cs typeface="#9Slide03 Arima Madurai Black" panose="00000A00000000000000" pitchFamily="2" charset="0"/>
            </a:endParaRPr>
          </a:p>
          <a:p>
            <a:pPr algn="just">
              <a:lnSpc>
                <a:spcPct val="130000"/>
              </a:lnSpc>
            </a:pPr>
            <a:r>
              <a:rPr lang="el-GR" sz="2000" dirty="0">
                <a:solidFill>
                  <a:srgbClr val="FF0000"/>
                </a:solidFill>
                <a:cs typeface="#9Slide03 Arima Madurai Black" panose="00000A00000000000000" pitchFamily="2" charset="0"/>
              </a:rPr>
              <a:t>=&gt; </a:t>
            </a:r>
            <a:r>
              <a:rPr lang="vi-VN" sz="2000" dirty="0">
                <a:solidFill>
                  <a:srgbClr val="FF0000"/>
                </a:solidFill>
                <a:latin typeface="#9Slide03 Arima Madurai Black" panose="00000A00000000000000" pitchFamily="2" charset="0"/>
                <a:cs typeface="#9Slide03 Arima Madurai Black" panose="00000A00000000000000" pitchFamily="2" charset="0"/>
              </a:rPr>
              <a:t>A </a:t>
            </a:r>
            <a:r>
              <a:rPr lang="en-US" sz="2000" dirty="0">
                <a:solidFill>
                  <a:srgbClr val="FF0000"/>
                </a:solidFill>
                <a:latin typeface="#9Slide03 Arima Madurai Black" panose="00000A00000000000000" pitchFamily="2" charset="0"/>
                <a:cs typeface="#9Slide03 Arima Madurai Black" panose="00000A00000000000000" pitchFamily="2" charset="0"/>
              </a:rPr>
              <a:t>=</a:t>
            </a:r>
            <a:r>
              <a:rPr lang="vi-VN" sz="2000" dirty="0">
                <a:solidFill>
                  <a:srgbClr val="FF0000"/>
                </a:solidFill>
                <a:latin typeface="#9Slide03 Arima Madurai Black" panose="00000A00000000000000" pitchFamily="2" charset="0"/>
                <a:cs typeface="#9Slide03 Arima Madurai Black" panose="00000A00000000000000" pitchFamily="2" charset="0"/>
              </a:rPr>
              <a:t> 0</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Khi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lực</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tác</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dụng</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vuông</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góc</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với</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độ</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dịch</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chuyển</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thì</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công</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000" dirty="0" err="1">
                <a:solidFill>
                  <a:schemeClr val="tx1">
                    <a:lumMod val="50000"/>
                  </a:schemeClr>
                </a:solidFill>
                <a:latin typeface="#9Slide03 Arima Madurai Black" panose="00000A00000000000000" pitchFamily="2" charset="0"/>
                <a:cs typeface="#9Slide03 Arima Madurai Black" panose="00000A00000000000000" pitchFamily="2" charset="0"/>
              </a:rPr>
              <a:t>bằng</a:t>
            </a:r>
            <a:r>
              <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rPr>
              <a:t> 0.</a:t>
            </a:r>
          </a:p>
        </p:txBody>
      </p:sp>
    </p:spTree>
    <p:extLst>
      <p:ext uri="{BB962C8B-B14F-4D97-AF65-F5344CB8AC3E}">
        <p14:creationId xmlns:p14="http://schemas.microsoft.com/office/powerpoint/2010/main" val="96593847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14000" fill="hold" nodeType="clickEffect" p14:presetBounceEnd="84000">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14:bounceEnd="84000">
                                          <p:cBhvr additive="base">
                                            <p:cTn id="12" dur="2000" fill="hold"/>
                                            <p:tgtEl>
                                              <p:spTgt spid="106"/>
                                            </p:tgtEl>
                                            <p:attrNameLst>
                                              <p:attrName>ppt_x</p:attrName>
                                            </p:attrNameLst>
                                          </p:cBhvr>
                                          <p:tavLst>
                                            <p:tav tm="0">
                                              <p:val>
                                                <p:strVal val="#ppt_x"/>
                                              </p:val>
                                            </p:tav>
                                            <p:tav tm="100000">
                                              <p:val>
                                                <p:strVal val="#ppt_x"/>
                                              </p:val>
                                            </p:tav>
                                          </p:tavLst>
                                        </p:anim>
                                        <p:anim calcmode="lin" valueType="num" p14:bounceEnd="84000">
                                          <p:cBhvr additive="base">
                                            <p:cTn id="13" dur="2000" fill="hold"/>
                                            <p:tgtEl>
                                              <p:spTgt spid="106"/>
                                            </p:tgtEl>
                                            <p:attrNameLst>
                                              <p:attrName>ppt_y</p:attrName>
                                            </p:attrNameLst>
                                          </p:cBhvr>
                                          <p:tavLst>
                                            <p:tav tm="0">
                                              <p:val>
                                                <p:strVal val="1+#ppt_h/2"/>
                                              </p:val>
                                            </p:tav>
                                            <p:tav tm="100000">
                                              <p:val>
                                                <p:strVal val="#ppt_y"/>
                                              </p:val>
                                            </p:tav>
                                          </p:tavLst>
                                        </p:anim>
                                      </p:childTnLst>
                                    </p:cTn>
                                  </p:par>
                                  <p:par>
                                    <p:cTn id="14" presetID="2" presetClass="entr" presetSubtype="4" accel="14000" fill="hold" nodeType="withEffect" p14:presetBounceEnd="84000">
                                      <p:stCondLst>
                                        <p:cond delay="250"/>
                                      </p:stCondLst>
                                      <p:childTnLst>
                                        <p:set>
                                          <p:cBhvr>
                                            <p:cTn id="15" dur="1" fill="hold">
                                              <p:stCondLst>
                                                <p:cond delay="0"/>
                                              </p:stCondLst>
                                            </p:cTn>
                                            <p:tgtEl>
                                              <p:spTgt spid="107"/>
                                            </p:tgtEl>
                                            <p:attrNameLst>
                                              <p:attrName>style.visibility</p:attrName>
                                            </p:attrNameLst>
                                          </p:cBhvr>
                                          <p:to>
                                            <p:strVal val="visible"/>
                                          </p:to>
                                        </p:set>
                                        <p:anim calcmode="lin" valueType="num" p14:bounceEnd="84000">
                                          <p:cBhvr additive="base">
                                            <p:cTn id="16" dur="2000" fill="hold"/>
                                            <p:tgtEl>
                                              <p:spTgt spid="107"/>
                                            </p:tgtEl>
                                            <p:attrNameLst>
                                              <p:attrName>ppt_x</p:attrName>
                                            </p:attrNameLst>
                                          </p:cBhvr>
                                          <p:tavLst>
                                            <p:tav tm="0">
                                              <p:val>
                                                <p:strVal val="#ppt_x"/>
                                              </p:val>
                                            </p:tav>
                                            <p:tav tm="100000">
                                              <p:val>
                                                <p:strVal val="#ppt_x"/>
                                              </p:val>
                                            </p:tav>
                                          </p:tavLst>
                                        </p:anim>
                                        <p:anim calcmode="lin" valueType="num" p14:bounceEnd="84000">
                                          <p:cBhvr additive="base">
                                            <p:cTn id="17" dur="2000" fill="hold"/>
                                            <p:tgtEl>
                                              <p:spTgt spid="107"/>
                                            </p:tgtEl>
                                            <p:attrNameLst>
                                              <p:attrName>ppt_y</p:attrName>
                                            </p:attrNameLst>
                                          </p:cBhvr>
                                          <p:tavLst>
                                            <p:tav tm="0">
                                              <p:val>
                                                <p:strVal val="1+#ppt_h/2"/>
                                              </p:val>
                                            </p:tav>
                                            <p:tav tm="100000">
                                              <p:val>
                                                <p:strVal val="#ppt_y"/>
                                              </p:val>
                                            </p:tav>
                                          </p:tavLst>
                                        </p:anim>
                                      </p:childTnLst>
                                    </p:cTn>
                                  </p:par>
                                  <p:par>
                                    <p:cTn id="18" presetID="2" presetClass="entr" presetSubtype="4" accel="14000" fill="hold" nodeType="withEffect" p14:presetBounceEnd="84000">
                                      <p:stCondLst>
                                        <p:cond delay="500"/>
                                      </p:stCondLst>
                                      <p:childTnLst>
                                        <p:set>
                                          <p:cBhvr>
                                            <p:cTn id="19" dur="1" fill="hold">
                                              <p:stCondLst>
                                                <p:cond delay="0"/>
                                              </p:stCondLst>
                                            </p:cTn>
                                            <p:tgtEl>
                                              <p:spTgt spid="108"/>
                                            </p:tgtEl>
                                            <p:attrNameLst>
                                              <p:attrName>style.visibility</p:attrName>
                                            </p:attrNameLst>
                                          </p:cBhvr>
                                          <p:to>
                                            <p:strVal val="visible"/>
                                          </p:to>
                                        </p:set>
                                        <p:anim calcmode="lin" valueType="num" p14:bounceEnd="84000">
                                          <p:cBhvr additive="base">
                                            <p:cTn id="20" dur="2000" fill="hold"/>
                                            <p:tgtEl>
                                              <p:spTgt spid="108"/>
                                            </p:tgtEl>
                                            <p:attrNameLst>
                                              <p:attrName>ppt_x</p:attrName>
                                            </p:attrNameLst>
                                          </p:cBhvr>
                                          <p:tavLst>
                                            <p:tav tm="0">
                                              <p:val>
                                                <p:strVal val="#ppt_x"/>
                                              </p:val>
                                            </p:tav>
                                            <p:tav tm="100000">
                                              <p:val>
                                                <p:strVal val="#ppt_x"/>
                                              </p:val>
                                            </p:tav>
                                          </p:tavLst>
                                        </p:anim>
                                        <p:anim calcmode="lin" valueType="num" p14:bounceEnd="84000">
                                          <p:cBhvr additive="base">
                                            <p:cTn id="21" dur="20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500"/>
                                            <p:tgtEl>
                                              <p:spTgt spid="10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fade">
                                          <p:cBhvr>
                                            <p:cTn id="3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03" grpId="0"/>
          <p:bldP spid="1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1400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cBhvr additive="base">
                                            <p:cTn id="12" dur="2000" fill="hold"/>
                                            <p:tgtEl>
                                              <p:spTgt spid="106"/>
                                            </p:tgtEl>
                                            <p:attrNameLst>
                                              <p:attrName>ppt_x</p:attrName>
                                            </p:attrNameLst>
                                          </p:cBhvr>
                                          <p:tavLst>
                                            <p:tav tm="0">
                                              <p:val>
                                                <p:strVal val="#ppt_x"/>
                                              </p:val>
                                            </p:tav>
                                            <p:tav tm="100000">
                                              <p:val>
                                                <p:strVal val="#ppt_x"/>
                                              </p:val>
                                            </p:tav>
                                          </p:tavLst>
                                        </p:anim>
                                        <p:anim calcmode="lin" valueType="num">
                                          <p:cBhvr additive="base">
                                            <p:cTn id="13" dur="2000" fill="hold"/>
                                            <p:tgtEl>
                                              <p:spTgt spid="106"/>
                                            </p:tgtEl>
                                            <p:attrNameLst>
                                              <p:attrName>ppt_y</p:attrName>
                                            </p:attrNameLst>
                                          </p:cBhvr>
                                          <p:tavLst>
                                            <p:tav tm="0">
                                              <p:val>
                                                <p:strVal val="1+#ppt_h/2"/>
                                              </p:val>
                                            </p:tav>
                                            <p:tav tm="100000">
                                              <p:val>
                                                <p:strVal val="#ppt_y"/>
                                              </p:val>
                                            </p:tav>
                                          </p:tavLst>
                                        </p:anim>
                                      </p:childTnLst>
                                    </p:cTn>
                                  </p:par>
                                  <p:par>
                                    <p:cTn id="14" presetID="2" presetClass="entr" presetSubtype="4" accel="14000" fill="hold" nodeType="withEffect">
                                      <p:stCondLst>
                                        <p:cond delay="250"/>
                                      </p:stCondLst>
                                      <p:childTnLst>
                                        <p:set>
                                          <p:cBhvr>
                                            <p:cTn id="15" dur="1" fill="hold">
                                              <p:stCondLst>
                                                <p:cond delay="0"/>
                                              </p:stCondLst>
                                            </p:cTn>
                                            <p:tgtEl>
                                              <p:spTgt spid="107"/>
                                            </p:tgtEl>
                                            <p:attrNameLst>
                                              <p:attrName>style.visibility</p:attrName>
                                            </p:attrNameLst>
                                          </p:cBhvr>
                                          <p:to>
                                            <p:strVal val="visible"/>
                                          </p:to>
                                        </p:set>
                                        <p:anim calcmode="lin" valueType="num">
                                          <p:cBhvr additive="base">
                                            <p:cTn id="16" dur="2000" fill="hold"/>
                                            <p:tgtEl>
                                              <p:spTgt spid="107"/>
                                            </p:tgtEl>
                                            <p:attrNameLst>
                                              <p:attrName>ppt_x</p:attrName>
                                            </p:attrNameLst>
                                          </p:cBhvr>
                                          <p:tavLst>
                                            <p:tav tm="0">
                                              <p:val>
                                                <p:strVal val="#ppt_x"/>
                                              </p:val>
                                            </p:tav>
                                            <p:tav tm="100000">
                                              <p:val>
                                                <p:strVal val="#ppt_x"/>
                                              </p:val>
                                            </p:tav>
                                          </p:tavLst>
                                        </p:anim>
                                        <p:anim calcmode="lin" valueType="num">
                                          <p:cBhvr additive="base">
                                            <p:cTn id="17" dur="2000" fill="hold"/>
                                            <p:tgtEl>
                                              <p:spTgt spid="107"/>
                                            </p:tgtEl>
                                            <p:attrNameLst>
                                              <p:attrName>ppt_y</p:attrName>
                                            </p:attrNameLst>
                                          </p:cBhvr>
                                          <p:tavLst>
                                            <p:tav tm="0">
                                              <p:val>
                                                <p:strVal val="1+#ppt_h/2"/>
                                              </p:val>
                                            </p:tav>
                                            <p:tav tm="100000">
                                              <p:val>
                                                <p:strVal val="#ppt_y"/>
                                              </p:val>
                                            </p:tav>
                                          </p:tavLst>
                                        </p:anim>
                                      </p:childTnLst>
                                    </p:cTn>
                                  </p:par>
                                  <p:par>
                                    <p:cTn id="18" presetID="2" presetClass="entr" presetSubtype="4" accel="14000" fill="hold" nodeType="withEffect">
                                      <p:stCondLst>
                                        <p:cond delay="500"/>
                                      </p:stCondLst>
                                      <p:childTnLst>
                                        <p:set>
                                          <p:cBhvr>
                                            <p:cTn id="19" dur="1" fill="hold">
                                              <p:stCondLst>
                                                <p:cond delay="0"/>
                                              </p:stCondLst>
                                            </p:cTn>
                                            <p:tgtEl>
                                              <p:spTgt spid="108"/>
                                            </p:tgtEl>
                                            <p:attrNameLst>
                                              <p:attrName>style.visibility</p:attrName>
                                            </p:attrNameLst>
                                          </p:cBhvr>
                                          <p:to>
                                            <p:strVal val="visible"/>
                                          </p:to>
                                        </p:set>
                                        <p:anim calcmode="lin" valueType="num">
                                          <p:cBhvr additive="base">
                                            <p:cTn id="20" dur="2000" fill="hold"/>
                                            <p:tgtEl>
                                              <p:spTgt spid="108"/>
                                            </p:tgtEl>
                                            <p:attrNameLst>
                                              <p:attrName>ppt_x</p:attrName>
                                            </p:attrNameLst>
                                          </p:cBhvr>
                                          <p:tavLst>
                                            <p:tav tm="0">
                                              <p:val>
                                                <p:strVal val="#ppt_x"/>
                                              </p:val>
                                            </p:tav>
                                            <p:tav tm="100000">
                                              <p:val>
                                                <p:strVal val="#ppt_x"/>
                                              </p:val>
                                            </p:tav>
                                          </p:tavLst>
                                        </p:anim>
                                        <p:anim calcmode="lin" valueType="num">
                                          <p:cBhvr additive="base">
                                            <p:cTn id="21" dur="20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500"/>
                                            <p:tgtEl>
                                              <p:spTgt spid="10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fade">
                                          <p:cBhvr>
                                            <p:cTn id="3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03" grpId="0"/>
          <p:bldP spid="104"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261108"/>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CÔNG CỦA MỘT LỰC KHÔNG ĐỔI. </a:t>
            </a:r>
          </a:p>
        </p:txBody>
      </p:sp>
      <p:sp>
        <p:nvSpPr>
          <p:cNvPr id="135" name="Oval 134">
            <a:extLst>
              <a:ext uri="{FF2B5EF4-FFF2-40B4-BE49-F238E27FC236}">
                <a16:creationId xmlns:a16="http://schemas.microsoft.com/office/drawing/2014/main" id="{DF212A3F-35EE-4DDF-B47E-6854058B82C2}"/>
              </a:ext>
            </a:extLst>
          </p:cNvPr>
          <p:cNvSpPr/>
          <p:nvPr/>
        </p:nvSpPr>
        <p:spPr>
          <a:xfrm>
            <a:off x="185900" y="23891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5" name="TextBox 4">
            <a:extLst>
              <a:ext uri="{FF2B5EF4-FFF2-40B4-BE49-F238E27FC236}">
                <a16:creationId xmlns:a16="http://schemas.microsoft.com/office/drawing/2014/main" id="{8FA51385-C5F7-DE4E-ECDC-0F88BCAFD88D}"/>
              </a:ext>
            </a:extLst>
          </p:cNvPr>
          <p:cNvSpPr txBox="1"/>
          <p:nvPr/>
        </p:nvSpPr>
        <p:spPr>
          <a:xfrm>
            <a:off x="477202" y="1277614"/>
            <a:ext cx="5459141" cy="684803"/>
          </a:xfrm>
          <a:prstGeom prst="rect">
            <a:avLst/>
          </a:prstGeom>
          <a:solidFill>
            <a:srgbClr val="FFFF00"/>
          </a:solidFill>
        </p:spPr>
        <p:txBody>
          <a:bodyPr wrap="square" rtlCol="0">
            <a:spAutoFit/>
          </a:bodyPr>
          <a:lstStyle/>
          <a:p>
            <a:pPr>
              <a:lnSpc>
                <a:spcPct val="150000"/>
              </a:lnSpc>
            </a:pP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b.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Vận</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dụng</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biểu</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thức</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tính</a:t>
            </a:r>
            <a:r>
              <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C00000"/>
                </a:solidFill>
                <a:highlight>
                  <a:srgbClr val="FFFF00"/>
                </a:highlight>
                <a:latin typeface="#9Slide03 Arima Madurai Black" panose="00000A00000000000000" pitchFamily="2" charset="0"/>
                <a:cs typeface="#9Slide03 Arima Madurai Black" panose="00000A00000000000000" pitchFamily="2" charset="0"/>
              </a:rPr>
              <a:t>công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498202483"/>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54" name="Rectangle 2053">
            <a:extLst>
              <a:ext uri="{FF2B5EF4-FFF2-40B4-BE49-F238E27FC236}">
                <a16:creationId xmlns:a16="http://schemas.microsoft.com/office/drawing/2014/main" id="{95C8E12B-CA8A-959F-4499-128C05B2B4C4}"/>
              </a:ext>
            </a:extLst>
          </p:cNvPr>
          <p:cNvSpPr/>
          <p:nvPr/>
        </p:nvSpPr>
        <p:spPr>
          <a:xfrm>
            <a:off x="4505325" y="-561975"/>
            <a:ext cx="7686675"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0EE2278A-C887-8259-428A-F58EBC14792F}"/>
              </a:ext>
            </a:extLst>
          </p:cNvPr>
          <p:cNvGrpSpPr/>
          <p:nvPr/>
        </p:nvGrpSpPr>
        <p:grpSpPr>
          <a:xfrm>
            <a:off x="5252057" y="3183522"/>
            <a:ext cx="6193209" cy="3172805"/>
            <a:chOff x="5234181" y="718647"/>
            <a:chExt cx="6193209" cy="3172805"/>
          </a:xfrm>
        </p:grpSpPr>
        <p:sp>
          <p:nvSpPr>
            <p:cNvPr id="19" name="Rectangle: Rounded Corners 18">
              <a:extLst>
                <a:ext uri="{FF2B5EF4-FFF2-40B4-BE49-F238E27FC236}">
                  <a16:creationId xmlns:a16="http://schemas.microsoft.com/office/drawing/2014/main" id="{F641A153-C267-D208-86AA-2A5F4CDFB2EC}"/>
                </a:ext>
              </a:extLst>
            </p:cNvPr>
            <p:cNvSpPr/>
            <p:nvPr/>
          </p:nvSpPr>
          <p:spPr>
            <a:xfrm>
              <a:off x="5234181" y="718647"/>
              <a:ext cx="6193209" cy="3172805"/>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7BCF36-118B-7206-E6F2-A0138CF7F779}"/>
                </a:ext>
              </a:extLst>
            </p:cNvPr>
            <p:cNvSpPr/>
            <p:nvPr/>
          </p:nvSpPr>
          <p:spPr>
            <a:xfrm>
              <a:off x="5708048" y="718647"/>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3" name="TextBox 22">
              <a:extLst>
                <a:ext uri="{FF2B5EF4-FFF2-40B4-BE49-F238E27FC236}">
                  <a16:creationId xmlns:a16="http://schemas.microsoft.com/office/drawing/2014/main" id="{8D187493-102F-178E-07B0-4A6753354329}"/>
                </a:ext>
              </a:extLst>
            </p:cNvPr>
            <p:cNvSpPr txBox="1"/>
            <p:nvPr/>
          </p:nvSpPr>
          <p:spPr>
            <a:xfrm>
              <a:off x="5708046" y="933901"/>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NHẬN XÉT</a:t>
              </a:r>
            </a:p>
          </p:txBody>
        </p:sp>
        <p:sp>
          <p:nvSpPr>
            <p:cNvPr id="26" name="TextBox 25">
              <a:extLst>
                <a:ext uri="{FF2B5EF4-FFF2-40B4-BE49-F238E27FC236}">
                  <a16:creationId xmlns:a16="http://schemas.microsoft.com/office/drawing/2014/main" id="{44A21174-556B-D067-83E4-75A13C898BC5}"/>
                </a:ext>
              </a:extLst>
            </p:cNvPr>
            <p:cNvSpPr txBox="1"/>
            <p:nvPr/>
          </p:nvSpPr>
          <p:spPr>
            <a:xfrm>
              <a:off x="5282785" y="1788063"/>
              <a:ext cx="6096000" cy="1977464"/>
            </a:xfrm>
            <a:prstGeom prst="rect">
              <a:avLst/>
            </a:prstGeom>
            <a:noFill/>
          </p:spPr>
          <p:txBody>
            <a:bodyPr wrap="square">
              <a:spAutoFit/>
            </a:bodyPr>
            <a:lstStyle/>
            <a:p>
              <a:pPr algn="ctr">
                <a:lnSpc>
                  <a:spcPct val="150000"/>
                </a:lnSpc>
              </a:pPr>
              <a:r>
                <a:rPr lang="vi-VN" sz="2800" dirty="0">
                  <a:solidFill>
                    <a:schemeClr val="tx1">
                      <a:lumMod val="50000"/>
                    </a:schemeClr>
                  </a:solidFill>
                  <a:latin typeface="#9Slide03 Arima Madurai Black" panose="00000A00000000000000" pitchFamily="2" charset="0"/>
                  <a:cs typeface="#9Slide03 Arima Madurai Black" panose="00000A00000000000000" pitchFamily="2" charset="0"/>
                </a:rPr>
                <a:t>Trong câu hỏi trên, chúng ta đang nhắc đến một nội dung mới gọi là </a:t>
              </a:r>
              <a:r>
                <a:rPr lang="vi-VN" sz="2800" dirty="0">
                  <a:solidFill>
                    <a:srgbClr val="FF0000"/>
                  </a:solidFill>
                  <a:latin typeface="#9Slide03 Arima Madurai Black" panose="00000A00000000000000" pitchFamily="2" charset="0"/>
                  <a:cs typeface="#9Slide03 Arima Madurai Black" panose="00000A00000000000000" pitchFamily="2" charset="0"/>
                </a:rPr>
                <a:t>năng lượng. </a:t>
              </a:r>
              <a:endParaRPr lang="en-US" sz="2800" dirty="0">
                <a:solidFill>
                  <a:srgbClr val="FF0000"/>
                </a:solidFill>
                <a:latin typeface="#9Slide03 Arima Madurai Black" panose="00000A00000000000000" pitchFamily="2" charset="0"/>
                <a:cs typeface="#9Slide03 Arima Madurai Black" panose="00000A00000000000000" pitchFamily="2" charset="0"/>
              </a:endParaRPr>
            </a:p>
          </p:txBody>
        </p:sp>
      </p:grpSp>
      <p:grpSp>
        <p:nvGrpSpPr>
          <p:cNvPr id="2053" name="Group 2052">
            <a:extLst>
              <a:ext uri="{FF2B5EF4-FFF2-40B4-BE49-F238E27FC236}">
                <a16:creationId xmlns:a16="http://schemas.microsoft.com/office/drawing/2014/main" id="{F7450395-D04F-9C7C-7E56-007ECD08FAB2}"/>
              </a:ext>
            </a:extLst>
          </p:cNvPr>
          <p:cNvGrpSpPr/>
          <p:nvPr/>
        </p:nvGrpSpPr>
        <p:grpSpPr>
          <a:xfrm>
            <a:off x="5252056" y="501673"/>
            <a:ext cx="6193209" cy="2284108"/>
            <a:chOff x="5016085" y="501673"/>
            <a:chExt cx="6193209" cy="2284108"/>
          </a:xfrm>
        </p:grpSpPr>
        <p:sp>
          <p:nvSpPr>
            <p:cNvPr id="30" name="Rectangle: Rounded Corners 29">
              <a:extLst>
                <a:ext uri="{FF2B5EF4-FFF2-40B4-BE49-F238E27FC236}">
                  <a16:creationId xmlns:a16="http://schemas.microsoft.com/office/drawing/2014/main" id="{4A3A205D-C24E-1CCB-C764-AA93CC0BCA6F}"/>
                </a:ext>
              </a:extLst>
            </p:cNvPr>
            <p:cNvSpPr/>
            <p:nvPr/>
          </p:nvSpPr>
          <p:spPr>
            <a:xfrm>
              <a:off x="5016085" y="501673"/>
              <a:ext cx="6193209" cy="2284108"/>
            </a:xfrm>
            <a:prstGeom prst="roundRect">
              <a:avLst>
                <a:gd name="adj" fmla="val 1152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049" name="TextBox 2048">
              <a:extLst>
                <a:ext uri="{FF2B5EF4-FFF2-40B4-BE49-F238E27FC236}">
                  <a16:creationId xmlns:a16="http://schemas.microsoft.com/office/drawing/2014/main" id="{57B5859C-7A17-5635-48D3-0690768C2F0A}"/>
                </a:ext>
              </a:extLst>
            </p:cNvPr>
            <p:cNvSpPr txBox="1"/>
            <p:nvPr/>
          </p:nvSpPr>
          <p:spPr>
            <a:xfrm>
              <a:off x="5064690" y="654995"/>
              <a:ext cx="6096000" cy="1977464"/>
            </a:xfrm>
            <a:prstGeom prst="rect">
              <a:avLst/>
            </a:prstGeom>
            <a:noFill/>
          </p:spPr>
          <p:txBody>
            <a:bodyPr wrap="square">
              <a:spAutoFit/>
            </a:bodyPr>
            <a:lstStyle/>
            <a:p>
              <a:pPr algn="ctr">
                <a:lnSpc>
                  <a:spcPct val="150000"/>
                </a:lnSpc>
              </a:pPr>
              <a:r>
                <a:rPr lang="vi-VN" sz="2800">
                  <a:solidFill>
                    <a:schemeClr val="tx1">
                      <a:lumMod val="50000"/>
                    </a:schemeClr>
                  </a:solidFill>
                  <a:latin typeface="#9Slide03 Arima Madurai Black" panose="00000A00000000000000" pitchFamily="2" charset="0"/>
                  <a:cs typeface="#9Slide03 Arima Madurai Black" panose="00000A00000000000000" pitchFamily="2" charset="0"/>
                </a:rPr>
                <a:t>Như vậy mọi vật cần phải có điều kiện cụ thể thì mới có thể tồn tại và hoạt động được. </a:t>
              </a:r>
              <a:endParaRPr lang="en-US" sz="28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2050" name="Picture 2" descr="Teacher Cartoon Gif Transparent">
            <a:extLst>
              <a:ext uri="{FF2B5EF4-FFF2-40B4-BE49-F238E27FC236}">
                <a16:creationId xmlns:a16="http://schemas.microsoft.com/office/drawing/2014/main" id="{B27B2C78-9DCF-D3BC-4DC8-42CB55785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4641" y="1981200"/>
            <a:ext cx="5579862"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00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84000">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14:bounceEnd="84000">
                                          <p:cBhvr additive="base">
                                            <p:cTn id="7" dur="2500" fill="hold"/>
                                            <p:tgtEl>
                                              <p:spTgt spid="2053"/>
                                            </p:tgtEl>
                                            <p:attrNameLst>
                                              <p:attrName>ppt_x</p:attrName>
                                            </p:attrNameLst>
                                          </p:cBhvr>
                                          <p:tavLst>
                                            <p:tav tm="0">
                                              <p:val>
                                                <p:strVal val="#ppt_x"/>
                                              </p:val>
                                            </p:tav>
                                            <p:tav tm="100000">
                                              <p:val>
                                                <p:strVal val="#ppt_x"/>
                                              </p:val>
                                            </p:tav>
                                          </p:tavLst>
                                        </p:anim>
                                        <p:anim calcmode="lin" valueType="num" p14:bounceEnd="84000">
                                          <p:cBhvr additive="base">
                                            <p:cTn id="8" dur="2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14000" fill="hold" nodeType="clickEffect" p14:presetBounceEnd="84000">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14:bounceEnd="84000">
                                          <p:cBhvr additive="base">
                                            <p:cTn id="13" dur="2500" fill="hold"/>
                                            <p:tgtEl>
                                              <p:spTgt spid="28"/>
                                            </p:tgtEl>
                                            <p:attrNameLst>
                                              <p:attrName>ppt_x</p:attrName>
                                            </p:attrNameLst>
                                          </p:cBhvr>
                                          <p:tavLst>
                                            <p:tav tm="0">
                                              <p:val>
                                                <p:strVal val="#ppt_x"/>
                                              </p:val>
                                            </p:tav>
                                            <p:tav tm="100000">
                                              <p:val>
                                                <p:strVal val="#ppt_x"/>
                                              </p:val>
                                            </p:tav>
                                          </p:tavLst>
                                        </p:anim>
                                        <p:anim calcmode="lin" valueType="num" p14:bounceEnd="84000">
                                          <p:cBhvr additive="base">
                                            <p:cTn id="14" dur="2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2500" fill="hold"/>
                                            <p:tgtEl>
                                              <p:spTgt spid="2053"/>
                                            </p:tgtEl>
                                            <p:attrNameLst>
                                              <p:attrName>ppt_x</p:attrName>
                                            </p:attrNameLst>
                                          </p:cBhvr>
                                          <p:tavLst>
                                            <p:tav tm="0">
                                              <p:val>
                                                <p:strVal val="#ppt_x"/>
                                              </p:val>
                                            </p:tav>
                                            <p:tav tm="100000">
                                              <p:val>
                                                <p:strVal val="#ppt_x"/>
                                              </p:val>
                                            </p:tav>
                                          </p:tavLst>
                                        </p:anim>
                                        <p:anim calcmode="lin" valueType="num">
                                          <p:cBhvr additive="base">
                                            <p:cTn id="8" dur="2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1400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2500" fill="hold"/>
                                            <p:tgtEl>
                                              <p:spTgt spid="28"/>
                                            </p:tgtEl>
                                            <p:attrNameLst>
                                              <p:attrName>ppt_x</p:attrName>
                                            </p:attrNameLst>
                                          </p:cBhvr>
                                          <p:tavLst>
                                            <p:tav tm="0">
                                              <p:val>
                                                <p:strVal val="#ppt_x"/>
                                              </p:val>
                                            </p:tav>
                                            <p:tav tm="100000">
                                              <p:val>
                                                <p:strVal val="#ppt_x"/>
                                              </p:val>
                                            </p:tav>
                                          </p:tavLst>
                                        </p:anim>
                                        <p:anim calcmode="lin" valueType="num">
                                          <p:cBhvr additive="base">
                                            <p:cTn id="14" dur="2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2612720"/>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2634915"/>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5" name="TextBox 4">
            <a:extLst>
              <a:ext uri="{FF2B5EF4-FFF2-40B4-BE49-F238E27FC236}">
                <a16:creationId xmlns:a16="http://schemas.microsoft.com/office/drawing/2014/main" id="{8FA51385-C5F7-DE4E-ECDC-0F88BCAFD88D}"/>
              </a:ext>
            </a:extLst>
          </p:cNvPr>
          <p:cNvSpPr txBox="1"/>
          <p:nvPr/>
        </p:nvSpPr>
        <p:spPr>
          <a:xfrm>
            <a:off x="477202" y="-885014"/>
            <a:ext cx="5459141" cy="684803"/>
          </a:xfrm>
          <a:prstGeom prst="rect">
            <a:avLst/>
          </a:prstGeom>
          <a:solidFill>
            <a:srgbClr val="FFFF00"/>
          </a:solidFill>
        </p:spPr>
        <p:txBody>
          <a:bodyPr wrap="square" rtlCol="0">
            <a:spAutoFit/>
          </a:bodyPr>
          <a:lstStyle/>
          <a:p>
            <a:pPr>
              <a:lnSpc>
                <a:spcPct val="150000"/>
              </a:lnSpc>
            </a:pPr>
            <a:r>
              <a:rPr lang="en-US" sz="2800">
                <a:solidFill>
                  <a:srgbClr val="C00000"/>
                </a:solidFill>
                <a:highlight>
                  <a:srgbClr val="FFFF00"/>
                </a:highlight>
                <a:latin typeface="#9Slide03 Arima Madurai Black" panose="00000A00000000000000" pitchFamily="2" charset="0"/>
                <a:cs typeface="#9Slide03 Arima Madurai Black" panose="00000A00000000000000" pitchFamily="2" charset="0"/>
              </a:rPr>
              <a:t>B. Vận dụng biểu thức tính công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31" name="Group 30">
            <a:extLst>
              <a:ext uri="{FF2B5EF4-FFF2-40B4-BE49-F238E27FC236}">
                <a16:creationId xmlns:a16="http://schemas.microsoft.com/office/drawing/2014/main" id="{BAC2716C-B4B5-6118-EE8C-78560F881615}"/>
              </a:ext>
            </a:extLst>
          </p:cNvPr>
          <p:cNvGrpSpPr/>
          <p:nvPr/>
        </p:nvGrpSpPr>
        <p:grpSpPr>
          <a:xfrm>
            <a:off x="185900" y="216718"/>
            <a:ext cx="11842293" cy="6415063"/>
            <a:chOff x="185900" y="216718"/>
            <a:chExt cx="11842293" cy="6415063"/>
          </a:xfrm>
        </p:grpSpPr>
        <p:sp>
          <p:nvSpPr>
            <p:cNvPr id="2" name="Rectangle: Rounded Corners 1">
              <a:extLst>
                <a:ext uri="{FF2B5EF4-FFF2-40B4-BE49-F238E27FC236}">
                  <a16:creationId xmlns:a16="http://schemas.microsoft.com/office/drawing/2014/main" id="{741ECE37-6179-6F10-436E-564AEE000621}"/>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4965A66-1300-736E-178B-0EC3DE4D895B}"/>
                </a:ext>
              </a:extLst>
            </p:cNvPr>
            <p:cNvSpPr/>
            <p:nvPr/>
          </p:nvSpPr>
          <p:spPr>
            <a:xfrm>
              <a:off x="185900" y="433704"/>
              <a:ext cx="11842292" cy="74059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latin typeface="#9Slide03 Arima Madurai Black" panose="00000A00000000000000" pitchFamily="2" charset="0"/>
                  <a:cs typeface="#9Slide03 Arima Madurai Black" panose="00000A00000000000000" pitchFamily="2" charset="0"/>
                </a:rPr>
                <a:t>Các bước vận dụng biểu thức tính công trong một số trường hợp đơn giản</a:t>
              </a:r>
              <a:endParaRPr lang="en-US" sz="2400">
                <a:latin typeface="#9Slide03 Arima Madurai Black" panose="00000A00000000000000" pitchFamily="2" charset="0"/>
                <a:cs typeface="#9Slide03 Arima Madurai Black" panose="00000A00000000000000" pitchFamily="2" charset="0"/>
              </a:endParaRPr>
            </a:p>
          </p:txBody>
        </p:sp>
      </p:grpSp>
      <p:pic>
        <p:nvPicPr>
          <p:cNvPr id="5124" name="Picture 4" descr="Lý thuyết công và công suất | SGK Vật lí lớp 10">
            <a:extLst>
              <a:ext uri="{FF2B5EF4-FFF2-40B4-BE49-F238E27FC236}">
                <a16:creationId xmlns:a16="http://schemas.microsoft.com/office/drawing/2014/main" id="{E9067549-EA20-18E4-6971-708BC3C5A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101" y="874335"/>
            <a:ext cx="4788375" cy="308792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7E471CD2-A947-A235-AF77-F274941AE934}"/>
              </a:ext>
            </a:extLst>
          </p:cNvPr>
          <p:cNvGrpSpPr/>
          <p:nvPr/>
        </p:nvGrpSpPr>
        <p:grpSpPr>
          <a:xfrm>
            <a:off x="430460" y="1469006"/>
            <a:ext cx="5832948" cy="939296"/>
            <a:chOff x="430461" y="1480054"/>
            <a:chExt cx="5505883" cy="939296"/>
          </a:xfrm>
        </p:grpSpPr>
        <p:sp>
          <p:nvSpPr>
            <p:cNvPr id="4" name="Rectangle: Rounded Corners 3">
              <a:extLst>
                <a:ext uri="{FF2B5EF4-FFF2-40B4-BE49-F238E27FC236}">
                  <a16:creationId xmlns:a16="http://schemas.microsoft.com/office/drawing/2014/main" id="{5ED0D18E-231E-748E-F7A1-E973FDE8C916}"/>
                </a:ext>
              </a:extLst>
            </p:cNvPr>
            <p:cNvSpPr/>
            <p:nvPr/>
          </p:nvSpPr>
          <p:spPr>
            <a:xfrm>
              <a:off x="430462" y="1489374"/>
              <a:ext cx="5505882" cy="929976"/>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575FBA1-DA02-9C14-FE6A-9B4F0E418253}"/>
                </a:ext>
              </a:extLst>
            </p:cNvPr>
            <p:cNvSpPr/>
            <p:nvPr/>
          </p:nvSpPr>
          <p:spPr>
            <a:xfrm>
              <a:off x="430461" y="1480054"/>
              <a:ext cx="1341188" cy="929976"/>
            </a:xfrm>
            <a:prstGeom prst="roundRect">
              <a:avLst>
                <a:gd name="adj" fmla="val 19914"/>
              </a:avLst>
            </a:prstGeom>
            <a:solidFill>
              <a:srgbClr val="5ABAA8"/>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Bước 1</a:t>
              </a:r>
            </a:p>
          </p:txBody>
        </p:sp>
        <p:sp>
          <p:nvSpPr>
            <p:cNvPr id="14" name="TextBox 13">
              <a:extLst>
                <a:ext uri="{FF2B5EF4-FFF2-40B4-BE49-F238E27FC236}">
                  <a16:creationId xmlns:a16="http://schemas.microsoft.com/office/drawing/2014/main" id="{DE2C4CD6-54FF-7BD8-9DB1-C13A82E4CD9C}"/>
                </a:ext>
              </a:extLst>
            </p:cNvPr>
            <p:cNvSpPr txBox="1"/>
            <p:nvPr/>
          </p:nvSpPr>
          <p:spPr>
            <a:xfrm>
              <a:off x="1948077" y="1506467"/>
              <a:ext cx="3988267" cy="892552"/>
            </a:xfrm>
            <a:prstGeom prst="rect">
              <a:avLst/>
            </a:prstGeom>
            <a:noFill/>
          </p:spPr>
          <p:txBody>
            <a:bodyPr wrap="square">
              <a:spAutoFit/>
            </a:bodyPr>
            <a:lstStyle/>
            <a:p>
              <a:pPr>
                <a:lnSpc>
                  <a:spcPct val="13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Chọn trục tọa độ và chiều dương cho hệ vật.</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30" name="Group 29">
            <a:extLst>
              <a:ext uri="{FF2B5EF4-FFF2-40B4-BE49-F238E27FC236}">
                <a16:creationId xmlns:a16="http://schemas.microsoft.com/office/drawing/2014/main" id="{11E2E85C-8EF3-C6E2-7F14-FFB5989C5AF7}"/>
              </a:ext>
            </a:extLst>
          </p:cNvPr>
          <p:cNvGrpSpPr/>
          <p:nvPr/>
        </p:nvGrpSpPr>
        <p:grpSpPr>
          <a:xfrm>
            <a:off x="430460" y="2729423"/>
            <a:ext cx="5970339" cy="939296"/>
            <a:chOff x="430461" y="2711127"/>
            <a:chExt cx="5635570" cy="939296"/>
          </a:xfrm>
        </p:grpSpPr>
        <p:sp>
          <p:nvSpPr>
            <p:cNvPr id="19" name="Rectangle: Rounded Corners 18">
              <a:extLst>
                <a:ext uri="{FF2B5EF4-FFF2-40B4-BE49-F238E27FC236}">
                  <a16:creationId xmlns:a16="http://schemas.microsoft.com/office/drawing/2014/main" id="{49288D0A-1897-F2C8-7365-049AD73CA9AA}"/>
                </a:ext>
              </a:extLst>
            </p:cNvPr>
            <p:cNvSpPr/>
            <p:nvPr/>
          </p:nvSpPr>
          <p:spPr>
            <a:xfrm>
              <a:off x="430462" y="2720447"/>
              <a:ext cx="5505882" cy="929976"/>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E04FD64-46F2-AC80-E991-37CEA9C73488}"/>
                </a:ext>
              </a:extLst>
            </p:cNvPr>
            <p:cNvSpPr/>
            <p:nvPr/>
          </p:nvSpPr>
          <p:spPr>
            <a:xfrm>
              <a:off x="430461" y="2711127"/>
              <a:ext cx="1341188" cy="929976"/>
            </a:xfrm>
            <a:prstGeom prst="roundRect">
              <a:avLst>
                <a:gd name="adj" fmla="val 19914"/>
              </a:avLst>
            </a:prstGeom>
            <a:solidFill>
              <a:srgbClr val="5ABAA8"/>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Bước 2</a:t>
              </a:r>
            </a:p>
          </p:txBody>
        </p:sp>
        <p:sp>
          <p:nvSpPr>
            <p:cNvPr id="21" name="TextBox 20">
              <a:extLst>
                <a:ext uri="{FF2B5EF4-FFF2-40B4-BE49-F238E27FC236}">
                  <a16:creationId xmlns:a16="http://schemas.microsoft.com/office/drawing/2014/main" id="{62FA5769-FFA0-72ED-CA57-08D46E9E3D08}"/>
                </a:ext>
              </a:extLst>
            </p:cNvPr>
            <p:cNvSpPr txBox="1"/>
            <p:nvPr/>
          </p:nvSpPr>
          <p:spPr>
            <a:xfrm>
              <a:off x="1948077" y="2737540"/>
              <a:ext cx="4117954" cy="892552"/>
            </a:xfrm>
            <a:prstGeom prst="rect">
              <a:avLst/>
            </a:prstGeom>
            <a:noFill/>
          </p:spPr>
          <p:txBody>
            <a:bodyPr wrap="square">
              <a:spAutoFit/>
            </a:bodyPr>
            <a:lstStyle/>
            <a:p>
              <a:pPr>
                <a:lnSpc>
                  <a:spcPct val="13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Xác định được các giai đoạn trạng thái của vật. </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nvGrpSpPr>
          <p:cNvPr id="98" name="Group 97">
            <a:extLst>
              <a:ext uri="{FF2B5EF4-FFF2-40B4-BE49-F238E27FC236}">
                <a16:creationId xmlns:a16="http://schemas.microsoft.com/office/drawing/2014/main" id="{49A39934-EE44-CCA5-ACAA-3C90552204BC}"/>
              </a:ext>
            </a:extLst>
          </p:cNvPr>
          <p:cNvGrpSpPr/>
          <p:nvPr/>
        </p:nvGrpSpPr>
        <p:grpSpPr>
          <a:xfrm>
            <a:off x="430460" y="4065531"/>
            <a:ext cx="11050016" cy="939296"/>
            <a:chOff x="430460" y="4065531"/>
            <a:chExt cx="11050016" cy="939296"/>
          </a:xfrm>
        </p:grpSpPr>
        <p:sp>
          <p:nvSpPr>
            <p:cNvPr id="23" name="Rectangle: Rounded Corners 22">
              <a:extLst>
                <a:ext uri="{FF2B5EF4-FFF2-40B4-BE49-F238E27FC236}">
                  <a16:creationId xmlns:a16="http://schemas.microsoft.com/office/drawing/2014/main" id="{75E0D0A0-52C8-30A5-4A9D-814E19B7CDB5}"/>
                </a:ext>
              </a:extLst>
            </p:cNvPr>
            <p:cNvSpPr/>
            <p:nvPr/>
          </p:nvSpPr>
          <p:spPr>
            <a:xfrm>
              <a:off x="430462" y="4074851"/>
              <a:ext cx="11050014" cy="929976"/>
            </a:xfrm>
            <a:prstGeom prst="roundRect">
              <a:avLst>
                <a:gd name="adj" fmla="val 11719"/>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5C3D1BF1-F59A-5808-8461-2953ABF9F331}"/>
                </a:ext>
              </a:extLst>
            </p:cNvPr>
            <p:cNvGrpSpPr/>
            <p:nvPr/>
          </p:nvGrpSpPr>
          <p:grpSpPr>
            <a:xfrm>
              <a:off x="430460" y="4065531"/>
              <a:ext cx="10904290" cy="929976"/>
              <a:chOff x="430460" y="4065531"/>
              <a:chExt cx="10904290" cy="929976"/>
            </a:xfrm>
          </p:grpSpPr>
          <p:sp>
            <p:nvSpPr>
              <p:cNvPr id="24" name="Rectangle: Rounded Corners 23">
                <a:extLst>
                  <a:ext uri="{FF2B5EF4-FFF2-40B4-BE49-F238E27FC236}">
                    <a16:creationId xmlns:a16="http://schemas.microsoft.com/office/drawing/2014/main" id="{71D15ED6-8A63-F574-386A-7C6175A7FAE9}"/>
                  </a:ext>
                </a:extLst>
              </p:cNvPr>
              <p:cNvSpPr/>
              <p:nvPr/>
            </p:nvSpPr>
            <p:spPr>
              <a:xfrm>
                <a:off x="430460" y="4065531"/>
                <a:ext cx="1420857" cy="929976"/>
              </a:xfrm>
              <a:prstGeom prst="roundRect">
                <a:avLst>
                  <a:gd name="adj" fmla="val 16841"/>
                </a:avLst>
              </a:prstGeom>
              <a:solidFill>
                <a:srgbClr val="5ABAA8"/>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Bước 3</a:t>
                </a:r>
              </a:p>
            </p:txBody>
          </p:sp>
          <p:sp>
            <p:nvSpPr>
              <p:cNvPr id="25" name="TextBox 24">
                <a:extLst>
                  <a:ext uri="{FF2B5EF4-FFF2-40B4-BE49-F238E27FC236}">
                    <a16:creationId xmlns:a16="http://schemas.microsoft.com/office/drawing/2014/main" id="{69631678-BD67-3155-0AA6-28BF6989ADA9}"/>
                  </a:ext>
                </a:extLst>
              </p:cNvPr>
              <p:cNvSpPr txBox="1"/>
              <p:nvPr/>
            </p:nvSpPr>
            <p:spPr>
              <a:xfrm>
                <a:off x="2072379" y="4091944"/>
                <a:ext cx="9262371" cy="892552"/>
              </a:xfrm>
              <a:prstGeom prst="rect">
                <a:avLst/>
              </a:prstGeom>
              <a:noFill/>
            </p:spPr>
            <p:txBody>
              <a:bodyPr wrap="square">
                <a:spAutoFit/>
              </a:bodyPr>
              <a:lstStyle/>
              <a:p>
                <a:pPr>
                  <a:lnSpc>
                    <a:spcPct val="13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Xác định được 3 đại lượng: độ lớn lực tác dụng lên vật, độ lớn độ dịch chuyển của vật và góc hợp bởi vectơ lực tác dụng và vectơ độ dịch chuyển.</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grpSp>
      <p:grpSp>
        <p:nvGrpSpPr>
          <p:cNvPr id="97" name="Group 96">
            <a:extLst>
              <a:ext uri="{FF2B5EF4-FFF2-40B4-BE49-F238E27FC236}">
                <a16:creationId xmlns:a16="http://schemas.microsoft.com/office/drawing/2014/main" id="{873039E6-7E64-5063-52A2-F52F28E5878F}"/>
              </a:ext>
            </a:extLst>
          </p:cNvPr>
          <p:cNvGrpSpPr/>
          <p:nvPr/>
        </p:nvGrpSpPr>
        <p:grpSpPr>
          <a:xfrm>
            <a:off x="430460" y="5343996"/>
            <a:ext cx="11003275" cy="939296"/>
            <a:chOff x="477201" y="5343996"/>
            <a:chExt cx="11003275" cy="939296"/>
          </a:xfrm>
        </p:grpSpPr>
        <p:sp>
          <p:nvSpPr>
            <p:cNvPr id="27" name="Rectangle: Rounded Corners 26">
              <a:extLst>
                <a:ext uri="{FF2B5EF4-FFF2-40B4-BE49-F238E27FC236}">
                  <a16:creationId xmlns:a16="http://schemas.microsoft.com/office/drawing/2014/main" id="{F5575346-10CB-C1C3-3E64-42DDD5B2CA0B}"/>
                </a:ext>
              </a:extLst>
            </p:cNvPr>
            <p:cNvSpPr/>
            <p:nvPr/>
          </p:nvSpPr>
          <p:spPr>
            <a:xfrm>
              <a:off x="477202" y="5353316"/>
              <a:ext cx="11003274" cy="929976"/>
            </a:xfrm>
            <a:prstGeom prst="roundRect">
              <a:avLst>
                <a:gd name="adj" fmla="val 14792"/>
              </a:avLst>
            </a:prstGeom>
            <a:solidFill>
              <a:srgbClr val="FFFFFF"/>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AFAD13D-756B-EF9B-BC55-9BB15EEFA5F8}"/>
                </a:ext>
              </a:extLst>
            </p:cNvPr>
            <p:cNvSpPr/>
            <p:nvPr/>
          </p:nvSpPr>
          <p:spPr>
            <a:xfrm>
              <a:off x="477201" y="5343996"/>
              <a:ext cx="1374116" cy="929976"/>
            </a:xfrm>
            <a:prstGeom prst="roundRect">
              <a:avLst>
                <a:gd name="adj" fmla="val 14793"/>
              </a:avLst>
            </a:prstGeom>
            <a:solidFill>
              <a:srgbClr val="5ABAA8"/>
            </a:solidFill>
            <a:ln w="28575">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9Slide03 Arima Madurai Black" panose="00000A00000000000000" pitchFamily="2" charset="0"/>
                  <a:cs typeface="#9Slide03 Arima Madurai Black" panose="00000A00000000000000" pitchFamily="2" charset="0"/>
                </a:rPr>
                <a:t>Bước 4</a:t>
              </a:r>
            </a:p>
          </p:txBody>
        </p:sp>
        <p:sp>
          <p:nvSpPr>
            <p:cNvPr id="29" name="TextBox 28">
              <a:extLst>
                <a:ext uri="{FF2B5EF4-FFF2-40B4-BE49-F238E27FC236}">
                  <a16:creationId xmlns:a16="http://schemas.microsoft.com/office/drawing/2014/main" id="{ADE64597-74DB-98A2-A37A-73D21C4DB4AD}"/>
                </a:ext>
              </a:extLst>
            </p:cNvPr>
            <p:cNvSpPr txBox="1"/>
            <p:nvPr/>
          </p:nvSpPr>
          <p:spPr>
            <a:xfrm>
              <a:off x="2072379" y="5572082"/>
              <a:ext cx="6261995" cy="492443"/>
            </a:xfrm>
            <a:prstGeom prst="rect">
              <a:avLst/>
            </a:prstGeom>
            <a:noFill/>
          </p:spPr>
          <p:txBody>
            <a:bodyPr wrap="square">
              <a:spAutoFit/>
            </a:bodyPr>
            <a:lstStyle/>
            <a:p>
              <a:pPr>
                <a:lnSpc>
                  <a:spcPct val="13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Áp dụng công thức tính công cho từng giai đoạn.</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409883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750"/>
                                            <p:tgtEl>
                                              <p:spTgt spid="31"/>
                                            </p:tgtEl>
                                          </p:cBhvr>
                                        </p:animEffect>
                                      </p:childTnLst>
                                    </p:cTn>
                                  </p:par>
                                  <p:par>
                                    <p:cTn id="8" presetID="10" presetClass="entr" presetSubtype="0" repeatCount="5000" fill="hold" nodeType="withEffect">
                                      <p:stCondLst>
                                        <p:cond delay="50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1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14000" fill="hold" nodeType="clickEffect" p14:presetBounceEnd="84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84000">
                                          <p:cBhvr additive="base">
                                            <p:cTn id="15" dur="2000" fill="hold"/>
                                            <p:tgtEl>
                                              <p:spTgt spid="17"/>
                                            </p:tgtEl>
                                            <p:attrNameLst>
                                              <p:attrName>ppt_x</p:attrName>
                                            </p:attrNameLst>
                                          </p:cBhvr>
                                          <p:tavLst>
                                            <p:tav tm="0">
                                              <p:val>
                                                <p:strVal val="0-#ppt_w/2"/>
                                              </p:val>
                                            </p:tav>
                                            <p:tav tm="100000">
                                              <p:val>
                                                <p:strVal val="#ppt_x"/>
                                              </p:val>
                                            </p:tav>
                                          </p:tavLst>
                                        </p:anim>
                                        <p:anim calcmode="lin" valueType="num" p14:bounceEnd="84000">
                                          <p:cBhvr additive="base">
                                            <p:cTn id="16"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accel="14000" fill="hold" nodeType="clickEffect" p14:presetBounceEnd="84000">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84000">
                                          <p:cBhvr additive="base">
                                            <p:cTn id="21" dur="2000" fill="hold"/>
                                            <p:tgtEl>
                                              <p:spTgt spid="30"/>
                                            </p:tgtEl>
                                            <p:attrNameLst>
                                              <p:attrName>ppt_x</p:attrName>
                                            </p:attrNameLst>
                                          </p:cBhvr>
                                          <p:tavLst>
                                            <p:tav tm="0">
                                              <p:val>
                                                <p:strVal val="0-#ppt_w/2"/>
                                              </p:val>
                                            </p:tav>
                                            <p:tav tm="100000">
                                              <p:val>
                                                <p:strVal val="#ppt_x"/>
                                              </p:val>
                                            </p:tav>
                                          </p:tavLst>
                                        </p:anim>
                                        <p:anim calcmode="lin" valueType="num" p14:bounceEnd="84000">
                                          <p:cBhvr additive="base">
                                            <p:cTn id="22" dur="2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14000" fill="hold" nodeType="clickEffect" p14:presetBounceEnd="84000">
                                      <p:stCondLst>
                                        <p:cond delay="0"/>
                                      </p:stCondLst>
                                      <p:childTnLst>
                                        <p:set>
                                          <p:cBhvr>
                                            <p:cTn id="26" dur="1" fill="hold">
                                              <p:stCondLst>
                                                <p:cond delay="0"/>
                                              </p:stCondLst>
                                            </p:cTn>
                                            <p:tgtEl>
                                              <p:spTgt spid="98"/>
                                            </p:tgtEl>
                                            <p:attrNameLst>
                                              <p:attrName>style.visibility</p:attrName>
                                            </p:attrNameLst>
                                          </p:cBhvr>
                                          <p:to>
                                            <p:strVal val="visible"/>
                                          </p:to>
                                        </p:set>
                                        <p:anim calcmode="lin" valueType="num" p14:bounceEnd="84000">
                                          <p:cBhvr additive="base">
                                            <p:cTn id="27" dur="2000" fill="hold"/>
                                            <p:tgtEl>
                                              <p:spTgt spid="98"/>
                                            </p:tgtEl>
                                            <p:attrNameLst>
                                              <p:attrName>ppt_x</p:attrName>
                                            </p:attrNameLst>
                                          </p:cBhvr>
                                          <p:tavLst>
                                            <p:tav tm="0">
                                              <p:val>
                                                <p:strVal val="#ppt_x"/>
                                              </p:val>
                                            </p:tav>
                                            <p:tav tm="100000">
                                              <p:val>
                                                <p:strVal val="#ppt_x"/>
                                              </p:val>
                                            </p:tav>
                                          </p:tavLst>
                                        </p:anim>
                                        <p:anim calcmode="lin" valueType="num" p14:bounceEnd="84000">
                                          <p:cBhvr additive="base">
                                            <p:cTn id="28" dur="20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accel="14000" fill="hold" nodeType="clickEffect" p14:presetBounceEnd="84000">
                                      <p:stCondLst>
                                        <p:cond delay="0"/>
                                      </p:stCondLst>
                                      <p:childTnLst>
                                        <p:set>
                                          <p:cBhvr>
                                            <p:cTn id="32" dur="1" fill="hold">
                                              <p:stCondLst>
                                                <p:cond delay="0"/>
                                              </p:stCondLst>
                                            </p:cTn>
                                            <p:tgtEl>
                                              <p:spTgt spid="97"/>
                                            </p:tgtEl>
                                            <p:attrNameLst>
                                              <p:attrName>style.visibility</p:attrName>
                                            </p:attrNameLst>
                                          </p:cBhvr>
                                          <p:to>
                                            <p:strVal val="visible"/>
                                          </p:to>
                                        </p:set>
                                        <p:anim calcmode="lin" valueType="num" p14:bounceEnd="84000">
                                          <p:cBhvr additive="base">
                                            <p:cTn id="33" dur="2000" fill="hold"/>
                                            <p:tgtEl>
                                              <p:spTgt spid="97"/>
                                            </p:tgtEl>
                                            <p:attrNameLst>
                                              <p:attrName>ppt_x</p:attrName>
                                            </p:attrNameLst>
                                          </p:cBhvr>
                                          <p:tavLst>
                                            <p:tav tm="0">
                                              <p:val>
                                                <p:strVal val="#ppt_x"/>
                                              </p:val>
                                            </p:tav>
                                            <p:tav tm="100000">
                                              <p:val>
                                                <p:strVal val="#ppt_x"/>
                                              </p:val>
                                            </p:tav>
                                          </p:tavLst>
                                        </p:anim>
                                        <p:anim calcmode="lin" valueType="num" p14:bounceEnd="84000">
                                          <p:cBhvr additive="base">
                                            <p:cTn id="34" dur="20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750"/>
                                            <p:tgtEl>
                                              <p:spTgt spid="31"/>
                                            </p:tgtEl>
                                          </p:cBhvr>
                                        </p:animEffect>
                                      </p:childTnLst>
                                    </p:cTn>
                                  </p:par>
                                  <p:par>
                                    <p:cTn id="8" presetID="10" presetClass="entr" presetSubtype="0" repeatCount="5000" fill="hold" nodeType="withEffect">
                                      <p:stCondLst>
                                        <p:cond delay="500"/>
                                      </p:stCondLst>
                                      <p:childTnLst>
                                        <p:set>
                                          <p:cBhvr>
                                            <p:cTn id="9" dur="1" fill="hold">
                                              <p:stCondLst>
                                                <p:cond delay="0"/>
                                              </p:stCondLst>
                                            </p:cTn>
                                            <p:tgtEl>
                                              <p:spTgt spid="5124"/>
                                            </p:tgtEl>
                                            <p:attrNameLst>
                                              <p:attrName>style.visibility</p:attrName>
                                            </p:attrNameLst>
                                          </p:cBhvr>
                                          <p:to>
                                            <p:strVal val="visible"/>
                                          </p:to>
                                        </p:set>
                                        <p:animEffect transition="in" filter="fade">
                                          <p:cBhvr>
                                            <p:cTn id="10" dur="100"/>
                                            <p:tgtEl>
                                              <p:spTgt spid="512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1400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000" fill="hold"/>
                                            <p:tgtEl>
                                              <p:spTgt spid="17"/>
                                            </p:tgtEl>
                                            <p:attrNameLst>
                                              <p:attrName>ppt_x</p:attrName>
                                            </p:attrNameLst>
                                          </p:cBhvr>
                                          <p:tavLst>
                                            <p:tav tm="0">
                                              <p:val>
                                                <p:strVal val="0-#ppt_w/2"/>
                                              </p:val>
                                            </p:tav>
                                            <p:tav tm="100000">
                                              <p:val>
                                                <p:strVal val="#ppt_x"/>
                                              </p:val>
                                            </p:tav>
                                          </p:tavLst>
                                        </p:anim>
                                        <p:anim calcmode="lin" valueType="num">
                                          <p:cBhvr additive="base">
                                            <p:cTn id="16" dur="2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accel="1400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2000" fill="hold"/>
                                            <p:tgtEl>
                                              <p:spTgt spid="30"/>
                                            </p:tgtEl>
                                            <p:attrNameLst>
                                              <p:attrName>ppt_x</p:attrName>
                                            </p:attrNameLst>
                                          </p:cBhvr>
                                          <p:tavLst>
                                            <p:tav tm="0">
                                              <p:val>
                                                <p:strVal val="0-#ppt_w/2"/>
                                              </p:val>
                                            </p:tav>
                                            <p:tav tm="100000">
                                              <p:val>
                                                <p:strVal val="#ppt_x"/>
                                              </p:val>
                                            </p:tav>
                                          </p:tavLst>
                                        </p:anim>
                                        <p:anim calcmode="lin" valueType="num">
                                          <p:cBhvr additive="base">
                                            <p:cTn id="22" dur="2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accel="1400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 calcmode="lin" valueType="num">
                                          <p:cBhvr additive="base">
                                            <p:cTn id="27" dur="2000" fill="hold"/>
                                            <p:tgtEl>
                                              <p:spTgt spid="98"/>
                                            </p:tgtEl>
                                            <p:attrNameLst>
                                              <p:attrName>ppt_x</p:attrName>
                                            </p:attrNameLst>
                                          </p:cBhvr>
                                          <p:tavLst>
                                            <p:tav tm="0">
                                              <p:val>
                                                <p:strVal val="#ppt_x"/>
                                              </p:val>
                                            </p:tav>
                                            <p:tav tm="100000">
                                              <p:val>
                                                <p:strVal val="#ppt_x"/>
                                              </p:val>
                                            </p:tav>
                                          </p:tavLst>
                                        </p:anim>
                                        <p:anim calcmode="lin" valueType="num">
                                          <p:cBhvr additive="base">
                                            <p:cTn id="28" dur="2000" fill="hold"/>
                                            <p:tgtEl>
                                              <p:spTgt spid="9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accel="14000"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anim calcmode="lin" valueType="num">
                                          <p:cBhvr additive="base">
                                            <p:cTn id="33" dur="2000" fill="hold"/>
                                            <p:tgtEl>
                                              <p:spTgt spid="97"/>
                                            </p:tgtEl>
                                            <p:attrNameLst>
                                              <p:attrName>ppt_x</p:attrName>
                                            </p:attrNameLst>
                                          </p:cBhvr>
                                          <p:tavLst>
                                            <p:tav tm="0">
                                              <p:val>
                                                <p:strVal val="#ppt_x"/>
                                              </p:val>
                                            </p:tav>
                                            <p:tav tm="100000">
                                              <p:val>
                                                <p:strVal val="#ppt_x"/>
                                              </p:val>
                                            </p:tav>
                                          </p:tavLst>
                                        </p:anim>
                                        <p:anim calcmode="lin" valueType="num">
                                          <p:cBhvr additive="base">
                                            <p:cTn id="34" dur="2000" fill="hold"/>
                                            <p:tgtEl>
                                              <p:spTgt spid="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1">
            <a:extLst>
              <a:ext uri="{FF2B5EF4-FFF2-40B4-BE49-F238E27FC236}">
                <a16:creationId xmlns:a16="http://schemas.microsoft.com/office/drawing/2014/main" id="{B26898FA-CA81-6463-37E6-160BF3668666}"/>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7C1A1D28-7DDD-91A4-92EF-8BE57B00FA18}"/>
              </a:ext>
            </a:extLst>
          </p:cNvPr>
          <p:cNvSpPr/>
          <p:nvPr/>
        </p:nvSpPr>
        <p:spPr>
          <a:xfrm>
            <a:off x="5475224" y="-561975"/>
            <a:ext cx="6716776"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4636FFA-075D-92A9-EDDE-703D143646A8}"/>
              </a:ext>
            </a:extLst>
          </p:cNvPr>
          <p:cNvGrpSpPr/>
          <p:nvPr/>
        </p:nvGrpSpPr>
        <p:grpSpPr>
          <a:xfrm>
            <a:off x="5868676" y="956820"/>
            <a:ext cx="5846122" cy="4932431"/>
            <a:chOff x="5734050" y="956820"/>
            <a:chExt cx="5846122" cy="4932431"/>
          </a:xfrm>
        </p:grpSpPr>
        <p:sp>
          <p:nvSpPr>
            <p:cNvPr id="11" name="Rectangle: Rounded Corners 10">
              <a:extLst>
                <a:ext uri="{FF2B5EF4-FFF2-40B4-BE49-F238E27FC236}">
                  <a16:creationId xmlns:a16="http://schemas.microsoft.com/office/drawing/2014/main" id="{743398B2-B4AE-44A5-D785-16FDCBF0B887}"/>
                </a:ext>
              </a:extLst>
            </p:cNvPr>
            <p:cNvSpPr/>
            <p:nvPr/>
          </p:nvSpPr>
          <p:spPr>
            <a:xfrm>
              <a:off x="5734050" y="956820"/>
              <a:ext cx="5846122" cy="4932431"/>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3701E42-C70D-C5A5-3EF3-5411B042613F}"/>
                </a:ext>
              </a:extLst>
            </p:cNvPr>
            <p:cNvSpPr/>
            <p:nvPr/>
          </p:nvSpPr>
          <p:spPr>
            <a:xfrm>
              <a:off x="6026895" y="968749"/>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62C05B69-1C55-1E6D-21E9-AC462D0039B5}"/>
                </a:ext>
              </a:extLst>
            </p:cNvPr>
            <p:cNvSpPr txBox="1"/>
            <p:nvPr/>
          </p:nvSpPr>
          <p:spPr>
            <a:xfrm>
              <a:off x="6026893" y="1165063"/>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7</a:t>
              </a:r>
            </a:p>
          </p:txBody>
        </p:sp>
        <p:sp>
          <p:nvSpPr>
            <p:cNvPr id="14" name="TextBox 13">
              <a:extLst>
                <a:ext uri="{FF2B5EF4-FFF2-40B4-BE49-F238E27FC236}">
                  <a16:creationId xmlns:a16="http://schemas.microsoft.com/office/drawing/2014/main" id="{AB58ED7D-7C5F-5A99-C63A-FD9B6B98A284}"/>
                </a:ext>
              </a:extLst>
            </p:cNvPr>
            <p:cNvSpPr txBox="1"/>
            <p:nvPr/>
          </p:nvSpPr>
          <p:spPr>
            <a:xfrm>
              <a:off x="5962649" y="2174189"/>
              <a:ext cx="5376401" cy="3467933"/>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Trong giai đoạn giữ tạ trên cao, lực của vận động viên không sinh công. Tuy nhiên vận động viên này vẫn bị mỏi cơ, nghĩa là đang bị mất năng lượng. Lượng năng lượng nào được sử dụng trong trường hợp này?</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0" name="Graphic 9">
            <a:extLst>
              <a:ext uri="{FF2B5EF4-FFF2-40B4-BE49-F238E27FC236}">
                <a16:creationId xmlns:a16="http://schemas.microsoft.com/office/drawing/2014/main" id="{696F12D2-B69A-D5F2-F2E3-80EEAFC29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138" y="4236351"/>
            <a:ext cx="4894596" cy="2529791"/>
          </a:xfrm>
          <a:prstGeom prst="rect">
            <a:avLst/>
          </a:prstGeom>
        </p:spPr>
      </p:pic>
      <p:pic>
        <p:nvPicPr>
          <p:cNvPr id="19" name="Graphic 18">
            <a:extLst>
              <a:ext uri="{FF2B5EF4-FFF2-40B4-BE49-F238E27FC236}">
                <a16:creationId xmlns:a16="http://schemas.microsoft.com/office/drawing/2014/main" id="{5839F491-5DC2-4BA9-593D-5EBBA3E8F5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137" y="1140961"/>
            <a:ext cx="5364096" cy="5625181"/>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5D336AF2-DFB4-EFCB-9AED-F539E7B2DB5F}"/>
              </a:ext>
            </a:extLst>
          </p:cNvPr>
          <p:cNvGrpSpPr/>
          <p:nvPr/>
        </p:nvGrpSpPr>
        <p:grpSpPr>
          <a:xfrm>
            <a:off x="5868676" y="7371883"/>
            <a:ext cx="5846122" cy="5327866"/>
            <a:chOff x="5868676" y="956821"/>
            <a:chExt cx="5846122" cy="5327866"/>
          </a:xfrm>
        </p:grpSpPr>
        <p:sp>
          <p:nvSpPr>
            <p:cNvPr id="21" name="Rectangle: Rounded Corners 20">
              <a:extLst>
                <a:ext uri="{FF2B5EF4-FFF2-40B4-BE49-F238E27FC236}">
                  <a16:creationId xmlns:a16="http://schemas.microsoft.com/office/drawing/2014/main" id="{DC11ADAD-9994-753F-9C73-39BF38285FCC}"/>
                </a:ext>
              </a:extLst>
            </p:cNvPr>
            <p:cNvSpPr/>
            <p:nvPr/>
          </p:nvSpPr>
          <p:spPr>
            <a:xfrm>
              <a:off x="5868676" y="956821"/>
              <a:ext cx="5846122" cy="5327866"/>
            </a:xfrm>
            <a:prstGeom prst="roundRect">
              <a:avLst>
                <a:gd name="adj" fmla="val 4799"/>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4CAF722-043A-214B-1264-31E58345BBA7}"/>
                </a:ext>
              </a:extLst>
            </p:cNvPr>
            <p:cNvSpPr/>
            <p:nvPr/>
          </p:nvSpPr>
          <p:spPr>
            <a:xfrm>
              <a:off x="6161521" y="968749"/>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6" name="TextBox 25">
              <a:extLst>
                <a:ext uri="{FF2B5EF4-FFF2-40B4-BE49-F238E27FC236}">
                  <a16:creationId xmlns:a16="http://schemas.microsoft.com/office/drawing/2014/main" id="{C6E90C4B-83B1-3738-3A81-8005DF33E892}"/>
                </a:ext>
              </a:extLst>
            </p:cNvPr>
            <p:cNvSpPr txBox="1"/>
            <p:nvPr/>
          </p:nvSpPr>
          <p:spPr>
            <a:xfrm>
              <a:off x="6161519" y="1165063"/>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TRẢ LỜI</a:t>
              </a:r>
            </a:p>
          </p:txBody>
        </p:sp>
        <p:sp>
          <p:nvSpPr>
            <p:cNvPr id="27" name="TextBox 26">
              <a:extLst>
                <a:ext uri="{FF2B5EF4-FFF2-40B4-BE49-F238E27FC236}">
                  <a16:creationId xmlns:a16="http://schemas.microsoft.com/office/drawing/2014/main" id="{525803F4-61B4-3C94-C3C6-EA830EC75CC2}"/>
                </a:ext>
              </a:extLst>
            </p:cNvPr>
            <p:cNvSpPr txBox="1"/>
            <p:nvPr/>
          </p:nvSpPr>
          <p:spPr>
            <a:xfrm>
              <a:off x="6097275" y="2174189"/>
              <a:ext cx="5376401" cy="3855899"/>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ct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Trong quá trình giữ tạ trên cao, có lực tác dụng nhưng không có độ dịch chuyển, do đó lực tay của lực sĩ không sinh công lên tạ. Tuy nhiên vận động viên vẫn bị mỏi cơ do trong quá trình vận lực, các bó cơ của lực sĩ vẫn tiêu thụ năng lượng. Dạng năng lượng được tiêu thụ trong quá trình này chính là năng lượng sinh hóa của con người. </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1650884809"/>
      </p:ext>
    </p:extLst>
  </p:cSld>
  <p:clrMapOvr>
    <a:masterClrMapping/>
  </p:clrMapOvr>
  <p:transition spd="slow">
    <p:wipe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14:presetBounceEnd="84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84000">
                                          <p:cBhvr additive="base">
                                            <p:cTn id="7" dur="2000" fill="hold"/>
                                            <p:tgtEl>
                                              <p:spTgt spid="19"/>
                                            </p:tgtEl>
                                            <p:attrNameLst>
                                              <p:attrName>ppt_x</p:attrName>
                                            </p:attrNameLst>
                                          </p:cBhvr>
                                          <p:tavLst>
                                            <p:tav tm="0">
                                              <p:val>
                                                <p:strVal val="#ppt_x"/>
                                              </p:val>
                                            </p:tav>
                                            <p:tav tm="100000">
                                              <p:val>
                                                <p:strVal val="#ppt_x"/>
                                              </p:val>
                                            </p:tav>
                                          </p:tavLst>
                                        </p:anim>
                                        <p:anim calcmode="lin" valueType="num" p14:bounceEnd="84000">
                                          <p:cBhvr additive="base">
                                            <p:cTn id="8" dur="2000" fill="hold"/>
                                            <p:tgtEl>
                                              <p:spTgt spid="19"/>
                                            </p:tgtEl>
                                            <p:attrNameLst>
                                              <p:attrName>ppt_y</p:attrName>
                                            </p:attrNameLst>
                                          </p:cBhvr>
                                          <p:tavLst>
                                            <p:tav tm="0">
                                              <p:val>
                                                <p:strVal val="1+#ppt_h/2"/>
                                              </p:val>
                                            </p:tav>
                                            <p:tav tm="100000">
                                              <p:val>
                                                <p:strVal val="#ppt_y"/>
                                              </p:val>
                                            </p:tav>
                                          </p:tavLst>
                                        </p:anim>
                                      </p:childTnLst>
                                    </p:cTn>
                                  </p:par>
                                  <p:par>
                                    <p:cTn id="9" presetID="10" presetClass="entr" presetSubtype="0" repeatCount="5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
                                            <p:tgtEl>
                                              <p:spTgt spid="10"/>
                                            </p:tgtEl>
                                          </p:cBhvr>
                                        </p:animEffect>
                                      </p:childTnLst>
                                    </p:cTn>
                                  </p:par>
                                  <p:par>
                                    <p:cTn id="12" presetID="2" presetClass="entr" presetSubtype="1" accel="14000" fill="hold" nodeType="withEffect" p14:presetBounceEnd="84000">
                                      <p:stCondLst>
                                        <p:cond delay="750"/>
                                      </p:stCondLst>
                                      <p:childTnLst>
                                        <p:set>
                                          <p:cBhvr>
                                            <p:cTn id="13" dur="1" fill="hold">
                                              <p:stCondLst>
                                                <p:cond delay="0"/>
                                              </p:stCondLst>
                                            </p:cTn>
                                            <p:tgtEl>
                                              <p:spTgt spid="6"/>
                                            </p:tgtEl>
                                            <p:attrNameLst>
                                              <p:attrName>style.visibility</p:attrName>
                                            </p:attrNameLst>
                                          </p:cBhvr>
                                          <p:to>
                                            <p:strVal val="visible"/>
                                          </p:to>
                                        </p:set>
                                        <p:anim calcmode="lin" valueType="num" p14:bounceEnd="84000">
                                          <p:cBhvr additive="base">
                                            <p:cTn id="14" dur="2000" fill="hold"/>
                                            <p:tgtEl>
                                              <p:spTgt spid="6"/>
                                            </p:tgtEl>
                                            <p:attrNameLst>
                                              <p:attrName>ppt_x</p:attrName>
                                            </p:attrNameLst>
                                          </p:cBhvr>
                                          <p:tavLst>
                                            <p:tav tm="0">
                                              <p:val>
                                                <p:strVal val="#ppt_x"/>
                                              </p:val>
                                            </p:tav>
                                            <p:tav tm="100000">
                                              <p:val>
                                                <p:strVal val="#ppt_x"/>
                                              </p:val>
                                            </p:tav>
                                          </p:tavLst>
                                        </p:anim>
                                        <p:anim calcmode="lin" valueType="num" p14:bounceEnd="84000">
                                          <p:cBhvr additive="base">
                                            <p:cTn id="15"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4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2000" fill="hold"/>
                                            <p:tgtEl>
                                              <p:spTgt spid="19"/>
                                            </p:tgtEl>
                                            <p:attrNameLst>
                                              <p:attrName>ppt_x</p:attrName>
                                            </p:attrNameLst>
                                          </p:cBhvr>
                                          <p:tavLst>
                                            <p:tav tm="0">
                                              <p:val>
                                                <p:strVal val="#ppt_x"/>
                                              </p:val>
                                            </p:tav>
                                            <p:tav tm="100000">
                                              <p:val>
                                                <p:strVal val="#ppt_x"/>
                                              </p:val>
                                            </p:tav>
                                          </p:tavLst>
                                        </p:anim>
                                        <p:anim calcmode="lin" valueType="num">
                                          <p:cBhvr additive="base">
                                            <p:cTn id="8" dur="2000" fill="hold"/>
                                            <p:tgtEl>
                                              <p:spTgt spid="19"/>
                                            </p:tgtEl>
                                            <p:attrNameLst>
                                              <p:attrName>ppt_y</p:attrName>
                                            </p:attrNameLst>
                                          </p:cBhvr>
                                          <p:tavLst>
                                            <p:tav tm="0">
                                              <p:val>
                                                <p:strVal val="1+#ppt_h/2"/>
                                              </p:val>
                                            </p:tav>
                                            <p:tav tm="100000">
                                              <p:val>
                                                <p:strVal val="#ppt_y"/>
                                              </p:val>
                                            </p:tav>
                                          </p:tavLst>
                                        </p:anim>
                                      </p:childTnLst>
                                    </p:cTn>
                                  </p:par>
                                  <p:par>
                                    <p:cTn id="9" presetID="10" presetClass="entr" presetSubtype="0" repeatCount="500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
                                            <p:tgtEl>
                                              <p:spTgt spid="10"/>
                                            </p:tgtEl>
                                          </p:cBhvr>
                                        </p:animEffect>
                                      </p:childTnLst>
                                    </p:cTn>
                                  </p:par>
                                  <p:par>
                                    <p:cTn id="12" presetID="2" presetClass="entr" presetSubtype="1" accel="14000" fill="hold" nodeType="withEffect">
                                      <p:stCondLst>
                                        <p:cond delay="75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2000" fill="hold"/>
                                            <p:tgtEl>
                                              <p:spTgt spid="6"/>
                                            </p:tgtEl>
                                            <p:attrNameLst>
                                              <p:attrName>ppt_x</p:attrName>
                                            </p:attrNameLst>
                                          </p:cBhvr>
                                          <p:tavLst>
                                            <p:tav tm="0">
                                              <p:val>
                                                <p:strVal val="#ppt_x"/>
                                              </p:val>
                                            </p:tav>
                                            <p:tav tm="100000">
                                              <p:val>
                                                <p:strVal val="#ppt_x"/>
                                              </p:val>
                                            </p:tav>
                                          </p:tavLst>
                                        </p:anim>
                                        <p:anim calcmode="lin" valueType="num">
                                          <p:cBhvr additive="base">
                                            <p:cTn id="15"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7" name="!!1">
            <a:extLst>
              <a:ext uri="{FF2B5EF4-FFF2-40B4-BE49-F238E27FC236}">
                <a16:creationId xmlns:a16="http://schemas.microsoft.com/office/drawing/2014/main" id="{B26898FA-CA81-6463-37E6-160BF3668666}"/>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7C1A1D28-7DDD-91A4-92EF-8BE57B00FA18}"/>
              </a:ext>
            </a:extLst>
          </p:cNvPr>
          <p:cNvSpPr/>
          <p:nvPr/>
        </p:nvSpPr>
        <p:spPr>
          <a:xfrm>
            <a:off x="5475224" y="-561975"/>
            <a:ext cx="6716776" cy="798195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DCB0E49-6448-70A2-EEF3-D45A065D3951}"/>
              </a:ext>
            </a:extLst>
          </p:cNvPr>
          <p:cNvGrpSpPr/>
          <p:nvPr/>
        </p:nvGrpSpPr>
        <p:grpSpPr>
          <a:xfrm>
            <a:off x="5868676" y="956821"/>
            <a:ext cx="5846122" cy="5327866"/>
            <a:chOff x="5868676" y="956821"/>
            <a:chExt cx="5846122" cy="5327866"/>
          </a:xfrm>
        </p:grpSpPr>
        <p:sp>
          <p:nvSpPr>
            <p:cNvPr id="11" name="Rectangle: Rounded Corners 10">
              <a:extLst>
                <a:ext uri="{FF2B5EF4-FFF2-40B4-BE49-F238E27FC236}">
                  <a16:creationId xmlns:a16="http://schemas.microsoft.com/office/drawing/2014/main" id="{743398B2-B4AE-44A5-D785-16FDCBF0B887}"/>
                </a:ext>
              </a:extLst>
            </p:cNvPr>
            <p:cNvSpPr/>
            <p:nvPr/>
          </p:nvSpPr>
          <p:spPr>
            <a:xfrm>
              <a:off x="5868676" y="956821"/>
              <a:ext cx="5846122" cy="5327866"/>
            </a:xfrm>
            <a:prstGeom prst="roundRect">
              <a:avLst>
                <a:gd name="adj" fmla="val 4799"/>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23701E42-C70D-C5A5-3EF3-5411B042613F}"/>
                </a:ext>
              </a:extLst>
            </p:cNvPr>
            <p:cNvSpPr/>
            <p:nvPr/>
          </p:nvSpPr>
          <p:spPr>
            <a:xfrm>
              <a:off x="6161521" y="968749"/>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a16="http://schemas.microsoft.com/office/drawing/2014/main" id="{62C05B69-1C55-1E6D-21E9-AC462D0039B5}"/>
                </a:ext>
              </a:extLst>
            </p:cNvPr>
            <p:cNvSpPr txBox="1"/>
            <p:nvPr/>
          </p:nvSpPr>
          <p:spPr>
            <a:xfrm>
              <a:off x="6161519" y="1165063"/>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TRẢ LỜI</a:t>
              </a:r>
            </a:p>
          </p:txBody>
        </p:sp>
        <p:sp>
          <p:nvSpPr>
            <p:cNvPr id="14" name="TextBox 13">
              <a:extLst>
                <a:ext uri="{FF2B5EF4-FFF2-40B4-BE49-F238E27FC236}">
                  <a16:creationId xmlns:a16="http://schemas.microsoft.com/office/drawing/2014/main" id="{AB58ED7D-7C5F-5A99-C63A-FD9B6B98A284}"/>
                </a:ext>
              </a:extLst>
            </p:cNvPr>
            <p:cNvSpPr txBox="1"/>
            <p:nvPr/>
          </p:nvSpPr>
          <p:spPr>
            <a:xfrm>
              <a:off x="6097275" y="2174189"/>
              <a:ext cx="5376401" cy="3855899"/>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Trong quá trình giữ tạ trên cao, có lực tác dụng nhưng không có độ dịch chuyển, do đó lực tay của lực sĩ không sinh công lên tạ. Tuy nhiên vận động viên vẫn bị mỏi cơ do trong quá trình vận lực, các bó cơ của lực sĩ vẫn tiêu thụ năng lượng. Dạng năng lượng được tiêu thụ trong quá trình này chính là năng lượng sinh hóa của con người. </a:t>
              </a:r>
              <a:endParaRPr lang="en-US" sz="20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pic>
        <p:nvPicPr>
          <p:cNvPr id="10" name="Graphic 9">
            <a:extLst>
              <a:ext uri="{FF2B5EF4-FFF2-40B4-BE49-F238E27FC236}">
                <a16:creationId xmlns:a16="http://schemas.microsoft.com/office/drawing/2014/main" id="{696F12D2-B69A-D5F2-F2E3-80EEAFC29E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138" y="4236351"/>
            <a:ext cx="4894596" cy="2529791"/>
          </a:xfrm>
          <a:prstGeom prst="rect">
            <a:avLst/>
          </a:prstGeom>
        </p:spPr>
      </p:pic>
      <p:pic>
        <p:nvPicPr>
          <p:cNvPr id="19" name="Graphic 18">
            <a:extLst>
              <a:ext uri="{FF2B5EF4-FFF2-40B4-BE49-F238E27FC236}">
                <a16:creationId xmlns:a16="http://schemas.microsoft.com/office/drawing/2014/main" id="{5839F491-5DC2-4BA9-593D-5EBBA3E8F5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137" y="1165063"/>
            <a:ext cx="5364096" cy="5625181"/>
          </a:xfrm>
          <a:prstGeom prst="rect">
            <a:avLst/>
          </a:prstGeom>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43268466-A0E6-D9FB-D1D2-0944B35941E8}"/>
              </a:ext>
            </a:extLst>
          </p:cNvPr>
          <p:cNvGrpSpPr/>
          <p:nvPr/>
        </p:nvGrpSpPr>
        <p:grpSpPr>
          <a:xfrm>
            <a:off x="5868676" y="-5264358"/>
            <a:ext cx="5846122" cy="4932431"/>
            <a:chOff x="5734050" y="956820"/>
            <a:chExt cx="5846122" cy="4932431"/>
          </a:xfrm>
        </p:grpSpPr>
        <p:sp>
          <p:nvSpPr>
            <p:cNvPr id="5" name="Rectangle: Rounded Corners 4">
              <a:extLst>
                <a:ext uri="{FF2B5EF4-FFF2-40B4-BE49-F238E27FC236}">
                  <a16:creationId xmlns:a16="http://schemas.microsoft.com/office/drawing/2014/main" id="{5EFECE5F-0CA6-9412-F966-34E4BD9453A8}"/>
                </a:ext>
              </a:extLst>
            </p:cNvPr>
            <p:cNvSpPr/>
            <p:nvPr/>
          </p:nvSpPr>
          <p:spPr>
            <a:xfrm>
              <a:off x="5734050" y="956820"/>
              <a:ext cx="5846122" cy="4932431"/>
            </a:xfrm>
            <a:prstGeom prst="roundRect">
              <a:avLst>
                <a:gd name="adj" fmla="val 6961"/>
              </a:avLst>
            </a:prstGeom>
            <a:solidFill>
              <a:srgbClr val="FFFBEB"/>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B5DBBC30-9E6B-5BD7-55E8-416D60D7F3D1}"/>
                </a:ext>
              </a:extLst>
            </p:cNvPr>
            <p:cNvSpPr/>
            <p:nvPr/>
          </p:nvSpPr>
          <p:spPr>
            <a:xfrm>
              <a:off x="6026895" y="968749"/>
              <a:ext cx="5245480" cy="943491"/>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A749E676-11E7-9CFD-64D5-2919CA219CC1}"/>
                </a:ext>
              </a:extLst>
            </p:cNvPr>
            <p:cNvSpPr txBox="1"/>
            <p:nvPr/>
          </p:nvSpPr>
          <p:spPr>
            <a:xfrm>
              <a:off x="6026893" y="1165063"/>
              <a:ext cx="5245481" cy="646331"/>
            </a:xfrm>
            <a:prstGeom prst="rect">
              <a:avLst/>
            </a:prstGeom>
            <a:noFill/>
          </p:spPr>
          <p:txBody>
            <a:bodyPr wrap="square">
              <a:spAutoFit/>
            </a:bodyPr>
            <a:lstStyle/>
            <a:p>
              <a:pPr algn="ctr"/>
              <a:r>
                <a:rPr lang="en-US" sz="3600">
                  <a:solidFill>
                    <a:schemeClr val="bg1"/>
                  </a:solidFill>
                  <a:latin typeface="#9Slide03 Arima Madurai Black" panose="00000A00000000000000" pitchFamily="2" charset="0"/>
                  <a:cs typeface="#9Slide03 Arima Madurai Black" panose="00000A00000000000000" pitchFamily="2" charset="0"/>
                </a:rPr>
                <a:t>THẢO LUẬN 7</a:t>
              </a:r>
            </a:p>
          </p:txBody>
        </p:sp>
        <p:sp>
          <p:nvSpPr>
            <p:cNvPr id="16" name="TextBox 15">
              <a:extLst>
                <a:ext uri="{FF2B5EF4-FFF2-40B4-BE49-F238E27FC236}">
                  <a16:creationId xmlns:a16="http://schemas.microsoft.com/office/drawing/2014/main" id="{4A8E4087-A822-1CD3-E474-401D7E326165}"/>
                </a:ext>
              </a:extLst>
            </p:cNvPr>
            <p:cNvSpPr txBox="1"/>
            <p:nvPr/>
          </p:nvSpPr>
          <p:spPr>
            <a:xfrm>
              <a:off x="5962649" y="2174189"/>
              <a:ext cx="5376401" cy="3467933"/>
            </a:xfrm>
            <a:prstGeom prst="roundRect">
              <a:avLst>
                <a:gd name="adj" fmla="val 5865"/>
              </a:avLst>
            </a:prstGeom>
            <a:solidFill>
              <a:srgbClr val="FFFFFF"/>
            </a:solidFill>
            <a:ln w="19050">
              <a:solidFill>
                <a:schemeClr val="accent4">
                  <a:lumMod val="75000"/>
                </a:schemeClr>
              </a:solidFill>
            </a:ln>
          </p:spPr>
          <p:txBody>
            <a:bodyPr wrap="square">
              <a:spAutoFit/>
            </a:bodyPr>
            <a:lstStyle/>
            <a:p>
              <a:pPr algn="ctr">
                <a:lnSpc>
                  <a:spcPct val="150000"/>
                </a:lnSpc>
              </a:pPr>
              <a:r>
                <a:rPr lang="vi-VN" sz="2400">
                  <a:solidFill>
                    <a:schemeClr val="tx1">
                      <a:lumMod val="50000"/>
                    </a:schemeClr>
                  </a:solidFill>
                  <a:latin typeface="#9Slide03 Arima Madurai Black" panose="00000A00000000000000" pitchFamily="2" charset="0"/>
                  <a:cs typeface="#9Slide03 Arima Madurai Black" panose="00000A00000000000000" pitchFamily="2" charset="0"/>
                </a:rPr>
                <a:t>Trong giai đoạn giữ tạ trên cao, lực của vận động viên không sinh công. Tuy nhiên vận động viên này vẫn bị mỏi cơ, nghĩa là đang bị mất năng lượng. Lượng năng lượng nào được sử dụng trong trường hợp này?</a:t>
              </a:r>
              <a:endParaRPr lang="en-US" sz="240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1253580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239500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CÔNG CỦA MỘT LỰC KHÔNG ĐỔI. </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185900" y="-241720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sp>
        <p:nvSpPr>
          <p:cNvPr id="5" name="TextBox 4">
            <a:extLst>
              <a:ext uri="{FF2B5EF4-FFF2-40B4-BE49-F238E27FC236}">
                <a16:creationId xmlns:a16="http://schemas.microsoft.com/office/drawing/2014/main" id="{8FA51385-C5F7-DE4E-ECDC-0F88BCAFD88D}"/>
              </a:ext>
            </a:extLst>
          </p:cNvPr>
          <p:cNvSpPr txBox="1"/>
          <p:nvPr/>
        </p:nvSpPr>
        <p:spPr>
          <a:xfrm>
            <a:off x="477202" y="-870501"/>
            <a:ext cx="11269525" cy="684803"/>
          </a:xfrm>
          <a:prstGeom prst="rect">
            <a:avLst/>
          </a:prstGeom>
          <a:solidFill>
            <a:srgbClr val="FFFF00"/>
          </a:solidFill>
        </p:spPr>
        <p:txBody>
          <a:bodyPr wrap="square" rtlCol="0">
            <a:spAutoFit/>
          </a:bodyPr>
          <a:lstStyle/>
          <a:p>
            <a:pPr>
              <a:lnSpc>
                <a:spcPct val="150000"/>
              </a:lnSpc>
            </a:pPr>
            <a:r>
              <a:rPr lang="en-US" sz="2800">
                <a:solidFill>
                  <a:srgbClr val="C00000"/>
                </a:solidFill>
                <a:latin typeface="#9Slide03 Arima Madurai Black" panose="00000A00000000000000" pitchFamily="2" charset="0"/>
                <a:cs typeface="#9Slide03 Arima Madurai Black" panose="00000A00000000000000" pitchFamily="2" charset="0"/>
              </a:rPr>
              <a:t>A. </a:t>
            </a:r>
            <a:r>
              <a:rPr lang="vi-VN" sz="2800">
                <a:solidFill>
                  <a:srgbClr val="C00000"/>
                </a:solidFill>
                <a:latin typeface="#9Slide03 Arima Madurai Black" panose="00000A00000000000000" pitchFamily="2" charset="0"/>
                <a:cs typeface="#9Slide03 Arima Madurai Black" panose="00000A00000000000000" pitchFamily="2" charset="0"/>
              </a:rPr>
              <a:t>Biểu thức tính công, đơn vị của công và các đặc điểm của công</a:t>
            </a:r>
            <a:endParaRPr lang="en-US" sz="2800" dirty="0">
              <a:solidFill>
                <a:srgbClr val="C00000"/>
              </a:solidFill>
              <a:highlight>
                <a:srgbClr val="FFFF00"/>
              </a:highlight>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216718"/>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MỞ RỘNG</a:t>
              </a:r>
            </a:p>
          </p:txBody>
        </p:sp>
      </p:grpSp>
      <p:sp>
        <p:nvSpPr>
          <p:cNvPr id="3" name="TextBox 2">
            <a:extLst>
              <a:ext uri="{FF2B5EF4-FFF2-40B4-BE49-F238E27FC236}">
                <a16:creationId xmlns:a16="http://schemas.microsoft.com/office/drawing/2014/main" id="{2503FC89-7520-B220-E699-0841A8246F62}"/>
              </a:ext>
            </a:extLst>
          </p:cNvPr>
          <p:cNvSpPr txBox="1"/>
          <p:nvPr/>
        </p:nvSpPr>
        <p:spPr>
          <a:xfrm>
            <a:off x="369376" y="1121424"/>
            <a:ext cx="6299938" cy="600164"/>
          </a:xfrm>
          <a:prstGeom prst="rect">
            <a:avLst/>
          </a:prstGeom>
          <a:noFill/>
        </p:spPr>
        <p:txBody>
          <a:bodyPr wrap="square">
            <a:spAutoFit/>
          </a:bodyPr>
          <a:lstStyle/>
          <a:p>
            <a:pPr>
              <a:lnSpc>
                <a:spcPct val="150000"/>
              </a:lnSpc>
            </a:pPr>
            <a:r>
              <a:rPr lang="en-US" sz="2400" dirty="0" err="1">
                <a:solidFill>
                  <a:schemeClr val="tx1">
                    <a:lumMod val="50000"/>
                  </a:schemeClr>
                </a:solidFill>
                <a:latin typeface="#9Slide03 Arima Madurai Black" panose="00000A00000000000000" pitchFamily="2" charset="0"/>
                <a:cs typeface="#9Slide03 Arima Madurai Black" panose="00000A00000000000000" pitchFamily="2" charset="0"/>
              </a:rPr>
              <a:t>Sự</a:t>
            </a:r>
            <a:r>
              <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tx1">
                    <a:lumMod val="50000"/>
                  </a:schemeClr>
                </a:solidFill>
                <a:latin typeface="#9Slide03 Arima Madurai Black" panose="00000A00000000000000" pitchFamily="2" charset="0"/>
                <a:cs typeface="#9Slide03 Arima Madurai Black" panose="00000A00000000000000" pitchFamily="2" charset="0"/>
              </a:rPr>
              <a:t>khác</a:t>
            </a:r>
            <a:r>
              <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tx1">
                    <a:lumMod val="50000"/>
                  </a:schemeClr>
                </a:solidFill>
                <a:latin typeface="#9Slide03 Arima Madurai Black" panose="00000A00000000000000" pitchFamily="2" charset="0"/>
                <a:cs typeface="#9Slide03 Arima Madurai Black" panose="00000A00000000000000" pitchFamily="2" charset="0"/>
              </a:rPr>
              <a:t>nhau</a:t>
            </a:r>
            <a:r>
              <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tx1">
                    <a:lumMod val="50000"/>
                  </a:schemeClr>
                </a:solidFill>
                <a:latin typeface="#9Slide03 Arima Madurai Black" panose="00000A00000000000000" pitchFamily="2" charset="0"/>
                <a:cs typeface="#9Slide03 Arima Madurai Black" panose="00000A00000000000000" pitchFamily="2" charset="0"/>
              </a:rPr>
              <a:t>giữa</a:t>
            </a:r>
            <a:r>
              <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tx1">
                    <a:lumMod val="50000"/>
                  </a:schemeClr>
                </a:solidFill>
                <a:latin typeface="#9Slide03 Arima Madurai Black" panose="00000A00000000000000" pitchFamily="2" charset="0"/>
                <a:cs typeface="#9Slide03 Arima Madurai Black" panose="00000A00000000000000" pitchFamily="2" charset="0"/>
              </a:rPr>
              <a:t>chống</a:t>
            </a:r>
            <a:r>
              <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tx1">
                    <a:lumMod val="50000"/>
                  </a:schemeClr>
                </a:solidFill>
                <a:latin typeface="#9Slide03 Arima Madurai Black" panose="00000A00000000000000" pitchFamily="2" charset="0"/>
                <a:cs typeface="#9Slide03 Arima Madurai Black" panose="00000A00000000000000" pitchFamily="2" charset="0"/>
              </a:rPr>
              <a:t>đẩy</a:t>
            </a:r>
            <a:r>
              <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rPr>
              <a:t> </a:t>
            </a:r>
            <a:r>
              <a:rPr lang="en-US" sz="2400" dirty="0" err="1">
                <a:solidFill>
                  <a:schemeClr val="tx1">
                    <a:lumMod val="50000"/>
                  </a:schemeClr>
                </a:solidFill>
                <a:latin typeface="#9Slide03 Arima Madurai Black" panose="00000A00000000000000" pitchFamily="2" charset="0"/>
                <a:cs typeface="#9Slide03 Arima Madurai Black" panose="00000A00000000000000" pitchFamily="2" charset="0"/>
              </a:rPr>
              <a:t>và</a:t>
            </a:r>
            <a:r>
              <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rPr>
              <a:t> plank</a:t>
            </a:r>
            <a:r>
              <a:rPr lang="vi-VN" sz="2400" dirty="0">
                <a:solidFill>
                  <a:schemeClr val="tx1">
                    <a:lumMod val="50000"/>
                  </a:schemeClr>
                </a:solidFill>
                <a:latin typeface="#9Slide03 Arima Madurai Black" panose="00000A00000000000000" pitchFamily="2" charset="0"/>
                <a:cs typeface="#9Slide03 Arima Madurai Black" panose="00000A00000000000000" pitchFamily="2" charset="0"/>
              </a:rPr>
              <a:t>.</a:t>
            </a:r>
            <a:endParaRPr lang="en-US" sz="2400" dirty="0">
              <a:solidFill>
                <a:schemeClr val="tx1">
                  <a:lumMod val="50000"/>
                </a:schemeClr>
              </a:solidFill>
              <a:latin typeface="#9Slide03 Arima Madurai Black" panose="00000A00000000000000" pitchFamily="2" charset="0"/>
              <a:cs typeface="#9Slide03 Arima Madurai Black" panose="00000A00000000000000" pitchFamily="2" charset="0"/>
            </a:endParaRPr>
          </a:p>
        </p:txBody>
      </p:sp>
      <p:grpSp>
        <p:nvGrpSpPr>
          <p:cNvPr id="26" name="Group 25">
            <a:extLst>
              <a:ext uri="{FF2B5EF4-FFF2-40B4-BE49-F238E27FC236}">
                <a16:creationId xmlns:a16="http://schemas.microsoft.com/office/drawing/2014/main" id="{A68301F9-C65A-8225-6DCF-8D5A3FCA5D0B}"/>
              </a:ext>
            </a:extLst>
          </p:cNvPr>
          <p:cNvGrpSpPr/>
          <p:nvPr/>
        </p:nvGrpSpPr>
        <p:grpSpPr>
          <a:xfrm>
            <a:off x="477202" y="1959429"/>
            <a:ext cx="5481638" cy="4415763"/>
            <a:chOff x="477202" y="1959429"/>
            <a:chExt cx="5481638" cy="4415763"/>
          </a:xfrm>
        </p:grpSpPr>
        <p:grpSp>
          <p:nvGrpSpPr>
            <p:cNvPr id="24" name="Group 23">
              <a:extLst>
                <a:ext uri="{FF2B5EF4-FFF2-40B4-BE49-F238E27FC236}">
                  <a16:creationId xmlns:a16="http://schemas.microsoft.com/office/drawing/2014/main" id="{4B928343-92C3-8D50-A8EB-25383CB20143}"/>
                </a:ext>
              </a:extLst>
            </p:cNvPr>
            <p:cNvGrpSpPr/>
            <p:nvPr/>
          </p:nvGrpSpPr>
          <p:grpSpPr>
            <a:xfrm>
              <a:off x="477202" y="1959429"/>
              <a:ext cx="5481638" cy="4415763"/>
              <a:chOff x="477202" y="1959429"/>
              <a:chExt cx="5481638" cy="4415763"/>
            </a:xfrm>
          </p:grpSpPr>
          <p:grpSp>
            <p:nvGrpSpPr>
              <p:cNvPr id="30" name="Group 29">
                <a:extLst>
                  <a:ext uri="{FF2B5EF4-FFF2-40B4-BE49-F238E27FC236}">
                    <a16:creationId xmlns:a16="http://schemas.microsoft.com/office/drawing/2014/main" id="{58592D3D-ABFB-2422-C355-40E9679B3E64}"/>
                  </a:ext>
                </a:extLst>
              </p:cNvPr>
              <p:cNvGrpSpPr/>
              <p:nvPr/>
            </p:nvGrpSpPr>
            <p:grpSpPr>
              <a:xfrm>
                <a:off x="477202" y="1959429"/>
                <a:ext cx="5481638" cy="4415763"/>
                <a:chOff x="372270" y="3574256"/>
                <a:chExt cx="3437731" cy="3057525"/>
              </a:xfrm>
            </p:grpSpPr>
            <p:sp>
              <p:nvSpPr>
                <p:cNvPr id="31" name="Rectangle: Rounded Corners 30">
                  <a:extLst>
                    <a:ext uri="{FF2B5EF4-FFF2-40B4-BE49-F238E27FC236}">
                      <a16:creationId xmlns:a16="http://schemas.microsoft.com/office/drawing/2014/main" id="{85E7CA7D-0B2C-2301-5543-9D64F0AB2F9B}"/>
                    </a:ext>
                  </a:extLst>
                </p:cNvPr>
                <p:cNvSpPr/>
                <p:nvPr/>
              </p:nvSpPr>
              <p:spPr>
                <a:xfrm>
                  <a:off x="372271" y="3574256"/>
                  <a:ext cx="3437730" cy="3057525"/>
                </a:xfrm>
                <a:prstGeom prst="roundRect">
                  <a:avLst>
                    <a:gd name="adj" fmla="val 515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460FA67-E2BF-2D77-AD3A-8E42017B5D6D}"/>
                    </a:ext>
                  </a:extLst>
                </p:cNvPr>
                <p:cNvSpPr/>
                <p:nvPr/>
              </p:nvSpPr>
              <p:spPr>
                <a:xfrm>
                  <a:off x="372270" y="5025267"/>
                  <a:ext cx="3437730" cy="4446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CHỐNG ĐẨY</a:t>
                  </a:r>
                </a:p>
              </p:txBody>
            </p:sp>
          </p:grpSp>
          <p:sp>
            <p:nvSpPr>
              <p:cNvPr id="22" name="Rectangle: Rounded Corners 21">
                <a:extLst>
                  <a:ext uri="{FF2B5EF4-FFF2-40B4-BE49-F238E27FC236}">
                    <a16:creationId xmlns:a16="http://schemas.microsoft.com/office/drawing/2014/main" id="{D8D271D7-0036-DB16-24F6-FEF8AFDC527C}"/>
                  </a:ext>
                </a:extLst>
              </p:cNvPr>
              <p:cNvSpPr/>
              <p:nvPr/>
            </p:nvSpPr>
            <p:spPr>
              <a:xfrm>
                <a:off x="613853" y="4841799"/>
                <a:ext cx="5208334" cy="1384830"/>
              </a:xfrm>
              <a:prstGeom prst="roundRect">
                <a:avLst>
                  <a:gd name="adj" fmla="val 9453"/>
                </a:avLst>
              </a:prstGeom>
              <a:no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Fitness Push Up Sticker by Sitel for iOS &amp; Android | GIPHY">
              <a:extLst>
                <a:ext uri="{FF2B5EF4-FFF2-40B4-BE49-F238E27FC236}">
                  <a16:creationId xmlns:a16="http://schemas.microsoft.com/office/drawing/2014/main" id="{440903C8-739C-99F2-F29A-A6150D6491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24" b="27381"/>
            <a:stretch/>
          </p:blipFill>
          <p:spPr bwMode="auto">
            <a:xfrm>
              <a:off x="955449" y="2039257"/>
              <a:ext cx="4396172" cy="199124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12551A80-D128-B1B2-5614-555EF9084373}"/>
              </a:ext>
            </a:extLst>
          </p:cNvPr>
          <p:cNvSpPr txBox="1"/>
          <p:nvPr/>
        </p:nvSpPr>
        <p:spPr>
          <a:xfrm>
            <a:off x="788967" y="5047603"/>
            <a:ext cx="4858106" cy="977191"/>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Trong động tác chống đẩy, lực do tay người có sinh công.</a:t>
            </a:r>
            <a:endParaRPr lang="en-US" sz="20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25" name="Group 24">
            <a:extLst>
              <a:ext uri="{FF2B5EF4-FFF2-40B4-BE49-F238E27FC236}">
                <a16:creationId xmlns:a16="http://schemas.microsoft.com/office/drawing/2014/main" id="{6710B21B-28FD-D2D7-9B68-1098B4BBF6B2}"/>
              </a:ext>
            </a:extLst>
          </p:cNvPr>
          <p:cNvGrpSpPr/>
          <p:nvPr/>
        </p:nvGrpSpPr>
        <p:grpSpPr>
          <a:xfrm>
            <a:off x="6233158" y="1959429"/>
            <a:ext cx="5481638" cy="4415763"/>
            <a:chOff x="6233158" y="1959429"/>
            <a:chExt cx="5481638" cy="4415763"/>
          </a:xfrm>
        </p:grpSpPr>
        <p:grpSp>
          <p:nvGrpSpPr>
            <p:cNvPr id="17" name="Group 16">
              <a:extLst>
                <a:ext uri="{FF2B5EF4-FFF2-40B4-BE49-F238E27FC236}">
                  <a16:creationId xmlns:a16="http://schemas.microsoft.com/office/drawing/2014/main" id="{C98139DC-C7D5-CE88-0734-86BC741A6496}"/>
                </a:ext>
              </a:extLst>
            </p:cNvPr>
            <p:cNvGrpSpPr/>
            <p:nvPr/>
          </p:nvGrpSpPr>
          <p:grpSpPr>
            <a:xfrm>
              <a:off x="6233158" y="1959429"/>
              <a:ext cx="5481638" cy="4415763"/>
              <a:chOff x="372270" y="3574256"/>
              <a:chExt cx="3437731" cy="3057525"/>
            </a:xfrm>
          </p:grpSpPr>
          <p:sp>
            <p:nvSpPr>
              <p:cNvPr id="18" name="Rectangle: Rounded Corners 17">
                <a:extLst>
                  <a:ext uri="{FF2B5EF4-FFF2-40B4-BE49-F238E27FC236}">
                    <a16:creationId xmlns:a16="http://schemas.microsoft.com/office/drawing/2014/main" id="{496B3AE0-5BA9-EC4B-06C7-F2BB1C3C82D2}"/>
                  </a:ext>
                </a:extLst>
              </p:cNvPr>
              <p:cNvSpPr/>
              <p:nvPr/>
            </p:nvSpPr>
            <p:spPr>
              <a:xfrm>
                <a:off x="372271" y="3574256"/>
                <a:ext cx="3437730" cy="3057525"/>
              </a:xfrm>
              <a:prstGeom prst="roundRect">
                <a:avLst>
                  <a:gd name="adj" fmla="val 5158"/>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2A2165F-9BF6-D7E7-E570-651A5ABE2AB4}"/>
                  </a:ext>
                </a:extLst>
              </p:cNvPr>
              <p:cNvSpPr/>
              <p:nvPr/>
            </p:nvSpPr>
            <p:spPr>
              <a:xfrm>
                <a:off x="372270" y="5025267"/>
                <a:ext cx="3437730" cy="44465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2400">
                    <a:solidFill>
                      <a:srgbClr val="FFFFFF"/>
                    </a:solidFill>
                    <a:effectLst>
                      <a:outerShdw blurRad="50800" dist="38100" dir="2700000" algn="tl" rotWithShape="0">
                        <a:prstClr val="black">
                          <a:alpha val="40000"/>
                        </a:prstClr>
                      </a:outerShdw>
                    </a:effectLst>
                    <a:latin typeface="#9Slide03 Arima Madurai Black" panose="00000A00000000000000" pitchFamily="2" charset="0"/>
                    <a:cs typeface="#9Slide03 Arima Madurai Black" panose="00000A00000000000000" pitchFamily="2" charset="0"/>
                  </a:rPr>
                  <a:t>PLANK</a:t>
                </a:r>
              </a:p>
            </p:txBody>
          </p:sp>
        </p:grpSp>
        <p:sp>
          <p:nvSpPr>
            <p:cNvPr id="23" name="Rectangle: Rounded Corners 22">
              <a:extLst>
                <a:ext uri="{FF2B5EF4-FFF2-40B4-BE49-F238E27FC236}">
                  <a16:creationId xmlns:a16="http://schemas.microsoft.com/office/drawing/2014/main" id="{A619D121-2879-EB6B-ECE4-E79F35148B2E}"/>
                </a:ext>
              </a:extLst>
            </p:cNvPr>
            <p:cNvSpPr/>
            <p:nvPr/>
          </p:nvSpPr>
          <p:spPr>
            <a:xfrm>
              <a:off x="6369809" y="4841799"/>
              <a:ext cx="5208334" cy="1384830"/>
            </a:xfrm>
            <a:prstGeom prst="roundRect">
              <a:avLst>
                <a:gd name="adj" fmla="val 9453"/>
              </a:avLst>
            </a:prstGeom>
            <a:no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Planks animation">
              <a:extLst>
                <a:ext uri="{FF2B5EF4-FFF2-40B4-BE49-F238E27FC236}">
                  <a16:creationId xmlns:a16="http://schemas.microsoft.com/office/drawing/2014/main" id="{D13AA431-3E3C-CCB8-AC62-DF350BC4B9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05" t="46104" r="8193" b="5544"/>
            <a:stretch/>
          </p:blipFill>
          <p:spPr bwMode="auto">
            <a:xfrm>
              <a:off x="6807200" y="2299363"/>
              <a:ext cx="4246597" cy="159226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F09AF001-1F73-9AE8-4FF3-4E7B7E3248B6}"/>
              </a:ext>
            </a:extLst>
          </p:cNvPr>
          <p:cNvSpPr txBox="1"/>
          <p:nvPr/>
        </p:nvSpPr>
        <p:spPr>
          <a:xfrm>
            <a:off x="6544927" y="4889867"/>
            <a:ext cx="4858106" cy="1292662"/>
          </a:xfrm>
          <a:prstGeom prst="rect">
            <a:avLst/>
          </a:prstGeom>
          <a:noFill/>
        </p:spPr>
        <p:txBody>
          <a:bodyPr wrap="square">
            <a:spAutoFit/>
          </a:bodyPr>
          <a:lstStyle/>
          <a:p>
            <a:pPr algn="just">
              <a:lnSpc>
                <a:spcPct val="13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Trong động tác plank, lực do tay người không sinh công nhưng người vẫn bị mất năng lượng</a:t>
            </a:r>
            <a:endParaRPr lang="en-US" sz="20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289042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 presetClass="entr" presetSubtype="4" accel="14000" fill="hold" nodeType="withEffect" p14:presetBounceEnd="84000">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14:bounceEnd="84000">
                                          <p:cBhvr additive="base">
                                            <p:cTn id="10" dur="2000" fill="hold"/>
                                            <p:tgtEl>
                                              <p:spTgt spid="26"/>
                                            </p:tgtEl>
                                            <p:attrNameLst>
                                              <p:attrName>ppt_x</p:attrName>
                                            </p:attrNameLst>
                                          </p:cBhvr>
                                          <p:tavLst>
                                            <p:tav tm="0">
                                              <p:val>
                                                <p:strVal val="#ppt_x"/>
                                              </p:val>
                                            </p:tav>
                                            <p:tav tm="100000">
                                              <p:val>
                                                <p:strVal val="#ppt_x"/>
                                              </p:val>
                                            </p:tav>
                                          </p:tavLst>
                                        </p:anim>
                                        <p:anim calcmode="lin" valueType="num" p14:bounceEnd="84000">
                                          <p:cBhvr additive="base">
                                            <p:cTn id="11" dur="20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accel="14000" fill="hold" nodeType="withEffect" p14:presetBounceEnd="84000">
                                      <p:stCondLst>
                                        <p:cond delay="750"/>
                                      </p:stCondLst>
                                      <p:childTnLst>
                                        <p:set>
                                          <p:cBhvr>
                                            <p:cTn id="13" dur="1" fill="hold">
                                              <p:stCondLst>
                                                <p:cond delay="0"/>
                                              </p:stCondLst>
                                            </p:cTn>
                                            <p:tgtEl>
                                              <p:spTgt spid="25"/>
                                            </p:tgtEl>
                                            <p:attrNameLst>
                                              <p:attrName>style.visibility</p:attrName>
                                            </p:attrNameLst>
                                          </p:cBhvr>
                                          <p:to>
                                            <p:strVal val="visible"/>
                                          </p:to>
                                        </p:set>
                                        <p:anim calcmode="lin" valueType="num" p14:bounceEnd="84000">
                                          <p:cBhvr additive="base">
                                            <p:cTn id="14" dur="2000" fill="hold"/>
                                            <p:tgtEl>
                                              <p:spTgt spid="25"/>
                                            </p:tgtEl>
                                            <p:attrNameLst>
                                              <p:attrName>ppt_x</p:attrName>
                                            </p:attrNameLst>
                                          </p:cBhvr>
                                          <p:tavLst>
                                            <p:tav tm="0">
                                              <p:val>
                                                <p:strVal val="#ppt_x"/>
                                              </p:val>
                                            </p:tav>
                                            <p:tav tm="100000">
                                              <p:val>
                                                <p:strVal val="#ppt_x"/>
                                              </p:val>
                                            </p:tav>
                                          </p:tavLst>
                                        </p:anim>
                                        <p:anim calcmode="lin" valueType="num" p14:bounceEnd="84000">
                                          <p:cBhvr additive="base">
                                            <p:cTn id="15"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repeatCount="500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 presetClass="entr" presetSubtype="4" accel="14000"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2000" fill="hold"/>
                                            <p:tgtEl>
                                              <p:spTgt spid="26"/>
                                            </p:tgtEl>
                                            <p:attrNameLst>
                                              <p:attrName>ppt_x</p:attrName>
                                            </p:attrNameLst>
                                          </p:cBhvr>
                                          <p:tavLst>
                                            <p:tav tm="0">
                                              <p:val>
                                                <p:strVal val="#ppt_x"/>
                                              </p:val>
                                            </p:tav>
                                            <p:tav tm="100000">
                                              <p:val>
                                                <p:strVal val="#ppt_x"/>
                                              </p:val>
                                            </p:tav>
                                          </p:tavLst>
                                        </p:anim>
                                        <p:anim calcmode="lin" valueType="num">
                                          <p:cBhvr additive="base">
                                            <p:cTn id="11" dur="20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accel="14000" fill="hold" nodeType="withEffect">
                                      <p:stCondLst>
                                        <p:cond delay="75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2000" fill="hold"/>
                                            <p:tgtEl>
                                              <p:spTgt spid="25"/>
                                            </p:tgtEl>
                                            <p:attrNameLst>
                                              <p:attrName>ppt_x</p:attrName>
                                            </p:attrNameLst>
                                          </p:cBhvr>
                                          <p:tavLst>
                                            <p:tav tm="0">
                                              <p:val>
                                                <p:strVal val="#ppt_x"/>
                                              </p:val>
                                            </p:tav>
                                            <p:tav tm="100000">
                                              <p:val>
                                                <p:strVal val="#ppt_x"/>
                                              </p:val>
                                            </p:tav>
                                          </p:tavLst>
                                        </p:anim>
                                        <p:anim calcmode="lin" valueType="num">
                                          <p:cBhvr additive="base">
                                            <p:cTn id="15" dur="2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repeatCount="500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216718"/>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1" y="1150959"/>
              <a:ext cx="10218058" cy="1531188"/>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1: </a:t>
              </a: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a. Phân tích các lực tác dụng lên hệ người và ván khi trượt từ trên đồi cát.</a:t>
              </a: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b. Phân tích đặc điểm của công do những lực này sinh ra trong quá trình trượt</a:t>
              </a:r>
            </a:p>
          </p:txBody>
        </p:sp>
      </p:grpSp>
      <p:pic>
        <p:nvPicPr>
          <p:cNvPr id="7170" name="Picture 2" descr="Thú vị với trượt cát">
            <a:extLst>
              <a:ext uri="{FF2B5EF4-FFF2-40B4-BE49-F238E27FC236}">
                <a16:creationId xmlns:a16="http://schemas.microsoft.com/office/drawing/2014/main" id="{CBDB067F-29AD-30F3-BE7B-847EDF3B4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4910" y="3077319"/>
            <a:ext cx="5982180" cy="3213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7" name="Group 6">
            <a:extLst>
              <a:ext uri="{FF2B5EF4-FFF2-40B4-BE49-F238E27FC236}">
                <a16:creationId xmlns:a16="http://schemas.microsoft.com/office/drawing/2014/main" id="{3C3A2CCD-BCF0-6755-AD63-A47DA4644363}"/>
              </a:ext>
            </a:extLst>
          </p:cNvPr>
          <p:cNvGrpSpPr/>
          <p:nvPr/>
        </p:nvGrpSpPr>
        <p:grpSpPr>
          <a:xfrm>
            <a:off x="410729" y="7387319"/>
            <a:ext cx="11370545" cy="3629023"/>
            <a:chOff x="410729" y="7285719"/>
            <a:chExt cx="11370545" cy="3629023"/>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285719"/>
              <a:ext cx="11370545" cy="3629023"/>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179098"/>
              <a:ext cx="11045372" cy="2575987"/>
            </a:xfrm>
            <a:prstGeom prst="roundRect">
              <a:avLst>
                <a:gd name="adj" fmla="val 7791"/>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2857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783001" y="8317700"/>
              <a:ext cx="10579374" cy="2362185"/>
            </a:xfrm>
            <a:prstGeom prst="rect">
              <a:avLst/>
            </a:prstGeom>
            <a:noFill/>
          </p:spPr>
          <p:txBody>
            <a:bodyPr wrap="square">
              <a:spAutoFit/>
            </a:bodyPr>
            <a:lstStyle/>
            <a:p>
              <a:pPr algn="just">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a. Các lực tác dụng lên hệ người và ván khi trượt từ trên đồi cát: trọng lực, lực ma sát của mặt cát và phản lực của mặt cát.</a:t>
              </a:r>
            </a:p>
            <a:p>
              <a:pPr algn="just">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b. Trọng lực có hình chiếu lên phương chuyển động cùng chiều chuyển động nên sinh công dương – công phát động, lực ma sát ngưọc chiều chuyển động nên sinh công âm – công cản, phản lực của mặt cát luôn vuông góc với phương chuyển động nên không sinh công. </a:t>
              </a:r>
            </a:p>
          </p:txBody>
        </p:sp>
      </p:grpSp>
    </p:spTree>
    <p:extLst>
      <p:ext uri="{BB962C8B-B14F-4D97-AF65-F5344CB8AC3E}">
        <p14:creationId xmlns:p14="http://schemas.microsoft.com/office/powerpoint/2010/main" val="259284135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3585028"/>
            <a:ext cx="11842293" cy="10216810"/>
          </a:xfrm>
          <a:prstGeom prst="roundRect">
            <a:avLst>
              <a:gd name="adj" fmla="val 2702"/>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3589359"/>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6" name="Group 5">
            <a:extLst>
              <a:ext uri="{FF2B5EF4-FFF2-40B4-BE49-F238E27FC236}">
                <a16:creationId xmlns:a16="http://schemas.microsoft.com/office/drawing/2014/main" id="{131103DE-5A9A-AF07-206C-8CEFC544ED3F}"/>
              </a:ext>
            </a:extLst>
          </p:cNvPr>
          <p:cNvGrpSpPr/>
          <p:nvPr/>
        </p:nvGrpSpPr>
        <p:grpSpPr>
          <a:xfrm>
            <a:off x="366486" y="-2230622"/>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1" y="1150959"/>
              <a:ext cx="10218058" cy="1531188"/>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1: </a:t>
              </a: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a. Phân tích các lực tác dụng lên hệ người và ván khi trượt từ trên đồi cát.</a:t>
              </a: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b. Phân tích đặc điểm của công do những lực này sinh ra trong quá trình trượt</a:t>
              </a:r>
            </a:p>
          </p:txBody>
        </p:sp>
      </p:grpSp>
      <p:pic>
        <p:nvPicPr>
          <p:cNvPr id="7170" name="Picture 2" descr="Thú vị với trượt cát">
            <a:extLst>
              <a:ext uri="{FF2B5EF4-FFF2-40B4-BE49-F238E27FC236}">
                <a16:creationId xmlns:a16="http://schemas.microsoft.com/office/drawing/2014/main" id="{CBDB067F-29AD-30F3-BE7B-847EDF3B4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200" y="145861"/>
            <a:ext cx="4512976" cy="24239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0" name="Group 19">
            <a:extLst>
              <a:ext uri="{FF2B5EF4-FFF2-40B4-BE49-F238E27FC236}">
                <a16:creationId xmlns:a16="http://schemas.microsoft.com/office/drawing/2014/main" id="{A1BE625A-9A0C-B871-D6A7-394C6F9DFA64}"/>
              </a:ext>
            </a:extLst>
          </p:cNvPr>
          <p:cNvGrpSpPr/>
          <p:nvPr/>
        </p:nvGrpSpPr>
        <p:grpSpPr>
          <a:xfrm>
            <a:off x="410729" y="2786291"/>
            <a:ext cx="11370545" cy="3629023"/>
            <a:chOff x="410729" y="7285719"/>
            <a:chExt cx="11370545" cy="3629023"/>
          </a:xfrm>
        </p:grpSpPr>
        <p:sp>
          <p:nvSpPr>
            <p:cNvPr id="5" name="Rectangle: Rounded Corners 4">
              <a:extLst>
                <a:ext uri="{FF2B5EF4-FFF2-40B4-BE49-F238E27FC236}">
                  <a16:creationId xmlns:a16="http://schemas.microsoft.com/office/drawing/2014/main" id="{2102DF60-8BF7-67F9-97BE-51A36883E569}"/>
                </a:ext>
              </a:extLst>
            </p:cNvPr>
            <p:cNvSpPr/>
            <p:nvPr/>
          </p:nvSpPr>
          <p:spPr>
            <a:xfrm>
              <a:off x="410729" y="7285719"/>
              <a:ext cx="11370545" cy="3629023"/>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60F1CE6-9983-7CA5-D320-C0D1C2377F91}"/>
                </a:ext>
              </a:extLst>
            </p:cNvPr>
            <p:cNvSpPr/>
            <p:nvPr/>
          </p:nvSpPr>
          <p:spPr>
            <a:xfrm>
              <a:off x="550002" y="8179098"/>
              <a:ext cx="11045372" cy="2575987"/>
            </a:xfrm>
            <a:prstGeom prst="roundRect">
              <a:avLst>
                <a:gd name="adj" fmla="val 7791"/>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BC4F2EF-4510-F568-F6C9-D96EC11EDDA5}"/>
                </a:ext>
              </a:extLst>
            </p:cNvPr>
            <p:cNvGrpSpPr/>
            <p:nvPr/>
          </p:nvGrpSpPr>
          <p:grpSpPr>
            <a:xfrm>
              <a:off x="3604506" y="7285720"/>
              <a:ext cx="5326832" cy="719534"/>
              <a:chOff x="3729307" y="216718"/>
              <a:chExt cx="5001986" cy="719534"/>
            </a:xfrm>
          </p:grpSpPr>
          <p:sp>
            <p:nvSpPr>
              <p:cNvPr id="14" name="Freeform: Shape 13">
                <a:extLst>
                  <a:ext uri="{FF2B5EF4-FFF2-40B4-BE49-F238E27FC236}">
                    <a16:creationId xmlns:a16="http://schemas.microsoft.com/office/drawing/2014/main" id="{0E98A33E-7295-A835-42B3-7F5731F5F0D4}"/>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a16="http://schemas.microsoft.com/office/drawing/2014/main" id="{A0608C99-F298-6C69-F5D0-0ADE87299787}"/>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7" name="TextBox 16">
              <a:extLst>
                <a:ext uri="{FF2B5EF4-FFF2-40B4-BE49-F238E27FC236}">
                  <a16:creationId xmlns:a16="http://schemas.microsoft.com/office/drawing/2014/main" id="{7D3E3092-D315-8993-D191-03967AE31F45}"/>
                </a:ext>
              </a:extLst>
            </p:cNvPr>
            <p:cNvSpPr txBox="1"/>
            <p:nvPr/>
          </p:nvSpPr>
          <p:spPr>
            <a:xfrm>
              <a:off x="783001" y="8317700"/>
              <a:ext cx="10579374" cy="2362185"/>
            </a:xfrm>
            <a:prstGeom prst="rect">
              <a:avLst/>
            </a:prstGeom>
            <a:noFill/>
          </p:spPr>
          <p:txBody>
            <a:bodyPr wrap="square">
              <a:spAutoFit/>
            </a:bodyPr>
            <a:lstStyle/>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a. Các lực tác dụng lên hệ người và ván khi trượt từ trên đồi cát: trọng lực, lực ma sát của mặt cát và phản lực của mặt cát.</a:t>
              </a:r>
            </a:p>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b. Trọng lực có hình chiếu lên phương chuyển động cùng chiều chuyển động nên sinh công dương – công phát động, lực ma sát ngưọc chiều chuyển động nên sinh công âm – công cản, phản lực của mặt cát luôn vuông góc với phương chuyển động nên không sinh công. </a:t>
              </a:r>
            </a:p>
          </p:txBody>
        </p:sp>
      </p:grpSp>
    </p:spTree>
    <p:extLst>
      <p:ext uri="{BB962C8B-B14F-4D97-AF65-F5344CB8AC3E}">
        <p14:creationId xmlns:p14="http://schemas.microsoft.com/office/powerpoint/2010/main" val="275329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216718"/>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5" name="Group 4">
            <a:extLst>
              <a:ext uri="{FF2B5EF4-FFF2-40B4-BE49-F238E27FC236}">
                <a16:creationId xmlns:a16="http://schemas.microsoft.com/office/drawing/2014/main" id="{31BECF83-8D38-D1E6-9569-3F736D6652C6}"/>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1531188"/>
            </a:xfrm>
            <a:prstGeom prst="rect">
              <a:avLst/>
            </a:prstGeom>
            <a:noFill/>
          </p:spPr>
          <p:txBody>
            <a:bodyPr wrap="square" rtlCol="0">
              <a:spAutoFit/>
            </a:bodyPr>
            <a:lstStyle/>
            <a:p>
              <a:pPr>
                <a:lnSpc>
                  <a:spcPct val="150000"/>
                </a:lnSpc>
              </a:pPr>
              <a:r>
                <a:rPr lang="en-US" sz="2400" dirty="0" err="1">
                  <a:solidFill>
                    <a:srgbClr val="FF0000"/>
                  </a:solidFill>
                  <a:latin typeface="#9Slide03 Arima Madurai Black" panose="00000A00000000000000" pitchFamily="2" charset="0"/>
                  <a:cs typeface="#9Slide03 Arima Madurai Black" panose="00000A00000000000000" pitchFamily="2" charset="0"/>
                </a:rPr>
                <a:t>Câu</a:t>
              </a:r>
              <a:r>
                <a:rPr lang="en-US" sz="2400" dirty="0">
                  <a:solidFill>
                    <a:srgbClr val="FF0000"/>
                  </a:solidFill>
                  <a:latin typeface="#9Slide03 Arima Madurai Black" panose="00000A00000000000000" pitchFamily="2" charset="0"/>
                  <a:cs typeface="#9Slide03 Arima Madurai Black" panose="00000A00000000000000" pitchFamily="2" charset="0"/>
                </a:rPr>
                <a:t> 2:</a:t>
              </a:r>
            </a:p>
            <a:p>
              <a:pPr algn="just">
                <a:lnSpc>
                  <a:spcPct val="150000"/>
                </a:lnSpc>
              </a:pPr>
              <a:r>
                <a:rPr lang="vi-VN" sz="2000" dirty="0">
                  <a:solidFill>
                    <a:schemeClr val="tx1">
                      <a:lumMod val="50000"/>
                    </a:schemeClr>
                  </a:solidFill>
                  <a:latin typeface="#9Slide03 Arima Madurai Black" panose="00000A00000000000000" pitchFamily="2" charset="0"/>
                  <a:cs typeface="#9Slide03 Arima Madurai Black" panose="00000A00000000000000" pitchFamily="2" charset="0"/>
                </a:rPr>
                <a:t>Tìm hiểu và giải thích tại sao không thể chế tạo được động cơ hoạt động liên tục mà không cần cung cấp năng lượng cho động cơ.</a:t>
              </a:r>
            </a:p>
          </p:txBody>
        </p:sp>
      </p:grpSp>
      <p:grpSp>
        <p:nvGrpSpPr>
          <p:cNvPr id="3" name="Group 2">
            <a:extLst>
              <a:ext uri="{FF2B5EF4-FFF2-40B4-BE49-F238E27FC236}">
                <a16:creationId xmlns:a16="http://schemas.microsoft.com/office/drawing/2014/main" id="{05A214C4-D5FD-48F1-AF73-E248DE19E87A}"/>
              </a:ext>
            </a:extLst>
          </p:cNvPr>
          <p:cNvGrpSpPr/>
          <p:nvPr/>
        </p:nvGrpSpPr>
        <p:grpSpPr>
          <a:xfrm>
            <a:off x="410729" y="7387319"/>
            <a:ext cx="11370545" cy="3718831"/>
            <a:chOff x="410729" y="7387319"/>
            <a:chExt cx="11370545" cy="3718831"/>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19"/>
              <a:ext cx="11370545" cy="3718831"/>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8"/>
              <a:ext cx="11045372" cy="2654002"/>
            </a:xfrm>
            <a:prstGeom prst="roundRect">
              <a:avLst>
                <a:gd name="adj" fmla="val 7421"/>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2550698"/>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Động cơ vĩnh cửu không thể hoạt động được vì trái với định luật bảo toàn năng lượng. Năng lượng chủ yếu được động cơ tại ra là cơ năng. Cơ năng này không tự sinh ra mà phải được chuyển hóa từ một dạng năng lượng khác như cơ năng của một hệ khác, nhiệt năng, quang năng</a:t>
              </a:r>
              <a:r>
                <a:rPr lang="en-US">
                  <a:solidFill>
                    <a:schemeClr val="tx1">
                      <a:lumMod val="50000"/>
                    </a:schemeClr>
                  </a:solidFill>
                  <a:latin typeface="#9Slide03 Arima Madurai Black" panose="00000A00000000000000" pitchFamily="2" charset="0"/>
                  <a:cs typeface="#9Slide03 Arima Madurai Black" panose="00000A00000000000000" pitchFamily="2" charset="0"/>
                </a:rPr>
                <a:t>.</a:t>
              </a:r>
            </a:p>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Ngoài ra trong quá trình hoạt động, một phần năng lượng của động cơ bị mất mát thông qua việc tỏa nhiệt do ma sát làm động cơ nóng lên. Tức là không có cách nào cung cấp năng lượng cho động cơ một lần để động cơ hoạt động mãi mãi. </a:t>
              </a:r>
            </a:p>
          </p:txBody>
        </p:sp>
      </p:grpSp>
      <p:pic>
        <p:nvPicPr>
          <p:cNvPr id="8194" name="Picture 2">
            <a:extLst>
              <a:ext uri="{FF2B5EF4-FFF2-40B4-BE49-F238E27FC236}">
                <a16:creationId xmlns:a16="http://schemas.microsoft.com/office/drawing/2014/main" id="{E2863017-C82F-E02C-1C74-201E1DAF5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2" t="7037" r="6872" b="6707"/>
          <a:stretch/>
        </p:blipFill>
        <p:spPr bwMode="auto">
          <a:xfrm>
            <a:off x="4343400" y="2909787"/>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51177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3309256"/>
            <a:ext cx="11842293" cy="9941038"/>
          </a:xfrm>
          <a:prstGeom prst="roundRect">
            <a:avLst>
              <a:gd name="adj" fmla="val 252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3313587"/>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5" name="Group 4">
            <a:extLst>
              <a:ext uri="{FF2B5EF4-FFF2-40B4-BE49-F238E27FC236}">
                <a16:creationId xmlns:a16="http://schemas.microsoft.com/office/drawing/2014/main" id="{31BECF83-8D38-D1E6-9569-3F736D6652C6}"/>
              </a:ext>
            </a:extLst>
          </p:cNvPr>
          <p:cNvGrpSpPr/>
          <p:nvPr/>
        </p:nvGrpSpPr>
        <p:grpSpPr>
          <a:xfrm>
            <a:off x="366486" y="-2002972"/>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1531188"/>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2:</a:t>
              </a: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Tìm hiểu và giải thích tại sao không thể chế tạo được động cơ hoạt động liên tục mà không cần cung cấp năng lượng cho động cơ.</a:t>
              </a:r>
            </a:p>
          </p:txBody>
        </p:sp>
      </p:grpSp>
      <p:grpSp>
        <p:nvGrpSpPr>
          <p:cNvPr id="3" name="Group 2">
            <a:extLst>
              <a:ext uri="{FF2B5EF4-FFF2-40B4-BE49-F238E27FC236}">
                <a16:creationId xmlns:a16="http://schemas.microsoft.com/office/drawing/2014/main" id="{05A214C4-D5FD-48F1-AF73-E248DE19E87A}"/>
              </a:ext>
            </a:extLst>
          </p:cNvPr>
          <p:cNvGrpSpPr/>
          <p:nvPr/>
        </p:nvGrpSpPr>
        <p:grpSpPr>
          <a:xfrm>
            <a:off x="410729" y="2728234"/>
            <a:ext cx="11370545" cy="3718831"/>
            <a:chOff x="410729" y="7387319"/>
            <a:chExt cx="11370545" cy="3718831"/>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19"/>
              <a:ext cx="11370545" cy="3718831"/>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8"/>
              <a:ext cx="11045372" cy="2654002"/>
            </a:xfrm>
            <a:prstGeom prst="roundRect">
              <a:avLst>
                <a:gd name="adj" fmla="val 7421"/>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2550698"/>
            </a:xfrm>
            <a:prstGeom prst="rect">
              <a:avLst/>
            </a:prstGeom>
            <a:noFill/>
          </p:spPr>
          <p:txBody>
            <a:bodyPr wrap="square">
              <a:spAutoFit/>
            </a:bodyPr>
            <a:lstStyle/>
            <a:p>
              <a:pPr algn="just">
                <a:lnSpc>
                  <a:spcPct val="150000"/>
                </a:lnSpc>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Động cơ vĩnh cửu không thể hoạt động được vì trái với định luật bảo toàn năng lượng. Năng lượng chủ yếu được động cơ tại ra là cơ năng. Cơ năng này không tự sinh ra mà phải được chuyển hóa từ một dạng năng lượng khác như cơ năng của một hệ khác, nhiệt năng, quang năng</a:t>
              </a:r>
              <a:r>
                <a:rPr lang="en-US" dirty="0">
                  <a:solidFill>
                    <a:schemeClr val="tx1">
                      <a:lumMod val="50000"/>
                    </a:schemeClr>
                  </a:solidFill>
                  <a:latin typeface="#9Slide03 Arima Madurai Black" panose="00000A00000000000000" pitchFamily="2" charset="0"/>
                  <a:cs typeface="#9Slide03 Arima Madurai Black" panose="00000A00000000000000" pitchFamily="2" charset="0"/>
                </a:rPr>
                <a:t>.</a:t>
              </a:r>
            </a:p>
            <a:p>
              <a:pPr algn="just">
                <a:lnSpc>
                  <a:spcPct val="150000"/>
                </a:lnSpc>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Ngoài ra trong quá trình hoạt động, một phần năng lượng của động cơ bị mất mát thông qua việc tỏa nhiệt do ma sát làm động cơ nóng lên. Tức là không có cách nào cung cấp năng lượng cho động cơ một lần để động cơ hoạt động mãi mãi. </a:t>
              </a:r>
            </a:p>
          </p:txBody>
        </p:sp>
      </p:grpSp>
      <p:pic>
        <p:nvPicPr>
          <p:cNvPr id="8194" name="Picture 2">
            <a:extLst>
              <a:ext uri="{FF2B5EF4-FFF2-40B4-BE49-F238E27FC236}">
                <a16:creationId xmlns:a16="http://schemas.microsoft.com/office/drawing/2014/main" id="{E2863017-C82F-E02C-1C74-201E1DAF5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2" t="7037" r="6872" b="6707"/>
          <a:stretch/>
        </p:blipFill>
        <p:spPr bwMode="auto">
          <a:xfrm>
            <a:off x="4804416" y="0"/>
            <a:ext cx="2583167" cy="258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893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216718"/>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18" name="Group 17">
            <a:extLst>
              <a:ext uri="{FF2B5EF4-FFF2-40B4-BE49-F238E27FC236}">
                <a16:creationId xmlns:a16="http://schemas.microsoft.com/office/drawing/2014/main" id="{70DD799F-C6AC-EA73-BE71-EBE733927DEF}"/>
              </a:ext>
            </a:extLst>
          </p:cNvPr>
          <p:cNvGrpSpPr/>
          <p:nvPr/>
        </p:nvGrpSpPr>
        <p:grpSpPr>
          <a:xfrm>
            <a:off x="366486" y="1146628"/>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1531188"/>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3:</a:t>
              </a: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Có nhận định cho rằng: Công phát động luôn có lợi và công cản luôn có hại. Hãy thảo luận và liên hệ một số tình huống thực tiễn để nêu ý kiến của em về nhận định trên.</a:t>
              </a:r>
            </a:p>
          </p:txBody>
        </p:sp>
      </p:grpSp>
      <p:grpSp>
        <p:nvGrpSpPr>
          <p:cNvPr id="17" name="Group 16">
            <a:extLst>
              <a:ext uri="{FF2B5EF4-FFF2-40B4-BE49-F238E27FC236}">
                <a16:creationId xmlns:a16="http://schemas.microsoft.com/office/drawing/2014/main" id="{C582F07D-7A01-3927-6604-9930615F6C4C}"/>
              </a:ext>
            </a:extLst>
          </p:cNvPr>
          <p:cNvGrpSpPr/>
          <p:nvPr/>
        </p:nvGrpSpPr>
        <p:grpSpPr>
          <a:xfrm>
            <a:off x="410729" y="7387319"/>
            <a:ext cx="11370545" cy="3718831"/>
            <a:chOff x="410729" y="7387319"/>
            <a:chExt cx="11370545" cy="3718831"/>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19"/>
              <a:ext cx="11370545" cy="3718831"/>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8"/>
              <a:ext cx="11045372" cy="2654002"/>
            </a:xfrm>
            <a:prstGeom prst="roundRect">
              <a:avLst>
                <a:gd name="adj" fmla="val 7421"/>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2550698"/>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Nhận định cho rằng: “Công phát động luôn có lợi và công cản luôn có hại” là không chính xác. Ví dụ:</a:t>
              </a:r>
            </a:p>
            <a:p>
              <a:pPr marL="342900" indent="-342900" algn="just">
                <a:lnSpc>
                  <a:spcPct val="150000"/>
                </a:lnSpc>
                <a:buFont typeface="Wingdings" panose="05000000000000000000" pitchFamily="2" charset="2"/>
                <a:buChar char="q"/>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Trọng lực luôn sinh công phát động khi làm vật rơi xuống. Đôi khi quá trình rơi xuống của một số vật như cành cây, gạch đá…lại gây nguy hiểm cho người ở phía dưới.</a:t>
              </a:r>
            </a:p>
            <a:p>
              <a:pPr marL="342900" indent="-342900" algn="just">
                <a:lnSpc>
                  <a:spcPct val="150000"/>
                </a:lnSpc>
                <a:buFont typeface="Wingdings" panose="05000000000000000000" pitchFamily="2" charset="2"/>
                <a:buChar char="q"/>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Trong đa số trường hợp, lực ma sát sinh ra công cản làm vật giảm tốc độ. Dựa vào tính chất này, các kĩ sư đã thiết kế hệ thống phanh cho các phương tiện giao thông, góp phần tạo ra sự an toàn cho vận chuyển. </a:t>
              </a:r>
            </a:p>
          </p:txBody>
        </p:sp>
      </p:grpSp>
      <p:pic>
        <p:nvPicPr>
          <p:cNvPr id="7" name="Picture 6">
            <a:extLst>
              <a:ext uri="{FF2B5EF4-FFF2-40B4-BE49-F238E27FC236}">
                <a16:creationId xmlns:a16="http://schemas.microsoft.com/office/drawing/2014/main" id="{DF811559-3CE2-8586-6EC8-5152F886B77F}"/>
              </a:ext>
            </a:extLst>
          </p:cNvPr>
          <p:cNvPicPr>
            <a:picLocks noChangeAspect="1"/>
          </p:cNvPicPr>
          <p:nvPr/>
        </p:nvPicPr>
        <p:blipFill rotWithShape="1">
          <a:blip r:embed="rId3"/>
          <a:srcRect t="10977" r="2379"/>
          <a:stretch/>
        </p:blipFill>
        <p:spPr>
          <a:xfrm>
            <a:off x="2783681" y="3084390"/>
            <a:ext cx="6624638" cy="3269230"/>
          </a:xfrm>
          <a:prstGeom prst="rect">
            <a:avLst/>
          </a:prstGeom>
        </p:spPr>
      </p:pic>
    </p:spTree>
    <p:extLst>
      <p:ext uri="{BB962C8B-B14F-4D97-AF65-F5344CB8AC3E}">
        <p14:creationId xmlns:p14="http://schemas.microsoft.com/office/powerpoint/2010/main" val="207558697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3599542"/>
            <a:ext cx="11842293" cy="10231324"/>
          </a:xfrm>
          <a:prstGeom prst="roundRect">
            <a:avLst>
              <a:gd name="adj" fmla="val 3725"/>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3603873"/>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18" name="Group 17">
            <a:extLst>
              <a:ext uri="{FF2B5EF4-FFF2-40B4-BE49-F238E27FC236}">
                <a16:creationId xmlns:a16="http://schemas.microsoft.com/office/drawing/2014/main" id="{70DD799F-C6AC-EA73-BE71-EBE733927DEF}"/>
              </a:ext>
            </a:extLst>
          </p:cNvPr>
          <p:cNvGrpSpPr/>
          <p:nvPr/>
        </p:nvGrpSpPr>
        <p:grpSpPr>
          <a:xfrm>
            <a:off x="366486" y="-2133133"/>
            <a:ext cx="11459028" cy="1589315"/>
            <a:chOff x="366486" y="1146628"/>
            <a:chExt cx="11459028" cy="1589315"/>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8"/>
              <a:ext cx="11459028" cy="1589315"/>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1531188"/>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3:</a:t>
              </a: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Có nhận định cho rằng: Công phát động luôn có lợi và công cản luôn có hại. Hãy thảo luận và liên hệ một số tình huống thực tiễn để nêu ý kiến của em về nhận định trên.</a:t>
              </a:r>
            </a:p>
          </p:txBody>
        </p:sp>
      </p:grpSp>
      <p:grpSp>
        <p:nvGrpSpPr>
          <p:cNvPr id="17" name="Group 16">
            <a:extLst>
              <a:ext uri="{FF2B5EF4-FFF2-40B4-BE49-F238E27FC236}">
                <a16:creationId xmlns:a16="http://schemas.microsoft.com/office/drawing/2014/main" id="{C582F07D-7A01-3927-6604-9930615F6C4C}"/>
              </a:ext>
            </a:extLst>
          </p:cNvPr>
          <p:cNvGrpSpPr/>
          <p:nvPr/>
        </p:nvGrpSpPr>
        <p:grpSpPr>
          <a:xfrm>
            <a:off x="410729" y="2649826"/>
            <a:ext cx="11370545" cy="3718831"/>
            <a:chOff x="410729" y="7387319"/>
            <a:chExt cx="11370545" cy="3718831"/>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19"/>
              <a:ext cx="11370545" cy="3718831"/>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8"/>
              <a:ext cx="11045372" cy="2654002"/>
            </a:xfrm>
            <a:prstGeom prst="roundRect">
              <a:avLst>
                <a:gd name="adj" fmla="val 7421"/>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2550698"/>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Nhận định cho rằng: “Công phát động luôn có lợi và công cản luôn có hại” là không chính xác. Ví dụ:</a:t>
              </a:r>
            </a:p>
            <a:p>
              <a:pPr marL="342900" indent="-342900" algn="just">
                <a:lnSpc>
                  <a:spcPct val="150000"/>
                </a:lnSpc>
                <a:buFont typeface="Wingdings" panose="05000000000000000000" pitchFamily="2" charset="2"/>
                <a:buChar char="q"/>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Trọng lực luôn sinh công phát động khi làm vật rơi xuống. Đôi khi quá trình rơi xuống của một số vật như cành cây, gạch đá…lại gây nguy hiểm cho người ở phía dưới.</a:t>
              </a:r>
            </a:p>
            <a:p>
              <a:pPr marL="342900" indent="-342900" algn="just">
                <a:lnSpc>
                  <a:spcPct val="150000"/>
                </a:lnSpc>
                <a:buFont typeface="Wingdings" panose="05000000000000000000" pitchFamily="2" charset="2"/>
                <a:buChar char="q"/>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Trong đa số trường hợp, lực ma sát sinh ra công cản làm vật giảm tốc độ. Dựa vào tính chất này, các kĩ sư đã thiết kế hệ thống phanh cho các phương tiện giao thông, góp phần tạo ra sự an toàn cho vận chuyển. </a:t>
              </a:r>
            </a:p>
          </p:txBody>
        </p:sp>
      </p:grpSp>
      <p:pic>
        <p:nvPicPr>
          <p:cNvPr id="7" name="Picture 6">
            <a:extLst>
              <a:ext uri="{FF2B5EF4-FFF2-40B4-BE49-F238E27FC236}">
                <a16:creationId xmlns:a16="http://schemas.microsoft.com/office/drawing/2014/main" id="{DF811559-3CE2-8586-6EC8-5152F886B77F}"/>
              </a:ext>
            </a:extLst>
          </p:cNvPr>
          <p:cNvPicPr>
            <a:picLocks noChangeAspect="1"/>
          </p:cNvPicPr>
          <p:nvPr/>
        </p:nvPicPr>
        <p:blipFill rotWithShape="1">
          <a:blip r:embed="rId3"/>
          <a:srcRect t="10977" r="2379"/>
          <a:stretch/>
        </p:blipFill>
        <p:spPr>
          <a:xfrm>
            <a:off x="3677840" y="84949"/>
            <a:ext cx="4836319" cy="2386702"/>
          </a:xfrm>
          <a:prstGeom prst="rect">
            <a:avLst/>
          </a:prstGeom>
        </p:spPr>
      </p:pic>
    </p:spTree>
    <p:extLst>
      <p:ext uri="{BB962C8B-B14F-4D97-AF65-F5344CB8AC3E}">
        <p14:creationId xmlns:p14="http://schemas.microsoft.com/office/powerpoint/2010/main" val="631643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125" name="!!1">
            <a:extLst>
              <a:ext uri="{FF2B5EF4-FFF2-40B4-BE49-F238E27FC236}">
                <a16:creationId xmlns:a16="http://schemas.microsoft.com/office/drawing/2014/main" id="{8BC0A23B-226A-419D-801C-9299A75AE93E}"/>
              </a:ext>
            </a:extLst>
          </p:cNvPr>
          <p:cNvSpPr/>
          <p:nvPr/>
        </p:nvSpPr>
        <p:spPr>
          <a:xfrm>
            <a:off x="1583497" y="1072624"/>
            <a:ext cx="9033486" cy="4994745"/>
          </a:xfrm>
          <a:custGeom>
            <a:avLst/>
            <a:gdLst/>
            <a:ahLst/>
            <a:cxnLst/>
            <a:rect l="l" t="t" r="r" b="b"/>
            <a:pathLst>
              <a:path w="61357" h="54656" extrusionOk="0">
                <a:moveTo>
                  <a:pt x="0" y="1"/>
                </a:moveTo>
                <a:lnTo>
                  <a:pt x="0" y="54655"/>
                </a:lnTo>
                <a:lnTo>
                  <a:pt x="61357" y="54655"/>
                </a:lnTo>
                <a:lnTo>
                  <a:pt x="61357" y="1"/>
                </a:lnTo>
                <a:close/>
              </a:path>
            </a:pathLst>
          </a:custGeom>
          <a:solidFill>
            <a:srgbClr val="FFFFFF"/>
          </a:solidFill>
          <a:ln>
            <a:noFill/>
          </a:ln>
          <a:effectLst>
            <a:glow rad="63500">
              <a:schemeClr val="accent2">
                <a:satMod val="175000"/>
                <a:alpha val="40000"/>
              </a:schemeClr>
            </a:glow>
            <a:outerShdw blurRad="50800" dist="38100" algn="l" rotWithShape="0">
              <a:prstClr val="black">
                <a:alpha val="40000"/>
              </a:prstClr>
            </a:outerShdw>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oogle Shape;2287;p67">
            <a:extLst>
              <a:ext uri="{FF2B5EF4-FFF2-40B4-BE49-F238E27FC236}">
                <a16:creationId xmlns:a16="http://schemas.microsoft.com/office/drawing/2014/main" id="{6B2EB1EB-46EC-4CA3-8E03-A508B1A466C7}"/>
              </a:ext>
            </a:extLst>
          </p:cNvPr>
          <p:cNvGrpSpPr/>
          <p:nvPr/>
        </p:nvGrpSpPr>
        <p:grpSpPr>
          <a:xfrm>
            <a:off x="9313687" y="26207"/>
            <a:ext cx="3666131" cy="2191716"/>
            <a:chOff x="1837875" y="1367375"/>
            <a:chExt cx="1664275" cy="994950"/>
          </a:xfrm>
        </p:grpSpPr>
        <p:sp>
          <p:nvSpPr>
            <p:cNvPr id="9" name="Google Shape;2288;p67">
              <a:extLst>
                <a:ext uri="{FF2B5EF4-FFF2-40B4-BE49-F238E27FC236}">
                  <a16:creationId xmlns:a16="http://schemas.microsoft.com/office/drawing/2014/main" id="{300EF718-91F4-42DC-AC5D-B92271E24837}"/>
                </a:ext>
              </a:extLst>
            </p:cNvPr>
            <p:cNvSpPr/>
            <p:nvPr/>
          </p:nvSpPr>
          <p:spPr>
            <a:xfrm>
              <a:off x="1987725" y="1373850"/>
              <a:ext cx="390075" cy="206600"/>
            </a:xfrm>
            <a:custGeom>
              <a:avLst/>
              <a:gdLst/>
              <a:ahLst/>
              <a:cxnLst/>
              <a:rect l="l" t="t" r="r" b="b"/>
              <a:pathLst>
                <a:path w="15603" h="8264" extrusionOk="0">
                  <a:moveTo>
                    <a:pt x="1726" y="0"/>
                  </a:moveTo>
                  <a:cubicBezTo>
                    <a:pt x="1138" y="0"/>
                    <a:pt x="571" y="340"/>
                    <a:pt x="327" y="922"/>
                  </a:cubicBezTo>
                  <a:cubicBezTo>
                    <a:pt x="0" y="1685"/>
                    <a:pt x="364" y="2593"/>
                    <a:pt x="1127" y="2920"/>
                  </a:cubicBezTo>
                  <a:lnTo>
                    <a:pt x="13278" y="8133"/>
                  </a:lnTo>
                  <a:cubicBezTo>
                    <a:pt x="13474" y="8222"/>
                    <a:pt x="13680" y="8264"/>
                    <a:pt x="13883" y="8264"/>
                  </a:cubicBezTo>
                  <a:cubicBezTo>
                    <a:pt x="14470" y="8264"/>
                    <a:pt x="15033" y="7914"/>
                    <a:pt x="15276" y="7334"/>
                  </a:cubicBezTo>
                  <a:cubicBezTo>
                    <a:pt x="15603" y="6571"/>
                    <a:pt x="15240" y="5681"/>
                    <a:pt x="14477" y="5336"/>
                  </a:cubicBezTo>
                  <a:lnTo>
                    <a:pt x="2325" y="123"/>
                  </a:lnTo>
                  <a:cubicBezTo>
                    <a:pt x="2131" y="40"/>
                    <a:pt x="1927" y="0"/>
                    <a:pt x="172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289;p67">
              <a:extLst>
                <a:ext uri="{FF2B5EF4-FFF2-40B4-BE49-F238E27FC236}">
                  <a16:creationId xmlns:a16="http://schemas.microsoft.com/office/drawing/2014/main" id="{EDE65F29-B763-49F8-A563-E99100AF83BA}"/>
                </a:ext>
              </a:extLst>
            </p:cNvPr>
            <p:cNvSpPr/>
            <p:nvPr/>
          </p:nvSpPr>
          <p:spPr>
            <a:xfrm>
              <a:off x="1872375" y="1467125"/>
              <a:ext cx="460025" cy="109750"/>
            </a:xfrm>
            <a:custGeom>
              <a:avLst/>
              <a:gdLst/>
              <a:ahLst/>
              <a:cxnLst/>
              <a:rect l="l" t="t" r="r" b="b"/>
              <a:pathLst>
                <a:path w="18401" h="4390" extrusionOk="0">
                  <a:moveTo>
                    <a:pt x="1593" y="1"/>
                  </a:moveTo>
                  <a:cubicBezTo>
                    <a:pt x="813" y="1"/>
                    <a:pt x="142" y="596"/>
                    <a:pt x="74" y="1387"/>
                  </a:cubicBezTo>
                  <a:cubicBezTo>
                    <a:pt x="1" y="2223"/>
                    <a:pt x="618" y="2949"/>
                    <a:pt x="1454" y="3040"/>
                  </a:cubicBezTo>
                  <a:lnTo>
                    <a:pt x="16693" y="4384"/>
                  </a:lnTo>
                  <a:cubicBezTo>
                    <a:pt x="16738" y="4388"/>
                    <a:pt x="16782" y="4390"/>
                    <a:pt x="16827" y="4390"/>
                  </a:cubicBezTo>
                  <a:cubicBezTo>
                    <a:pt x="17605" y="4390"/>
                    <a:pt x="18259" y="3794"/>
                    <a:pt x="18328" y="3004"/>
                  </a:cubicBezTo>
                  <a:cubicBezTo>
                    <a:pt x="18401" y="2150"/>
                    <a:pt x="17783" y="1423"/>
                    <a:pt x="16948" y="1351"/>
                  </a:cubicBezTo>
                  <a:lnTo>
                    <a:pt x="1726" y="7"/>
                  </a:lnTo>
                  <a:cubicBezTo>
                    <a:pt x="1682" y="3"/>
                    <a:pt x="1637" y="1"/>
                    <a:pt x="1593"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290;p67">
              <a:extLst>
                <a:ext uri="{FF2B5EF4-FFF2-40B4-BE49-F238E27FC236}">
                  <a16:creationId xmlns:a16="http://schemas.microsoft.com/office/drawing/2014/main" id="{8CADF72A-1BD4-433C-BAAA-09A6D095C98B}"/>
                </a:ext>
              </a:extLst>
            </p:cNvPr>
            <p:cNvSpPr/>
            <p:nvPr/>
          </p:nvSpPr>
          <p:spPr>
            <a:xfrm>
              <a:off x="1837875" y="1531900"/>
              <a:ext cx="484525" cy="122275"/>
            </a:xfrm>
            <a:custGeom>
              <a:avLst/>
              <a:gdLst/>
              <a:ahLst/>
              <a:cxnLst/>
              <a:rect l="l" t="t" r="r" b="b"/>
              <a:pathLst>
                <a:path w="19381" h="4891" extrusionOk="0">
                  <a:moveTo>
                    <a:pt x="17797" y="0"/>
                  </a:moveTo>
                  <a:cubicBezTo>
                    <a:pt x="17733" y="0"/>
                    <a:pt x="17667" y="4"/>
                    <a:pt x="17601" y="13"/>
                  </a:cubicBezTo>
                  <a:lnTo>
                    <a:pt x="1435" y="1866"/>
                  </a:lnTo>
                  <a:cubicBezTo>
                    <a:pt x="600" y="1957"/>
                    <a:pt x="0" y="2701"/>
                    <a:pt x="109" y="3537"/>
                  </a:cubicBezTo>
                  <a:cubicBezTo>
                    <a:pt x="194" y="4316"/>
                    <a:pt x="848" y="4890"/>
                    <a:pt x="1613" y="4890"/>
                  </a:cubicBezTo>
                  <a:cubicBezTo>
                    <a:pt x="1668" y="4890"/>
                    <a:pt x="1724" y="4887"/>
                    <a:pt x="1780" y="4881"/>
                  </a:cubicBezTo>
                  <a:lnTo>
                    <a:pt x="17946" y="3028"/>
                  </a:lnTo>
                  <a:cubicBezTo>
                    <a:pt x="18782" y="2937"/>
                    <a:pt x="19381" y="2175"/>
                    <a:pt x="19290" y="1339"/>
                  </a:cubicBezTo>
                  <a:cubicBezTo>
                    <a:pt x="19207" y="570"/>
                    <a:pt x="18553" y="0"/>
                    <a:pt x="1779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291;p67">
              <a:extLst>
                <a:ext uri="{FF2B5EF4-FFF2-40B4-BE49-F238E27FC236}">
                  <a16:creationId xmlns:a16="http://schemas.microsoft.com/office/drawing/2014/main" id="{0B08DD4A-A965-4612-AF45-0C3EAA9D2C5F}"/>
                </a:ext>
              </a:extLst>
            </p:cNvPr>
            <p:cNvSpPr/>
            <p:nvPr/>
          </p:nvSpPr>
          <p:spPr>
            <a:xfrm>
              <a:off x="2210675" y="1455475"/>
              <a:ext cx="445950" cy="290650"/>
            </a:xfrm>
            <a:custGeom>
              <a:avLst/>
              <a:gdLst/>
              <a:ahLst/>
              <a:cxnLst/>
              <a:rect l="l" t="t" r="r" b="b"/>
              <a:pathLst>
                <a:path w="17838" h="11626" extrusionOk="0">
                  <a:moveTo>
                    <a:pt x="1" y="0"/>
                  </a:moveTo>
                  <a:lnTo>
                    <a:pt x="4360" y="11625"/>
                  </a:lnTo>
                  <a:lnTo>
                    <a:pt x="17837" y="10317"/>
                  </a:lnTo>
                  <a:lnTo>
                    <a:pt x="17020" y="1617"/>
                  </a:lnTo>
                  <a:lnTo>
                    <a:pt x="1"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292;p67">
              <a:extLst>
                <a:ext uri="{FF2B5EF4-FFF2-40B4-BE49-F238E27FC236}">
                  <a16:creationId xmlns:a16="http://schemas.microsoft.com/office/drawing/2014/main" id="{FF8C6598-6252-409C-AA5E-E785558726CC}"/>
                </a:ext>
              </a:extLst>
            </p:cNvPr>
            <p:cNvSpPr/>
            <p:nvPr/>
          </p:nvSpPr>
          <p:spPr>
            <a:xfrm>
              <a:off x="2579400" y="1469550"/>
              <a:ext cx="208900" cy="263850"/>
            </a:xfrm>
            <a:custGeom>
              <a:avLst/>
              <a:gdLst/>
              <a:ahLst/>
              <a:cxnLst/>
              <a:rect l="l" t="t" r="r" b="b"/>
              <a:pathLst>
                <a:path w="8356" h="10554" extrusionOk="0">
                  <a:moveTo>
                    <a:pt x="7411" y="1"/>
                  </a:moveTo>
                  <a:lnTo>
                    <a:pt x="1" y="709"/>
                  </a:lnTo>
                  <a:lnTo>
                    <a:pt x="400" y="4669"/>
                  </a:lnTo>
                  <a:lnTo>
                    <a:pt x="963" y="10554"/>
                  </a:lnTo>
                  <a:lnTo>
                    <a:pt x="8356" y="9845"/>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293;p67">
              <a:extLst>
                <a:ext uri="{FF2B5EF4-FFF2-40B4-BE49-F238E27FC236}">
                  <a16:creationId xmlns:a16="http://schemas.microsoft.com/office/drawing/2014/main" id="{08D3E89D-230E-4FF7-A285-EE09A56DBB3A}"/>
                </a:ext>
              </a:extLst>
            </p:cNvPr>
            <p:cNvSpPr/>
            <p:nvPr/>
          </p:nvSpPr>
          <p:spPr>
            <a:xfrm>
              <a:off x="2066275" y="1565800"/>
              <a:ext cx="264775" cy="153800"/>
            </a:xfrm>
            <a:custGeom>
              <a:avLst/>
              <a:gdLst/>
              <a:ahLst/>
              <a:cxnLst/>
              <a:rect l="l" t="t" r="r" b="b"/>
              <a:pathLst>
                <a:path w="10591" h="6152" extrusionOk="0">
                  <a:moveTo>
                    <a:pt x="8607" y="0"/>
                  </a:moveTo>
                  <a:cubicBezTo>
                    <a:pt x="8390" y="0"/>
                    <a:pt x="8170" y="41"/>
                    <a:pt x="7956" y="128"/>
                  </a:cubicBezTo>
                  <a:lnTo>
                    <a:pt x="1327" y="2780"/>
                  </a:lnTo>
                  <a:cubicBezTo>
                    <a:pt x="437" y="3143"/>
                    <a:pt x="1" y="4161"/>
                    <a:pt x="364" y="5051"/>
                  </a:cubicBezTo>
                  <a:cubicBezTo>
                    <a:pt x="641" y="5744"/>
                    <a:pt x="1300" y="6152"/>
                    <a:pt x="1993" y="6152"/>
                  </a:cubicBezTo>
                  <a:cubicBezTo>
                    <a:pt x="2207" y="6152"/>
                    <a:pt x="2424" y="6113"/>
                    <a:pt x="2634" y="6032"/>
                  </a:cubicBezTo>
                  <a:lnTo>
                    <a:pt x="9264" y="3361"/>
                  </a:lnTo>
                  <a:cubicBezTo>
                    <a:pt x="10154" y="2998"/>
                    <a:pt x="10590" y="1981"/>
                    <a:pt x="10227" y="1091"/>
                  </a:cubicBezTo>
                  <a:cubicBezTo>
                    <a:pt x="9951" y="414"/>
                    <a:pt x="9296" y="0"/>
                    <a:pt x="860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294;p67">
              <a:extLst>
                <a:ext uri="{FF2B5EF4-FFF2-40B4-BE49-F238E27FC236}">
                  <a16:creationId xmlns:a16="http://schemas.microsoft.com/office/drawing/2014/main" id="{D591213E-07F7-4590-857A-26B6074FC25A}"/>
                </a:ext>
              </a:extLst>
            </p:cNvPr>
            <p:cNvSpPr/>
            <p:nvPr/>
          </p:nvSpPr>
          <p:spPr>
            <a:xfrm>
              <a:off x="2061750" y="1642925"/>
              <a:ext cx="86750" cy="202225"/>
            </a:xfrm>
            <a:custGeom>
              <a:avLst/>
              <a:gdLst/>
              <a:ahLst/>
              <a:cxnLst/>
              <a:rect l="l" t="t" r="r" b="b"/>
              <a:pathLst>
                <a:path w="3470" h="8089" extrusionOk="0">
                  <a:moveTo>
                    <a:pt x="1847" y="1"/>
                  </a:moveTo>
                  <a:cubicBezTo>
                    <a:pt x="1034" y="1"/>
                    <a:pt x="344" y="654"/>
                    <a:pt x="309" y="1475"/>
                  </a:cubicBezTo>
                  <a:lnTo>
                    <a:pt x="55" y="6452"/>
                  </a:lnTo>
                  <a:cubicBezTo>
                    <a:pt x="0" y="7306"/>
                    <a:pt x="672" y="8050"/>
                    <a:pt x="1526" y="8087"/>
                  </a:cubicBezTo>
                  <a:cubicBezTo>
                    <a:pt x="1549" y="8088"/>
                    <a:pt x="1571" y="8088"/>
                    <a:pt x="1594" y="8088"/>
                  </a:cubicBezTo>
                  <a:cubicBezTo>
                    <a:pt x="2419" y="8088"/>
                    <a:pt x="3125" y="7447"/>
                    <a:pt x="3161" y="6616"/>
                  </a:cubicBezTo>
                  <a:lnTo>
                    <a:pt x="3415" y="1639"/>
                  </a:lnTo>
                  <a:cubicBezTo>
                    <a:pt x="3469" y="785"/>
                    <a:pt x="2797" y="40"/>
                    <a:pt x="1944" y="4"/>
                  </a:cubicBezTo>
                  <a:cubicBezTo>
                    <a:pt x="1911" y="2"/>
                    <a:pt x="1879" y="1"/>
                    <a:pt x="1847"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295;p67">
              <a:extLst>
                <a:ext uri="{FF2B5EF4-FFF2-40B4-BE49-F238E27FC236}">
                  <a16:creationId xmlns:a16="http://schemas.microsoft.com/office/drawing/2014/main" id="{009DA4BD-687D-41AB-BA4C-B92AB169F51E}"/>
                </a:ext>
              </a:extLst>
            </p:cNvPr>
            <p:cNvSpPr/>
            <p:nvPr/>
          </p:nvSpPr>
          <p:spPr>
            <a:xfrm>
              <a:off x="2729250" y="1367375"/>
              <a:ext cx="772900" cy="377375"/>
            </a:xfrm>
            <a:custGeom>
              <a:avLst/>
              <a:gdLst/>
              <a:ahLst/>
              <a:cxnLst/>
              <a:rect l="l" t="t" r="r" b="b"/>
              <a:pathLst>
                <a:path w="30916" h="15095" extrusionOk="0">
                  <a:moveTo>
                    <a:pt x="29589" y="1"/>
                  </a:moveTo>
                  <a:lnTo>
                    <a:pt x="22451" y="709"/>
                  </a:lnTo>
                  <a:lnTo>
                    <a:pt x="2071" y="2634"/>
                  </a:lnTo>
                  <a:cubicBezTo>
                    <a:pt x="872" y="2743"/>
                    <a:pt x="1" y="3815"/>
                    <a:pt x="128" y="5014"/>
                  </a:cubicBezTo>
                  <a:lnTo>
                    <a:pt x="981" y="13078"/>
                  </a:lnTo>
                  <a:cubicBezTo>
                    <a:pt x="1109" y="14241"/>
                    <a:pt x="2126" y="15095"/>
                    <a:pt x="3306" y="15004"/>
                  </a:cubicBezTo>
                  <a:lnTo>
                    <a:pt x="7284" y="14695"/>
                  </a:lnTo>
                  <a:lnTo>
                    <a:pt x="30915" y="12352"/>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2296;p67">
              <a:extLst>
                <a:ext uri="{FF2B5EF4-FFF2-40B4-BE49-F238E27FC236}">
                  <a16:creationId xmlns:a16="http://schemas.microsoft.com/office/drawing/2014/main" id="{264B7340-D167-4A10-AFB6-D1CF959E4CA2}"/>
                </a:ext>
              </a:extLst>
            </p:cNvPr>
            <p:cNvSpPr/>
            <p:nvPr/>
          </p:nvSpPr>
          <p:spPr>
            <a:xfrm>
              <a:off x="1999075" y="1762750"/>
              <a:ext cx="366475" cy="477875"/>
            </a:xfrm>
            <a:custGeom>
              <a:avLst/>
              <a:gdLst/>
              <a:ahLst/>
              <a:cxnLst/>
              <a:rect l="l" t="t" r="r" b="b"/>
              <a:pathLst>
                <a:path w="14659" h="19115" extrusionOk="0">
                  <a:moveTo>
                    <a:pt x="7995" y="1"/>
                  </a:moveTo>
                  <a:cubicBezTo>
                    <a:pt x="7410" y="1"/>
                    <a:pt x="6812" y="78"/>
                    <a:pt x="6212" y="242"/>
                  </a:cubicBezTo>
                  <a:cubicBezTo>
                    <a:pt x="1980" y="1405"/>
                    <a:pt x="1" y="6273"/>
                    <a:pt x="2253" y="10069"/>
                  </a:cubicBezTo>
                  <a:cubicBezTo>
                    <a:pt x="3488" y="12212"/>
                    <a:pt x="4251" y="14592"/>
                    <a:pt x="4451" y="17062"/>
                  </a:cubicBezTo>
                  <a:lnTo>
                    <a:pt x="4560" y="18061"/>
                  </a:lnTo>
                  <a:cubicBezTo>
                    <a:pt x="4614" y="18660"/>
                    <a:pt x="5104" y="19114"/>
                    <a:pt x="5704" y="19114"/>
                  </a:cubicBezTo>
                  <a:lnTo>
                    <a:pt x="10263" y="19114"/>
                  </a:lnTo>
                  <a:cubicBezTo>
                    <a:pt x="10862" y="19114"/>
                    <a:pt x="11353" y="18660"/>
                    <a:pt x="11425" y="18061"/>
                  </a:cubicBezTo>
                  <a:lnTo>
                    <a:pt x="11534" y="17007"/>
                  </a:lnTo>
                  <a:cubicBezTo>
                    <a:pt x="11789" y="14519"/>
                    <a:pt x="12552" y="12085"/>
                    <a:pt x="13805" y="9905"/>
                  </a:cubicBezTo>
                  <a:cubicBezTo>
                    <a:pt x="14350" y="8906"/>
                    <a:pt x="14640" y="7798"/>
                    <a:pt x="14659" y="6654"/>
                  </a:cubicBezTo>
                  <a:cubicBezTo>
                    <a:pt x="14643" y="2878"/>
                    <a:pt x="11559" y="1"/>
                    <a:pt x="799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97;p67">
              <a:extLst>
                <a:ext uri="{FF2B5EF4-FFF2-40B4-BE49-F238E27FC236}">
                  <a16:creationId xmlns:a16="http://schemas.microsoft.com/office/drawing/2014/main" id="{4A3BE431-3377-4564-9FA6-959172A6BCFD}"/>
                </a:ext>
              </a:extLst>
            </p:cNvPr>
            <p:cNvSpPr/>
            <p:nvPr/>
          </p:nvSpPr>
          <p:spPr>
            <a:xfrm>
              <a:off x="2131675" y="1984025"/>
              <a:ext cx="133975" cy="17300"/>
            </a:xfrm>
            <a:custGeom>
              <a:avLst/>
              <a:gdLst/>
              <a:ahLst/>
              <a:cxnLst/>
              <a:rect l="l" t="t" r="r" b="b"/>
              <a:pathLst>
                <a:path w="5359" h="692" fill="none" extrusionOk="0">
                  <a:moveTo>
                    <a:pt x="0" y="1"/>
                  </a:moveTo>
                  <a:cubicBezTo>
                    <a:pt x="454" y="1"/>
                    <a:pt x="454" y="691"/>
                    <a:pt x="890" y="691"/>
                  </a:cubicBezTo>
                  <a:cubicBezTo>
                    <a:pt x="1326" y="691"/>
                    <a:pt x="1344" y="1"/>
                    <a:pt x="1780" y="1"/>
                  </a:cubicBezTo>
                  <a:cubicBezTo>
                    <a:pt x="2234" y="1"/>
                    <a:pt x="2234" y="691"/>
                    <a:pt x="2670" y="691"/>
                  </a:cubicBezTo>
                  <a:cubicBezTo>
                    <a:pt x="3124" y="691"/>
                    <a:pt x="3124" y="1"/>
                    <a:pt x="3579" y="1"/>
                  </a:cubicBezTo>
                  <a:cubicBezTo>
                    <a:pt x="4014" y="1"/>
                    <a:pt x="4033" y="691"/>
                    <a:pt x="4469" y="691"/>
                  </a:cubicBezTo>
                  <a:cubicBezTo>
                    <a:pt x="4904" y="691"/>
                    <a:pt x="4923" y="1"/>
                    <a:pt x="5359" y="1"/>
                  </a:cubicBez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298;p67">
              <a:extLst>
                <a:ext uri="{FF2B5EF4-FFF2-40B4-BE49-F238E27FC236}">
                  <a16:creationId xmlns:a16="http://schemas.microsoft.com/office/drawing/2014/main" id="{7E763B41-BC95-42C4-B607-ED5948460BD4}"/>
                </a:ext>
              </a:extLst>
            </p:cNvPr>
            <p:cNvSpPr/>
            <p:nvPr/>
          </p:nvSpPr>
          <p:spPr>
            <a:xfrm>
              <a:off x="2163000" y="2315525"/>
              <a:ext cx="71325" cy="46800"/>
            </a:xfrm>
            <a:custGeom>
              <a:avLst/>
              <a:gdLst/>
              <a:ahLst/>
              <a:cxnLst/>
              <a:rect l="l" t="t" r="r" b="b"/>
              <a:pathLst>
                <a:path w="2853" h="1872" extrusionOk="0">
                  <a:moveTo>
                    <a:pt x="1" y="0"/>
                  </a:moveTo>
                  <a:lnTo>
                    <a:pt x="1" y="473"/>
                  </a:lnTo>
                  <a:cubicBezTo>
                    <a:pt x="1" y="1235"/>
                    <a:pt x="618" y="1871"/>
                    <a:pt x="1381" y="1871"/>
                  </a:cubicBezTo>
                  <a:lnTo>
                    <a:pt x="1472" y="1871"/>
                  </a:lnTo>
                  <a:cubicBezTo>
                    <a:pt x="2235" y="1871"/>
                    <a:pt x="2852" y="1235"/>
                    <a:pt x="2852" y="473"/>
                  </a:cubicBezTo>
                  <a:lnTo>
                    <a:pt x="2852"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99;p67">
              <a:extLst>
                <a:ext uri="{FF2B5EF4-FFF2-40B4-BE49-F238E27FC236}">
                  <a16:creationId xmlns:a16="http://schemas.microsoft.com/office/drawing/2014/main" id="{DCCEF145-83F1-42A3-AE3D-FF93685A345A}"/>
                </a:ext>
              </a:extLst>
            </p:cNvPr>
            <p:cNvSpPr/>
            <p:nvPr/>
          </p:nvSpPr>
          <p:spPr>
            <a:xfrm>
              <a:off x="2123950" y="2234700"/>
              <a:ext cx="149425" cy="96725"/>
            </a:xfrm>
            <a:custGeom>
              <a:avLst/>
              <a:gdLst/>
              <a:ahLst/>
              <a:cxnLst/>
              <a:rect l="l" t="t" r="r" b="b"/>
              <a:pathLst>
                <a:path w="5977" h="3869" extrusionOk="0">
                  <a:moveTo>
                    <a:pt x="0" y="0"/>
                  </a:moveTo>
                  <a:lnTo>
                    <a:pt x="0" y="2325"/>
                  </a:lnTo>
                  <a:cubicBezTo>
                    <a:pt x="0" y="3179"/>
                    <a:pt x="691" y="3869"/>
                    <a:pt x="1544" y="3869"/>
                  </a:cubicBezTo>
                  <a:lnTo>
                    <a:pt x="4451" y="3869"/>
                  </a:lnTo>
                  <a:cubicBezTo>
                    <a:pt x="5286" y="3869"/>
                    <a:pt x="5976" y="3179"/>
                    <a:pt x="5976" y="2325"/>
                  </a:cubicBezTo>
                  <a:lnTo>
                    <a:pt x="5976"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00;p67">
              <a:extLst>
                <a:ext uri="{FF2B5EF4-FFF2-40B4-BE49-F238E27FC236}">
                  <a16:creationId xmlns:a16="http://schemas.microsoft.com/office/drawing/2014/main" id="{AA5A1660-3002-4779-BADC-BE8562A810A1}"/>
                </a:ext>
              </a:extLst>
            </p:cNvPr>
            <p:cNvSpPr/>
            <p:nvPr/>
          </p:nvSpPr>
          <p:spPr>
            <a:xfrm>
              <a:off x="2113950" y="2255575"/>
              <a:ext cx="169400" cy="17275"/>
            </a:xfrm>
            <a:custGeom>
              <a:avLst/>
              <a:gdLst/>
              <a:ahLst/>
              <a:cxnLst/>
              <a:rect l="l" t="t" r="r" b="b"/>
              <a:pathLst>
                <a:path w="6776" h="691" extrusionOk="0">
                  <a:moveTo>
                    <a:pt x="346" y="1"/>
                  </a:moveTo>
                  <a:cubicBezTo>
                    <a:pt x="164" y="1"/>
                    <a:pt x="1" y="164"/>
                    <a:pt x="1" y="346"/>
                  </a:cubicBezTo>
                  <a:cubicBezTo>
                    <a:pt x="1" y="527"/>
                    <a:pt x="164" y="691"/>
                    <a:pt x="346" y="691"/>
                  </a:cubicBezTo>
                  <a:lnTo>
                    <a:pt x="6431" y="691"/>
                  </a:lnTo>
                  <a:cubicBezTo>
                    <a:pt x="6612" y="691"/>
                    <a:pt x="6776" y="527"/>
                    <a:pt x="6776" y="346"/>
                  </a:cubicBezTo>
                  <a:cubicBezTo>
                    <a:pt x="6776" y="164"/>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301;p67">
              <a:extLst>
                <a:ext uri="{FF2B5EF4-FFF2-40B4-BE49-F238E27FC236}">
                  <a16:creationId xmlns:a16="http://schemas.microsoft.com/office/drawing/2014/main" id="{14877CDD-E4D0-4637-A197-C3BEA56354C2}"/>
                </a:ext>
              </a:extLst>
            </p:cNvPr>
            <p:cNvSpPr/>
            <p:nvPr/>
          </p:nvSpPr>
          <p:spPr>
            <a:xfrm>
              <a:off x="2113950" y="2289625"/>
              <a:ext cx="169400" cy="16825"/>
            </a:xfrm>
            <a:custGeom>
              <a:avLst/>
              <a:gdLst/>
              <a:ahLst/>
              <a:cxnLst/>
              <a:rect l="l" t="t" r="r" b="b"/>
              <a:pathLst>
                <a:path w="6776" h="673" extrusionOk="0">
                  <a:moveTo>
                    <a:pt x="346" y="1"/>
                  </a:moveTo>
                  <a:cubicBezTo>
                    <a:pt x="164" y="1"/>
                    <a:pt x="1" y="146"/>
                    <a:pt x="1" y="346"/>
                  </a:cubicBezTo>
                  <a:cubicBezTo>
                    <a:pt x="1" y="528"/>
                    <a:pt x="164" y="673"/>
                    <a:pt x="346" y="673"/>
                  </a:cubicBezTo>
                  <a:lnTo>
                    <a:pt x="6431" y="673"/>
                  </a:lnTo>
                  <a:cubicBezTo>
                    <a:pt x="6612" y="673"/>
                    <a:pt x="6776" y="528"/>
                    <a:pt x="6776" y="346"/>
                  </a:cubicBezTo>
                  <a:cubicBezTo>
                    <a:pt x="6776" y="146"/>
                    <a:pt x="6631" y="1"/>
                    <a:pt x="6431"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302;p67">
              <a:extLst>
                <a:ext uri="{FF2B5EF4-FFF2-40B4-BE49-F238E27FC236}">
                  <a16:creationId xmlns:a16="http://schemas.microsoft.com/office/drawing/2014/main" id="{4C03A151-7F50-413E-ACEC-74A83B44A6E1}"/>
                </a:ext>
              </a:extLst>
            </p:cNvPr>
            <p:cNvSpPr/>
            <p:nvPr/>
          </p:nvSpPr>
          <p:spPr>
            <a:xfrm>
              <a:off x="2082775" y="1841825"/>
              <a:ext cx="72975" cy="62775"/>
            </a:xfrm>
            <a:custGeom>
              <a:avLst/>
              <a:gdLst/>
              <a:ahLst/>
              <a:cxnLst/>
              <a:rect l="l" t="t" r="r" b="b"/>
              <a:pathLst>
                <a:path w="2919" h="2511" extrusionOk="0">
                  <a:moveTo>
                    <a:pt x="1262" y="0"/>
                  </a:moveTo>
                  <a:cubicBezTo>
                    <a:pt x="619" y="0"/>
                    <a:pt x="0" y="496"/>
                    <a:pt x="13" y="1257"/>
                  </a:cubicBezTo>
                  <a:cubicBezTo>
                    <a:pt x="13" y="1947"/>
                    <a:pt x="558" y="2510"/>
                    <a:pt x="1248" y="2510"/>
                  </a:cubicBezTo>
                  <a:cubicBezTo>
                    <a:pt x="2374" y="2510"/>
                    <a:pt x="2919" y="1148"/>
                    <a:pt x="2138" y="367"/>
                  </a:cubicBezTo>
                  <a:cubicBezTo>
                    <a:pt x="1885" y="114"/>
                    <a:pt x="1571" y="0"/>
                    <a:pt x="1262" y="0"/>
                  </a:cubicBezTo>
                  <a:close/>
                </a:path>
              </a:pathLst>
            </a:custGeom>
            <a:solidFill>
              <a:srgbClr val="F0F8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03;p67">
              <a:extLst>
                <a:ext uri="{FF2B5EF4-FFF2-40B4-BE49-F238E27FC236}">
                  <a16:creationId xmlns:a16="http://schemas.microsoft.com/office/drawing/2014/main" id="{728DF3F2-BC14-439C-94AB-8C635A5DECAF}"/>
                </a:ext>
              </a:extLst>
            </p:cNvPr>
            <p:cNvSpPr/>
            <p:nvPr/>
          </p:nvSpPr>
          <p:spPr>
            <a:xfrm>
              <a:off x="2198425" y="2076225"/>
              <a:ext cx="25" cy="158500"/>
            </a:xfrm>
            <a:custGeom>
              <a:avLst/>
              <a:gdLst/>
              <a:ahLst/>
              <a:cxnLst/>
              <a:rect l="l" t="t" r="r" b="b"/>
              <a:pathLst>
                <a:path w="1" h="6340" fill="none" extrusionOk="0">
                  <a:moveTo>
                    <a:pt x="0" y="6339"/>
                  </a:moveTo>
                  <a:lnTo>
                    <a:pt x="0" y="0"/>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04;p67">
              <a:extLst>
                <a:ext uri="{FF2B5EF4-FFF2-40B4-BE49-F238E27FC236}">
                  <a16:creationId xmlns:a16="http://schemas.microsoft.com/office/drawing/2014/main" id="{0CBB03F2-9FE9-4A30-9301-6512E70D79D0}"/>
                </a:ext>
              </a:extLst>
            </p:cNvPr>
            <p:cNvSpPr/>
            <p:nvPr/>
          </p:nvSpPr>
          <p:spPr>
            <a:xfrm>
              <a:off x="2198425" y="2019900"/>
              <a:ext cx="42250" cy="61800"/>
            </a:xfrm>
            <a:custGeom>
              <a:avLst/>
              <a:gdLst/>
              <a:ahLst/>
              <a:cxnLst/>
              <a:rect l="l" t="t" r="r" b="b"/>
              <a:pathLst>
                <a:path w="1690" h="2472" fill="none" extrusionOk="0">
                  <a:moveTo>
                    <a:pt x="0" y="2471"/>
                  </a:moveTo>
                  <a:lnTo>
                    <a:pt x="1690" y="1"/>
                  </a:lnTo>
                </a:path>
              </a:pathLst>
            </a:custGeom>
            <a:noFill/>
            <a:ln w="11350" cap="flat" cmpd="sng">
              <a:solidFill>
                <a:srgbClr val="2B5461"/>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05;p67">
              <a:extLst>
                <a:ext uri="{FF2B5EF4-FFF2-40B4-BE49-F238E27FC236}">
                  <a16:creationId xmlns:a16="http://schemas.microsoft.com/office/drawing/2014/main" id="{C6E46AA1-9E7E-4816-9C15-C811E45337F6}"/>
                </a:ext>
              </a:extLst>
            </p:cNvPr>
            <p:cNvSpPr/>
            <p:nvPr/>
          </p:nvSpPr>
          <p:spPr>
            <a:xfrm>
              <a:off x="2156650" y="2019900"/>
              <a:ext cx="41800" cy="61800"/>
            </a:xfrm>
            <a:custGeom>
              <a:avLst/>
              <a:gdLst/>
              <a:ahLst/>
              <a:cxnLst/>
              <a:rect l="l" t="t" r="r" b="b"/>
              <a:pathLst>
                <a:path w="1672" h="2472" fill="none" extrusionOk="0">
                  <a:moveTo>
                    <a:pt x="1671" y="2471"/>
                  </a:moveTo>
                  <a:lnTo>
                    <a:pt x="0" y="1"/>
                  </a:lnTo>
                </a:path>
              </a:pathLst>
            </a:custGeom>
            <a:solidFill>
              <a:srgbClr val="3D425B"/>
            </a:solidFill>
            <a:ln w="11350" cap="flat" cmpd="sng">
              <a:solidFill>
                <a:srgbClr val="3D425B"/>
              </a:solidFill>
              <a:prstDash val="solid"/>
              <a:miter lim="18163"/>
              <a:headEnd type="none" w="sm" len="sm"/>
              <a:tailEnd type="none" w="sm" len="sm"/>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06;p67">
              <a:extLst>
                <a:ext uri="{FF2B5EF4-FFF2-40B4-BE49-F238E27FC236}">
                  <a16:creationId xmlns:a16="http://schemas.microsoft.com/office/drawing/2014/main" id="{6CE10939-5233-4C53-BD69-5757C6BDF704}"/>
                </a:ext>
              </a:extLst>
            </p:cNvPr>
            <p:cNvSpPr/>
            <p:nvPr/>
          </p:nvSpPr>
          <p:spPr>
            <a:xfrm>
              <a:off x="2156650" y="1673925"/>
              <a:ext cx="391450" cy="206250"/>
            </a:xfrm>
            <a:custGeom>
              <a:avLst/>
              <a:gdLst/>
              <a:ahLst/>
              <a:cxnLst/>
              <a:rect l="l" t="t" r="r" b="b"/>
              <a:pathLst>
                <a:path w="15658" h="8250" extrusionOk="0">
                  <a:moveTo>
                    <a:pt x="13064" y="0"/>
                  </a:moveTo>
                  <a:cubicBezTo>
                    <a:pt x="12636" y="0"/>
                    <a:pt x="12223" y="94"/>
                    <a:pt x="11897" y="235"/>
                  </a:cubicBezTo>
                  <a:lnTo>
                    <a:pt x="1417" y="4649"/>
                  </a:lnTo>
                  <a:cubicBezTo>
                    <a:pt x="436" y="5067"/>
                    <a:pt x="0" y="6193"/>
                    <a:pt x="436" y="7174"/>
                  </a:cubicBezTo>
                  <a:cubicBezTo>
                    <a:pt x="738" y="7846"/>
                    <a:pt x="1413" y="8249"/>
                    <a:pt x="2117" y="8249"/>
                  </a:cubicBezTo>
                  <a:cubicBezTo>
                    <a:pt x="2345" y="8249"/>
                    <a:pt x="2576" y="8207"/>
                    <a:pt x="2797" y="8118"/>
                  </a:cubicBezTo>
                  <a:lnTo>
                    <a:pt x="13877" y="4286"/>
                  </a:lnTo>
                  <a:cubicBezTo>
                    <a:pt x="14894" y="3868"/>
                    <a:pt x="15657" y="2633"/>
                    <a:pt x="15203" y="1416"/>
                  </a:cubicBezTo>
                  <a:cubicBezTo>
                    <a:pt x="14795" y="358"/>
                    <a:pt x="13901" y="0"/>
                    <a:pt x="1306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0" name="Google Shape;2307;p67">
            <a:extLst>
              <a:ext uri="{FF2B5EF4-FFF2-40B4-BE49-F238E27FC236}">
                <a16:creationId xmlns:a16="http://schemas.microsoft.com/office/drawing/2014/main" id="{6C73FEDE-1E13-41A1-A215-7C86D8245B8D}"/>
              </a:ext>
            </a:extLst>
          </p:cNvPr>
          <p:cNvGrpSpPr/>
          <p:nvPr/>
        </p:nvGrpSpPr>
        <p:grpSpPr>
          <a:xfrm>
            <a:off x="3516479" y="5785376"/>
            <a:ext cx="1253416" cy="2261160"/>
            <a:chOff x="1332925" y="2597750"/>
            <a:chExt cx="569000" cy="1026475"/>
          </a:xfrm>
        </p:grpSpPr>
        <p:sp>
          <p:nvSpPr>
            <p:cNvPr id="31" name="Google Shape;2308;p67">
              <a:extLst>
                <a:ext uri="{FF2B5EF4-FFF2-40B4-BE49-F238E27FC236}">
                  <a16:creationId xmlns:a16="http://schemas.microsoft.com/office/drawing/2014/main" id="{83A44CB7-8788-44B0-B6B4-FE5C2EB307E3}"/>
                </a:ext>
              </a:extLst>
            </p:cNvPr>
            <p:cNvSpPr/>
            <p:nvPr/>
          </p:nvSpPr>
          <p:spPr>
            <a:xfrm>
              <a:off x="1480950" y="3210525"/>
              <a:ext cx="260225" cy="210275"/>
            </a:xfrm>
            <a:custGeom>
              <a:avLst/>
              <a:gdLst/>
              <a:ahLst/>
              <a:cxnLst/>
              <a:rect l="l" t="t" r="r" b="b"/>
              <a:pathLst>
                <a:path w="10409" h="8411" extrusionOk="0">
                  <a:moveTo>
                    <a:pt x="1399" y="1"/>
                  </a:moveTo>
                  <a:lnTo>
                    <a:pt x="1" y="6485"/>
                  </a:lnTo>
                  <a:lnTo>
                    <a:pt x="9010" y="8410"/>
                  </a:lnTo>
                  <a:lnTo>
                    <a:pt x="10409" y="1926"/>
                  </a:lnTo>
                  <a:lnTo>
                    <a:pt x="1399"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309;p67">
              <a:extLst>
                <a:ext uri="{FF2B5EF4-FFF2-40B4-BE49-F238E27FC236}">
                  <a16:creationId xmlns:a16="http://schemas.microsoft.com/office/drawing/2014/main" id="{5B946B8C-D4F7-4C75-9FEB-C2190676A708}"/>
                </a:ext>
              </a:extLst>
            </p:cNvPr>
            <p:cNvSpPr/>
            <p:nvPr/>
          </p:nvSpPr>
          <p:spPr>
            <a:xfrm>
              <a:off x="1463700" y="2931450"/>
              <a:ext cx="381925" cy="364775"/>
            </a:xfrm>
            <a:custGeom>
              <a:avLst/>
              <a:gdLst/>
              <a:ahLst/>
              <a:cxnLst/>
              <a:rect l="l" t="t" r="r" b="b"/>
              <a:pathLst>
                <a:path w="15277" h="14591" extrusionOk="0">
                  <a:moveTo>
                    <a:pt x="4347" y="0"/>
                  </a:moveTo>
                  <a:cubicBezTo>
                    <a:pt x="3267" y="0"/>
                    <a:pt x="2294" y="751"/>
                    <a:pt x="2071" y="1864"/>
                  </a:cubicBezTo>
                  <a:lnTo>
                    <a:pt x="273" y="10147"/>
                  </a:lnTo>
                  <a:cubicBezTo>
                    <a:pt x="1" y="11418"/>
                    <a:pt x="800" y="12653"/>
                    <a:pt x="2053" y="12926"/>
                  </a:cubicBezTo>
                  <a:lnTo>
                    <a:pt x="9446" y="14524"/>
                  </a:lnTo>
                  <a:cubicBezTo>
                    <a:pt x="9672" y="14569"/>
                    <a:pt x="9897" y="14590"/>
                    <a:pt x="10119" y="14590"/>
                  </a:cubicBezTo>
                  <a:cubicBezTo>
                    <a:pt x="11698" y="14590"/>
                    <a:pt x="13110" y="13499"/>
                    <a:pt x="13460" y="11890"/>
                  </a:cubicBezTo>
                  <a:lnTo>
                    <a:pt x="15004" y="4625"/>
                  </a:lnTo>
                  <a:cubicBezTo>
                    <a:pt x="15276" y="3372"/>
                    <a:pt x="14477" y="2136"/>
                    <a:pt x="13224" y="1846"/>
                  </a:cubicBezTo>
                  <a:lnTo>
                    <a:pt x="4814" y="48"/>
                  </a:lnTo>
                  <a:cubicBezTo>
                    <a:pt x="4657" y="16"/>
                    <a:pt x="4501" y="0"/>
                    <a:pt x="434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3" name="Google Shape;2310;p67">
              <a:extLst>
                <a:ext uri="{FF2B5EF4-FFF2-40B4-BE49-F238E27FC236}">
                  <a16:creationId xmlns:a16="http://schemas.microsoft.com/office/drawing/2014/main" id="{6B31956B-F47B-41E5-AF47-EFAB058C3005}"/>
                </a:ext>
              </a:extLst>
            </p:cNvPr>
            <p:cNvSpPr/>
            <p:nvPr/>
          </p:nvSpPr>
          <p:spPr>
            <a:xfrm>
              <a:off x="1332925" y="2859025"/>
              <a:ext cx="242050" cy="399400"/>
            </a:xfrm>
            <a:custGeom>
              <a:avLst/>
              <a:gdLst/>
              <a:ahLst/>
              <a:cxnLst/>
              <a:rect l="l" t="t" r="r" b="b"/>
              <a:pathLst>
                <a:path w="9682" h="15976" extrusionOk="0">
                  <a:moveTo>
                    <a:pt x="2260" y="0"/>
                  </a:moveTo>
                  <a:cubicBezTo>
                    <a:pt x="1965" y="0"/>
                    <a:pt x="1665" y="65"/>
                    <a:pt x="1381" y="202"/>
                  </a:cubicBezTo>
                  <a:lnTo>
                    <a:pt x="1363" y="202"/>
                  </a:lnTo>
                  <a:cubicBezTo>
                    <a:pt x="418" y="656"/>
                    <a:pt x="0" y="1800"/>
                    <a:pt x="418" y="2763"/>
                  </a:cubicBezTo>
                  <a:lnTo>
                    <a:pt x="4886" y="14478"/>
                  </a:lnTo>
                  <a:cubicBezTo>
                    <a:pt x="5254" y="15326"/>
                    <a:pt x="6147" y="15975"/>
                    <a:pt x="7133" y="15975"/>
                  </a:cubicBezTo>
                  <a:cubicBezTo>
                    <a:pt x="7415" y="15975"/>
                    <a:pt x="7705" y="15922"/>
                    <a:pt x="7992" y="15804"/>
                  </a:cubicBezTo>
                  <a:cubicBezTo>
                    <a:pt x="9682" y="15096"/>
                    <a:pt x="9609" y="13261"/>
                    <a:pt x="9155" y="12244"/>
                  </a:cubicBezTo>
                  <a:lnTo>
                    <a:pt x="4105" y="1165"/>
                  </a:lnTo>
                  <a:cubicBezTo>
                    <a:pt x="3752" y="431"/>
                    <a:pt x="3021" y="0"/>
                    <a:pt x="226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311;p67">
              <a:extLst>
                <a:ext uri="{FF2B5EF4-FFF2-40B4-BE49-F238E27FC236}">
                  <a16:creationId xmlns:a16="http://schemas.microsoft.com/office/drawing/2014/main" id="{20F9A409-5F2C-41B4-AD17-9333EF1E5B58}"/>
                </a:ext>
              </a:extLst>
            </p:cNvPr>
            <p:cNvSpPr/>
            <p:nvPr/>
          </p:nvSpPr>
          <p:spPr>
            <a:xfrm>
              <a:off x="1767500" y="2730800"/>
              <a:ext cx="134425" cy="356475"/>
            </a:xfrm>
            <a:custGeom>
              <a:avLst/>
              <a:gdLst/>
              <a:ahLst/>
              <a:cxnLst/>
              <a:rect l="l" t="t" r="r" b="b"/>
              <a:pathLst>
                <a:path w="5377" h="14259" extrusionOk="0">
                  <a:moveTo>
                    <a:pt x="3930" y="0"/>
                  </a:moveTo>
                  <a:cubicBezTo>
                    <a:pt x="3318" y="0"/>
                    <a:pt x="2761" y="425"/>
                    <a:pt x="2634" y="1044"/>
                  </a:cubicBezTo>
                  <a:lnTo>
                    <a:pt x="145" y="12651"/>
                  </a:lnTo>
                  <a:cubicBezTo>
                    <a:pt x="0" y="13359"/>
                    <a:pt x="454" y="14068"/>
                    <a:pt x="1181" y="14231"/>
                  </a:cubicBezTo>
                  <a:cubicBezTo>
                    <a:pt x="1270" y="14249"/>
                    <a:pt x="1359" y="14258"/>
                    <a:pt x="1446" y="14258"/>
                  </a:cubicBezTo>
                  <a:cubicBezTo>
                    <a:pt x="2058" y="14258"/>
                    <a:pt x="2616" y="13831"/>
                    <a:pt x="2743" y="13196"/>
                  </a:cubicBezTo>
                  <a:lnTo>
                    <a:pt x="5231" y="1607"/>
                  </a:lnTo>
                  <a:cubicBezTo>
                    <a:pt x="5376" y="881"/>
                    <a:pt x="4922" y="191"/>
                    <a:pt x="4196" y="27"/>
                  </a:cubicBezTo>
                  <a:cubicBezTo>
                    <a:pt x="4107" y="9"/>
                    <a:pt x="4018" y="0"/>
                    <a:pt x="3930"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12;p67">
              <a:extLst>
                <a:ext uri="{FF2B5EF4-FFF2-40B4-BE49-F238E27FC236}">
                  <a16:creationId xmlns:a16="http://schemas.microsoft.com/office/drawing/2014/main" id="{81A69A8A-0AAA-40CA-9462-3F8454FD1653}"/>
                </a:ext>
              </a:extLst>
            </p:cNvPr>
            <p:cNvSpPr/>
            <p:nvPr/>
          </p:nvSpPr>
          <p:spPr>
            <a:xfrm>
              <a:off x="1688475" y="2633625"/>
              <a:ext cx="143525" cy="399275"/>
            </a:xfrm>
            <a:custGeom>
              <a:avLst/>
              <a:gdLst/>
              <a:ahLst/>
              <a:cxnLst/>
              <a:rect l="l" t="t" r="r" b="b"/>
              <a:pathLst>
                <a:path w="5741" h="15971" extrusionOk="0">
                  <a:moveTo>
                    <a:pt x="4294" y="0"/>
                  </a:moveTo>
                  <a:cubicBezTo>
                    <a:pt x="3682" y="0"/>
                    <a:pt x="3125" y="425"/>
                    <a:pt x="2998" y="1044"/>
                  </a:cubicBezTo>
                  <a:lnTo>
                    <a:pt x="146" y="14358"/>
                  </a:lnTo>
                  <a:cubicBezTo>
                    <a:pt x="1" y="15085"/>
                    <a:pt x="455" y="15793"/>
                    <a:pt x="1163" y="15938"/>
                  </a:cubicBezTo>
                  <a:cubicBezTo>
                    <a:pt x="1261" y="15960"/>
                    <a:pt x="1358" y="15971"/>
                    <a:pt x="1453" y="15971"/>
                  </a:cubicBezTo>
                  <a:cubicBezTo>
                    <a:pt x="2070" y="15971"/>
                    <a:pt x="2617" y="15535"/>
                    <a:pt x="2743" y="14921"/>
                  </a:cubicBezTo>
                  <a:lnTo>
                    <a:pt x="5595" y="1607"/>
                  </a:lnTo>
                  <a:cubicBezTo>
                    <a:pt x="5740" y="881"/>
                    <a:pt x="5286" y="172"/>
                    <a:pt x="4560" y="27"/>
                  </a:cubicBezTo>
                  <a:cubicBezTo>
                    <a:pt x="4471" y="9"/>
                    <a:pt x="4381" y="0"/>
                    <a:pt x="4294"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13;p67">
              <a:extLst>
                <a:ext uri="{FF2B5EF4-FFF2-40B4-BE49-F238E27FC236}">
                  <a16:creationId xmlns:a16="http://schemas.microsoft.com/office/drawing/2014/main" id="{DEDCB7F8-3CA3-4D4D-9095-632748E3D6FD}"/>
                </a:ext>
              </a:extLst>
            </p:cNvPr>
            <p:cNvSpPr/>
            <p:nvPr/>
          </p:nvSpPr>
          <p:spPr>
            <a:xfrm>
              <a:off x="1602650" y="2597750"/>
              <a:ext cx="147600" cy="416850"/>
            </a:xfrm>
            <a:custGeom>
              <a:avLst/>
              <a:gdLst/>
              <a:ahLst/>
              <a:cxnLst/>
              <a:rect l="l" t="t" r="r" b="b"/>
              <a:pathLst>
                <a:path w="5904" h="16674" extrusionOk="0">
                  <a:moveTo>
                    <a:pt x="4457" y="0"/>
                  </a:moveTo>
                  <a:cubicBezTo>
                    <a:pt x="3845" y="0"/>
                    <a:pt x="3286" y="425"/>
                    <a:pt x="3143" y="1044"/>
                  </a:cubicBezTo>
                  <a:lnTo>
                    <a:pt x="164" y="15067"/>
                  </a:lnTo>
                  <a:cubicBezTo>
                    <a:pt x="1" y="15793"/>
                    <a:pt x="473" y="16502"/>
                    <a:pt x="1181" y="16647"/>
                  </a:cubicBezTo>
                  <a:cubicBezTo>
                    <a:pt x="1270" y="16665"/>
                    <a:pt x="1359" y="16674"/>
                    <a:pt x="1447" y="16674"/>
                  </a:cubicBezTo>
                  <a:cubicBezTo>
                    <a:pt x="2059" y="16674"/>
                    <a:pt x="2619" y="16249"/>
                    <a:pt x="2762" y="15630"/>
                  </a:cubicBezTo>
                  <a:lnTo>
                    <a:pt x="5740" y="1607"/>
                  </a:lnTo>
                  <a:cubicBezTo>
                    <a:pt x="5904" y="881"/>
                    <a:pt x="5450" y="172"/>
                    <a:pt x="4723" y="27"/>
                  </a:cubicBezTo>
                  <a:cubicBezTo>
                    <a:pt x="4634" y="9"/>
                    <a:pt x="4545" y="0"/>
                    <a:pt x="445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14;p67">
              <a:extLst>
                <a:ext uri="{FF2B5EF4-FFF2-40B4-BE49-F238E27FC236}">
                  <a16:creationId xmlns:a16="http://schemas.microsoft.com/office/drawing/2014/main" id="{448E16DD-434B-45FF-B440-D77B6A33E9BF}"/>
                </a:ext>
              </a:extLst>
            </p:cNvPr>
            <p:cNvSpPr/>
            <p:nvPr/>
          </p:nvSpPr>
          <p:spPr>
            <a:xfrm>
              <a:off x="1510475" y="2634375"/>
              <a:ext cx="140800" cy="385850"/>
            </a:xfrm>
            <a:custGeom>
              <a:avLst/>
              <a:gdLst/>
              <a:ahLst/>
              <a:cxnLst/>
              <a:rect l="l" t="t" r="r" b="b"/>
              <a:pathLst>
                <a:path w="5632" h="15434" extrusionOk="0">
                  <a:moveTo>
                    <a:pt x="4171" y="0"/>
                  </a:moveTo>
                  <a:cubicBezTo>
                    <a:pt x="3558" y="0"/>
                    <a:pt x="3014" y="424"/>
                    <a:pt x="2888" y="1051"/>
                  </a:cubicBezTo>
                  <a:lnTo>
                    <a:pt x="164" y="13838"/>
                  </a:lnTo>
                  <a:cubicBezTo>
                    <a:pt x="0" y="14546"/>
                    <a:pt x="473" y="15255"/>
                    <a:pt x="1181" y="15400"/>
                  </a:cubicBezTo>
                  <a:cubicBezTo>
                    <a:pt x="1279" y="15422"/>
                    <a:pt x="1376" y="15433"/>
                    <a:pt x="1472" y="15433"/>
                  </a:cubicBezTo>
                  <a:cubicBezTo>
                    <a:pt x="2074" y="15433"/>
                    <a:pt x="2620" y="15009"/>
                    <a:pt x="2761" y="14383"/>
                  </a:cubicBezTo>
                  <a:lnTo>
                    <a:pt x="5486" y="1595"/>
                  </a:lnTo>
                  <a:cubicBezTo>
                    <a:pt x="5631" y="887"/>
                    <a:pt x="5177" y="179"/>
                    <a:pt x="4469" y="33"/>
                  </a:cubicBezTo>
                  <a:cubicBezTo>
                    <a:pt x="4369" y="11"/>
                    <a:pt x="4269" y="0"/>
                    <a:pt x="41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15;p67">
              <a:extLst>
                <a:ext uri="{FF2B5EF4-FFF2-40B4-BE49-F238E27FC236}">
                  <a16:creationId xmlns:a16="http://schemas.microsoft.com/office/drawing/2014/main" id="{ACA8F801-DF69-4894-8AB1-48EAA6031CC8}"/>
                </a:ext>
              </a:extLst>
            </p:cNvPr>
            <p:cNvSpPr/>
            <p:nvPr/>
          </p:nvSpPr>
          <p:spPr>
            <a:xfrm>
              <a:off x="1391500" y="3312250"/>
              <a:ext cx="361025" cy="311975"/>
            </a:xfrm>
            <a:custGeom>
              <a:avLst/>
              <a:gdLst/>
              <a:ahLst/>
              <a:cxnLst/>
              <a:rect l="l" t="t" r="r" b="b"/>
              <a:pathLst>
                <a:path w="14441" h="12479" extrusionOk="0">
                  <a:moveTo>
                    <a:pt x="3434" y="0"/>
                  </a:moveTo>
                  <a:lnTo>
                    <a:pt x="3034" y="1871"/>
                  </a:lnTo>
                  <a:cubicBezTo>
                    <a:pt x="2939" y="1849"/>
                    <a:pt x="2844" y="1839"/>
                    <a:pt x="2750" y="1839"/>
                  </a:cubicBezTo>
                  <a:cubicBezTo>
                    <a:pt x="2145" y="1839"/>
                    <a:pt x="1598" y="2275"/>
                    <a:pt x="1472" y="2888"/>
                  </a:cubicBezTo>
                  <a:lnTo>
                    <a:pt x="1" y="9736"/>
                  </a:lnTo>
                  <a:lnTo>
                    <a:pt x="691" y="9863"/>
                  </a:lnTo>
                  <a:lnTo>
                    <a:pt x="12824" y="12479"/>
                  </a:lnTo>
                  <a:lnTo>
                    <a:pt x="14277" y="5631"/>
                  </a:lnTo>
                  <a:cubicBezTo>
                    <a:pt x="14441" y="4923"/>
                    <a:pt x="13968" y="4214"/>
                    <a:pt x="13260" y="4051"/>
                  </a:cubicBezTo>
                  <a:lnTo>
                    <a:pt x="13660" y="2180"/>
                  </a:lnTo>
                  <a:lnTo>
                    <a:pt x="9573" y="1308"/>
                  </a:lnTo>
                  <a:lnTo>
                    <a:pt x="3434"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16;p67">
              <a:extLst>
                <a:ext uri="{FF2B5EF4-FFF2-40B4-BE49-F238E27FC236}">
                  <a16:creationId xmlns:a16="http://schemas.microsoft.com/office/drawing/2014/main" id="{6650C278-1119-4B13-92FD-8A4C507E4FB5}"/>
                </a:ext>
              </a:extLst>
            </p:cNvPr>
            <p:cNvSpPr/>
            <p:nvPr/>
          </p:nvSpPr>
          <p:spPr>
            <a:xfrm>
              <a:off x="1624000" y="2997550"/>
              <a:ext cx="111275" cy="213000"/>
            </a:xfrm>
            <a:custGeom>
              <a:avLst/>
              <a:gdLst/>
              <a:ahLst/>
              <a:cxnLst/>
              <a:rect l="l" t="t" r="r" b="b"/>
              <a:pathLst>
                <a:path w="4451" h="8520" extrusionOk="0">
                  <a:moveTo>
                    <a:pt x="2180" y="1"/>
                  </a:moveTo>
                  <a:cubicBezTo>
                    <a:pt x="1799" y="1"/>
                    <a:pt x="1417" y="55"/>
                    <a:pt x="1054" y="164"/>
                  </a:cubicBezTo>
                  <a:cubicBezTo>
                    <a:pt x="691" y="273"/>
                    <a:pt x="345" y="419"/>
                    <a:pt x="0" y="637"/>
                  </a:cubicBezTo>
                  <a:lnTo>
                    <a:pt x="0" y="1690"/>
                  </a:lnTo>
                  <a:cubicBezTo>
                    <a:pt x="345" y="1436"/>
                    <a:pt x="709" y="1254"/>
                    <a:pt x="1036" y="1109"/>
                  </a:cubicBezTo>
                  <a:cubicBezTo>
                    <a:pt x="1363" y="982"/>
                    <a:pt x="1690" y="927"/>
                    <a:pt x="1980" y="927"/>
                  </a:cubicBezTo>
                  <a:cubicBezTo>
                    <a:pt x="2380" y="927"/>
                    <a:pt x="2707" y="1018"/>
                    <a:pt x="2943" y="1236"/>
                  </a:cubicBezTo>
                  <a:cubicBezTo>
                    <a:pt x="3197" y="1436"/>
                    <a:pt x="3324" y="1708"/>
                    <a:pt x="3324" y="2035"/>
                  </a:cubicBezTo>
                  <a:cubicBezTo>
                    <a:pt x="3324" y="2217"/>
                    <a:pt x="3270" y="2399"/>
                    <a:pt x="3179" y="2580"/>
                  </a:cubicBezTo>
                  <a:cubicBezTo>
                    <a:pt x="3070" y="2744"/>
                    <a:pt x="2925" y="2943"/>
                    <a:pt x="2707" y="3125"/>
                  </a:cubicBezTo>
                  <a:lnTo>
                    <a:pt x="2216" y="3634"/>
                  </a:lnTo>
                  <a:cubicBezTo>
                    <a:pt x="1871" y="3961"/>
                    <a:pt x="1653" y="4233"/>
                    <a:pt x="1544" y="4469"/>
                  </a:cubicBezTo>
                  <a:cubicBezTo>
                    <a:pt x="1435" y="4724"/>
                    <a:pt x="1399" y="5032"/>
                    <a:pt x="1399" y="5414"/>
                  </a:cubicBezTo>
                  <a:lnTo>
                    <a:pt x="1399" y="6267"/>
                  </a:lnTo>
                  <a:lnTo>
                    <a:pt x="2452" y="6267"/>
                  </a:lnTo>
                  <a:lnTo>
                    <a:pt x="2452" y="5577"/>
                  </a:lnTo>
                  <a:cubicBezTo>
                    <a:pt x="2452" y="5377"/>
                    <a:pt x="2471" y="5232"/>
                    <a:pt x="2471" y="5123"/>
                  </a:cubicBezTo>
                  <a:cubicBezTo>
                    <a:pt x="2489" y="5014"/>
                    <a:pt x="2507" y="4905"/>
                    <a:pt x="2525" y="4832"/>
                  </a:cubicBezTo>
                  <a:cubicBezTo>
                    <a:pt x="2561" y="4742"/>
                    <a:pt x="2616" y="4651"/>
                    <a:pt x="2689" y="4542"/>
                  </a:cubicBezTo>
                  <a:cubicBezTo>
                    <a:pt x="2761" y="4451"/>
                    <a:pt x="2888" y="4306"/>
                    <a:pt x="3052" y="4142"/>
                  </a:cubicBezTo>
                  <a:lnTo>
                    <a:pt x="3542" y="3652"/>
                  </a:lnTo>
                  <a:cubicBezTo>
                    <a:pt x="3887" y="3325"/>
                    <a:pt x="4123" y="3052"/>
                    <a:pt x="4251" y="2798"/>
                  </a:cubicBezTo>
                  <a:cubicBezTo>
                    <a:pt x="4396" y="2526"/>
                    <a:pt x="4450" y="2271"/>
                    <a:pt x="4450" y="1981"/>
                  </a:cubicBezTo>
                  <a:cubicBezTo>
                    <a:pt x="4450" y="1381"/>
                    <a:pt x="4251" y="909"/>
                    <a:pt x="3833" y="546"/>
                  </a:cubicBezTo>
                  <a:cubicBezTo>
                    <a:pt x="3415" y="183"/>
                    <a:pt x="2870" y="1"/>
                    <a:pt x="2180" y="1"/>
                  </a:cubicBezTo>
                  <a:close/>
                  <a:moveTo>
                    <a:pt x="1363" y="7085"/>
                  </a:moveTo>
                  <a:lnTo>
                    <a:pt x="1363" y="8520"/>
                  </a:lnTo>
                  <a:lnTo>
                    <a:pt x="2489" y="8520"/>
                  </a:lnTo>
                  <a:lnTo>
                    <a:pt x="2489" y="7085"/>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0" name="Google Shape;2317;p67">
            <a:extLst>
              <a:ext uri="{FF2B5EF4-FFF2-40B4-BE49-F238E27FC236}">
                <a16:creationId xmlns:a16="http://schemas.microsoft.com/office/drawing/2014/main" id="{5E034E10-FCF7-46A8-901D-A702B861B807}"/>
              </a:ext>
            </a:extLst>
          </p:cNvPr>
          <p:cNvGrpSpPr/>
          <p:nvPr/>
        </p:nvGrpSpPr>
        <p:grpSpPr>
          <a:xfrm>
            <a:off x="8422363" y="5500455"/>
            <a:ext cx="2998946" cy="3542001"/>
            <a:chOff x="2008600" y="2588450"/>
            <a:chExt cx="1361400" cy="1607925"/>
          </a:xfrm>
        </p:grpSpPr>
        <p:sp>
          <p:nvSpPr>
            <p:cNvPr id="41" name="Google Shape;2318;p67">
              <a:extLst>
                <a:ext uri="{FF2B5EF4-FFF2-40B4-BE49-F238E27FC236}">
                  <a16:creationId xmlns:a16="http://schemas.microsoft.com/office/drawing/2014/main" id="{4156ABC4-6413-4EA3-AA94-7AFD3B966782}"/>
                </a:ext>
              </a:extLst>
            </p:cNvPr>
            <p:cNvSpPr/>
            <p:nvPr/>
          </p:nvSpPr>
          <p:spPr>
            <a:xfrm>
              <a:off x="2830525" y="2674475"/>
              <a:ext cx="116250" cy="404700"/>
            </a:xfrm>
            <a:custGeom>
              <a:avLst/>
              <a:gdLst/>
              <a:ahLst/>
              <a:cxnLst/>
              <a:rect l="l" t="t" r="r" b="b"/>
              <a:pathLst>
                <a:path w="4650" h="16188" extrusionOk="0">
                  <a:moveTo>
                    <a:pt x="3052" y="1"/>
                  </a:moveTo>
                  <a:cubicBezTo>
                    <a:pt x="2282" y="1"/>
                    <a:pt x="1611" y="591"/>
                    <a:pt x="1526" y="1372"/>
                  </a:cubicBezTo>
                  <a:lnTo>
                    <a:pt x="91" y="14504"/>
                  </a:lnTo>
                  <a:cubicBezTo>
                    <a:pt x="0" y="15340"/>
                    <a:pt x="599" y="16084"/>
                    <a:pt x="1435" y="16175"/>
                  </a:cubicBezTo>
                  <a:cubicBezTo>
                    <a:pt x="1499" y="16184"/>
                    <a:pt x="1563" y="16188"/>
                    <a:pt x="1626" y="16188"/>
                  </a:cubicBezTo>
                  <a:cubicBezTo>
                    <a:pt x="2381" y="16188"/>
                    <a:pt x="3022" y="15602"/>
                    <a:pt x="3106" y="14831"/>
                  </a:cubicBezTo>
                  <a:lnTo>
                    <a:pt x="4559" y="1699"/>
                  </a:lnTo>
                  <a:cubicBezTo>
                    <a:pt x="4650" y="863"/>
                    <a:pt x="4051" y="100"/>
                    <a:pt x="3215" y="10"/>
                  </a:cubicBezTo>
                  <a:cubicBezTo>
                    <a:pt x="3160" y="4"/>
                    <a:pt x="3106" y="1"/>
                    <a:pt x="305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19;p67">
              <a:extLst>
                <a:ext uri="{FF2B5EF4-FFF2-40B4-BE49-F238E27FC236}">
                  <a16:creationId xmlns:a16="http://schemas.microsoft.com/office/drawing/2014/main" id="{9500917B-4CB3-4FB4-A77B-F741692F0F44}"/>
                </a:ext>
              </a:extLst>
            </p:cNvPr>
            <p:cNvSpPr/>
            <p:nvPr/>
          </p:nvSpPr>
          <p:spPr>
            <a:xfrm>
              <a:off x="2741050" y="2588450"/>
              <a:ext cx="162600" cy="449850"/>
            </a:xfrm>
            <a:custGeom>
              <a:avLst/>
              <a:gdLst/>
              <a:ahLst/>
              <a:cxnLst/>
              <a:rect l="l" t="t" r="r" b="b"/>
              <a:pathLst>
                <a:path w="6504" h="17994" extrusionOk="0">
                  <a:moveTo>
                    <a:pt x="1671" y="0"/>
                  </a:moveTo>
                  <a:cubicBezTo>
                    <a:pt x="1563" y="0"/>
                    <a:pt x="1454" y="12"/>
                    <a:pt x="1345" y="36"/>
                  </a:cubicBezTo>
                  <a:cubicBezTo>
                    <a:pt x="528" y="218"/>
                    <a:pt x="1" y="1017"/>
                    <a:pt x="182" y="1834"/>
                  </a:cubicBezTo>
                  <a:lnTo>
                    <a:pt x="3361" y="16783"/>
                  </a:lnTo>
                  <a:cubicBezTo>
                    <a:pt x="3504" y="17513"/>
                    <a:pt x="4147" y="17994"/>
                    <a:pt x="4852" y="17994"/>
                  </a:cubicBezTo>
                  <a:cubicBezTo>
                    <a:pt x="4954" y="17994"/>
                    <a:pt x="5057" y="17984"/>
                    <a:pt x="5159" y="17963"/>
                  </a:cubicBezTo>
                  <a:cubicBezTo>
                    <a:pt x="5977" y="17782"/>
                    <a:pt x="6503" y="16983"/>
                    <a:pt x="6322" y="16165"/>
                  </a:cubicBezTo>
                  <a:lnTo>
                    <a:pt x="3143" y="1198"/>
                  </a:lnTo>
                  <a:cubicBezTo>
                    <a:pt x="3002" y="490"/>
                    <a:pt x="2369" y="0"/>
                    <a:pt x="1671"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20;p67">
              <a:extLst>
                <a:ext uri="{FF2B5EF4-FFF2-40B4-BE49-F238E27FC236}">
                  <a16:creationId xmlns:a16="http://schemas.microsoft.com/office/drawing/2014/main" id="{244023C2-FDBF-4E3D-9B8C-52AF7386E5BA}"/>
                </a:ext>
              </a:extLst>
            </p:cNvPr>
            <p:cNvSpPr/>
            <p:nvPr/>
          </p:nvSpPr>
          <p:spPr>
            <a:xfrm>
              <a:off x="2623450" y="2588525"/>
              <a:ext cx="249325" cy="448925"/>
            </a:xfrm>
            <a:custGeom>
              <a:avLst/>
              <a:gdLst/>
              <a:ahLst/>
              <a:cxnLst/>
              <a:rect l="l" t="t" r="r" b="b"/>
              <a:pathLst>
                <a:path w="9973" h="17957" extrusionOk="0">
                  <a:moveTo>
                    <a:pt x="1725" y="0"/>
                  </a:moveTo>
                  <a:cubicBezTo>
                    <a:pt x="1525" y="0"/>
                    <a:pt x="1322" y="40"/>
                    <a:pt x="1127" y="124"/>
                  </a:cubicBezTo>
                  <a:cubicBezTo>
                    <a:pt x="364" y="469"/>
                    <a:pt x="0" y="1359"/>
                    <a:pt x="346" y="2122"/>
                  </a:cubicBezTo>
                  <a:lnTo>
                    <a:pt x="6848" y="17052"/>
                  </a:lnTo>
                  <a:cubicBezTo>
                    <a:pt x="7092" y="17620"/>
                    <a:pt x="7657" y="17956"/>
                    <a:pt x="8245" y="17956"/>
                  </a:cubicBezTo>
                  <a:cubicBezTo>
                    <a:pt x="8447" y="17956"/>
                    <a:pt x="8651" y="17917"/>
                    <a:pt x="8846" y="17833"/>
                  </a:cubicBezTo>
                  <a:cubicBezTo>
                    <a:pt x="9609" y="17488"/>
                    <a:pt x="9972" y="16598"/>
                    <a:pt x="9627" y="15835"/>
                  </a:cubicBezTo>
                  <a:lnTo>
                    <a:pt x="3125" y="905"/>
                  </a:lnTo>
                  <a:cubicBezTo>
                    <a:pt x="2868" y="337"/>
                    <a:pt x="2309" y="0"/>
                    <a:pt x="1725"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21;p67">
              <a:extLst>
                <a:ext uri="{FF2B5EF4-FFF2-40B4-BE49-F238E27FC236}">
                  <a16:creationId xmlns:a16="http://schemas.microsoft.com/office/drawing/2014/main" id="{C4FC1AD5-3009-44B1-AB21-D883C6AF1A7D}"/>
                </a:ext>
              </a:extLst>
            </p:cNvPr>
            <p:cNvSpPr/>
            <p:nvPr/>
          </p:nvSpPr>
          <p:spPr>
            <a:xfrm>
              <a:off x="2671575" y="2909362"/>
              <a:ext cx="331525" cy="501800"/>
            </a:xfrm>
            <a:custGeom>
              <a:avLst/>
              <a:gdLst/>
              <a:ahLst/>
              <a:cxnLst/>
              <a:rect l="l" t="t" r="r" b="b"/>
              <a:pathLst>
                <a:path w="13261" h="20072" extrusionOk="0">
                  <a:moveTo>
                    <a:pt x="9845" y="1"/>
                  </a:moveTo>
                  <a:lnTo>
                    <a:pt x="1" y="7557"/>
                  </a:lnTo>
                  <a:lnTo>
                    <a:pt x="5196" y="20072"/>
                  </a:lnTo>
                  <a:lnTo>
                    <a:pt x="13260" y="16730"/>
                  </a:lnTo>
                  <a:lnTo>
                    <a:pt x="9845"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22;p67">
              <a:extLst>
                <a:ext uri="{FF2B5EF4-FFF2-40B4-BE49-F238E27FC236}">
                  <a16:creationId xmlns:a16="http://schemas.microsoft.com/office/drawing/2014/main" id="{375EAE0F-674F-47C2-98E3-D77EFA5A078A}"/>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23;p67">
              <a:extLst>
                <a:ext uri="{FF2B5EF4-FFF2-40B4-BE49-F238E27FC236}">
                  <a16:creationId xmlns:a16="http://schemas.microsoft.com/office/drawing/2014/main" id="{F49C095F-A7F7-44CE-BC81-3D89911769E8}"/>
                </a:ext>
              </a:extLst>
            </p:cNvPr>
            <p:cNvSpPr/>
            <p:nvPr/>
          </p:nvSpPr>
          <p:spPr>
            <a:xfrm>
              <a:off x="2629800" y="2827725"/>
              <a:ext cx="210275" cy="225825"/>
            </a:xfrm>
            <a:custGeom>
              <a:avLst/>
              <a:gdLst/>
              <a:ahLst/>
              <a:cxnLst/>
              <a:rect l="l" t="t" r="r" b="b"/>
              <a:pathLst>
                <a:path w="8411" h="9033" extrusionOk="0">
                  <a:moveTo>
                    <a:pt x="1974" y="1"/>
                  </a:moveTo>
                  <a:cubicBezTo>
                    <a:pt x="1582" y="1"/>
                    <a:pt x="1186" y="132"/>
                    <a:pt x="854" y="400"/>
                  </a:cubicBezTo>
                  <a:cubicBezTo>
                    <a:pt x="110" y="1000"/>
                    <a:pt x="1" y="2090"/>
                    <a:pt x="600" y="2834"/>
                  </a:cubicBezTo>
                  <a:lnTo>
                    <a:pt x="5105" y="8392"/>
                  </a:lnTo>
                  <a:cubicBezTo>
                    <a:pt x="5445" y="8815"/>
                    <a:pt x="5943" y="9033"/>
                    <a:pt x="6446" y="9033"/>
                  </a:cubicBezTo>
                  <a:cubicBezTo>
                    <a:pt x="6830" y="9033"/>
                    <a:pt x="7216" y="8906"/>
                    <a:pt x="7539" y="8647"/>
                  </a:cubicBezTo>
                  <a:cubicBezTo>
                    <a:pt x="8302" y="8047"/>
                    <a:pt x="8411" y="6939"/>
                    <a:pt x="7811" y="6195"/>
                  </a:cubicBezTo>
                  <a:lnTo>
                    <a:pt x="3325" y="655"/>
                  </a:lnTo>
                  <a:cubicBezTo>
                    <a:pt x="2986" y="223"/>
                    <a:pt x="2484" y="1"/>
                    <a:pt x="1974"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24;p67">
              <a:extLst>
                <a:ext uri="{FF2B5EF4-FFF2-40B4-BE49-F238E27FC236}">
                  <a16:creationId xmlns:a16="http://schemas.microsoft.com/office/drawing/2014/main" id="{758E0E97-CED1-4889-A55A-8F33F3C57C05}"/>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25;p67">
              <a:extLst>
                <a:ext uri="{FF2B5EF4-FFF2-40B4-BE49-F238E27FC236}">
                  <a16:creationId xmlns:a16="http://schemas.microsoft.com/office/drawing/2014/main" id="{75E68E41-A3BD-473D-BAFB-A12342BD0CE7}"/>
                </a:ext>
              </a:extLst>
            </p:cNvPr>
            <p:cNvSpPr/>
            <p:nvPr/>
          </p:nvSpPr>
          <p:spPr>
            <a:xfrm>
              <a:off x="2503575" y="2960650"/>
              <a:ext cx="300625" cy="333675"/>
            </a:xfrm>
            <a:custGeom>
              <a:avLst/>
              <a:gdLst/>
              <a:ahLst/>
              <a:cxnLst/>
              <a:rect l="l" t="t" r="r" b="b"/>
              <a:pathLst>
                <a:path w="12025" h="13347" extrusionOk="0">
                  <a:moveTo>
                    <a:pt x="2090" y="1"/>
                  </a:moveTo>
                  <a:cubicBezTo>
                    <a:pt x="1645" y="1"/>
                    <a:pt x="1197" y="157"/>
                    <a:pt x="836" y="478"/>
                  </a:cubicBezTo>
                  <a:cubicBezTo>
                    <a:pt x="91" y="1132"/>
                    <a:pt x="0" y="2258"/>
                    <a:pt x="636" y="3021"/>
                  </a:cubicBezTo>
                  <a:lnTo>
                    <a:pt x="7538" y="12484"/>
                  </a:lnTo>
                  <a:cubicBezTo>
                    <a:pt x="7961" y="13007"/>
                    <a:pt x="8657" y="13346"/>
                    <a:pt x="9367" y="13346"/>
                  </a:cubicBezTo>
                  <a:cubicBezTo>
                    <a:pt x="9815" y="13346"/>
                    <a:pt x="10269" y="13211"/>
                    <a:pt x="10662" y="12902"/>
                  </a:cubicBezTo>
                  <a:cubicBezTo>
                    <a:pt x="12025" y="11848"/>
                    <a:pt x="11498" y="10214"/>
                    <a:pt x="10826" y="9414"/>
                  </a:cubicBezTo>
                  <a:lnTo>
                    <a:pt x="3542" y="678"/>
                  </a:lnTo>
                  <a:cubicBezTo>
                    <a:pt x="3164" y="230"/>
                    <a:pt x="2628" y="1"/>
                    <a:pt x="209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326;p67">
              <a:extLst>
                <a:ext uri="{FF2B5EF4-FFF2-40B4-BE49-F238E27FC236}">
                  <a16:creationId xmlns:a16="http://schemas.microsoft.com/office/drawing/2014/main" id="{763FBE82-B787-4291-BDE3-D84F8859B949}"/>
                </a:ext>
              </a:extLst>
            </p:cNvPr>
            <p:cNvSpPr/>
            <p:nvPr/>
          </p:nvSpPr>
          <p:spPr>
            <a:xfrm>
              <a:off x="2008600" y="2830225"/>
              <a:ext cx="464575" cy="130125"/>
            </a:xfrm>
            <a:custGeom>
              <a:avLst/>
              <a:gdLst/>
              <a:ahLst/>
              <a:cxnLst/>
              <a:rect l="l" t="t" r="r" b="b"/>
              <a:pathLst>
                <a:path w="18583" h="5205" extrusionOk="0">
                  <a:moveTo>
                    <a:pt x="2905" y="1"/>
                  </a:moveTo>
                  <a:cubicBezTo>
                    <a:pt x="2502" y="1"/>
                    <a:pt x="2119" y="198"/>
                    <a:pt x="1908" y="555"/>
                  </a:cubicBezTo>
                  <a:lnTo>
                    <a:pt x="746" y="391"/>
                  </a:lnTo>
                  <a:cubicBezTo>
                    <a:pt x="714" y="386"/>
                    <a:pt x="682" y="383"/>
                    <a:pt x="651" y="383"/>
                  </a:cubicBezTo>
                  <a:cubicBezTo>
                    <a:pt x="379" y="383"/>
                    <a:pt x="141" y="587"/>
                    <a:pt x="92" y="863"/>
                  </a:cubicBezTo>
                  <a:lnTo>
                    <a:pt x="37" y="1227"/>
                  </a:lnTo>
                  <a:cubicBezTo>
                    <a:pt x="1" y="1554"/>
                    <a:pt x="219" y="1826"/>
                    <a:pt x="528" y="1881"/>
                  </a:cubicBezTo>
                  <a:lnTo>
                    <a:pt x="1690" y="2062"/>
                  </a:lnTo>
                  <a:cubicBezTo>
                    <a:pt x="1799" y="2498"/>
                    <a:pt x="2181" y="2843"/>
                    <a:pt x="2635" y="2898"/>
                  </a:cubicBezTo>
                  <a:lnTo>
                    <a:pt x="18146" y="5205"/>
                  </a:lnTo>
                  <a:lnTo>
                    <a:pt x="18582" y="2317"/>
                  </a:lnTo>
                  <a:lnTo>
                    <a:pt x="3052" y="10"/>
                  </a:lnTo>
                  <a:cubicBezTo>
                    <a:pt x="3003" y="4"/>
                    <a:pt x="2954" y="1"/>
                    <a:pt x="2905" y="1"/>
                  </a:cubicBez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327;p67">
              <a:extLst>
                <a:ext uri="{FF2B5EF4-FFF2-40B4-BE49-F238E27FC236}">
                  <a16:creationId xmlns:a16="http://schemas.microsoft.com/office/drawing/2014/main" id="{458D1BE4-6742-4BE7-9923-621A7177B2F4}"/>
                </a:ext>
              </a:extLst>
            </p:cNvPr>
            <p:cNvSpPr/>
            <p:nvPr/>
          </p:nvSpPr>
          <p:spPr>
            <a:xfrm>
              <a:off x="2444075" y="2851800"/>
              <a:ext cx="165325" cy="149875"/>
            </a:xfrm>
            <a:custGeom>
              <a:avLst/>
              <a:gdLst/>
              <a:ahLst/>
              <a:cxnLst/>
              <a:rect l="l" t="t" r="r" b="b"/>
              <a:pathLst>
                <a:path w="6613" h="5995" extrusionOk="0">
                  <a:moveTo>
                    <a:pt x="600" y="1181"/>
                  </a:moveTo>
                  <a:lnTo>
                    <a:pt x="110" y="4432"/>
                  </a:lnTo>
                  <a:cubicBezTo>
                    <a:pt x="1" y="5141"/>
                    <a:pt x="491" y="5795"/>
                    <a:pt x="1200" y="5904"/>
                  </a:cubicBezTo>
                  <a:cubicBezTo>
                    <a:pt x="1890" y="5994"/>
                    <a:pt x="2544" y="5522"/>
                    <a:pt x="2653" y="4814"/>
                  </a:cubicBezTo>
                  <a:lnTo>
                    <a:pt x="2707" y="4432"/>
                  </a:lnTo>
                  <a:lnTo>
                    <a:pt x="5105" y="4777"/>
                  </a:lnTo>
                  <a:cubicBezTo>
                    <a:pt x="5777" y="4868"/>
                    <a:pt x="6413" y="4396"/>
                    <a:pt x="6522" y="3724"/>
                  </a:cubicBezTo>
                  <a:cubicBezTo>
                    <a:pt x="6612" y="3034"/>
                    <a:pt x="6158" y="2398"/>
                    <a:pt x="5468" y="2307"/>
                  </a:cubicBezTo>
                  <a:lnTo>
                    <a:pt x="3089" y="1944"/>
                  </a:lnTo>
                  <a:lnTo>
                    <a:pt x="3143" y="1563"/>
                  </a:lnTo>
                  <a:cubicBezTo>
                    <a:pt x="3234" y="854"/>
                    <a:pt x="2762" y="200"/>
                    <a:pt x="2053" y="109"/>
                  </a:cubicBezTo>
                  <a:cubicBezTo>
                    <a:pt x="1345" y="0"/>
                    <a:pt x="691" y="491"/>
                    <a:pt x="600" y="118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328;p67">
              <a:extLst>
                <a:ext uri="{FF2B5EF4-FFF2-40B4-BE49-F238E27FC236}">
                  <a16:creationId xmlns:a16="http://schemas.microsoft.com/office/drawing/2014/main" id="{B7B5FCD7-1A41-4A4E-806B-4B082979BA08}"/>
                </a:ext>
              </a:extLst>
            </p:cNvPr>
            <p:cNvSpPr/>
            <p:nvPr/>
          </p:nvSpPr>
          <p:spPr>
            <a:xfrm>
              <a:off x="2508575" y="2818300"/>
              <a:ext cx="207075" cy="108175"/>
            </a:xfrm>
            <a:custGeom>
              <a:avLst/>
              <a:gdLst/>
              <a:ahLst/>
              <a:cxnLst/>
              <a:rect l="l" t="t" r="r" b="b"/>
              <a:pathLst>
                <a:path w="8283" h="4327" extrusionOk="0">
                  <a:moveTo>
                    <a:pt x="6567" y="0"/>
                  </a:moveTo>
                  <a:cubicBezTo>
                    <a:pt x="6438" y="0"/>
                    <a:pt x="6307" y="17"/>
                    <a:pt x="6176" y="51"/>
                  </a:cubicBezTo>
                  <a:lnTo>
                    <a:pt x="1344" y="1250"/>
                  </a:lnTo>
                  <a:cubicBezTo>
                    <a:pt x="509" y="1468"/>
                    <a:pt x="0" y="2303"/>
                    <a:pt x="218" y="3139"/>
                  </a:cubicBezTo>
                  <a:cubicBezTo>
                    <a:pt x="389" y="3851"/>
                    <a:pt x="1035" y="4326"/>
                    <a:pt x="1740" y="4326"/>
                  </a:cubicBezTo>
                  <a:cubicBezTo>
                    <a:pt x="1861" y="4326"/>
                    <a:pt x="1984" y="4312"/>
                    <a:pt x="2107" y="4283"/>
                  </a:cubicBezTo>
                  <a:lnTo>
                    <a:pt x="6939" y="3066"/>
                  </a:lnTo>
                  <a:cubicBezTo>
                    <a:pt x="7774" y="2866"/>
                    <a:pt x="8283" y="2013"/>
                    <a:pt x="8065" y="1177"/>
                  </a:cubicBezTo>
                  <a:cubicBezTo>
                    <a:pt x="7896" y="472"/>
                    <a:pt x="7263" y="0"/>
                    <a:pt x="6567"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2" name="Google Shape;2329;p67">
            <a:extLst>
              <a:ext uri="{FF2B5EF4-FFF2-40B4-BE49-F238E27FC236}">
                <a16:creationId xmlns:a16="http://schemas.microsoft.com/office/drawing/2014/main" id="{EAC07BE4-867A-406B-9C20-2C21303A13EF}"/>
              </a:ext>
            </a:extLst>
          </p:cNvPr>
          <p:cNvGrpSpPr/>
          <p:nvPr/>
        </p:nvGrpSpPr>
        <p:grpSpPr>
          <a:xfrm>
            <a:off x="10447048" y="3312316"/>
            <a:ext cx="3559017" cy="2072601"/>
            <a:chOff x="5224320" y="1831359"/>
            <a:chExt cx="2766477" cy="1611063"/>
          </a:xfrm>
        </p:grpSpPr>
        <p:grpSp>
          <p:nvGrpSpPr>
            <p:cNvPr id="53" name="Google Shape;2330;p67">
              <a:extLst>
                <a:ext uri="{FF2B5EF4-FFF2-40B4-BE49-F238E27FC236}">
                  <a16:creationId xmlns:a16="http://schemas.microsoft.com/office/drawing/2014/main" id="{67E4B92E-A36C-4B18-9341-9B6468469C83}"/>
                </a:ext>
              </a:extLst>
            </p:cNvPr>
            <p:cNvGrpSpPr/>
            <p:nvPr/>
          </p:nvGrpSpPr>
          <p:grpSpPr>
            <a:xfrm>
              <a:off x="5224320" y="1831359"/>
              <a:ext cx="1636746" cy="807820"/>
              <a:chOff x="2315575" y="2119875"/>
              <a:chExt cx="955876" cy="471775"/>
            </a:xfrm>
          </p:grpSpPr>
          <p:sp>
            <p:nvSpPr>
              <p:cNvPr id="57" name="Google Shape;2331;p67">
                <a:extLst>
                  <a:ext uri="{FF2B5EF4-FFF2-40B4-BE49-F238E27FC236}">
                    <a16:creationId xmlns:a16="http://schemas.microsoft.com/office/drawing/2014/main" id="{15BFD836-6F68-46D7-8362-860D84FB87EB}"/>
                  </a:ext>
                </a:extLst>
              </p:cNvPr>
              <p:cNvSpPr/>
              <p:nvPr/>
            </p:nvSpPr>
            <p:spPr>
              <a:xfrm>
                <a:off x="2670675" y="2149850"/>
                <a:ext cx="274300" cy="132000"/>
              </a:xfrm>
              <a:custGeom>
                <a:avLst/>
                <a:gdLst/>
                <a:ahLst/>
                <a:cxnLst/>
                <a:rect l="l" t="t" r="r" b="b"/>
                <a:pathLst>
                  <a:path w="10972" h="5280" extrusionOk="0">
                    <a:moveTo>
                      <a:pt x="8791" y="1"/>
                    </a:moveTo>
                    <a:cubicBezTo>
                      <a:pt x="8672" y="1"/>
                      <a:pt x="8550" y="12"/>
                      <a:pt x="8428" y="34"/>
                    </a:cubicBezTo>
                    <a:lnTo>
                      <a:pt x="1799" y="1287"/>
                    </a:lnTo>
                    <a:cubicBezTo>
                      <a:pt x="709" y="1487"/>
                      <a:pt x="0" y="2540"/>
                      <a:pt x="200" y="3630"/>
                    </a:cubicBezTo>
                    <a:cubicBezTo>
                      <a:pt x="378" y="4598"/>
                      <a:pt x="1229" y="5280"/>
                      <a:pt x="2194" y="5280"/>
                    </a:cubicBezTo>
                    <a:cubicBezTo>
                      <a:pt x="2315" y="5280"/>
                      <a:pt x="2438" y="5269"/>
                      <a:pt x="2562" y="5247"/>
                    </a:cubicBezTo>
                    <a:lnTo>
                      <a:pt x="9191" y="3994"/>
                    </a:lnTo>
                    <a:cubicBezTo>
                      <a:pt x="10263" y="3776"/>
                      <a:pt x="10971" y="2722"/>
                      <a:pt x="10772" y="1632"/>
                    </a:cubicBezTo>
                    <a:cubicBezTo>
                      <a:pt x="10594" y="680"/>
                      <a:pt x="9743" y="1"/>
                      <a:pt x="8791" y="1"/>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332;p67">
                <a:extLst>
                  <a:ext uri="{FF2B5EF4-FFF2-40B4-BE49-F238E27FC236}">
                    <a16:creationId xmlns:a16="http://schemas.microsoft.com/office/drawing/2014/main" id="{3B8C7F28-51AC-4D0E-A938-54FF4A5E323E}"/>
                  </a:ext>
                </a:extLst>
              </p:cNvPr>
              <p:cNvSpPr/>
              <p:nvPr/>
            </p:nvSpPr>
            <p:spPr>
              <a:xfrm>
                <a:off x="2616650" y="2180025"/>
                <a:ext cx="132600" cy="263450"/>
              </a:xfrm>
              <a:custGeom>
                <a:avLst/>
                <a:gdLst/>
                <a:ahLst/>
                <a:cxnLst/>
                <a:rect l="l" t="t" r="r" b="b"/>
                <a:pathLst>
                  <a:path w="5304" h="10538" extrusionOk="0">
                    <a:moveTo>
                      <a:pt x="3574" y="0"/>
                    </a:moveTo>
                    <a:cubicBezTo>
                      <a:pt x="2869" y="0"/>
                      <a:pt x="2220" y="475"/>
                      <a:pt x="2034" y="1188"/>
                    </a:cubicBezTo>
                    <a:lnTo>
                      <a:pt x="200" y="8581"/>
                    </a:lnTo>
                    <a:cubicBezTo>
                      <a:pt x="0" y="9434"/>
                      <a:pt x="509" y="10288"/>
                      <a:pt x="1362" y="10488"/>
                    </a:cubicBezTo>
                    <a:cubicBezTo>
                      <a:pt x="1490" y="10521"/>
                      <a:pt x="1619" y="10537"/>
                      <a:pt x="1745" y="10537"/>
                    </a:cubicBezTo>
                    <a:cubicBezTo>
                      <a:pt x="2444" y="10537"/>
                      <a:pt x="3085" y="10051"/>
                      <a:pt x="3269" y="9344"/>
                    </a:cubicBezTo>
                    <a:lnTo>
                      <a:pt x="5104" y="1951"/>
                    </a:lnTo>
                    <a:cubicBezTo>
                      <a:pt x="5304" y="1115"/>
                      <a:pt x="4795" y="262"/>
                      <a:pt x="3942" y="44"/>
                    </a:cubicBezTo>
                    <a:cubicBezTo>
                      <a:pt x="3819" y="15"/>
                      <a:pt x="3696" y="0"/>
                      <a:pt x="3574" y="0"/>
                    </a:cubicBezTo>
                    <a:close/>
                  </a:path>
                </a:pathLst>
              </a:custGeom>
              <a:solidFill>
                <a:srgbClr val="F5A07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333;p67">
                <a:extLst>
                  <a:ext uri="{FF2B5EF4-FFF2-40B4-BE49-F238E27FC236}">
                    <a16:creationId xmlns:a16="http://schemas.microsoft.com/office/drawing/2014/main" id="{066BBE16-CB06-45C3-AC37-4BC6BFB1C286}"/>
                  </a:ext>
                </a:extLst>
              </p:cNvPr>
              <p:cNvSpPr/>
              <p:nvPr/>
            </p:nvSpPr>
            <p:spPr>
              <a:xfrm>
                <a:off x="2855026" y="2126175"/>
                <a:ext cx="416425" cy="424125"/>
              </a:xfrm>
              <a:custGeom>
                <a:avLst/>
                <a:gdLst/>
                <a:ahLst/>
                <a:cxnLst/>
                <a:rect l="l" t="t" r="r" b="b"/>
                <a:pathLst>
                  <a:path w="16657" h="16965" extrusionOk="0">
                    <a:moveTo>
                      <a:pt x="1636" y="0"/>
                    </a:moveTo>
                    <a:lnTo>
                      <a:pt x="1" y="12279"/>
                    </a:lnTo>
                    <a:lnTo>
                      <a:pt x="13787" y="16965"/>
                    </a:lnTo>
                    <a:lnTo>
                      <a:pt x="16657" y="8591"/>
                    </a:lnTo>
                    <a:lnTo>
                      <a:pt x="1636" y="0"/>
                    </a:ln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334;p67">
                <a:extLst>
                  <a:ext uri="{FF2B5EF4-FFF2-40B4-BE49-F238E27FC236}">
                    <a16:creationId xmlns:a16="http://schemas.microsoft.com/office/drawing/2014/main" id="{DB10216D-7881-4637-8921-DEDA37C78E13}"/>
                  </a:ext>
                </a:extLst>
              </p:cNvPr>
              <p:cNvSpPr/>
              <p:nvPr/>
            </p:nvSpPr>
            <p:spPr>
              <a:xfrm>
                <a:off x="2655700" y="2119875"/>
                <a:ext cx="274750" cy="132025"/>
              </a:xfrm>
              <a:custGeom>
                <a:avLst/>
                <a:gdLst/>
                <a:ahLst/>
                <a:cxnLst/>
                <a:rect l="l" t="t" r="r" b="b"/>
                <a:pathLst>
                  <a:path w="10990" h="5281" extrusionOk="0">
                    <a:moveTo>
                      <a:pt x="8815" y="0"/>
                    </a:moveTo>
                    <a:cubicBezTo>
                      <a:pt x="8694" y="0"/>
                      <a:pt x="8570" y="11"/>
                      <a:pt x="8446" y="34"/>
                    </a:cubicBezTo>
                    <a:lnTo>
                      <a:pt x="1816" y="1287"/>
                    </a:lnTo>
                    <a:cubicBezTo>
                      <a:pt x="708" y="1487"/>
                      <a:pt x="0" y="2541"/>
                      <a:pt x="200" y="3630"/>
                    </a:cubicBezTo>
                    <a:cubicBezTo>
                      <a:pt x="394" y="4599"/>
                      <a:pt x="1247" y="5280"/>
                      <a:pt x="2199" y="5280"/>
                    </a:cubicBezTo>
                    <a:cubicBezTo>
                      <a:pt x="2318" y="5280"/>
                      <a:pt x="2440" y="5269"/>
                      <a:pt x="2561" y="5247"/>
                    </a:cubicBezTo>
                    <a:lnTo>
                      <a:pt x="9191" y="3994"/>
                    </a:lnTo>
                    <a:cubicBezTo>
                      <a:pt x="10281" y="3776"/>
                      <a:pt x="10989" y="2740"/>
                      <a:pt x="10789" y="1632"/>
                    </a:cubicBezTo>
                    <a:cubicBezTo>
                      <a:pt x="10612" y="667"/>
                      <a:pt x="9765" y="0"/>
                      <a:pt x="8815"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335;p67">
                <a:extLst>
                  <a:ext uri="{FF2B5EF4-FFF2-40B4-BE49-F238E27FC236}">
                    <a16:creationId xmlns:a16="http://schemas.microsoft.com/office/drawing/2014/main" id="{9B2FE229-615F-4FB1-85FC-0158BFC4F7D4}"/>
                  </a:ext>
                </a:extLst>
              </p:cNvPr>
              <p:cNvSpPr/>
              <p:nvPr/>
            </p:nvSpPr>
            <p:spPr>
              <a:xfrm>
                <a:off x="2590750" y="2155950"/>
                <a:ext cx="141700" cy="301000"/>
              </a:xfrm>
              <a:custGeom>
                <a:avLst/>
                <a:gdLst/>
                <a:ahLst/>
                <a:cxnLst/>
                <a:rect l="l" t="t" r="r" b="b"/>
                <a:pathLst>
                  <a:path w="5668" h="12040" extrusionOk="0">
                    <a:moveTo>
                      <a:pt x="3932" y="1"/>
                    </a:moveTo>
                    <a:cubicBezTo>
                      <a:pt x="3216" y="1"/>
                      <a:pt x="2569" y="478"/>
                      <a:pt x="2398" y="1207"/>
                    </a:cubicBezTo>
                    <a:lnTo>
                      <a:pt x="200" y="10089"/>
                    </a:lnTo>
                    <a:cubicBezTo>
                      <a:pt x="1" y="10924"/>
                      <a:pt x="509" y="11778"/>
                      <a:pt x="1345" y="11996"/>
                    </a:cubicBezTo>
                    <a:cubicBezTo>
                      <a:pt x="1470" y="12025"/>
                      <a:pt x="1595" y="12039"/>
                      <a:pt x="1717" y="12039"/>
                    </a:cubicBezTo>
                    <a:cubicBezTo>
                      <a:pt x="2430" y="12039"/>
                      <a:pt x="3066" y="11562"/>
                      <a:pt x="3252" y="10833"/>
                    </a:cubicBezTo>
                    <a:lnTo>
                      <a:pt x="5450" y="1951"/>
                    </a:lnTo>
                    <a:cubicBezTo>
                      <a:pt x="5668" y="1116"/>
                      <a:pt x="5159" y="244"/>
                      <a:pt x="4305" y="44"/>
                    </a:cubicBezTo>
                    <a:cubicBezTo>
                      <a:pt x="4180" y="15"/>
                      <a:pt x="4055" y="1"/>
                      <a:pt x="3932" y="1"/>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336;p67">
                <a:extLst>
                  <a:ext uri="{FF2B5EF4-FFF2-40B4-BE49-F238E27FC236}">
                    <a16:creationId xmlns:a16="http://schemas.microsoft.com/office/drawing/2014/main" id="{ADF6CB52-3502-4B59-81DF-C92692C8B6A2}"/>
                  </a:ext>
                </a:extLst>
              </p:cNvPr>
              <p:cNvSpPr/>
              <p:nvPr/>
            </p:nvSpPr>
            <p:spPr>
              <a:xfrm>
                <a:off x="2315575" y="2350025"/>
                <a:ext cx="250675" cy="241625"/>
              </a:xfrm>
              <a:custGeom>
                <a:avLst/>
                <a:gdLst/>
                <a:ahLst/>
                <a:cxnLst/>
                <a:rect l="l" t="t" r="r" b="b"/>
                <a:pathLst>
                  <a:path w="10027" h="9665" extrusionOk="0">
                    <a:moveTo>
                      <a:pt x="8665" y="1"/>
                    </a:moveTo>
                    <a:lnTo>
                      <a:pt x="1272" y="1199"/>
                    </a:lnTo>
                    <a:cubicBezTo>
                      <a:pt x="509" y="1327"/>
                      <a:pt x="1" y="2053"/>
                      <a:pt x="128" y="2816"/>
                    </a:cubicBezTo>
                    <a:lnTo>
                      <a:pt x="1036" y="8483"/>
                    </a:lnTo>
                    <a:cubicBezTo>
                      <a:pt x="1150" y="9169"/>
                      <a:pt x="1750" y="9665"/>
                      <a:pt x="2424" y="9665"/>
                    </a:cubicBezTo>
                    <a:cubicBezTo>
                      <a:pt x="2500" y="9665"/>
                      <a:pt x="2576" y="9658"/>
                      <a:pt x="2652" y="9646"/>
                    </a:cubicBezTo>
                    <a:lnTo>
                      <a:pt x="10027" y="8429"/>
                    </a:lnTo>
                    <a:lnTo>
                      <a:pt x="8665" y="1"/>
                    </a:ln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337;p67">
                <a:extLst>
                  <a:ext uri="{FF2B5EF4-FFF2-40B4-BE49-F238E27FC236}">
                    <a16:creationId xmlns:a16="http://schemas.microsoft.com/office/drawing/2014/main" id="{773A5176-90C9-43E1-81C4-0A1671B9ECA3}"/>
                  </a:ext>
                </a:extLst>
              </p:cNvPr>
              <p:cNvSpPr/>
              <p:nvPr/>
            </p:nvSpPr>
            <p:spPr>
              <a:xfrm>
                <a:off x="2532625" y="2319575"/>
                <a:ext cx="250700" cy="241175"/>
              </a:xfrm>
              <a:custGeom>
                <a:avLst/>
                <a:gdLst/>
                <a:ahLst/>
                <a:cxnLst/>
                <a:rect l="l" t="t" r="r" b="b"/>
                <a:pathLst>
                  <a:path w="10028" h="9647" extrusionOk="0">
                    <a:moveTo>
                      <a:pt x="7610" y="0"/>
                    </a:moveTo>
                    <a:cubicBezTo>
                      <a:pt x="7532" y="0"/>
                      <a:pt x="7454" y="7"/>
                      <a:pt x="7375" y="20"/>
                    </a:cubicBezTo>
                    <a:lnTo>
                      <a:pt x="1" y="1219"/>
                    </a:lnTo>
                    <a:lnTo>
                      <a:pt x="1363" y="9647"/>
                    </a:lnTo>
                    <a:lnTo>
                      <a:pt x="8737" y="8448"/>
                    </a:lnTo>
                    <a:cubicBezTo>
                      <a:pt x="9500" y="8321"/>
                      <a:pt x="10027" y="7612"/>
                      <a:pt x="9900" y="6849"/>
                    </a:cubicBezTo>
                    <a:lnTo>
                      <a:pt x="8974" y="1164"/>
                    </a:lnTo>
                    <a:cubicBezTo>
                      <a:pt x="8876" y="480"/>
                      <a:pt x="8281" y="0"/>
                      <a:pt x="7610" y="0"/>
                    </a:cubicBez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338;p67">
                <a:extLst>
                  <a:ext uri="{FF2B5EF4-FFF2-40B4-BE49-F238E27FC236}">
                    <a16:creationId xmlns:a16="http://schemas.microsoft.com/office/drawing/2014/main" id="{F7B5F41F-7EB4-4E3F-BDFC-A4F933C658E9}"/>
                  </a:ext>
                </a:extLst>
              </p:cNvPr>
              <p:cNvSpPr/>
              <p:nvPr/>
            </p:nvSpPr>
            <p:spPr>
              <a:xfrm>
                <a:off x="2519925" y="2347750"/>
                <a:ext cx="59500" cy="215275"/>
              </a:xfrm>
              <a:custGeom>
                <a:avLst/>
                <a:gdLst/>
                <a:ahLst/>
                <a:cxnLst/>
                <a:rect l="l" t="t" r="r" b="b"/>
                <a:pathLst>
                  <a:path w="2380" h="8611" extrusionOk="0">
                    <a:moveTo>
                      <a:pt x="999" y="1"/>
                    </a:moveTo>
                    <a:lnTo>
                      <a:pt x="2380" y="8447"/>
                    </a:lnTo>
                    <a:lnTo>
                      <a:pt x="1362" y="8610"/>
                    </a:lnTo>
                    <a:lnTo>
                      <a:pt x="0" y="164"/>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339;p67">
                <a:extLst>
                  <a:ext uri="{FF2B5EF4-FFF2-40B4-BE49-F238E27FC236}">
                    <a16:creationId xmlns:a16="http://schemas.microsoft.com/office/drawing/2014/main" id="{0108A8ED-0897-4AEC-98B0-72F877AB0D2B}"/>
                  </a:ext>
                </a:extLst>
              </p:cNvPr>
              <p:cNvSpPr/>
              <p:nvPr/>
            </p:nvSpPr>
            <p:spPr>
              <a:xfrm>
                <a:off x="2689750" y="2427225"/>
                <a:ext cx="403700" cy="121775"/>
              </a:xfrm>
              <a:custGeom>
                <a:avLst/>
                <a:gdLst/>
                <a:ahLst/>
                <a:cxnLst/>
                <a:rect l="l" t="t" r="r" b="b"/>
                <a:pathLst>
                  <a:path w="16148" h="4871" extrusionOk="0">
                    <a:moveTo>
                      <a:pt x="1929" y="0"/>
                    </a:moveTo>
                    <a:cubicBezTo>
                      <a:pt x="872" y="0"/>
                      <a:pt x="0" y="865"/>
                      <a:pt x="0" y="1926"/>
                    </a:cubicBezTo>
                    <a:cubicBezTo>
                      <a:pt x="0" y="2925"/>
                      <a:pt x="781" y="3742"/>
                      <a:pt x="1799" y="3779"/>
                    </a:cubicBezTo>
                    <a:lnTo>
                      <a:pt x="13623" y="4868"/>
                    </a:lnTo>
                    <a:cubicBezTo>
                      <a:pt x="13657" y="4870"/>
                      <a:pt x="13691" y="4871"/>
                      <a:pt x="13726" y="4871"/>
                    </a:cubicBezTo>
                    <a:cubicBezTo>
                      <a:pt x="14805" y="4871"/>
                      <a:pt x="15951" y="4046"/>
                      <a:pt x="16039" y="2761"/>
                    </a:cubicBezTo>
                    <a:cubicBezTo>
                      <a:pt x="16148" y="1036"/>
                      <a:pt x="14549" y="327"/>
                      <a:pt x="13496" y="309"/>
                    </a:cubicBezTo>
                    <a:lnTo>
                      <a:pt x="1962" y="1"/>
                    </a:lnTo>
                    <a:cubicBezTo>
                      <a:pt x="1951" y="0"/>
                      <a:pt x="1940" y="0"/>
                      <a:pt x="1929" y="0"/>
                    </a:cubicBezTo>
                    <a:close/>
                  </a:path>
                </a:pathLst>
              </a:custGeom>
              <a:solidFill>
                <a:srgbClr val="FBB18D"/>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2340;p67">
              <a:extLst>
                <a:ext uri="{FF2B5EF4-FFF2-40B4-BE49-F238E27FC236}">
                  <a16:creationId xmlns:a16="http://schemas.microsoft.com/office/drawing/2014/main" id="{92082D9F-8A4D-4CEA-8BE5-686DF6C602BC}"/>
                </a:ext>
              </a:extLst>
            </p:cNvPr>
            <p:cNvGrpSpPr/>
            <p:nvPr/>
          </p:nvGrpSpPr>
          <p:grpSpPr>
            <a:xfrm rot="-2700000">
              <a:off x="6957406" y="1838311"/>
              <a:ext cx="1033391" cy="1604111"/>
              <a:chOff x="2766500" y="3259575"/>
              <a:chExt cx="603500" cy="936800"/>
            </a:xfrm>
          </p:grpSpPr>
          <p:sp>
            <p:nvSpPr>
              <p:cNvPr id="55" name="Google Shape;2341;p67">
                <a:extLst>
                  <a:ext uri="{FF2B5EF4-FFF2-40B4-BE49-F238E27FC236}">
                    <a16:creationId xmlns:a16="http://schemas.microsoft.com/office/drawing/2014/main" id="{ECE0369B-95A8-4146-BD00-D25CD7F58A02}"/>
                  </a:ext>
                </a:extLst>
              </p:cNvPr>
              <p:cNvSpPr/>
              <p:nvPr/>
            </p:nvSpPr>
            <p:spPr>
              <a:xfrm>
                <a:off x="2766500" y="3259575"/>
                <a:ext cx="299700" cy="266575"/>
              </a:xfrm>
              <a:custGeom>
                <a:avLst/>
                <a:gdLst/>
                <a:ahLst/>
                <a:cxnLst/>
                <a:rect l="l" t="t" r="r" b="b"/>
                <a:pathLst>
                  <a:path w="11988" h="10663" extrusionOk="0">
                    <a:moveTo>
                      <a:pt x="9136" y="0"/>
                    </a:moveTo>
                    <a:lnTo>
                      <a:pt x="5485" y="1526"/>
                    </a:lnTo>
                    <a:lnTo>
                      <a:pt x="0" y="3797"/>
                    </a:lnTo>
                    <a:lnTo>
                      <a:pt x="2852" y="10662"/>
                    </a:lnTo>
                    <a:lnTo>
                      <a:pt x="11988" y="6866"/>
                    </a:lnTo>
                    <a:lnTo>
                      <a:pt x="91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342;p67">
                <a:extLst>
                  <a:ext uri="{FF2B5EF4-FFF2-40B4-BE49-F238E27FC236}">
                    <a16:creationId xmlns:a16="http://schemas.microsoft.com/office/drawing/2014/main" id="{A6C3D975-D683-452D-B3FA-7EFB539BFB7D}"/>
                  </a:ext>
                </a:extLst>
              </p:cNvPr>
              <p:cNvSpPr/>
              <p:nvPr/>
            </p:nvSpPr>
            <p:spPr>
              <a:xfrm>
                <a:off x="2807800" y="3402825"/>
                <a:ext cx="562200" cy="793550"/>
              </a:xfrm>
              <a:custGeom>
                <a:avLst/>
                <a:gdLst/>
                <a:ahLst/>
                <a:cxnLst/>
                <a:rect l="l" t="t" r="r" b="b"/>
                <a:pathLst>
                  <a:path w="22488" h="31742" extrusionOk="0">
                    <a:moveTo>
                      <a:pt x="9912" y="0"/>
                    </a:moveTo>
                    <a:cubicBezTo>
                      <a:pt x="9628" y="0"/>
                      <a:pt x="9341" y="56"/>
                      <a:pt x="9065" y="174"/>
                    </a:cubicBezTo>
                    <a:lnTo>
                      <a:pt x="1599" y="3352"/>
                    </a:lnTo>
                    <a:cubicBezTo>
                      <a:pt x="528" y="3806"/>
                      <a:pt x="1" y="5041"/>
                      <a:pt x="437" y="6131"/>
                    </a:cubicBezTo>
                    <a:lnTo>
                      <a:pt x="1908" y="9837"/>
                    </a:lnTo>
                    <a:lnTo>
                      <a:pt x="11063" y="31742"/>
                    </a:lnTo>
                    <a:lnTo>
                      <a:pt x="22487" y="26874"/>
                    </a:lnTo>
                    <a:lnTo>
                      <a:pt x="19708" y="20262"/>
                    </a:lnTo>
                    <a:lnTo>
                      <a:pt x="11916" y="1336"/>
                    </a:lnTo>
                    <a:cubicBezTo>
                      <a:pt x="11575" y="504"/>
                      <a:pt x="10764" y="0"/>
                      <a:pt x="9912" y="0"/>
                    </a:cubicBez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66" name="Google Shape;2345;p67">
            <a:extLst>
              <a:ext uri="{FF2B5EF4-FFF2-40B4-BE49-F238E27FC236}">
                <a16:creationId xmlns:a16="http://schemas.microsoft.com/office/drawing/2014/main" id="{D1472D9A-DCAB-40B1-BC66-977666414C6B}"/>
              </a:ext>
            </a:extLst>
          </p:cNvPr>
          <p:cNvGrpSpPr/>
          <p:nvPr/>
        </p:nvGrpSpPr>
        <p:grpSpPr>
          <a:xfrm>
            <a:off x="-1066043" y="-39289"/>
            <a:ext cx="3811303" cy="2239304"/>
            <a:chOff x="-176671" y="557597"/>
            <a:chExt cx="2966735" cy="1739948"/>
          </a:xfrm>
        </p:grpSpPr>
        <p:grpSp>
          <p:nvGrpSpPr>
            <p:cNvPr id="67" name="Google Shape;2346;p67">
              <a:extLst>
                <a:ext uri="{FF2B5EF4-FFF2-40B4-BE49-F238E27FC236}">
                  <a16:creationId xmlns:a16="http://schemas.microsoft.com/office/drawing/2014/main" id="{23F8AEFF-BF8B-42D7-811B-D98809FFBE47}"/>
                </a:ext>
              </a:extLst>
            </p:cNvPr>
            <p:cNvGrpSpPr/>
            <p:nvPr/>
          </p:nvGrpSpPr>
          <p:grpSpPr>
            <a:xfrm>
              <a:off x="-176671" y="557597"/>
              <a:ext cx="2339644" cy="1242573"/>
              <a:chOff x="238125" y="1323775"/>
              <a:chExt cx="1366375" cy="725675"/>
            </a:xfrm>
          </p:grpSpPr>
          <p:sp>
            <p:nvSpPr>
              <p:cNvPr id="69" name="Google Shape;2347;p67">
                <a:extLst>
                  <a:ext uri="{FF2B5EF4-FFF2-40B4-BE49-F238E27FC236}">
                    <a16:creationId xmlns:a16="http://schemas.microsoft.com/office/drawing/2014/main" id="{5C49FC9C-1523-4DD9-9335-1B7BE023273A}"/>
                  </a:ext>
                </a:extLst>
              </p:cNvPr>
              <p:cNvSpPr/>
              <p:nvPr/>
            </p:nvSpPr>
            <p:spPr>
              <a:xfrm>
                <a:off x="1291600" y="1482275"/>
                <a:ext cx="128075" cy="264725"/>
              </a:xfrm>
              <a:custGeom>
                <a:avLst/>
                <a:gdLst/>
                <a:ahLst/>
                <a:cxnLst/>
                <a:rect l="l" t="t" r="r" b="b"/>
                <a:pathLst>
                  <a:path w="5123" h="10589" extrusionOk="0">
                    <a:moveTo>
                      <a:pt x="1719" y="1"/>
                    </a:moveTo>
                    <a:cubicBezTo>
                      <a:pt x="1608" y="1"/>
                      <a:pt x="1495" y="12"/>
                      <a:pt x="1381" y="36"/>
                    </a:cubicBezTo>
                    <a:cubicBezTo>
                      <a:pt x="527" y="236"/>
                      <a:pt x="1" y="1072"/>
                      <a:pt x="182" y="1925"/>
                    </a:cubicBezTo>
                    <a:lnTo>
                      <a:pt x="1853" y="9354"/>
                    </a:lnTo>
                    <a:cubicBezTo>
                      <a:pt x="2027" y="10095"/>
                      <a:pt x="2691" y="10589"/>
                      <a:pt x="3421" y="10589"/>
                    </a:cubicBezTo>
                    <a:cubicBezTo>
                      <a:pt x="3533" y="10589"/>
                      <a:pt x="3647" y="10577"/>
                      <a:pt x="3760" y="10553"/>
                    </a:cubicBezTo>
                    <a:cubicBezTo>
                      <a:pt x="4596" y="10353"/>
                      <a:pt x="5123" y="9518"/>
                      <a:pt x="4941" y="8664"/>
                    </a:cubicBezTo>
                    <a:lnTo>
                      <a:pt x="3270" y="1235"/>
                    </a:lnTo>
                    <a:cubicBezTo>
                      <a:pt x="3097" y="495"/>
                      <a:pt x="2446" y="1"/>
                      <a:pt x="171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348;p67">
                <a:extLst>
                  <a:ext uri="{FF2B5EF4-FFF2-40B4-BE49-F238E27FC236}">
                    <a16:creationId xmlns:a16="http://schemas.microsoft.com/office/drawing/2014/main" id="{B100F372-F6EF-46C8-81AE-8AC740B789B3}"/>
                  </a:ext>
                </a:extLst>
              </p:cNvPr>
              <p:cNvSpPr/>
              <p:nvPr/>
            </p:nvSpPr>
            <p:spPr>
              <a:xfrm>
                <a:off x="1308850" y="1458675"/>
                <a:ext cx="136725" cy="302400"/>
              </a:xfrm>
              <a:custGeom>
                <a:avLst/>
                <a:gdLst/>
                <a:ahLst/>
                <a:cxnLst/>
                <a:rect l="l" t="t" r="r" b="b"/>
                <a:pathLst>
                  <a:path w="5469" h="12096" extrusionOk="0">
                    <a:moveTo>
                      <a:pt x="1719" y="0"/>
                    </a:moveTo>
                    <a:cubicBezTo>
                      <a:pt x="1608" y="0"/>
                      <a:pt x="1495" y="12"/>
                      <a:pt x="1381" y="36"/>
                    </a:cubicBezTo>
                    <a:cubicBezTo>
                      <a:pt x="528" y="236"/>
                      <a:pt x="1" y="1071"/>
                      <a:pt x="201" y="1925"/>
                    </a:cubicBezTo>
                    <a:lnTo>
                      <a:pt x="2199" y="10861"/>
                    </a:lnTo>
                    <a:cubicBezTo>
                      <a:pt x="2372" y="11588"/>
                      <a:pt x="3027" y="12095"/>
                      <a:pt x="3757" y="12095"/>
                    </a:cubicBezTo>
                    <a:cubicBezTo>
                      <a:pt x="3866" y="12095"/>
                      <a:pt x="3977" y="12084"/>
                      <a:pt x="4088" y="12060"/>
                    </a:cubicBezTo>
                    <a:cubicBezTo>
                      <a:pt x="4941" y="11860"/>
                      <a:pt x="5468" y="11007"/>
                      <a:pt x="5286" y="10153"/>
                    </a:cubicBezTo>
                    <a:lnTo>
                      <a:pt x="3270" y="1235"/>
                    </a:lnTo>
                    <a:cubicBezTo>
                      <a:pt x="3097" y="495"/>
                      <a:pt x="2446" y="0"/>
                      <a:pt x="1719"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349;p67">
                <a:extLst>
                  <a:ext uri="{FF2B5EF4-FFF2-40B4-BE49-F238E27FC236}">
                    <a16:creationId xmlns:a16="http://schemas.microsoft.com/office/drawing/2014/main" id="{6A874616-F89E-434B-ADE9-A25424CCCE4F}"/>
                  </a:ext>
                </a:extLst>
              </p:cNvPr>
              <p:cNvSpPr/>
              <p:nvPr/>
            </p:nvSpPr>
            <p:spPr>
              <a:xfrm>
                <a:off x="886550" y="1323775"/>
                <a:ext cx="569000" cy="547675"/>
              </a:xfrm>
              <a:custGeom>
                <a:avLst/>
                <a:gdLst/>
                <a:ahLst/>
                <a:cxnLst/>
                <a:rect l="l" t="t" r="r" b="b"/>
                <a:pathLst>
                  <a:path w="22760" h="21907" extrusionOk="0">
                    <a:moveTo>
                      <a:pt x="2392" y="0"/>
                    </a:moveTo>
                    <a:cubicBezTo>
                      <a:pt x="1809" y="0"/>
                      <a:pt x="1229" y="233"/>
                      <a:pt x="800" y="691"/>
                    </a:cubicBezTo>
                    <a:cubicBezTo>
                      <a:pt x="1" y="1545"/>
                      <a:pt x="1" y="2871"/>
                      <a:pt x="836" y="3706"/>
                    </a:cubicBezTo>
                    <a:lnTo>
                      <a:pt x="17565" y="20671"/>
                    </a:lnTo>
                    <a:lnTo>
                      <a:pt x="19672" y="21906"/>
                    </a:lnTo>
                    <a:lnTo>
                      <a:pt x="22760" y="18655"/>
                    </a:lnTo>
                    <a:lnTo>
                      <a:pt x="21379" y="16621"/>
                    </a:lnTo>
                    <a:lnTo>
                      <a:pt x="3815" y="528"/>
                    </a:lnTo>
                    <a:cubicBezTo>
                      <a:pt x="3402" y="174"/>
                      <a:pt x="2896" y="0"/>
                      <a:pt x="2392"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350;p67">
                <a:extLst>
                  <a:ext uri="{FF2B5EF4-FFF2-40B4-BE49-F238E27FC236}">
                    <a16:creationId xmlns:a16="http://schemas.microsoft.com/office/drawing/2014/main" id="{B6D2178D-6911-4F3D-9A53-25D196C18E2E}"/>
                  </a:ext>
                </a:extLst>
              </p:cNvPr>
              <p:cNvSpPr/>
              <p:nvPr/>
            </p:nvSpPr>
            <p:spPr>
              <a:xfrm>
                <a:off x="1374700" y="1786050"/>
                <a:ext cx="229800" cy="222075"/>
              </a:xfrm>
              <a:custGeom>
                <a:avLst/>
                <a:gdLst/>
                <a:ahLst/>
                <a:cxnLst/>
                <a:rect l="l" t="t" r="r" b="b"/>
                <a:pathLst>
                  <a:path w="9192" h="8883" extrusionOk="0">
                    <a:moveTo>
                      <a:pt x="3252" y="1"/>
                    </a:moveTo>
                    <a:lnTo>
                      <a:pt x="1" y="3452"/>
                    </a:lnTo>
                    <a:lnTo>
                      <a:pt x="1435" y="6812"/>
                    </a:lnTo>
                    <a:lnTo>
                      <a:pt x="1417" y="6812"/>
                    </a:lnTo>
                    <a:lnTo>
                      <a:pt x="8755" y="8883"/>
                    </a:lnTo>
                    <a:lnTo>
                      <a:pt x="8864" y="8755"/>
                    </a:lnTo>
                    <a:lnTo>
                      <a:pt x="5250" y="5359"/>
                    </a:lnTo>
                    <a:cubicBezTo>
                      <a:pt x="5133" y="5435"/>
                      <a:pt x="5009" y="5469"/>
                      <a:pt x="4888" y="5469"/>
                    </a:cubicBezTo>
                    <a:cubicBezTo>
                      <a:pt x="4521" y="5469"/>
                      <a:pt x="4192" y="5152"/>
                      <a:pt x="4233" y="4741"/>
                    </a:cubicBezTo>
                    <a:cubicBezTo>
                      <a:pt x="4257" y="4363"/>
                      <a:pt x="4569" y="4124"/>
                      <a:pt x="4892" y="4124"/>
                    </a:cubicBezTo>
                    <a:cubicBezTo>
                      <a:pt x="5050" y="4124"/>
                      <a:pt x="5210" y="4180"/>
                      <a:pt x="5341" y="4305"/>
                    </a:cubicBezTo>
                    <a:cubicBezTo>
                      <a:pt x="5577" y="4523"/>
                      <a:pt x="5613" y="4850"/>
                      <a:pt x="5468" y="5123"/>
                    </a:cubicBezTo>
                    <a:lnTo>
                      <a:pt x="9082" y="8537"/>
                    </a:lnTo>
                    <a:lnTo>
                      <a:pt x="9191" y="8410"/>
                    </a:lnTo>
                    <a:lnTo>
                      <a:pt x="6703" y="1217"/>
                    </a:lnTo>
                    <a:lnTo>
                      <a:pt x="3252"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351;p67">
                <a:extLst>
                  <a:ext uri="{FF2B5EF4-FFF2-40B4-BE49-F238E27FC236}">
                    <a16:creationId xmlns:a16="http://schemas.microsoft.com/office/drawing/2014/main" id="{8363BF44-6C81-4038-AE69-467C77B40E18}"/>
                  </a:ext>
                </a:extLst>
              </p:cNvPr>
              <p:cNvSpPr/>
              <p:nvPr/>
            </p:nvSpPr>
            <p:spPr>
              <a:xfrm>
                <a:off x="1095425" y="1448100"/>
                <a:ext cx="275225" cy="135675"/>
              </a:xfrm>
              <a:custGeom>
                <a:avLst/>
                <a:gdLst/>
                <a:ahLst/>
                <a:cxnLst/>
                <a:rect l="l" t="t" r="r" b="b"/>
                <a:pathLst>
                  <a:path w="11009" h="5427" extrusionOk="0">
                    <a:moveTo>
                      <a:pt x="2212" y="1"/>
                    </a:moveTo>
                    <a:cubicBezTo>
                      <a:pt x="1273" y="1"/>
                      <a:pt x="428" y="649"/>
                      <a:pt x="237" y="1603"/>
                    </a:cubicBezTo>
                    <a:cubicBezTo>
                      <a:pt x="1" y="2693"/>
                      <a:pt x="691" y="3765"/>
                      <a:pt x="1781" y="3983"/>
                    </a:cubicBezTo>
                    <a:lnTo>
                      <a:pt x="8392" y="5381"/>
                    </a:lnTo>
                    <a:cubicBezTo>
                      <a:pt x="8534" y="5412"/>
                      <a:pt x="8676" y="5427"/>
                      <a:pt x="8815" y="5427"/>
                    </a:cubicBezTo>
                    <a:cubicBezTo>
                      <a:pt x="9747" y="5427"/>
                      <a:pt x="10582" y="4769"/>
                      <a:pt x="10772" y="3837"/>
                    </a:cubicBezTo>
                    <a:cubicBezTo>
                      <a:pt x="11008" y="2729"/>
                      <a:pt x="10300" y="1676"/>
                      <a:pt x="9210" y="1440"/>
                    </a:cubicBezTo>
                    <a:lnTo>
                      <a:pt x="2616" y="41"/>
                    </a:lnTo>
                    <a:cubicBezTo>
                      <a:pt x="2481" y="14"/>
                      <a:pt x="2346" y="1"/>
                      <a:pt x="2212"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352;p67">
                <a:extLst>
                  <a:ext uri="{FF2B5EF4-FFF2-40B4-BE49-F238E27FC236}">
                    <a16:creationId xmlns:a16="http://schemas.microsoft.com/office/drawing/2014/main" id="{CB245685-1530-4ED4-B01D-39764E3D969C}"/>
                  </a:ext>
                </a:extLst>
              </p:cNvPr>
              <p:cNvSpPr/>
              <p:nvPr/>
            </p:nvSpPr>
            <p:spPr>
              <a:xfrm>
                <a:off x="942400" y="1728825"/>
                <a:ext cx="403725" cy="115375"/>
              </a:xfrm>
              <a:custGeom>
                <a:avLst/>
                <a:gdLst/>
                <a:ahLst/>
                <a:cxnLst/>
                <a:rect l="l" t="t" r="r" b="b"/>
                <a:pathLst>
                  <a:path w="16149" h="4615" extrusionOk="0">
                    <a:moveTo>
                      <a:pt x="14205" y="1"/>
                    </a:moveTo>
                    <a:lnTo>
                      <a:pt x="2671" y="55"/>
                    </a:lnTo>
                    <a:cubicBezTo>
                      <a:pt x="1617" y="55"/>
                      <a:pt x="1" y="727"/>
                      <a:pt x="73" y="2471"/>
                    </a:cubicBezTo>
                    <a:cubicBezTo>
                      <a:pt x="127" y="3765"/>
                      <a:pt x="1302" y="4615"/>
                      <a:pt x="2400" y="4615"/>
                    </a:cubicBezTo>
                    <a:cubicBezTo>
                      <a:pt x="2412" y="4615"/>
                      <a:pt x="2423" y="4615"/>
                      <a:pt x="2435" y="4614"/>
                    </a:cubicBezTo>
                    <a:lnTo>
                      <a:pt x="14296" y="3779"/>
                    </a:lnTo>
                    <a:cubicBezTo>
                      <a:pt x="15295" y="3779"/>
                      <a:pt x="16094" y="2962"/>
                      <a:pt x="16130" y="1963"/>
                    </a:cubicBezTo>
                    <a:cubicBezTo>
                      <a:pt x="16148" y="891"/>
                      <a:pt x="15276" y="1"/>
                      <a:pt x="14205"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353;p67">
                <a:extLst>
                  <a:ext uri="{FF2B5EF4-FFF2-40B4-BE49-F238E27FC236}">
                    <a16:creationId xmlns:a16="http://schemas.microsoft.com/office/drawing/2014/main" id="{1A0291EA-4AF6-49ED-AB35-F980A47F290E}"/>
                  </a:ext>
                </a:extLst>
              </p:cNvPr>
              <p:cNvSpPr/>
              <p:nvPr/>
            </p:nvSpPr>
            <p:spPr>
              <a:xfrm>
                <a:off x="1110875" y="1418900"/>
                <a:ext cx="274750" cy="135375"/>
              </a:xfrm>
              <a:custGeom>
                <a:avLst/>
                <a:gdLst/>
                <a:ahLst/>
                <a:cxnLst/>
                <a:rect l="l" t="t" r="r" b="b"/>
                <a:pathLst>
                  <a:path w="10990" h="5415" extrusionOk="0">
                    <a:moveTo>
                      <a:pt x="2186" y="0"/>
                    </a:moveTo>
                    <a:cubicBezTo>
                      <a:pt x="1257" y="0"/>
                      <a:pt x="426" y="645"/>
                      <a:pt x="237" y="1591"/>
                    </a:cubicBezTo>
                    <a:cubicBezTo>
                      <a:pt x="0" y="2680"/>
                      <a:pt x="691" y="3752"/>
                      <a:pt x="1781" y="3970"/>
                    </a:cubicBezTo>
                    <a:lnTo>
                      <a:pt x="8374" y="5369"/>
                    </a:lnTo>
                    <a:cubicBezTo>
                      <a:pt x="8516" y="5399"/>
                      <a:pt x="8657" y="5414"/>
                      <a:pt x="8796" y="5414"/>
                    </a:cubicBezTo>
                    <a:cubicBezTo>
                      <a:pt x="9728" y="5414"/>
                      <a:pt x="10566" y="4755"/>
                      <a:pt x="10771" y="3807"/>
                    </a:cubicBezTo>
                    <a:cubicBezTo>
                      <a:pt x="10989" y="2735"/>
                      <a:pt x="10299" y="1663"/>
                      <a:pt x="9209" y="1427"/>
                    </a:cubicBezTo>
                    <a:lnTo>
                      <a:pt x="2616" y="47"/>
                    </a:lnTo>
                    <a:cubicBezTo>
                      <a:pt x="2472" y="15"/>
                      <a:pt x="2328" y="0"/>
                      <a:pt x="218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354;p67">
                <a:extLst>
                  <a:ext uri="{FF2B5EF4-FFF2-40B4-BE49-F238E27FC236}">
                    <a16:creationId xmlns:a16="http://schemas.microsoft.com/office/drawing/2014/main" id="{1C114E01-8AA1-44EB-BD78-F78C8A46D070}"/>
                  </a:ext>
                </a:extLst>
              </p:cNvPr>
              <p:cNvSpPr/>
              <p:nvPr/>
            </p:nvSpPr>
            <p:spPr>
              <a:xfrm>
                <a:off x="766675" y="1424150"/>
                <a:ext cx="414600" cy="417775"/>
              </a:xfrm>
              <a:custGeom>
                <a:avLst/>
                <a:gdLst/>
                <a:ahLst/>
                <a:cxnLst/>
                <a:rect l="l" t="t" r="r" b="b"/>
                <a:pathLst>
                  <a:path w="16584" h="16711" extrusionOk="0">
                    <a:moveTo>
                      <a:pt x="15222" y="0"/>
                    </a:moveTo>
                    <a:lnTo>
                      <a:pt x="0" y="8283"/>
                    </a:lnTo>
                    <a:lnTo>
                      <a:pt x="2689" y="16711"/>
                    </a:lnTo>
                    <a:lnTo>
                      <a:pt x="16584" y="12315"/>
                    </a:lnTo>
                    <a:lnTo>
                      <a:pt x="15222" y="0"/>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355;p67">
                <a:extLst>
                  <a:ext uri="{FF2B5EF4-FFF2-40B4-BE49-F238E27FC236}">
                    <a16:creationId xmlns:a16="http://schemas.microsoft.com/office/drawing/2014/main" id="{0E19D0F0-8BD5-4595-82F0-6297AC3F39F5}"/>
                  </a:ext>
                </a:extLst>
              </p:cNvPr>
              <p:cNvSpPr/>
              <p:nvPr/>
            </p:nvSpPr>
            <p:spPr>
              <a:xfrm>
                <a:off x="1314300" y="1492250"/>
                <a:ext cx="83125" cy="130350"/>
              </a:xfrm>
              <a:custGeom>
                <a:avLst/>
                <a:gdLst/>
                <a:ahLst/>
                <a:cxnLst/>
                <a:rect l="l" t="t" r="r" b="b"/>
                <a:pathLst>
                  <a:path w="3325" h="5214" extrusionOk="0">
                    <a:moveTo>
                      <a:pt x="2253" y="1"/>
                    </a:moveTo>
                    <a:lnTo>
                      <a:pt x="1" y="491"/>
                    </a:lnTo>
                    <a:lnTo>
                      <a:pt x="1072" y="5214"/>
                    </a:lnTo>
                    <a:lnTo>
                      <a:pt x="3325" y="4705"/>
                    </a:lnTo>
                    <a:lnTo>
                      <a:pt x="2253"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356;p67">
                <a:extLst>
                  <a:ext uri="{FF2B5EF4-FFF2-40B4-BE49-F238E27FC236}">
                    <a16:creationId xmlns:a16="http://schemas.microsoft.com/office/drawing/2014/main" id="{022FE28A-17E8-4B59-AF28-B755914DB3B1}"/>
                  </a:ext>
                </a:extLst>
              </p:cNvPr>
              <p:cNvSpPr/>
              <p:nvPr/>
            </p:nvSpPr>
            <p:spPr>
              <a:xfrm>
                <a:off x="238125" y="1600775"/>
                <a:ext cx="653000" cy="448675"/>
              </a:xfrm>
              <a:custGeom>
                <a:avLst/>
                <a:gdLst/>
                <a:ahLst/>
                <a:cxnLst/>
                <a:rect l="l" t="t" r="r" b="b"/>
                <a:pathLst>
                  <a:path w="26120" h="17947" extrusionOk="0">
                    <a:moveTo>
                      <a:pt x="23104" y="1"/>
                    </a:moveTo>
                    <a:lnTo>
                      <a:pt x="19217" y="1236"/>
                    </a:lnTo>
                    <a:lnTo>
                      <a:pt x="19217" y="1218"/>
                    </a:lnTo>
                    <a:cubicBezTo>
                      <a:pt x="19057" y="678"/>
                      <a:pt x="18568" y="337"/>
                      <a:pt x="18033" y="337"/>
                    </a:cubicBezTo>
                    <a:cubicBezTo>
                      <a:pt x="17902" y="337"/>
                      <a:pt x="17769" y="358"/>
                      <a:pt x="17637" y="400"/>
                    </a:cubicBezTo>
                    <a:lnTo>
                      <a:pt x="0" y="5958"/>
                    </a:lnTo>
                    <a:lnTo>
                      <a:pt x="3796" y="17946"/>
                    </a:lnTo>
                    <a:lnTo>
                      <a:pt x="21415" y="12370"/>
                    </a:lnTo>
                    <a:cubicBezTo>
                      <a:pt x="22087" y="12152"/>
                      <a:pt x="22450" y="11444"/>
                      <a:pt x="22250" y="10772"/>
                    </a:cubicBezTo>
                    <a:lnTo>
                      <a:pt x="26119" y="9555"/>
                    </a:lnTo>
                    <a:lnTo>
                      <a:pt x="24303" y="3833"/>
                    </a:lnTo>
                    <a:lnTo>
                      <a:pt x="23104" y="1"/>
                    </a:lnTo>
                    <a:close/>
                  </a:path>
                </a:pathLst>
              </a:custGeom>
              <a:solidFill>
                <a:srgbClr val="B7F1D1"/>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 name="Google Shape;2357;p67">
              <a:extLst>
                <a:ext uri="{FF2B5EF4-FFF2-40B4-BE49-F238E27FC236}">
                  <a16:creationId xmlns:a16="http://schemas.microsoft.com/office/drawing/2014/main" id="{30C1B941-5D14-4BBD-9343-6F0DB4053362}"/>
                </a:ext>
              </a:extLst>
            </p:cNvPr>
            <p:cNvSpPr/>
            <p:nvPr/>
          </p:nvSpPr>
          <p:spPr>
            <a:xfrm>
              <a:off x="1956527" y="1665176"/>
              <a:ext cx="833537" cy="632369"/>
            </a:xfrm>
            <a:custGeom>
              <a:avLst/>
              <a:gdLst/>
              <a:ahLst/>
              <a:cxnLst/>
              <a:rect l="l" t="t" r="r" b="b"/>
              <a:pathLst>
                <a:path w="52614" h="39916" extrusionOk="0">
                  <a:moveTo>
                    <a:pt x="12778" y="3170"/>
                  </a:moveTo>
                  <a:cubicBezTo>
                    <a:pt x="18718" y="6733"/>
                    <a:pt x="26670" y="5111"/>
                    <a:pt x="33533" y="4174"/>
                  </a:cubicBezTo>
                  <a:cubicBezTo>
                    <a:pt x="36939" y="3709"/>
                    <a:pt x="42744" y="5166"/>
                    <a:pt x="43576" y="1831"/>
                  </a:cubicBezTo>
                  <a:cubicBezTo>
                    <a:pt x="44003" y="119"/>
                    <a:pt x="40298" y="425"/>
                    <a:pt x="38554" y="157"/>
                  </a:cubicBezTo>
                  <a:cubicBezTo>
                    <a:pt x="34472" y="-470"/>
                    <a:pt x="31247" y="4495"/>
                    <a:pt x="28847" y="7856"/>
                  </a:cubicBezTo>
                  <a:cubicBezTo>
                    <a:pt x="23175" y="15798"/>
                    <a:pt x="24441" y="27819"/>
                    <a:pt x="17800" y="34971"/>
                  </a:cubicBezTo>
                  <a:cubicBezTo>
                    <a:pt x="14483" y="38543"/>
                    <a:pt x="7950" y="41445"/>
                    <a:pt x="3740" y="38988"/>
                  </a:cubicBezTo>
                  <a:cubicBezTo>
                    <a:pt x="232" y="36941"/>
                    <a:pt x="-592" y="31213"/>
                    <a:pt x="392" y="27272"/>
                  </a:cubicBezTo>
                  <a:cubicBezTo>
                    <a:pt x="1920" y="21154"/>
                    <a:pt x="13433" y="19614"/>
                    <a:pt x="18804" y="22920"/>
                  </a:cubicBezTo>
                  <a:cubicBezTo>
                    <a:pt x="24045" y="26146"/>
                    <a:pt x="26627" y="32735"/>
                    <a:pt x="31859" y="35975"/>
                  </a:cubicBezTo>
                  <a:cubicBezTo>
                    <a:pt x="37744" y="39619"/>
                    <a:pt x="45746" y="36165"/>
                    <a:pt x="52614" y="35306"/>
                  </a:cubicBezTo>
                </a:path>
              </a:pathLst>
            </a:custGeom>
            <a:noFill/>
            <a:ln w="9525" cap="flat" cmpd="sng">
              <a:solidFill>
                <a:srgbClr val="3D425B"/>
              </a:solidFill>
              <a:prstDash val="solid"/>
              <a:round/>
              <a:headEnd type="none" w="med" len="med"/>
              <a:tailEnd type="none" w="med" len="med"/>
            </a:ln>
          </p:spPr>
        </p:sp>
      </p:grpSp>
      <p:grpSp>
        <p:nvGrpSpPr>
          <p:cNvPr id="79" name="Google Shape;2358;p67">
            <a:extLst>
              <a:ext uri="{FF2B5EF4-FFF2-40B4-BE49-F238E27FC236}">
                <a16:creationId xmlns:a16="http://schemas.microsoft.com/office/drawing/2014/main" id="{5113711D-1F3A-43EB-8C37-085BABBF1435}"/>
              </a:ext>
            </a:extLst>
          </p:cNvPr>
          <p:cNvGrpSpPr/>
          <p:nvPr/>
        </p:nvGrpSpPr>
        <p:grpSpPr>
          <a:xfrm>
            <a:off x="-994408" y="3850816"/>
            <a:ext cx="2529153" cy="1976755"/>
            <a:chOff x="307600" y="2118900"/>
            <a:chExt cx="1146125" cy="887775"/>
          </a:xfrm>
        </p:grpSpPr>
        <p:sp>
          <p:nvSpPr>
            <p:cNvPr id="80" name="Google Shape;2359;p67">
              <a:extLst>
                <a:ext uri="{FF2B5EF4-FFF2-40B4-BE49-F238E27FC236}">
                  <a16:creationId xmlns:a16="http://schemas.microsoft.com/office/drawing/2014/main" id="{F96232DA-575C-4270-A5CC-A352DC84B601}"/>
                </a:ext>
              </a:extLst>
            </p:cNvPr>
            <p:cNvSpPr/>
            <p:nvPr/>
          </p:nvSpPr>
          <p:spPr>
            <a:xfrm>
              <a:off x="649075" y="2528475"/>
              <a:ext cx="248850" cy="279300"/>
            </a:xfrm>
            <a:custGeom>
              <a:avLst/>
              <a:gdLst/>
              <a:ahLst/>
              <a:cxnLst/>
              <a:rect l="l" t="t" r="r" b="b"/>
              <a:pathLst>
                <a:path w="9954" h="11172" extrusionOk="0">
                  <a:moveTo>
                    <a:pt x="5994" y="1"/>
                  </a:moveTo>
                  <a:lnTo>
                    <a:pt x="0" y="2853"/>
                  </a:lnTo>
                  <a:lnTo>
                    <a:pt x="3960" y="11172"/>
                  </a:lnTo>
                  <a:lnTo>
                    <a:pt x="9954" y="8338"/>
                  </a:lnTo>
                  <a:lnTo>
                    <a:pt x="5994" y="1"/>
                  </a:ln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360;p67">
              <a:extLst>
                <a:ext uri="{FF2B5EF4-FFF2-40B4-BE49-F238E27FC236}">
                  <a16:creationId xmlns:a16="http://schemas.microsoft.com/office/drawing/2014/main" id="{6686FBA9-15B6-455E-AE25-07E4A7C3A525}"/>
                </a:ext>
              </a:extLst>
            </p:cNvPr>
            <p:cNvSpPr/>
            <p:nvPr/>
          </p:nvSpPr>
          <p:spPr>
            <a:xfrm>
              <a:off x="753950" y="2378700"/>
              <a:ext cx="411900" cy="401500"/>
            </a:xfrm>
            <a:custGeom>
              <a:avLst/>
              <a:gdLst/>
              <a:ahLst/>
              <a:cxnLst/>
              <a:rect l="l" t="t" r="r" b="b"/>
              <a:pathLst>
                <a:path w="16476" h="16060" extrusionOk="0">
                  <a:moveTo>
                    <a:pt x="10140" y="1"/>
                  </a:moveTo>
                  <a:cubicBezTo>
                    <a:pt x="9802" y="1"/>
                    <a:pt x="9459" y="76"/>
                    <a:pt x="9137" y="234"/>
                  </a:cubicBezTo>
                  <a:lnTo>
                    <a:pt x="2417" y="3413"/>
                  </a:lnTo>
                  <a:cubicBezTo>
                    <a:pt x="727" y="4212"/>
                    <a:pt x="1" y="6228"/>
                    <a:pt x="800" y="7917"/>
                  </a:cubicBezTo>
                  <a:lnTo>
                    <a:pt x="4033" y="14747"/>
                  </a:lnTo>
                  <a:cubicBezTo>
                    <a:pt x="4440" y="15574"/>
                    <a:pt x="5274" y="16059"/>
                    <a:pt x="6144" y="16059"/>
                  </a:cubicBezTo>
                  <a:cubicBezTo>
                    <a:pt x="6478" y="16059"/>
                    <a:pt x="6817" y="15988"/>
                    <a:pt x="7139" y="15837"/>
                  </a:cubicBezTo>
                  <a:lnTo>
                    <a:pt x="14822" y="12204"/>
                  </a:lnTo>
                  <a:cubicBezTo>
                    <a:pt x="15967" y="11659"/>
                    <a:pt x="16475" y="10260"/>
                    <a:pt x="15930" y="9098"/>
                  </a:cubicBezTo>
                  <a:lnTo>
                    <a:pt x="12243" y="1324"/>
                  </a:lnTo>
                  <a:cubicBezTo>
                    <a:pt x="11839" y="489"/>
                    <a:pt x="11003" y="1"/>
                    <a:pt x="10140"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2" name="Google Shape;2361;p67">
              <a:extLst>
                <a:ext uri="{FF2B5EF4-FFF2-40B4-BE49-F238E27FC236}">
                  <a16:creationId xmlns:a16="http://schemas.microsoft.com/office/drawing/2014/main" id="{B54582AF-1387-4822-97B3-6D6BB7E66249}"/>
                </a:ext>
              </a:extLst>
            </p:cNvPr>
            <p:cNvSpPr/>
            <p:nvPr/>
          </p:nvSpPr>
          <p:spPr>
            <a:xfrm>
              <a:off x="846150" y="2680075"/>
              <a:ext cx="429575" cy="159800"/>
            </a:xfrm>
            <a:custGeom>
              <a:avLst/>
              <a:gdLst/>
              <a:ahLst/>
              <a:cxnLst/>
              <a:rect l="l" t="t" r="r" b="b"/>
              <a:pathLst>
                <a:path w="17183" h="6392" extrusionOk="0">
                  <a:moveTo>
                    <a:pt x="2806" y="0"/>
                  </a:moveTo>
                  <a:cubicBezTo>
                    <a:pt x="1751" y="0"/>
                    <a:pt x="459" y="494"/>
                    <a:pt x="218" y="2002"/>
                  </a:cubicBezTo>
                  <a:cubicBezTo>
                    <a:pt x="0" y="3364"/>
                    <a:pt x="1054" y="4508"/>
                    <a:pt x="2216" y="4726"/>
                  </a:cubicBezTo>
                  <a:lnTo>
                    <a:pt x="14658" y="6361"/>
                  </a:lnTo>
                  <a:cubicBezTo>
                    <a:pt x="14774" y="6381"/>
                    <a:pt x="14890" y="6391"/>
                    <a:pt x="15004" y="6391"/>
                  </a:cubicBezTo>
                  <a:cubicBezTo>
                    <a:pt x="15908" y="6391"/>
                    <a:pt x="16719" y="5773"/>
                    <a:pt x="16929" y="4853"/>
                  </a:cubicBezTo>
                  <a:cubicBezTo>
                    <a:pt x="17183" y="3745"/>
                    <a:pt x="16474" y="2637"/>
                    <a:pt x="15367" y="2419"/>
                  </a:cubicBezTo>
                  <a:lnTo>
                    <a:pt x="3415" y="58"/>
                  </a:lnTo>
                  <a:cubicBezTo>
                    <a:pt x="3229" y="21"/>
                    <a:pt x="3023" y="0"/>
                    <a:pt x="2806"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362;p67">
              <a:extLst>
                <a:ext uri="{FF2B5EF4-FFF2-40B4-BE49-F238E27FC236}">
                  <a16:creationId xmlns:a16="http://schemas.microsoft.com/office/drawing/2014/main" id="{E3F59A8E-FD5B-4E4A-A556-83D686A2188C}"/>
                </a:ext>
              </a:extLst>
            </p:cNvPr>
            <p:cNvSpPr/>
            <p:nvPr/>
          </p:nvSpPr>
          <p:spPr>
            <a:xfrm>
              <a:off x="946050" y="2260125"/>
              <a:ext cx="343300" cy="193450"/>
            </a:xfrm>
            <a:custGeom>
              <a:avLst/>
              <a:gdLst/>
              <a:ahLst/>
              <a:cxnLst/>
              <a:rect l="l" t="t" r="r" b="b"/>
              <a:pathLst>
                <a:path w="13732" h="7738" extrusionOk="0">
                  <a:moveTo>
                    <a:pt x="12226" y="1"/>
                  </a:moveTo>
                  <a:cubicBezTo>
                    <a:pt x="12035" y="1"/>
                    <a:pt x="11843" y="42"/>
                    <a:pt x="11661" y="127"/>
                  </a:cubicBezTo>
                  <a:lnTo>
                    <a:pt x="945" y="5213"/>
                  </a:lnTo>
                  <a:cubicBezTo>
                    <a:pt x="273" y="5522"/>
                    <a:pt x="0" y="6321"/>
                    <a:pt x="309" y="6975"/>
                  </a:cubicBezTo>
                  <a:cubicBezTo>
                    <a:pt x="532" y="7461"/>
                    <a:pt x="1011" y="7738"/>
                    <a:pt x="1506" y="7738"/>
                  </a:cubicBezTo>
                  <a:cubicBezTo>
                    <a:pt x="1696" y="7738"/>
                    <a:pt x="1889" y="7697"/>
                    <a:pt x="2071" y="7611"/>
                  </a:cubicBezTo>
                  <a:lnTo>
                    <a:pt x="12787" y="2525"/>
                  </a:lnTo>
                  <a:cubicBezTo>
                    <a:pt x="13459" y="2216"/>
                    <a:pt x="13732" y="1417"/>
                    <a:pt x="13423" y="763"/>
                  </a:cubicBezTo>
                  <a:cubicBezTo>
                    <a:pt x="13200" y="278"/>
                    <a:pt x="12721" y="1"/>
                    <a:pt x="12226"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363;p67">
              <a:extLst>
                <a:ext uri="{FF2B5EF4-FFF2-40B4-BE49-F238E27FC236}">
                  <a16:creationId xmlns:a16="http://schemas.microsoft.com/office/drawing/2014/main" id="{DF9C2575-82EC-435A-A5EC-214153165F2C}"/>
                </a:ext>
              </a:extLst>
            </p:cNvPr>
            <p:cNvSpPr/>
            <p:nvPr/>
          </p:nvSpPr>
          <p:spPr>
            <a:xfrm>
              <a:off x="1016875" y="2305625"/>
              <a:ext cx="383275" cy="212350"/>
            </a:xfrm>
            <a:custGeom>
              <a:avLst/>
              <a:gdLst/>
              <a:ahLst/>
              <a:cxnLst/>
              <a:rect l="l" t="t" r="r" b="b"/>
              <a:pathLst>
                <a:path w="15331" h="8494" extrusionOk="0">
                  <a:moveTo>
                    <a:pt x="13803" y="0"/>
                  </a:moveTo>
                  <a:cubicBezTo>
                    <a:pt x="13616" y="0"/>
                    <a:pt x="13425" y="40"/>
                    <a:pt x="13242" y="124"/>
                  </a:cubicBezTo>
                  <a:lnTo>
                    <a:pt x="945" y="5972"/>
                  </a:lnTo>
                  <a:cubicBezTo>
                    <a:pt x="291" y="6281"/>
                    <a:pt x="1" y="7080"/>
                    <a:pt x="309" y="7734"/>
                  </a:cubicBezTo>
                  <a:cubicBezTo>
                    <a:pt x="547" y="8210"/>
                    <a:pt x="1026" y="8494"/>
                    <a:pt x="1528" y="8494"/>
                  </a:cubicBezTo>
                  <a:cubicBezTo>
                    <a:pt x="1716" y="8494"/>
                    <a:pt x="1907" y="8454"/>
                    <a:pt x="2089" y="8370"/>
                  </a:cubicBezTo>
                  <a:lnTo>
                    <a:pt x="14386" y="2521"/>
                  </a:lnTo>
                  <a:cubicBezTo>
                    <a:pt x="15040" y="2213"/>
                    <a:pt x="15331" y="1432"/>
                    <a:pt x="15022" y="760"/>
                  </a:cubicBezTo>
                  <a:cubicBezTo>
                    <a:pt x="14784" y="284"/>
                    <a:pt x="14305" y="0"/>
                    <a:pt x="1380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364;p67">
              <a:extLst>
                <a:ext uri="{FF2B5EF4-FFF2-40B4-BE49-F238E27FC236}">
                  <a16:creationId xmlns:a16="http://schemas.microsoft.com/office/drawing/2014/main" id="{48A22EBF-82CF-43D8-A507-BE9564A43E10}"/>
                </a:ext>
              </a:extLst>
            </p:cNvPr>
            <p:cNvSpPr/>
            <p:nvPr/>
          </p:nvSpPr>
          <p:spPr>
            <a:xfrm>
              <a:off x="1054575" y="2376900"/>
              <a:ext cx="399150" cy="220175"/>
            </a:xfrm>
            <a:custGeom>
              <a:avLst/>
              <a:gdLst/>
              <a:ahLst/>
              <a:cxnLst/>
              <a:rect l="l" t="t" r="r" b="b"/>
              <a:pathLst>
                <a:path w="15966" h="8807" extrusionOk="0">
                  <a:moveTo>
                    <a:pt x="14449" y="1"/>
                  </a:moveTo>
                  <a:cubicBezTo>
                    <a:pt x="14262" y="1"/>
                    <a:pt x="14073" y="40"/>
                    <a:pt x="13895" y="124"/>
                  </a:cubicBezTo>
                  <a:lnTo>
                    <a:pt x="945" y="6282"/>
                  </a:lnTo>
                  <a:cubicBezTo>
                    <a:pt x="273" y="6591"/>
                    <a:pt x="0" y="7390"/>
                    <a:pt x="309" y="8044"/>
                  </a:cubicBezTo>
                  <a:cubicBezTo>
                    <a:pt x="532" y="8529"/>
                    <a:pt x="1011" y="8806"/>
                    <a:pt x="1513" y="8806"/>
                  </a:cubicBezTo>
                  <a:cubicBezTo>
                    <a:pt x="1706" y="8806"/>
                    <a:pt x="1902" y="8765"/>
                    <a:pt x="2089" y="8680"/>
                  </a:cubicBezTo>
                  <a:lnTo>
                    <a:pt x="15021" y="2522"/>
                  </a:lnTo>
                  <a:cubicBezTo>
                    <a:pt x="15694" y="2213"/>
                    <a:pt x="15966" y="1432"/>
                    <a:pt x="15657" y="760"/>
                  </a:cubicBezTo>
                  <a:cubicBezTo>
                    <a:pt x="15432" y="284"/>
                    <a:pt x="14948" y="1"/>
                    <a:pt x="14449" y="1"/>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365;p67">
              <a:extLst>
                <a:ext uri="{FF2B5EF4-FFF2-40B4-BE49-F238E27FC236}">
                  <a16:creationId xmlns:a16="http://schemas.microsoft.com/office/drawing/2014/main" id="{8B8B8BE4-38F1-4BD4-B135-AE48115B641D}"/>
                </a:ext>
              </a:extLst>
            </p:cNvPr>
            <p:cNvSpPr/>
            <p:nvPr/>
          </p:nvSpPr>
          <p:spPr>
            <a:xfrm>
              <a:off x="1070450" y="2481525"/>
              <a:ext cx="370575" cy="206350"/>
            </a:xfrm>
            <a:custGeom>
              <a:avLst/>
              <a:gdLst/>
              <a:ahLst/>
              <a:cxnLst/>
              <a:rect l="l" t="t" r="r" b="b"/>
              <a:pathLst>
                <a:path w="14823" h="8254" extrusionOk="0">
                  <a:moveTo>
                    <a:pt x="13323" y="0"/>
                  </a:moveTo>
                  <a:cubicBezTo>
                    <a:pt x="13131" y="0"/>
                    <a:pt x="12935" y="43"/>
                    <a:pt x="12752" y="135"/>
                  </a:cubicBezTo>
                  <a:lnTo>
                    <a:pt x="945" y="5730"/>
                  </a:lnTo>
                  <a:cubicBezTo>
                    <a:pt x="273" y="6038"/>
                    <a:pt x="1" y="6838"/>
                    <a:pt x="310" y="7492"/>
                  </a:cubicBezTo>
                  <a:cubicBezTo>
                    <a:pt x="533" y="7977"/>
                    <a:pt x="1012" y="8254"/>
                    <a:pt x="1507" y="8254"/>
                  </a:cubicBezTo>
                  <a:cubicBezTo>
                    <a:pt x="1697" y="8254"/>
                    <a:pt x="1890" y="8213"/>
                    <a:pt x="2072" y="8127"/>
                  </a:cubicBezTo>
                  <a:lnTo>
                    <a:pt x="13878" y="2533"/>
                  </a:lnTo>
                  <a:cubicBezTo>
                    <a:pt x="14550" y="2206"/>
                    <a:pt x="14822" y="1425"/>
                    <a:pt x="14514" y="753"/>
                  </a:cubicBezTo>
                  <a:cubicBezTo>
                    <a:pt x="14292" y="283"/>
                    <a:pt x="13816" y="0"/>
                    <a:pt x="13323" y="0"/>
                  </a:cubicBezTo>
                  <a:close/>
                </a:path>
              </a:pathLst>
            </a:custGeom>
            <a:solidFill>
              <a:srgbClr val="FFBAAA"/>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366;p67">
              <a:extLst>
                <a:ext uri="{FF2B5EF4-FFF2-40B4-BE49-F238E27FC236}">
                  <a16:creationId xmlns:a16="http://schemas.microsoft.com/office/drawing/2014/main" id="{50D7DC8F-94BF-4957-9894-4F3BFB7D0ECC}"/>
                </a:ext>
              </a:extLst>
            </p:cNvPr>
            <p:cNvSpPr/>
            <p:nvPr/>
          </p:nvSpPr>
          <p:spPr>
            <a:xfrm>
              <a:off x="307600" y="2561175"/>
              <a:ext cx="499975" cy="445500"/>
            </a:xfrm>
            <a:custGeom>
              <a:avLst/>
              <a:gdLst/>
              <a:ahLst/>
              <a:cxnLst/>
              <a:rect l="l" t="t" r="r" b="b"/>
              <a:pathLst>
                <a:path w="19999" h="17820" extrusionOk="0">
                  <a:moveTo>
                    <a:pt x="19998" y="9446"/>
                  </a:moveTo>
                  <a:lnTo>
                    <a:pt x="17328" y="3797"/>
                  </a:lnTo>
                  <a:lnTo>
                    <a:pt x="15530" y="1"/>
                  </a:lnTo>
                  <a:lnTo>
                    <a:pt x="11080" y="2144"/>
                  </a:lnTo>
                  <a:lnTo>
                    <a:pt x="11080" y="2126"/>
                  </a:lnTo>
                  <a:cubicBezTo>
                    <a:pt x="10753" y="1472"/>
                    <a:pt x="9972" y="1181"/>
                    <a:pt x="9318" y="1508"/>
                  </a:cubicBezTo>
                  <a:lnTo>
                    <a:pt x="0" y="5995"/>
                  </a:lnTo>
                  <a:lnTo>
                    <a:pt x="5631" y="17819"/>
                  </a:lnTo>
                  <a:lnTo>
                    <a:pt x="14931" y="13333"/>
                  </a:lnTo>
                  <a:cubicBezTo>
                    <a:pt x="15584" y="13024"/>
                    <a:pt x="15857" y="12243"/>
                    <a:pt x="15548" y="11589"/>
                  </a:cubicBezTo>
                  <a:lnTo>
                    <a:pt x="15548" y="11589"/>
                  </a:lnTo>
                  <a:close/>
                </a:path>
              </a:pathLst>
            </a:custGeom>
            <a:solidFill>
              <a:srgbClr val="73C498"/>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367;p67">
              <a:extLst>
                <a:ext uri="{FF2B5EF4-FFF2-40B4-BE49-F238E27FC236}">
                  <a16:creationId xmlns:a16="http://schemas.microsoft.com/office/drawing/2014/main" id="{AC906FE4-A0AB-4376-BE98-D6FC839926E1}"/>
                </a:ext>
              </a:extLst>
            </p:cNvPr>
            <p:cNvSpPr/>
            <p:nvPr/>
          </p:nvSpPr>
          <p:spPr>
            <a:xfrm>
              <a:off x="930150" y="2266025"/>
              <a:ext cx="190275" cy="469100"/>
            </a:xfrm>
            <a:custGeom>
              <a:avLst/>
              <a:gdLst/>
              <a:ahLst/>
              <a:cxnLst/>
              <a:rect l="l" t="t" r="r" b="b"/>
              <a:pathLst>
                <a:path w="7611" h="18764" extrusionOk="0">
                  <a:moveTo>
                    <a:pt x="2162" y="0"/>
                  </a:moveTo>
                  <a:lnTo>
                    <a:pt x="19" y="636"/>
                  </a:lnTo>
                  <a:lnTo>
                    <a:pt x="0" y="709"/>
                  </a:lnTo>
                  <a:lnTo>
                    <a:pt x="5413" y="18763"/>
                  </a:lnTo>
                  <a:lnTo>
                    <a:pt x="7611" y="18110"/>
                  </a:lnTo>
                  <a:lnTo>
                    <a:pt x="2216" y="55"/>
                  </a:lnTo>
                  <a:lnTo>
                    <a:pt x="2162" y="0"/>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368;p67">
              <a:extLst>
                <a:ext uri="{FF2B5EF4-FFF2-40B4-BE49-F238E27FC236}">
                  <a16:creationId xmlns:a16="http://schemas.microsoft.com/office/drawing/2014/main" id="{2082E065-4E79-418D-A5E4-477CE891EC4E}"/>
                </a:ext>
              </a:extLst>
            </p:cNvPr>
            <p:cNvSpPr/>
            <p:nvPr/>
          </p:nvSpPr>
          <p:spPr>
            <a:xfrm>
              <a:off x="930600" y="2234700"/>
              <a:ext cx="53600" cy="47250"/>
            </a:xfrm>
            <a:custGeom>
              <a:avLst/>
              <a:gdLst/>
              <a:ahLst/>
              <a:cxnLst/>
              <a:rect l="l" t="t" r="r" b="b"/>
              <a:pathLst>
                <a:path w="2144" h="1890" extrusionOk="0">
                  <a:moveTo>
                    <a:pt x="1018" y="0"/>
                  </a:moveTo>
                  <a:lnTo>
                    <a:pt x="237" y="218"/>
                  </a:lnTo>
                  <a:lnTo>
                    <a:pt x="1" y="1889"/>
                  </a:lnTo>
                  <a:lnTo>
                    <a:pt x="2144" y="1253"/>
                  </a:lnTo>
                  <a:lnTo>
                    <a:pt x="1018"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369;p67">
              <a:extLst>
                <a:ext uri="{FF2B5EF4-FFF2-40B4-BE49-F238E27FC236}">
                  <a16:creationId xmlns:a16="http://schemas.microsoft.com/office/drawing/2014/main" id="{A72701C2-CF1B-45D5-8B78-ED779120468D}"/>
                </a:ext>
              </a:extLst>
            </p:cNvPr>
            <p:cNvSpPr/>
            <p:nvPr/>
          </p:nvSpPr>
          <p:spPr>
            <a:xfrm>
              <a:off x="936500" y="2216525"/>
              <a:ext cx="19550" cy="23650"/>
            </a:xfrm>
            <a:custGeom>
              <a:avLst/>
              <a:gdLst/>
              <a:ahLst/>
              <a:cxnLst/>
              <a:rect l="l" t="t" r="r" b="b"/>
              <a:pathLst>
                <a:path w="782" h="946" extrusionOk="0">
                  <a:moveTo>
                    <a:pt x="146" y="1"/>
                  </a:moveTo>
                  <a:lnTo>
                    <a:pt x="1" y="945"/>
                  </a:lnTo>
                  <a:lnTo>
                    <a:pt x="782" y="727"/>
                  </a:lnTo>
                  <a:lnTo>
                    <a:pt x="146" y="1"/>
                  </a:lnTo>
                  <a:close/>
                </a:path>
              </a:pathLst>
            </a:custGeom>
            <a:solidFill>
              <a:srgbClr val="98C4E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370;p67">
              <a:extLst>
                <a:ext uri="{FF2B5EF4-FFF2-40B4-BE49-F238E27FC236}">
                  <a16:creationId xmlns:a16="http://schemas.microsoft.com/office/drawing/2014/main" id="{5E2550C6-C9D5-482D-A93A-3D67ED282074}"/>
                </a:ext>
              </a:extLst>
            </p:cNvPr>
            <p:cNvSpPr/>
            <p:nvPr/>
          </p:nvSpPr>
          <p:spPr>
            <a:xfrm>
              <a:off x="1021425" y="2490350"/>
              <a:ext cx="72225" cy="194825"/>
            </a:xfrm>
            <a:custGeom>
              <a:avLst/>
              <a:gdLst/>
              <a:ahLst/>
              <a:cxnLst/>
              <a:rect l="l" t="t" r="r" b="b"/>
              <a:pathLst>
                <a:path w="2889" h="7793" extrusionOk="0">
                  <a:moveTo>
                    <a:pt x="600" y="0"/>
                  </a:moveTo>
                  <a:lnTo>
                    <a:pt x="0" y="182"/>
                  </a:lnTo>
                  <a:lnTo>
                    <a:pt x="2307" y="7792"/>
                  </a:lnTo>
                  <a:lnTo>
                    <a:pt x="2888" y="7611"/>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371;p67">
              <a:extLst>
                <a:ext uri="{FF2B5EF4-FFF2-40B4-BE49-F238E27FC236}">
                  <a16:creationId xmlns:a16="http://schemas.microsoft.com/office/drawing/2014/main" id="{1918E0A8-F9BF-441C-B0ED-A74E49A09872}"/>
                </a:ext>
              </a:extLst>
            </p:cNvPr>
            <p:cNvSpPr/>
            <p:nvPr/>
          </p:nvSpPr>
          <p:spPr>
            <a:xfrm>
              <a:off x="1069100" y="2729750"/>
              <a:ext cx="63600" cy="47550"/>
            </a:xfrm>
            <a:custGeom>
              <a:avLst/>
              <a:gdLst/>
              <a:ahLst/>
              <a:cxnLst/>
              <a:rect l="l" t="t" r="r" b="b"/>
              <a:pathLst>
                <a:path w="2544" h="1902" extrusionOk="0">
                  <a:moveTo>
                    <a:pt x="1941" y="1"/>
                  </a:moveTo>
                  <a:cubicBezTo>
                    <a:pt x="1912" y="1"/>
                    <a:pt x="1882" y="5"/>
                    <a:pt x="1853" y="15"/>
                  </a:cubicBezTo>
                  <a:lnTo>
                    <a:pt x="291" y="487"/>
                  </a:lnTo>
                  <a:cubicBezTo>
                    <a:pt x="109" y="541"/>
                    <a:pt x="0" y="723"/>
                    <a:pt x="55" y="905"/>
                  </a:cubicBezTo>
                  <a:lnTo>
                    <a:pt x="273" y="1668"/>
                  </a:lnTo>
                  <a:cubicBezTo>
                    <a:pt x="317" y="1814"/>
                    <a:pt x="455" y="1901"/>
                    <a:pt x="602" y="1901"/>
                  </a:cubicBezTo>
                  <a:cubicBezTo>
                    <a:pt x="637" y="1901"/>
                    <a:pt x="673" y="1896"/>
                    <a:pt x="709" y="1885"/>
                  </a:cubicBezTo>
                  <a:lnTo>
                    <a:pt x="2271" y="1413"/>
                  </a:lnTo>
                  <a:cubicBezTo>
                    <a:pt x="2453" y="1359"/>
                    <a:pt x="2543" y="1177"/>
                    <a:pt x="2489" y="995"/>
                  </a:cubicBezTo>
                  <a:lnTo>
                    <a:pt x="2271" y="251"/>
                  </a:lnTo>
                  <a:cubicBezTo>
                    <a:pt x="2226" y="101"/>
                    <a:pt x="2082" y="1"/>
                    <a:pt x="1941" y="1"/>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372;p67">
              <a:extLst>
                <a:ext uri="{FF2B5EF4-FFF2-40B4-BE49-F238E27FC236}">
                  <a16:creationId xmlns:a16="http://schemas.microsoft.com/office/drawing/2014/main" id="{FB1A4DF4-AE5C-4E3B-A3C7-C6529C157D7D}"/>
                </a:ext>
              </a:extLst>
            </p:cNvPr>
            <p:cNvSpPr/>
            <p:nvPr/>
          </p:nvSpPr>
          <p:spPr>
            <a:xfrm>
              <a:off x="1054125" y="2688325"/>
              <a:ext cx="75850" cy="71325"/>
            </a:xfrm>
            <a:custGeom>
              <a:avLst/>
              <a:gdLst/>
              <a:ahLst/>
              <a:cxnLst/>
              <a:rect l="l" t="t" r="r" b="b"/>
              <a:pathLst>
                <a:path w="3034" h="2853" extrusionOk="0">
                  <a:moveTo>
                    <a:pt x="2398" y="1"/>
                  </a:moveTo>
                  <a:lnTo>
                    <a:pt x="0" y="709"/>
                  </a:lnTo>
                  <a:lnTo>
                    <a:pt x="636" y="2852"/>
                  </a:lnTo>
                  <a:lnTo>
                    <a:pt x="3033" y="2144"/>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373;p67">
              <a:extLst>
                <a:ext uri="{FF2B5EF4-FFF2-40B4-BE49-F238E27FC236}">
                  <a16:creationId xmlns:a16="http://schemas.microsoft.com/office/drawing/2014/main" id="{576647DC-49A7-4F4B-BBEF-7573A26D11A3}"/>
                </a:ext>
              </a:extLst>
            </p:cNvPr>
            <p:cNvSpPr/>
            <p:nvPr/>
          </p:nvSpPr>
          <p:spPr>
            <a:xfrm>
              <a:off x="1056850" y="2697400"/>
              <a:ext cx="61775" cy="24550"/>
            </a:xfrm>
            <a:custGeom>
              <a:avLst/>
              <a:gdLst/>
              <a:ahLst/>
              <a:cxnLst/>
              <a:rect l="l" t="t" r="r" b="b"/>
              <a:pathLst>
                <a:path w="2471" h="982" extrusionOk="0">
                  <a:moveTo>
                    <a:pt x="2398" y="1"/>
                  </a:moveTo>
                  <a:lnTo>
                    <a:pt x="0" y="709"/>
                  </a:lnTo>
                  <a:lnTo>
                    <a:pt x="73" y="982"/>
                  </a:lnTo>
                  <a:lnTo>
                    <a:pt x="2470"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374;p67">
              <a:extLst>
                <a:ext uri="{FF2B5EF4-FFF2-40B4-BE49-F238E27FC236}">
                  <a16:creationId xmlns:a16="http://schemas.microsoft.com/office/drawing/2014/main" id="{38514F6F-FBC8-447C-9790-CCE0B371CCE3}"/>
                </a:ext>
              </a:extLst>
            </p:cNvPr>
            <p:cNvSpPr/>
            <p:nvPr/>
          </p:nvSpPr>
          <p:spPr>
            <a:xfrm>
              <a:off x="1060925" y="2710575"/>
              <a:ext cx="61775" cy="24550"/>
            </a:xfrm>
            <a:custGeom>
              <a:avLst/>
              <a:gdLst/>
              <a:ahLst/>
              <a:cxnLst/>
              <a:rect l="l" t="t" r="r" b="b"/>
              <a:pathLst>
                <a:path w="2471" h="982" extrusionOk="0">
                  <a:moveTo>
                    <a:pt x="2398" y="1"/>
                  </a:moveTo>
                  <a:lnTo>
                    <a:pt x="0" y="709"/>
                  </a:lnTo>
                  <a:lnTo>
                    <a:pt x="73" y="981"/>
                  </a:lnTo>
                  <a:lnTo>
                    <a:pt x="2471" y="255"/>
                  </a:lnTo>
                  <a:lnTo>
                    <a:pt x="2398"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375;p67">
              <a:extLst>
                <a:ext uri="{FF2B5EF4-FFF2-40B4-BE49-F238E27FC236}">
                  <a16:creationId xmlns:a16="http://schemas.microsoft.com/office/drawing/2014/main" id="{5FBD8301-885C-46AC-9E2E-64FC2D4DEBD5}"/>
                </a:ext>
              </a:extLst>
            </p:cNvPr>
            <p:cNvSpPr/>
            <p:nvPr/>
          </p:nvSpPr>
          <p:spPr>
            <a:xfrm>
              <a:off x="1064550" y="2723750"/>
              <a:ext cx="62250" cy="24550"/>
            </a:xfrm>
            <a:custGeom>
              <a:avLst/>
              <a:gdLst/>
              <a:ahLst/>
              <a:cxnLst/>
              <a:rect l="l" t="t" r="r" b="b"/>
              <a:pathLst>
                <a:path w="2490" h="982" extrusionOk="0">
                  <a:moveTo>
                    <a:pt x="2398" y="0"/>
                  </a:moveTo>
                  <a:lnTo>
                    <a:pt x="1" y="727"/>
                  </a:lnTo>
                  <a:lnTo>
                    <a:pt x="92" y="981"/>
                  </a:lnTo>
                  <a:lnTo>
                    <a:pt x="2489" y="273"/>
                  </a:lnTo>
                  <a:lnTo>
                    <a:pt x="239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376;p67">
              <a:extLst>
                <a:ext uri="{FF2B5EF4-FFF2-40B4-BE49-F238E27FC236}">
                  <a16:creationId xmlns:a16="http://schemas.microsoft.com/office/drawing/2014/main" id="{3F1349EF-4F7D-4A2D-973D-36B1E993C8BE}"/>
                </a:ext>
              </a:extLst>
            </p:cNvPr>
            <p:cNvSpPr/>
            <p:nvPr/>
          </p:nvSpPr>
          <p:spPr>
            <a:xfrm>
              <a:off x="1004700" y="2461025"/>
              <a:ext cx="24000" cy="19675"/>
            </a:xfrm>
            <a:custGeom>
              <a:avLst/>
              <a:gdLst/>
              <a:ahLst/>
              <a:cxnLst/>
              <a:rect l="l" t="t" r="r" b="b"/>
              <a:pathLst>
                <a:path w="960" h="787" extrusionOk="0">
                  <a:moveTo>
                    <a:pt x="465" y="0"/>
                  </a:moveTo>
                  <a:cubicBezTo>
                    <a:pt x="217" y="0"/>
                    <a:pt x="1" y="239"/>
                    <a:pt x="88" y="501"/>
                  </a:cubicBezTo>
                  <a:cubicBezTo>
                    <a:pt x="134" y="670"/>
                    <a:pt x="296" y="786"/>
                    <a:pt x="476" y="786"/>
                  </a:cubicBezTo>
                  <a:cubicBezTo>
                    <a:pt x="510" y="786"/>
                    <a:pt x="544" y="782"/>
                    <a:pt x="578" y="774"/>
                  </a:cubicBezTo>
                  <a:cubicBezTo>
                    <a:pt x="905" y="665"/>
                    <a:pt x="960" y="211"/>
                    <a:pt x="651" y="47"/>
                  </a:cubicBezTo>
                  <a:cubicBezTo>
                    <a:pt x="590" y="15"/>
                    <a:pt x="527" y="0"/>
                    <a:pt x="465"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377;p67">
              <a:extLst>
                <a:ext uri="{FF2B5EF4-FFF2-40B4-BE49-F238E27FC236}">
                  <a16:creationId xmlns:a16="http://schemas.microsoft.com/office/drawing/2014/main" id="{A2EBF8D2-69B6-48FF-8150-FAE4FF8B396D}"/>
                </a:ext>
              </a:extLst>
            </p:cNvPr>
            <p:cNvSpPr/>
            <p:nvPr/>
          </p:nvSpPr>
          <p:spPr>
            <a:xfrm>
              <a:off x="995625" y="2429700"/>
              <a:ext cx="23550" cy="19700"/>
            </a:xfrm>
            <a:custGeom>
              <a:avLst/>
              <a:gdLst/>
              <a:ahLst/>
              <a:cxnLst/>
              <a:rect l="l" t="t" r="r" b="b"/>
              <a:pathLst>
                <a:path w="942" h="788" extrusionOk="0">
                  <a:moveTo>
                    <a:pt x="450" y="0"/>
                  </a:moveTo>
                  <a:cubicBezTo>
                    <a:pt x="205" y="0"/>
                    <a:pt x="0" y="242"/>
                    <a:pt x="88" y="519"/>
                  </a:cubicBezTo>
                  <a:cubicBezTo>
                    <a:pt x="133" y="684"/>
                    <a:pt x="290" y="787"/>
                    <a:pt x="455" y="787"/>
                  </a:cubicBezTo>
                  <a:cubicBezTo>
                    <a:pt x="490" y="787"/>
                    <a:pt x="525" y="783"/>
                    <a:pt x="560" y="773"/>
                  </a:cubicBezTo>
                  <a:cubicBezTo>
                    <a:pt x="905" y="664"/>
                    <a:pt x="941" y="210"/>
                    <a:pt x="633" y="47"/>
                  </a:cubicBezTo>
                  <a:cubicBezTo>
                    <a:pt x="572" y="15"/>
                    <a:pt x="510" y="0"/>
                    <a:pt x="450"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378;p67">
              <a:extLst>
                <a:ext uri="{FF2B5EF4-FFF2-40B4-BE49-F238E27FC236}">
                  <a16:creationId xmlns:a16="http://schemas.microsoft.com/office/drawing/2014/main" id="{96C082FF-251D-4347-BF98-F56A3D5DC1FB}"/>
                </a:ext>
              </a:extLst>
            </p:cNvPr>
            <p:cNvSpPr/>
            <p:nvPr/>
          </p:nvSpPr>
          <p:spPr>
            <a:xfrm>
              <a:off x="986075" y="2398800"/>
              <a:ext cx="24025" cy="19425"/>
            </a:xfrm>
            <a:custGeom>
              <a:avLst/>
              <a:gdLst/>
              <a:ahLst/>
              <a:cxnLst/>
              <a:rect l="l" t="t" r="r" b="b"/>
              <a:pathLst>
                <a:path w="961" h="777" extrusionOk="0">
                  <a:moveTo>
                    <a:pt x="466" y="1"/>
                  </a:moveTo>
                  <a:cubicBezTo>
                    <a:pt x="217" y="1"/>
                    <a:pt x="1" y="240"/>
                    <a:pt x="88" y="502"/>
                  </a:cubicBezTo>
                  <a:cubicBezTo>
                    <a:pt x="132" y="663"/>
                    <a:pt x="282" y="777"/>
                    <a:pt x="453" y="777"/>
                  </a:cubicBezTo>
                  <a:cubicBezTo>
                    <a:pt x="494" y="777"/>
                    <a:pt x="536" y="770"/>
                    <a:pt x="579" y="756"/>
                  </a:cubicBezTo>
                  <a:cubicBezTo>
                    <a:pt x="906" y="665"/>
                    <a:pt x="960" y="211"/>
                    <a:pt x="651" y="48"/>
                  </a:cubicBezTo>
                  <a:cubicBezTo>
                    <a:pt x="590" y="15"/>
                    <a:pt x="527" y="1"/>
                    <a:pt x="46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379;p67">
              <a:extLst>
                <a:ext uri="{FF2B5EF4-FFF2-40B4-BE49-F238E27FC236}">
                  <a16:creationId xmlns:a16="http://schemas.microsoft.com/office/drawing/2014/main" id="{83FF08A9-EB2B-4B7A-85B2-E57BEE8049C3}"/>
                </a:ext>
              </a:extLst>
            </p:cNvPr>
            <p:cNvSpPr/>
            <p:nvPr/>
          </p:nvSpPr>
          <p:spPr>
            <a:xfrm>
              <a:off x="1043225" y="2172925"/>
              <a:ext cx="140775" cy="475025"/>
            </a:xfrm>
            <a:custGeom>
              <a:avLst/>
              <a:gdLst/>
              <a:ahLst/>
              <a:cxnLst/>
              <a:rect l="l" t="t" r="r" b="b"/>
              <a:pathLst>
                <a:path w="5631" h="19001" extrusionOk="0">
                  <a:moveTo>
                    <a:pt x="2216" y="1"/>
                  </a:moveTo>
                  <a:lnTo>
                    <a:pt x="18" y="401"/>
                  </a:lnTo>
                  <a:lnTo>
                    <a:pt x="0" y="473"/>
                  </a:lnTo>
                  <a:lnTo>
                    <a:pt x="3360" y="19000"/>
                  </a:lnTo>
                  <a:lnTo>
                    <a:pt x="5631" y="18600"/>
                  </a:lnTo>
                  <a:lnTo>
                    <a:pt x="2271" y="55"/>
                  </a:lnTo>
                  <a:lnTo>
                    <a:pt x="2216" y="1"/>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380;p67">
              <a:extLst>
                <a:ext uri="{FF2B5EF4-FFF2-40B4-BE49-F238E27FC236}">
                  <a16:creationId xmlns:a16="http://schemas.microsoft.com/office/drawing/2014/main" id="{8F62CC3D-1842-4EE1-AD69-1D245C49D089}"/>
                </a:ext>
              </a:extLst>
            </p:cNvPr>
            <p:cNvSpPr/>
            <p:nvPr/>
          </p:nvSpPr>
          <p:spPr>
            <a:xfrm>
              <a:off x="1043675" y="2138425"/>
              <a:ext cx="54975" cy="44525"/>
            </a:xfrm>
            <a:custGeom>
              <a:avLst/>
              <a:gdLst/>
              <a:ahLst/>
              <a:cxnLst/>
              <a:rect l="l" t="t" r="r" b="b"/>
              <a:pathLst>
                <a:path w="2199" h="1781" extrusionOk="0">
                  <a:moveTo>
                    <a:pt x="1235" y="0"/>
                  </a:moveTo>
                  <a:lnTo>
                    <a:pt x="436" y="146"/>
                  </a:lnTo>
                  <a:lnTo>
                    <a:pt x="0" y="1781"/>
                  </a:lnTo>
                  <a:lnTo>
                    <a:pt x="2198" y="1381"/>
                  </a:lnTo>
                  <a:lnTo>
                    <a:pt x="1235" y="0"/>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381;p67">
              <a:extLst>
                <a:ext uri="{FF2B5EF4-FFF2-40B4-BE49-F238E27FC236}">
                  <a16:creationId xmlns:a16="http://schemas.microsoft.com/office/drawing/2014/main" id="{7EF5A069-6C01-4EDA-9B0C-49E6D35E68BA}"/>
                </a:ext>
              </a:extLst>
            </p:cNvPr>
            <p:cNvSpPr/>
            <p:nvPr/>
          </p:nvSpPr>
          <p:spPr>
            <a:xfrm>
              <a:off x="1054575" y="2118900"/>
              <a:ext cx="20000" cy="23175"/>
            </a:xfrm>
            <a:custGeom>
              <a:avLst/>
              <a:gdLst/>
              <a:ahLst/>
              <a:cxnLst/>
              <a:rect l="l" t="t" r="r" b="b"/>
              <a:pathLst>
                <a:path w="800" h="927" extrusionOk="0">
                  <a:moveTo>
                    <a:pt x="236" y="0"/>
                  </a:moveTo>
                  <a:lnTo>
                    <a:pt x="0" y="927"/>
                  </a:lnTo>
                  <a:lnTo>
                    <a:pt x="799" y="781"/>
                  </a:lnTo>
                  <a:lnTo>
                    <a:pt x="236" y="0"/>
                  </a:lnTo>
                  <a:close/>
                </a:path>
              </a:pathLst>
            </a:custGeom>
            <a:solidFill>
              <a:srgbClr val="C85C32"/>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382;p67">
              <a:extLst>
                <a:ext uri="{FF2B5EF4-FFF2-40B4-BE49-F238E27FC236}">
                  <a16:creationId xmlns:a16="http://schemas.microsoft.com/office/drawing/2014/main" id="{C2AB4F9F-FD5E-40E2-850A-562DC09B46E2}"/>
                </a:ext>
              </a:extLst>
            </p:cNvPr>
            <p:cNvSpPr/>
            <p:nvPr/>
          </p:nvSpPr>
          <p:spPr>
            <a:xfrm>
              <a:off x="1104525" y="2400900"/>
              <a:ext cx="50425" cy="198000"/>
            </a:xfrm>
            <a:custGeom>
              <a:avLst/>
              <a:gdLst/>
              <a:ahLst/>
              <a:cxnLst/>
              <a:rect l="l" t="t" r="r" b="b"/>
              <a:pathLst>
                <a:path w="2017" h="7920" extrusionOk="0">
                  <a:moveTo>
                    <a:pt x="600" y="0"/>
                  </a:moveTo>
                  <a:lnTo>
                    <a:pt x="0" y="109"/>
                  </a:lnTo>
                  <a:lnTo>
                    <a:pt x="1417" y="7919"/>
                  </a:lnTo>
                  <a:lnTo>
                    <a:pt x="2016" y="7792"/>
                  </a:lnTo>
                  <a:lnTo>
                    <a:pt x="60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383;p67">
              <a:extLst>
                <a:ext uri="{FF2B5EF4-FFF2-40B4-BE49-F238E27FC236}">
                  <a16:creationId xmlns:a16="http://schemas.microsoft.com/office/drawing/2014/main" id="{0B324C12-B608-4E2C-B32C-2EE618895960}"/>
                </a:ext>
              </a:extLst>
            </p:cNvPr>
            <p:cNvSpPr/>
            <p:nvPr/>
          </p:nvSpPr>
          <p:spPr>
            <a:xfrm>
              <a:off x="1129950" y="2648650"/>
              <a:ext cx="61775" cy="43500"/>
            </a:xfrm>
            <a:custGeom>
              <a:avLst/>
              <a:gdLst/>
              <a:ahLst/>
              <a:cxnLst/>
              <a:rect l="l" t="t" r="r" b="b"/>
              <a:pathLst>
                <a:path w="2471" h="1740" extrusionOk="0">
                  <a:moveTo>
                    <a:pt x="1977" y="0"/>
                  </a:moveTo>
                  <a:cubicBezTo>
                    <a:pt x="1954" y="0"/>
                    <a:pt x="1931" y="3"/>
                    <a:pt x="1908" y="7"/>
                  </a:cubicBezTo>
                  <a:lnTo>
                    <a:pt x="291" y="298"/>
                  </a:lnTo>
                  <a:cubicBezTo>
                    <a:pt x="109" y="316"/>
                    <a:pt x="0" y="498"/>
                    <a:pt x="19" y="679"/>
                  </a:cubicBezTo>
                  <a:lnTo>
                    <a:pt x="164" y="1460"/>
                  </a:lnTo>
                  <a:cubicBezTo>
                    <a:pt x="196" y="1621"/>
                    <a:pt x="342" y="1739"/>
                    <a:pt x="501" y="1739"/>
                  </a:cubicBezTo>
                  <a:cubicBezTo>
                    <a:pt x="521" y="1739"/>
                    <a:pt x="542" y="1737"/>
                    <a:pt x="563" y="1733"/>
                  </a:cubicBezTo>
                  <a:lnTo>
                    <a:pt x="2162" y="1442"/>
                  </a:lnTo>
                  <a:cubicBezTo>
                    <a:pt x="2343" y="1406"/>
                    <a:pt x="2471" y="1224"/>
                    <a:pt x="2434" y="1043"/>
                  </a:cubicBezTo>
                  <a:lnTo>
                    <a:pt x="2289" y="280"/>
                  </a:lnTo>
                  <a:cubicBezTo>
                    <a:pt x="2273" y="106"/>
                    <a:pt x="2133" y="0"/>
                    <a:pt x="1977"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384;p67">
              <a:extLst>
                <a:ext uri="{FF2B5EF4-FFF2-40B4-BE49-F238E27FC236}">
                  <a16:creationId xmlns:a16="http://schemas.microsoft.com/office/drawing/2014/main" id="{D8E15BDC-0D32-4476-A22E-429DAA68EF97}"/>
                </a:ext>
              </a:extLst>
            </p:cNvPr>
            <p:cNvSpPr/>
            <p:nvPr/>
          </p:nvSpPr>
          <p:spPr>
            <a:xfrm>
              <a:off x="1119500" y="2607050"/>
              <a:ext cx="71325" cy="65850"/>
            </a:xfrm>
            <a:custGeom>
              <a:avLst/>
              <a:gdLst/>
              <a:ahLst/>
              <a:cxnLst/>
              <a:rect l="l" t="t" r="r" b="b"/>
              <a:pathLst>
                <a:path w="2853" h="2634" extrusionOk="0">
                  <a:moveTo>
                    <a:pt x="2453" y="0"/>
                  </a:moveTo>
                  <a:lnTo>
                    <a:pt x="1" y="436"/>
                  </a:lnTo>
                  <a:lnTo>
                    <a:pt x="400" y="2634"/>
                  </a:lnTo>
                  <a:lnTo>
                    <a:pt x="2852" y="2198"/>
                  </a:lnTo>
                  <a:lnTo>
                    <a:pt x="2453"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385;p67">
              <a:extLst>
                <a:ext uri="{FF2B5EF4-FFF2-40B4-BE49-F238E27FC236}">
                  <a16:creationId xmlns:a16="http://schemas.microsoft.com/office/drawing/2014/main" id="{2877BF41-F3A7-4AC9-BACA-CD2874530ACF}"/>
                </a:ext>
              </a:extLst>
            </p:cNvPr>
            <p:cNvSpPr/>
            <p:nvPr/>
          </p:nvSpPr>
          <p:spPr>
            <a:xfrm>
              <a:off x="1121325" y="2616125"/>
              <a:ext cx="62675" cy="17725"/>
            </a:xfrm>
            <a:custGeom>
              <a:avLst/>
              <a:gdLst/>
              <a:ahLst/>
              <a:cxnLst/>
              <a:rect l="l" t="t" r="r" b="b"/>
              <a:pathLst>
                <a:path w="2507" h="709" extrusionOk="0">
                  <a:moveTo>
                    <a:pt x="2452" y="1"/>
                  </a:moveTo>
                  <a:lnTo>
                    <a:pt x="0" y="436"/>
                  </a:lnTo>
                  <a:lnTo>
                    <a:pt x="37" y="709"/>
                  </a:lnTo>
                  <a:lnTo>
                    <a:pt x="2507" y="273"/>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386;p67">
              <a:extLst>
                <a:ext uri="{FF2B5EF4-FFF2-40B4-BE49-F238E27FC236}">
                  <a16:creationId xmlns:a16="http://schemas.microsoft.com/office/drawing/2014/main" id="{23D02B7A-5AB0-4699-B53A-8DD95FAC682B}"/>
                </a:ext>
              </a:extLst>
            </p:cNvPr>
            <p:cNvSpPr/>
            <p:nvPr/>
          </p:nvSpPr>
          <p:spPr>
            <a:xfrm>
              <a:off x="1123600" y="2629750"/>
              <a:ext cx="62675" cy="17725"/>
            </a:xfrm>
            <a:custGeom>
              <a:avLst/>
              <a:gdLst/>
              <a:ahLst/>
              <a:cxnLst/>
              <a:rect l="l" t="t" r="r" b="b"/>
              <a:pathLst>
                <a:path w="2507" h="709" extrusionOk="0">
                  <a:moveTo>
                    <a:pt x="2470" y="0"/>
                  </a:moveTo>
                  <a:lnTo>
                    <a:pt x="0" y="455"/>
                  </a:lnTo>
                  <a:lnTo>
                    <a:pt x="55" y="709"/>
                  </a:lnTo>
                  <a:lnTo>
                    <a:pt x="2507" y="273"/>
                  </a:lnTo>
                  <a:lnTo>
                    <a:pt x="2470"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387;p67">
              <a:extLst>
                <a:ext uri="{FF2B5EF4-FFF2-40B4-BE49-F238E27FC236}">
                  <a16:creationId xmlns:a16="http://schemas.microsoft.com/office/drawing/2014/main" id="{88A54F09-6D30-427C-B07B-22521F987FC0}"/>
                </a:ext>
              </a:extLst>
            </p:cNvPr>
            <p:cNvSpPr/>
            <p:nvPr/>
          </p:nvSpPr>
          <p:spPr>
            <a:xfrm>
              <a:off x="1125850" y="2643375"/>
              <a:ext cx="63150" cy="17725"/>
            </a:xfrm>
            <a:custGeom>
              <a:avLst/>
              <a:gdLst/>
              <a:ahLst/>
              <a:cxnLst/>
              <a:rect l="l" t="t" r="r" b="b"/>
              <a:pathLst>
                <a:path w="2526" h="709" extrusionOk="0">
                  <a:moveTo>
                    <a:pt x="2471" y="0"/>
                  </a:moveTo>
                  <a:lnTo>
                    <a:pt x="1" y="454"/>
                  </a:lnTo>
                  <a:lnTo>
                    <a:pt x="55" y="709"/>
                  </a:lnTo>
                  <a:lnTo>
                    <a:pt x="2526" y="273"/>
                  </a:lnTo>
                  <a:lnTo>
                    <a:pt x="2471"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388;p67">
              <a:extLst>
                <a:ext uri="{FF2B5EF4-FFF2-40B4-BE49-F238E27FC236}">
                  <a16:creationId xmlns:a16="http://schemas.microsoft.com/office/drawing/2014/main" id="{DF18638E-5E35-4B36-8A0A-FF8982054026}"/>
                </a:ext>
              </a:extLst>
            </p:cNvPr>
            <p:cNvSpPr/>
            <p:nvPr/>
          </p:nvSpPr>
          <p:spPr>
            <a:xfrm>
              <a:off x="1097125" y="2370075"/>
              <a:ext cx="23300" cy="19625"/>
            </a:xfrm>
            <a:custGeom>
              <a:avLst/>
              <a:gdLst/>
              <a:ahLst/>
              <a:cxnLst/>
              <a:rect l="l" t="t" r="r" b="b"/>
              <a:pathLst>
                <a:path w="932" h="785" extrusionOk="0">
                  <a:moveTo>
                    <a:pt x="438" y="0"/>
                  </a:moveTo>
                  <a:cubicBezTo>
                    <a:pt x="209" y="0"/>
                    <a:pt x="1" y="209"/>
                    <a:pt x="42" y="470"/>
                  </a:cubicBezTo>
                  <a:cubicBezTo>
                    <a:pt x="74" y="649"/>
                    <a:pt x="253" y="785"/>
                    <a:pt x="433" y="785"/>
                  </a:cubicBezTo>
                  <a:cubicBezTo>
                    <a:pt x="454" y="785"/>
                    <a:pt x="475" y="783"/>
                    <a:pt x="496" y="779"/>
                  </a:cubicBezTo>
                  <a:cubicBezTo>
                    <a:pt x="841" y="706"/>
                    <a:pt x="932" y="270"/>
                    <a:pt x="659" y="71"/>
                  </a:cubicBezTo>
                  <a:cubicBezTo>
                    <a:pt x="589" y="22"/>
                    <a:pt x="512" y="0"/>
                    <a:pt x="438"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389;p67">
              <a:extLst>
                <a:ext uri="{FF2B5EF4-FFF2-40B4-BE49-F238E27FC236}">
                  <a16:creationId xmlns:a16="http://schemas.microsoft.com/office/drawing/2014/main" id="{2C6E9C0D-D584-485B-B5B2-5425DBE3C758}"/>
                </a:ext>
              </a:extLst>
            </p:cNvPr>
            <p:cNvSpPr/>
            <p:nvPr/>
          </p:nvSpPr>
          <p:spPr>
            <a:xfrm>
              <a:off x="1091350" y="2338200"/>
              <a:ext cx="23625" cy="19400"/>
            </a:xfrm>
            <a:custGeom>
              <a:avLst/>
              <a:gdLst/>
              <a:ahLst/>
              <a:cxnLst/>
              <a:rect l="l" t="t" r="r" b="b"/>
              <a:pathLst>
                <a:path w="945" h="776" extrusionOk="0">
                  <a:moveTo>
                    <a:pt x="425" y="1"/>
                  </a:moveTo>
                  <a:cubicBezTo>
                    <a:pt x="200" y="1"/>
                    <a:pt x="1" y="198"/>
                    <a:pt x="55" y="456"/>
                  </a:cubicBezTo>
                  <a:cubicBezTo>
                    <a:pt x="86" y="642"/>
                    <a:pt x="237" y="776"/>
                    <a:pt x="417" y="776"/>
                  </a:cubicBezTo>
                  <a:cubicBezTo>
                    <a:pt x="447" y="776"/>
                    <a:pt x="478" y="772"/>
                    <a:pt x="509" y="764"/>
                  </a:cubicBezTo>
                  <a:cubicBezTo>
                    <a:pt x="836" y="710"/>
                    <a:pt x="945" y="256"/>
                    <a:pt x="654" y="74"/>
                  </a:cubicBezTo>
                  <a:cubicBezTo>
                    <a:pt x="581" y="24"/>
                    <a:pt x="501" y="1"/>
                    <a:pt x="425"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390;p67">
              <a:extLst>
                <a:ext uri="{FF2B5EF4-FFF2-40B4-BE49-F238E27FC236}">
                  <a16:creationId xmlns:a16="http://schemas.microsoft.com/office/drawing/2014/main" id="{B3F44B9D-E4C4-46A1-BA99-D54566C653B5}"/>
                </a:ext>
              </a:extLst>
            </p:cNvPr>
            <p:cNvSpPr/>
            <p:nvPr/>
          </p:nvSpPr>
          <p:spPr>
            <a:xfrm>
              <a:off x="1085425" y="2306050"/>
              <a:ext cx="23650" cy="19625"/>
            </a:xfrm>
            <a:custGeom>
              <a:avLst/>
              <a:gdLst/>
              <a:ahLst/>
              <a:cxnLst/>
              <a:rect l="l" t="t" r="r" b="b"/>
              <a:pathLst>
                <a:path w="946" h="785" extrusionOk="0">
                  <a:moveTo>
                    <a:pt x="434" y="0"/>
                  </a:moveTo>
                  <a:cubicBezTo>
                    <a:pt x="206" y="0"/>
                    <a:pt x="1" y="209"/>
                    <a:pt x="56" y="470"/>
                  </a:cubicBezTo>
                  <a:cubicBezTo>
                    <a:pt x="88" y="649"/>
                    <a:pt x="252" y="784"/>
                    <a:pt x="443" y="784"/>
                  </a:cubicBezTo>
                  <a:cubicBezTo>
                    <a:pt x="465" y="784"/>
                    <a:pt x="487" y="783"/>
                    <a:pt x="510" y="779"/>
                  </a:cubicBezTo>
                  <a:cubicBezTo>
                    <a:pt x="855" y="724"/>
                    <a:pt x="946" y="270"/>
                    <a:pt x="655" y="70"/>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391;p67">
              <a:extLst>
                <a:ext uri="{FF2B5EF4-FFF2-40B4-BE49-F238E27FC236}">
                  <a16:creationId xmlns:a16="http://schemas.microsoft.com/office/drawing/2014/main" id="{FDD5C78A-53D4-45A4-8F6F-D6D1F467C0B2}"/>
                </a:ext>
              </a:extLst>
            </p:cNvPr>
            <p:cNvSpPr/>
            <p:nvPr/>
          </p:nvSpPr>
          <p:spPr>
            <a:xfrm>
              <a:off x="1130850" y="2196100"/>
              <a:ext cx="141250" cy="475450"/>
            </a:xfrm>
            <a:custGeom>
              <a:avLst/>
              <a:gdLst/>
              <a:ahLst/>
              <a:cxnLst/>
              <a:rect l="l" t="t" r="r" b="b"/>
              <a:pathLst>
                <a:path w="5650" h="19018" extrusionOk="0">
                  <a:moveTo>
                    <a:pt x="1" y="472"/>
                  </a:moveTo>
                  <a:lnTo>
                    <a:pt x="3379" y="19018"/>
                  </a:lnTo>
                  <a:lnTo>
                    <a:pt x="5650" y="18600"/>
                  </a:lnTo>
                  <a:lnTo>
                    <a:pt x="2271" y="55"/>
                  </a:lnTo>
                  <a:lnTo>
                    <a:pt x="2235" y="0"/>
                  </a:lnTo>
                  <a:lnTo>
                    <a:pt x="37" y="400"/>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392;p67">
              <a:extLst>
                <a:ext uri="{FF2B5EF4-FFF2-40B4-BE49-F238E27FC236}">
                  <a16:creationId xmlns:a16="http://schemas.microsoft.com/office/drawing/2014/main" id="{2E703D7B-068B-400E-A359-B6F97F4BEEBB}"/>
                </a:ext>
              </a:extLst>
            </p:cNvPr>
            <p:cNvSpPr/>
            <p:nvPr/>
          </p:nvSpPr>
          <p:spPr>
            <a:xfrm>
              <a:off x="1131750" y="2161575"/>
              <a:ext cx="54975" cy="44525"/>
            </a:xfrm>
            <a:custGeom>
              <a:avLst/>
              <a:gdLst/>
              <a:ahLst/>
              <a:cxnLst/>
              <a:rect l="l" t="t" r="r" b="b"/>
              <a:pathLst>
                <a:path w="2199" h="1781" extrusionOk="0">
                  <a:moveTo>
                    <a:pt x="1218" y="1"/>
                  </a:moveTo>
                  <a:lnTo>
                    <a:pt x="419" y="146"/>
                  </a:lnTo>
                  <a:lnTo>
                    <a:pt x="1" y="1781"/>
                  </a:lnTo>
                  <a:lnTo>
                    <a:pt x="2199" y="1381"/>
                  </a:lnTo>
                  <a:lnTo>
                    <a:pt x="1218" y="1"/>
                  </a:lnTo>
                  <a:close/>
                </a:path>
              </a:pathLst>
            </a:custGeom>
            <a:solidFill>
              <a:srgbClr val="FFFFFF"/>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393;p67">
              <a:extLst>
                <a:ext uri="{FF2B5EF4-FFF2-40B4-BE49-F238E27FC236}">
                  <a16:creationId xmlns:a16="http://schemas.microsoft.com/office/drawing/2014/main" id="{F3203D0C-0C1E-45E3-A3CC-EFF74DE295DC}"/>
                </a:ext>
              </a:extLst>
            </p:cNvPr>
            <p:cNvSpPr/>
            <p:nvPr/>
          </p:nvSpPr>
          <p:spPr>
            <a:xfrm>
              <a:off x="1142200" y="2142050"/>
              <a:ext cx="20000" cy="23200"/>
            </a:xfrm>
            <a:custGeom>
              <a:avLst/>
              <a:gdLst/>
              <a:ahLst/>
              <a:cxnLst/>
              <a:rect l="l" t="t" r="r" b="b"/>
              <a:pathLst>
                <a:path w="800" h="928" extrusionOk="0">
                  <a:moveTo>
                    <a:pt x="255" y="1"/>
                  </a:moveTo>
                  <a:lnTo>
                    <a:pt x="1" y="927"/>
                  </a:lnTo>
                  <a:lnTo>
                    <a:pt x="800" y="782"/>
                  </a:lnTo>
                  <a:close/>
                </a:path>
              </a:pathLst>
            </a:custGeom>
            <a:solidFill>
              <a:srgbClr val="FDC456"/>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394;p67">
              <a:extLst>
                <a:ext uri="{FF2B5EF4-FFF2-40B4-BE49-F238E27FC236}">
                  <a16:creationId xmlns:a16="http://schemas.microsoft.com/office/drawing/2014/main" id="{657A9DE1-B772-40E3-9FA2-92210005057B}"/>
                </a:ext>
              </a:extLst>
            </p:cNvPr>
            <p:cNvSpPr/>
            <p:nvPr/>
          </p:nvSpPr>
          <p:spPr>
            <a:xfrm>
              <a:off x="1192150" y="2424050"/>
              <a:ext cx="50900" cy="198000"/>
            </a:xfrm>
            <a:custGeom>
              <a:avLst/>
              <a:gdLst/>
              <a:ahLst/>
              <a:cxnLst/>
              <a:rect l="l" t="t" r="r" b="b"/>
              <a:pathLst>
                <a:path w="2036" h="7920" extrusionOk="0">
                  <a:moveTo>
                    <a:pt x="618" y="0"/>
                  </a:moveTo>
                  <a:lnTo>
                    <a:pt x="1" y="109"/>
                  </a:lnTo>
                  <a:lnTo>
                    <a:pt x="1418" y="7920"/>
                  </a:lnTo>
                  <a:lnTo>
                    <a:pt x="2035" y="7811"/>
                  </a:lnTo>
                  <a:lnTo>
                    <a:pt x="618" y="0"/>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395;p67">
              <a:extLst>
                <a:ext uri="{FF2B5EF4-FFF2-40B4-BE49-F238E27FC236}">
                  <a16:creationId xmlns:a16="http://schemas.microsoft.com/office/drawing/2014/main" id="{F52544DC-87C7-4509-9E9B-C551597B7A9B}"/>
                </a:ext>
              </a:extLst>
            </p:cNvPr>
            <p:cNvSpPr/>
            <p:nvPr/>
          </p:nvSpPr>
          <p:spPr>
            <a:xfrm>
              <a:off x="1217575" y="2671825"/>
              <a:ext cx="62250" cy="43475"/>
            </a:xfrm>
            <a:custGeom>
              <a:avLst/>
              <a:gdLst/>
              <a:ahLst/>
              <a:cxnLst/>
              <a:rect l="l" t="t" r="r" b="b"/>
              <a:pathLst>
                <a:path w="2490" h="1739" extrusionOk="0">
                  <a:moveTo>
                    <a:pt x="1971" y="0"/>
                  </a:moveTo>
                  <a:cubicBezTo>
                    <a:pt x="1950" y="0"/>
                    <a:pt x="1929" y="2"/>
                    <a:pt x="1908" y="7"/>
                  </a:cubicBezTo>
                  <a:lnTo>
                    <a:pt x="310" y="297"/>
                  </a:lnTo>
                  <a:cubicBezTo>
                    <a:pt x="128" y="334"/>
                    <a:pt x="1" y="497"/>
                    <a:pt x="37" y="697"/>
                  </a:cubicBezTo>
                  <a:lnTo>
                    <a:pt x="183" y="1460"/>
                  </a:lnTo>
                  <a:cubicBezTo>
                    <a:pt x="215" y="1620"/>
                    <a:pt x="346" y="1738"/>
                    <a:pt x="502" y="1738"/>
                  </a:cubicBezTo>
                  <a:cubicBezTo>
                    <a:pt x="522" y="1738"/>
                    <a:pt x="543" y="1736"/>
                    <a:pt x="564" y="1732"/>
                  </a:cubicBezTo>
                  <a:lnTo>
                    <a:pt x="2181" y="1442"/>
                  </a:lnTo>
                  <a:cubicBezTo>
                    <a:pt x="2362" y="1405"/>
                    <a:pt x="2489" y="1242"/>
                    <a:pt x="2453" y="1042"/>
                  </a:cubicBezTo>
                  <a:lnTo>
                    <a:pt x="2308" y="279"/>
                  </a:lnTo>
                  <a:cubicBezTo>
                    <a:pt x="2276" y="118"/>
                    <a:pt x="2130" y="0"/>
                    <a:pt x="1971" y="0"/>
                  </a:cubicBezTo>
                  <a:close/>
                </a:path>
              </a:pathLst>
            </a:custGeom>
            <a:solidFill>
              <a:srgbClr val="EA9C35"/>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396;p67">
              <a:extLst>
                <a:ext uri="{FF2B5EF4-FFF2-40B4-BE49-F238E27FC236}">
                  <a16:creationId xmlns:a16="http://schemas.microsoft.com/office/drawing/2014/main" id="{B95CC23A-1D30-4F7F-8D0F-798736C5931B}"/>
                </a:ext>
              </a:extLst>
            </p:cNvPr>
            <p:cNvSpPr/>
            <p:nvPr/>
          </p:nvSpPr>
          <p:spPr>
            <a:xfrm>
              <a:off x="1207600" y="2630200"/>
              <a:ext cx="71325" cy="66325"/>
            </a:xfrm>
            <a:custGeom>
              <a:avLst/>
              <a:gdLst/>
              <a:ahLst/>
              <a:cxnLst/>
              <a:rect l="l" t="t" r="r" b="b"/>
              <a:pathLst>
                <a:path w="2853" h="2653" extrusionOk="0">
                  <a:moveTo>
                    <a:pt x="2452" y="1"/>
                  </a:moveTo>
                  <a:lnTo>
                    <a:pt x="0" y="455"/>
                  </a:lnTo>
                  <a:lnTo>
                    <a:pt x="400" y="2653"/>
                  </a:lnTo>
                  <a:lnTo>
                    <a:pt x="2852" y="2198"/>
                  </a:lnTo>
                  <a:lnTo>
                    <a:pt x="2452"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397;p67">
              <a:extLst>
                <a:ext uri="{FF2B5EF4-FFF2-40B4-BE49-F238E27FC236}">
                  <a16:creationId xmlns:a16="http://schemas.microsoft.com/office/drawing/2014/main" id="{B12A01F2-98F3-419B-B51A-27D92BEBB475}"/>
                </a:ext>
              </a:extLst>
            </p:cNvPr>
            <p:cNvSpPr/>
            <p:nvPr/>
          </p:nvSpPr>
          <p:spPr>
            <a:xfrm>
              <a:off x="1208950" y="263927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398;p67">
              <a:extLst>
                <a:ext uri="{FF2B5EF4-FFF2-40B4-BE49-F238E27FC236}">
                  <a16:creationId xmlns:a16="http://schemas.microsoft.com/office/drawing/2014/main" id="{A9E2D9C4-B2E7-484B-9415-A9D91A30C907}"/>
                </a:ext>
              </a:extLst>
            </p:cNvPr>
            <p:cNvSpPr/>
            <p:nvPr/>
          </p:nvSpPr>
          <p:spPr>
            <a:xfrm>
              <a:off x="1213950" y="2666525"/>
              <a:ext cx="62700" cy="18200"/>
            </a:xfrm>
            <a:custGeom>
              <a:avLst/>
              <a:gdLst/>
              <a:ahLst/>
              <a:cxnLst/>
              <a:rect l="l" t="t" r="r" b="b"/>
              <a:pathLst>
                <a:path w="2508" h="728" extrusionOk="0">
                  <a:moveTo>
                    <a:pt x="2471" y="1"/>
                  </a:moveTo>
                  <a:lnTo>
                    <a:pt x="1" y="455"/>
                  </a:lnTo>
                  <a:lnTo>
                    <a:pt x="55" y="727"/>
                  </a:lnTo>
                  <a:lnTo>
                    <a:pt x="2507" y="273"/>
                  </a:lnTo>
                  <a:lnTo>
                    <a:pt x="2471" y="1"/>
                  </a:ln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399;p67">
              <a:extLst>
                <a:ext uri="{FF2B5EF4-FFF2-40B4-BE49-F238E27FC236}">
                  <a16:creationId xmlns:a16="http://schemas.microsoft.com/office/drawing/2014/main" id="{D8112782-4638-4F05-8E55-8CEA0FFF32EA}"/>
                </a:ext>
              </a:extLst>
            </p:cNvPr>
            <p:cNvSpPr/>
            <p:nvPr/>
          </p:nvSpPr>
          <p:spPr>
            <a:xfrm>
              <a:off x="1184875" y="2393225"/>
              <a:ext cx="23650" cy="19650"/>
            </a:xfrm>
            <a:custGeom>
              <a:avLst/>
              <a:gdLst/>
              <a:ahLst/>
              <a:cxnLst/>
              <a:rect l="l" t="t" r="r" b="b"/>
              <a:pathLst>
                <a:path w="946" h="786" extrusionOk="0">
                  <a:moveTo>
                    <a:pt x="434" y="0"/>
                  </a:moveTo>
                  <a:cubicBezTo>
                    <a:pt x="205" y="0"/>
                    <a:pt x="1" y="210"/>
                    <a:pt x="56" y="470"/>
                  </a:cubicBezTo>
                  <a:cubicBezTo>
                    <a:pt x="88" y="664"/>
                    <a:pt x="248" y="785"/>
                    <a:pt x="436" y="785"/>
                  </a:cubicBezTo>
                  <a:cubicBezTo>
                    <a:pt x="460" y="785"/>
                    <a:pt x="485" y="783"/>
                    <a:pt x="510" y="779"/>
                  </a:cubicBezTo>
                  <a:cubicBezTo>
                    <a:pt x="837" y="725"/>
                    <a:pt x="946" y="271"/>
                    <a:pt x="655" y="71"/>
                  </a:cubicBezTo>
                  <a:cubicBezTo>
                    <a:pt x="584" y="22"/>
                    <a:pt x="508" y="0"/>
                    <a:pt x="434" y="0"/>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00;p67">
              <a:extLst>
                <a:ext uri="{FF2B5EF4-FFF2-40B4-BE49-F238E27FC236}">
                  <a16:creationId xmlns:a16="http://schemas.microsoft.com/office/drawing/2014/main" id="{007ED42C-680F-4892-904D-0513C2C66015}"/>
                </a:ext>
              </a:extLst>
            </p:cNvPr>
            <p:cNvSpPr/>
            <p:nvPr/>
          </p:nvSpPr>
          <p:spPr>
            <a:xfrm>
              <a:off x="1179075" y="2361450"/>
              <a:ext cx="21650" cy="19600"/>
            </a:xfrm>
            <a:custGeom>
              <a:avLst/>
              <a:gdLst/>
              <a:ahLst/>
              <a:cxnLst/>
              <a:rect l="l" t="t" r="r" b="b"/>
              <a:pathLst>
                <a:path w="866" h="784" extrusionOk="0">
                  <a:moveTo>
                    <a:pt x="436" y="1"/>
                  </a:moveTo>
                  <a:cubicBezTo>
                    <a:pt x="219" y="1"/>
                    <a:pt x="1" y="166"/>
                    <a:pt x="52" y="452"/>
                  </a:cubicBezTo>
                  <a:cubicBezTo>
                    <a:pt x="91" y="681"/>
                    <a:pt x="258" y="783"/>
                    <a:pt x="426" y="783"/>
                  </a:cubicBezTo>
                  <a:cubicBezTo>
                    <a:pt x="645" y="783"/>
                    <a:pt x="866" y="612"/>
                    <a:pt x="814" y="325"/>
                  </a:cubicBezTo>
                  <a:cubicBezTo>
                    <a:pt x="775" y="102"/>
                    <a:pt x="606" y="1"/>
                    <a:pt x="436"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01;p67">
              <a:extLst>
                <a:ext uri="{FF2B5EF4-FFF2-40B4-BE49-F238E27FC236}">
                  <a16:creationId xmlns:a16="http://schemas.microsoft.com/office/drawing/2014/main" id="{60A67C42-760B-4B37-B029-A0169A8317F6}"/>
                </a:ext>
              </a:extLst>
            </p:cNvPr>
            <p:cNvSpPr/>
            <p:nvPr/>
          </p:nvSpPr>
          <p:spPr>
            <a:xfrm>
              <a:off x="1173525" y="2329375"/>
              <a:ext cx="23650" cy="19475"/>
            </a:xfrm>
            <a:custGeom>
              <a:avLst/>
              <a:gdLst/>
              <a:ahLst/>
              <a:cxnLst/>
              <a:rect l="l" t="t" r="r" b="b"/>
              <a:pathLst>
                <a:path w="946" h="779" extrusionOk="0">
                  <a:moveTo>
                    <a:pt x="439" y="1"/>
                  </a:moveTo>
                  <a:cubicBezTo>
                    <a:pt x="208" y="1"/>
                    <a:pt x="0" y="201"/>
                    <a:pt x="56" y="463"/>
                  </a:cubicBezTo>
                  <a:cubicBezTo>
                    <a:pt x="88" y="657"/>
                    <a:pt x="248" y="778"/>
                    <a:pt x="436" y="778"/>
                  </a:cubicBezTo>
                  <a:cubicBezTo>
                    <a:pt x="460" y="778"/>
                    <a:pt x="485" y="776"/>
                    <a:pt x="510" y="772"/>
                  </a:cubicBezTo>
                  <a:cubicBezTo>
                    <a:pt x="837" y="718"/>
                    <a:pt x="946" y="264"/>
                    <a:pt x="655" y="64"/>
                  </a:cubicBezTo>
                  <a:cubicBezTo>
                    <a:pt x="586" y="21"/>
                    <a:pt x="511" y="1"/>
                    <a:pt x="439" y="1"/>
                  </a:cubicBezTo>
                  <a:close/>
                </a:path>
              </a:pathLst>
            </a:custGeom>
            <a:solidFill>
              <a:srgbClr val="3D425B"/>
            </a:solidFill>
            <a:ln>
              <a:noFill/>
            </a:ln>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6" name="Group 555">
            <a:extLst>
              <a:ext uri="{FF2B5EF4-FFF2-40B4-BE49-F238E27FC236}">
                <a16:creationId xmlns:a16="http://schemas.microsoft.com/office/drawing/2014/main" id="{4F55F862-93A8-93EB-7E8E-14A424AA608E}"/>
              </a:ext>
            </a:extLst>
          </p:cNvPr>
          <p:cNvGrpSpPr/>
          <p:nvPr/>
        </p:nvGrpSpPr>
        <p:grpSpPr>
          <a:xfrm>
            <a:off x="1219025" y="3087960"/>
            <a:ext cx="9534439" cy="2067842"/>
            <a:chOff x="1219025" y="3087960"/>
            <a:chExt cx="9534439" cy="2067842"/>
          </a:xfrm>
        </p:grpSpPr>
        <p:sp>
          <p:nvSpPr>
            <p:cNvPr id="555" name="Rectangle: Rounded Corners 554">
              <a:extLst>
                <a:ext uri="{FF2B5EF4-FFF2-40B4-BE49-F238E27FC236}">
                  <a16:creationId xmlns:a16="http://schemas.microsoft.com/office/drawing/2014/main" id="{53889F64-F4E0-CCCF-0582-88F47E47F600}"/>
                </a:ext>
              </a:extLst>
            </p:cNvPr>
            <p:cNvSpPr/>
            <p:nvPr/>
          </p:nvSpPr>
          <p:spPr>
            <a:xfrm>
              <a:off x="1930264" y="3087960"/>
              <a:ext cx="8243740"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2">
              <a:extLst>
                <a:ext uri="{FF2B5EF4-FFF2-40B4-BE49-F238E27FC236}">
                  <a16:creationId xmlns:a16="http://schemas.microsoft.com/office/drawing/2014/main" id="{7FAAF36F-8616-4C33-9C83-09FA469585C1}"/>
                </a:ext>
              </a:extLst>
            </p:cNvPr>
            <p:cNvSpPr txBox="1">
              <a:spLocks/>
            </p:cNvSpPr>
            <p:nvPr/>
          </p:nvSpPr>
          <p:spPr>
            <a:xfrm>
              <a:off x="1219025" y="3487808"/>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5400" kern="0">
                  <a:solidFill>
                    <a:srgbClr val="578CCF"/>
                  </a:solidFill>
                  <a:highlight>
                    <a:srgbClr val="FFFF00"/>
                  </a:highlight>
                  <a:latin typeface="#9Slide07 SVNA Love Of Thunder" panose="02040603050506020204" pitchFamily="18" charset="0"/>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
        <p:nvSpPr>
          <p:cNvPr id="128" name="TextBox 127">
            <a:extLst>
              <a:ext uri="{FF2B5EF4-FFF2-40B4-BE49-F238E27FC236}">
                <a16:creationId xmlns:a16="http://schemas.microsoft.com/office/drawing/2014/main" id="{6C173F6B-43AD-4E68-AFD1-4509AA94EAC9}"/>
              </a:ext>
            </a:extLst>
          </p:cNvPr>
          <p:cNvSpPr txBox="1"/>
          <p:nvPr/>
        </p:nvSpPr>
        <p:spPr>
          <a:xfrm>
            <a:off x="2121512" y="1624271"/>
            <a:ext cx="7957456" cy="1323439"/>
          </a:xfrm>
          <a:prstGeom prst="rect">
            <a:avLst/>
          </a:prstGeom>
          <a:noFill/>
        </p:spPr>
        <p:txBody>
          <a:bodyPr wrap="square">
            <a:spAutoFit/>
          </a:body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8000" b="1" kern="0" dirty="0">
                <a:solidFill>
                  <a:srgbClr val="FF0000"/>
                </a:solidFill>
                <a:latin typeface="#9Slide07 SVNA Love Of Thunder" panose="02040603050506020204" pitchFamily="18" charset="0"/>
              </a:rPr>
              <a:t>BÀI 15</a:t>
            </a:r>
            <a:endParaRPr kumimoji="0" lang="en-US" sz="8000" b="1" i="0" u="none" strike="noStrike" kern="0" cap="none" spc="0" normalizeH="0" baseline="0" noProof="0" dirty="0">
              <a:ln>
                <a:noFill/>
              </a:ln>
              <a:solidFill>
                <a:srgbClr val="FF0000"/>
              </a:solidFill>
              <a:effectLst/>
              <a:uLnTx/>
              <a:uFillTx/>
              <a:latin typeface="#9Slide07 SVNA Love Of Thunder" panose="020406030505060202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750"/>
                                        <p:tgtEl>
                                          <p:spTgt spid="128"/>
                                        </p:tgtEl>
                                      </p:cBhvr>
                                    </p:animEffect>
                                  </p:childTnLst>
                                </p:cTn>
                              </p:par>
                              <p:par>
                                <p:cTn id="8" presetID="16" presetClass="entr" presetSubtype="37" fill="hold" nodeType="withEffect">
                                  <p:stCondLst>
                                    <p:cond delay="750"/>
                                  </p:stCondLst>
                                  <p:childTnLst>
                                    <p:set>
                                      <p:cBhvr>
                                        <p:cTn id="9" dur="1" fill="hold">
                                          <p:stCondLst>
                                            <p:cond delay="0"/>
                                          </p:stCondLst>
                                        </p:cTn>
                                        <p:tgtEl>
                                          <p:spTgt spid="556"/>
                                        </p:tgtEl>
                                        <p:attrNameLst>
                                          <p:attrName>style.visibility</p:attrName>
                                        </p:attrNameLst>
                                      </p:cBhvr>
                                      <p:to>
                                        <p:strVal val="visible"/>
                                      </p:to>
                                    </p:set>
                                    <p:animEffect transition="in" filter="barn(outVertical)">
                                      <p:cBhvr>
                                        <p:cTn id="10" dur="5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216718"/>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19" name="Group 18">
            <a:extLst>
              <a:ext uri="{FF2B5EF4-FFF2-40B4-BE49-F238E27FC236}">
                <a16:creationId xmlns:a16="http://schemas.microsoft.com/office/drawing/2014/main" id="{7BBDB1BF-64F3-05FF-118B-347ED4967CDC}"/>
              </a:ext>
            </a:extLst>
          </p:cNvPr>
          <p:cNvGrpSpPr/>
          <p:nvPr/>
        </p:nvGrpSpPr>
        <p:grpSpPr>
          <a:xfrm>
            <a:off x="366486" y="1146629"/>
            <a:ext cx="11459028" cy="1182224"/>
            <a:chOff x="366486" y="1146629"/>
            <a:chExt cx="11459028" cy="1182224"/>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9"/>
              <a:ext cx="11459028" cy="1182224"/>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1069524"/>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4:</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Hãy chỉ ra sự chuyển hóa năng lượng trong các quá trình được cho trong hình </a:t>
              </a:r>
            </a:p>
          </p:txBody>
        </p:sp>
      </p:grpSp>
      <p:grpSp>
        <p:nvGrpSpPr>
          <p:cNvPr id="6" name="Group 5">
            <a:extLst>
              <a:ext uri="{FF2B5EF4-FFF2-40B4-BE49-F238E27FC236}">
                <a16:creationId xmlns:a16="http://schemas.microsoft.com/office/drawing/2014/main" id="{3F21EE6A-2FFE-7E1D-C99A-F499CD243829}"/>
              </a:ext>
            </a:extLst>
          </p:cNvPr>
          <p:cNvGrpSpPr/>
          <p:nvPr/>
        </p:nvGrpSpPr>
        <p:grpSpPr>
          <a:xfrm>
            <a:off x="410729" y="7387319"/>
            <a:ext cx="11370545" cy="4861831"/>
            <a:chOff x="410729" y="7387319"/>
            <a:chExt cx="11370545" cy="4861831"/>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19"/>
              <a:ext cx="11370545" cy="4861831"/>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7"/>
              <a:ext cx="11045372" cy="3848845"/>
            </a:xfrm>
            <a:prstGeom prst="roundRect">
              <a:avLst>
                <a:gd name="adj" fmla="val 4699"/>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3797193"/>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Trái cây tích trữ năng lượng dưới dạng hóa năng. Khi con người ăn và tiêu hóa sẽ tích trữ hóa năng. Khi con người vận động, hóa năng biến thành cơ năng. </a:t>
              </a:r>
            </a:p>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Xăng dầu tích trữ năng lượng dưới dạng hóa năng. Khi đổ xăng vào xe, xe sẽ đốt xăng biến hóa năng thành nhiệt năng. Để xe có thể chuyển động được trên đường thì xe biến nhiệt năng thành cơ năng thông qua hệ thống động cơ. </a:t>
              </a:r>
            </a:p>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Mặt trời phát ra các tia sáng chứa quang năng truyền đến Trái đất. Khi đến các lá cây, lá cây nhờ các chất diệp lục biến quang năng thành hóa năng nuôi dưỡng cây xanh.</a:t>
              </a:r>
            </a:p>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Khi bếp điện đã được cắm phích điện vào ổ điện, bếp điện sẽ biến điện năng từ nguồn điện thành nhiệt năng trên bếp để nấu chín thức ăn.</a:t>
              </a:r>
            </a:p>
          </p:txBody>
        </p:sp>
      </p:grpSp>
      <p:pic>
        <p:nvPicPr>
          <p:cNvPr id="20" name="Picture 19">
            <a:extLst>
              <a:ext uri="{FF2B5EF4-FFF2-40B4-BE49-F238E27FC236}">
                <a16:creationId xmlns:a16="http://schemas.microsoft.com/office/drawing/2014/main" id="{0481119E-A449-3908-86CB-A1DE64C7FA0F}"/>
              </a:ext>
            </a:extLst>
          </p:cNvPr>
          <p:cNvPicPr>
            <a:picLocks noChangeAspect="1"/>
          </p:cNvPicPr>
          <p:nvPr/>
        </p:nvPicPr>
        <p:blipFill rotWithShape="1">
          <a:blip r:embed="rId3"/>
          <a:srcRect b="51981"/>
          <a:stretch/>
        </p:blipFill>
        <p:spPr>
          <a:xfrm>
            <a:off x="2151251" y="2780793"/>
            <a:ext cx="8195577" cy="1748355"/>
          </a:xfrm>
          <a:prstGeom prst="rect">
            <a:avLst/>
          </a:prstGeom>
        </p:spPr>
      </p:pic>
      <p:pic>
        <p:nvPicPr>
          <p:cNvPr id="21" name="Picture 20">
            <a:extLst>
              <a:ext uri="{FF2B5EF4-FFF2-40B4-BE49-F238E27FC236}">
                <a16:creationId xmlns:a16="http://schemas.microsoft.com/office/drawing/2014/main" id="{EA714814-0103-6141-86E1-CD33511CB7E7}"/>
              </a:ext>
            </a:extLst>
          </p:cNvPr>
          <p:cNvPicPr>
            <a:picLocks noChangeAspect="1"/>
          </p:cNvPicPr>
          <p:nvPr/>
        </p:nvPicPr>
        <p:blipFill rotWithShape="1">
          <a:blip r:embed="rId3"/>
          <a:srcRect t="48684" b="3297"/>
          <a:stretch/>
        </p:blipFill>
        <p:spPr>
          <a:xfrm>
            <a:off x="2151254" y="4529148"/>
            <a:ext cx="8195573" cy="1748355"/>
          </a:xfrm>
          <a:prstGeom prst="rect">
            <a:avLst/>
          </a:prstGeom>
        </p:spPr>
      </p:pic>
    </p:spTree>
    <p:extLst>
      <p:ext uri="{BB962C8B-B14F-4D97-AF65-F5344CB8AC3E}">
        <p14:creationId xmlns:p14="http://schemas.microsoft.com/office/powerpoint/2010/main" val="1085800777"/>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3468914"/>
            <a:ext cx="11842293" cy="10326914"/>
          </a:xfrm>
          <a:prstGeom prst="roundRect">
            <a:avLst>
              <a:gd name="adj" fmla="val 2850"/>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3473245"/>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19" name="Group 18">
            <a:extLst>
              <a:ext uri="{FF2B5EF4-FFF2-40B4-BE49-F238E27FC236}">
                <a16:creationId xmlns:a16="http://schemas.microsoft.com/office/drawing/2014/main" id="{7BBDB1BF-64F3-05FF-118B-347ED4967CDC}"/>
              </a:ext>
            </a:extLst>
          </p:cNvPr>
          <p:cNvGrpSpPr/>
          <p:nvPr/>
        </p:nvGrpSpPr>
        <p:grpSpPr>
          <a:xfrm>
            <a:off x="366486" y="-1864664"/>
            <a:ext cx="11459028" cy="1182224"/>
            <a:chOff x="366486" y="1146629"/>
            <a:chExt cx="11459028" cy="1182224"/>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9"/>
              <a:ext cx="11459028" cy="1182224"/>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1069524"/>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4:</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Hãy chỉ ra sự chuyển hóa năng lượng trong các quá trình được cho trong hình </a:t>
              </a:r>
            </a:p>
          </p:txBody>
        </p:sp>
      </p:grpSp>
      <p:grpSp>
        <p:nvGrpSpPr>
          <p:cNvPr id="6" name="Group 5">
            <a:extLst>
              <a:ext uri="{FF2B5EF4-FFF2-40B4-BE49-F238E27FC236}">
                <a16:creationId xmlns:a16="http://schemas.microsoft.com/office/drawing/2014/main" id="{3F21EE6A-2FFE-7E1D-C99A-F499CD243829}"/>
              </a:ext>
            </a:extLst>
          </p:cNvPr>
          <p:cNvGrpSpPr/>
          <p:nvPr/>
        </p:nvGrpSpPr>
        <p:grpSpPr>
          <a:xfrm>
            <a:off x="410729" y="1837808"/>
            <a:ext cx="11370545" cy="4861831"/>
            <a:chOff x="410729" y="7387319"/>
            <a:chExt cx="11370545" cy="4861831"/>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19"/>
              <a:ext cx="11370545" cy="4861831"/>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7"/>
              <a:ext cx="11045372" cy="3848845"/>
            </a:xfrm>
            <a:prstGeom prst="roundRect">
              <a:avLst>
                <a:gd name="adj" fmla="val 4699"/>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3797193"/>
            </a:xfrm>
            <a:prstGeom prst="rect">
              <a:avLst/>
            </a:prstGeom>
            <a:noFill/>
          </p:spPr>
          <p:txBody>
            <a:bodyPr wrap="square">
              <a:spAutoFit/>
            </a:bodyPr>
            <a:lstStyle/>
            <a:p>
              <a:pPr algn="just">
                <a:lnSpc>
                  <a:spcPct val="150000"/>
                </a:lnSpc>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Trái cây tích trữ năng lượng dưới dạng hóa năng. Khi con người ăn và tiêu hóa sẽ tích trữ hóa năng. Khi con người vận động, hóa năng biến thành cơ năng. </a:t>
              </a:r>
            </a:p>
            <a:p>
              <a:pPr algn="just">
                <a:lnSpc>
                  <a:spcPct val="150000"/>
                </a:lnSpc>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Xăng dầu tích trữ năng lượng dưới dạng hóa năng. Khi đổ xăng vào xe, xe sẽ đốt xăng biến hóa năng thành nhiệt năng. Để xe có thể chuyển động được trên đường thì xe biến nhiệt năng thành cơ năng thông qua hệ thống động cơ. </a:t>
              </a:r>
            </a:p>
            <a:p>
              <a:pPr algn="just">
                <a:lnSpc>
                  <a:spcPct val="150000"/>
                </a:lnSpc>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Mặt trời phát ra các tia sáng chứa quang năng truyền đến Trái đất. Khi đến các lá cây, lá cây nhờ các chất diệp lục biến quang năng thành hóa năng nuôi dưỡng cây xanh.</a:t>
              </a:r>
            </a:p>
            <a:p>
              <a:pPr algn="just">
                <a:lnSpc>
                  <a:spcPct val="150000"/>
                </a:lnSpc>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Khi bếp điện đã được cắm phích điện vào ổ điện, bếp điện sẽ biến điện năng từ nguồn điện thành nhiệt năng trên bếp để nấu chín thức ăn.</a:t>
              </a:r>
            </a:p>
          </p:txBody>
        </p:sp>
      </p:grpSp>
      <p:pic>
        <p:nvPicPr>
          <p:cNvPr id="5" name="Picture 4">
            <a:extLst>
              <a:ext uri="{FF2B5EF4-FFF2-40B4-BE49-F238E27FC236}">
                <a16:creationId xmlns:a16="http://schemas.microsoft.com/office/drawing/2014/main" id="{3B0C718C-F04C-92CE-A7B3-5FDC127AAAB0}"/>
              </a:ext>
            </a:extLst>
          </p:cNvPr>
          <p:cNvPicPr>
            <a:picLocks noChangeAspect="1"/>
          </p:cNvPicPr>
          <p:nvPr/>
        </p:nvPicPr>
        <p:blipFill rotWithShape="1">
          <a:blip r:embed="rId3"/>
          <a:srcRect b="51981"/>
          <a:stretch/>
        </p:blipFill>
        <p:spPr>
          <a:xfrm>
            <a:off x="432416" y="308205"/>
            <a:ext cx="5572236" cy="1188720"/>
          </a:xfrm>
          <a:prstGeom prst="rect">
            <a:avLst/>
          </a:prstGeom>
        </p:spPr>
      </p:pic>
      <p:pic>
        <p:nvPicPr>
          <p:cNvPr id="3" name="Picture 2">
            <a:extLst>
              <a:ext uri="{FF2B5EF4-FFF2-40B4-BE49-F238E27FC236}">
                <a16:creationId xmlns:a16="http://schemas.microsoft.com/office/drawing/2014/main" id="{52118953-73D6-E7FD-7ACA-01DF42C335B9}"/>
              </a:ext>
            </a:extLst>
          </p:cNvPr>
          <p:cNvPicPr>
            <a:picLocks noChangeAspect="1"/>
          </p:cNvPicPr>
          <p:nvPr/>
        </p:nvPicPr>
        <p:blipFill rotWithShape="1">
          <a:blip r:embed="rId3"/>
          <a:srcRect t="48684" b="3297"/>
          <a:stretch/>
        </p:blipFill>
        <p:spPr>
          <a:xfrm>
            <a:off x="6230306" y="308205"/>
            <a:ext cx="5572233" cy="1188720"/>
          </a:xfrm>
          <a:prstGeom prst="rect">
            <a:avLst/>
          </a:prstGeom>
        </p:spPr>
      </p:pic>
    </p:spTree>
    <p:extLst>
      <p:ext uri="{BB962C8B-B14F-4D97-AF65-F5344CB8AC3E}">
        <p14:creationId xmlns:p14="http://schemas.microsoft.com/office/powerpoint/2010/main" val="407156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216718"/>
            <a:ext cx="11842293" cy="6415063"/>
          </a:xfrm>
          <a:prstGeom prst="roundRect">
            <a:avLst>
              <a:gd name="adj" fmla="val 4718"/>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216718"/>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19" name="Group 18">
            <a:extLst>
              <a:ext uri="{FF2B5EF4-FFF2-40B4-BE49-F238E27FC236}">
                <a16:creationId xmlns:a16="http://schemas.microsoft.com/office/drawing/2014/main" id="{7BBDB1BF-64F3-05FF-118B-347ED4967CDC}"/>
              </a:ext>
            </a:extLst>
          </p:cNvPr>
          <p:cNvGrpSpPr/>
          <p:nvPr/>
        </p:nvGrpSpPr>
        <p:grpSpPr>
          <a:xfrm>
            <a:off x="366486" y="1146629"/>
            <a:ext cx="11459028" cy="2458848"/>
            <a:chOff x="366486" y="1146629"/>
            <a:chExt cx="11459028" cy="2458848"/>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9"/>
              <a:ext cx="11459028" cy="2458848"/>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2454518"/>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5:</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Hãy chỉ ra sự chuyển hóa năng lượng trong các quá trình được cho trong hình</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Một người sơn tường đứng trên một cái thang bất ngờ người thợ sơn làm con lăn rơi thẳng đứng xuống sàn. Biết khoảng cách từ nơi con lăn bắt đầu rơi trên sàn là 2 m và con lăn có khối lượng là 200 gam. Tìm công của trọng lực tác dụng lên con lăn trong suốt qua trình rơi.</a:t>
              </a:r>
            </a:p>
          </p:txBody>
        </p:sp>
      </p:grpSp>
      <p:grpSp>
        <p:nvGrpSpPr>
          <p:cNvPr id="6" name="Group 5">
            <a:extLst>
              <a:ext uri="{FF2B5EF4-FFF2-40B4-BE49-F238E27FC236}">
                <a16:creationId xmlns:a16="http://schemas.microsoft.com/office/drawing/2014/main" id="{3F21EE6A-2FFE-7E1D-C99A-F499CD243829}"/>
              </a:ext>
            </a:extLst>
          </p:cNvPr>
          <p:cNvGrpSpPr/>
          <p:nvPr/>
        </p:nvGrpSpPr>
        <p:grpSpPr>
          <a:xfrm>
            <a:off x="410729" y="7387320"/>
            <a:ext cx="11370545" cy="4147456"/>
            <a:chOff x="410729" y="7387320"/>
            <a:chExt cx="11370545" cy="4147456"/>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20"/>
              <a:ext cx="11370545" cy="4147456"/>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7"/>
              <a:ext cx="11045372" cy="3092153"/>
            </a:xfrm>
            <a:prstGeom prst="roundRect">
              <a:avLst>
                <a:gd name="adj" fmla="val 4699"/>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2966197"/>
            </a:xfrm>
            <a:prstGeom prst="rect">
              <a:avLst/>
            </a:prstGeom>
            <a:noFill/>
          </p:spPr>
          <p:txBody>
            <a:bodyPr wrap="square">
              <a:spAutoFit/>
            </a:bodyPr>
            <a:lstStyle/>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Áp dụng công thức tính công </a:t>
              </a:r>
              <a:r>
                <a:rPr lang="vi-VN">
                  <a:solidFill>
                    <a:srgbClr val="FF0000"/>
                  </a:solidFill>
                  <a:latin typeface="#9Slide03 Arima Madurai Black" panose="00000A00000000000000" pitchFamily="2" charset="0"/>
                  <a:cs typeface="#9Slide03 Arima Madurai Black" panose="00000A00000000000000" pitchFamily="2" charset="0"/>
                </a:rPr>
                <a:t>A = F.d.cos</a:t>
              </a:r>
              <a:r>
                <a:rPr lang="el-GR">
                  <a:solidFill>
                    <a:srgbClr val="FF0000"/>
                  </a:solidFill>
                  <a:latin typeface="#9Slide03 Arima Madurai Black" panose="00000A00000000000000" pitchFamily="2" charset="0"/>
                  <a:cs typeface="#9Slide03 Arima Madurai Black" panose="00000A00000000000000" pitchFamily="2" charset="0"/>
                </a:rPr>
                <a:t>θ. </a:t>
              </a:r>
            </a:p>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Trong trường hợp này,</a:t>
              </a:r>
              <a:r>
                <a:rPr lang="en-US">
                  <a:solidFill>
                    <a:schemeClr val="tx1">
                      <a:lumMod val="50000"/>
                    </a:schemeClr>
                  </a:solidFill>
                  <a:latin typeface="#9Slide03 Arima Madurai Black" panose="00000A00000000000000" pitchFamily="2" charset="0"/>
                  <a:cs typeface="#9Slide03 Arima Madurai Black" panose="00000A00000000000000" pitchFamily="2" charset="0"/>
                </a:rPr>
                <a:t>:</a:t>
              </a:r>
              <a:endParaRPr lang="vi-VN">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50000"/>
                </a:lnSpc>
                <a:buFont typeface="Wingdings" panose="05000000000000000000" pitchFamily="2" charset="2"/>
                <a:buChar char="q"/>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Lực tác dụng lên con lăn chính là trọng lực hay chính là trọng lượng của nó </a:t>
              </a:r>
              <a:r>
                <a:rPr lang="vi-VN">
                  <a:solidFill>
                    <a:srgbClr val="FF0000"/>
                  </a:solidFill>
                  <a:latin typeface="#9Slide03 Arima Madurai Black" panose="00000A00000000000000" pitchFamily="2" charset="0"/>
                  <a:cs typeface="#9Slide03 Arima Madurai Black" panose="00000A00000000000000" pitchFamily="2" charset="0"/>
                </a:rPr>
                <a:t>F = mg</a:t>
              </a:r>
            </a:p>
            <a:p>
              <a:pPr marL="342900" indent="-342900" algn="just">
                <a:lnSpc>
                  <a:spcPct val="150000"/>
                </a:lnSpc>
                <a:buFont typeface="Wingdings" panose="05000000000000000000" pitchFamily="2" charset="2"/>
                <a:buChar char="q"/>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Độ dịch chuyển d chính là khoảng cách từ nơi con lăn bắt đầu rơi đến sàn nhà </a:t>
              </a:r>
              <a:r>
                <a:rPr lang="vi-VN">
                  <a:solidFill>
                    <a:srgbClr val="FF0000"/>
                  </a:solidFill>
                  <a:latin typeface="#9Slide03 Arima Madurai Black" panose="00000A00000000000000" pitchFamily="2" charset="0"/>
                  <a:cs typeface="#9Slide03 Arima Madurai Black" panose="00000A00000000000000" pitchFamily="2" charset="0"/>
                </a:rPr>
                <a:t>d = 2 m.</a:t>
              </a:r>
            </a:p>
            <a:p>
              <a:pPr marL="342900" indent="-342900" algn="just">
                <a:lnSpc>
                  <a:spcPct val="150000"/>
                </a:lnSpc>
                <a:buFont typeface="Wingdings" panose="05000000000000000000" pitchFamily="2" charset="2"/>
                <a:buChar char="q"/>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Góc hợp bởi vec tơ lực tác dụng và vectơ độ dịch chuyển </a:t>
              </a:r>
              <a:r>
                <a:rPr lang="el-GR">
                  <a:solidFill>
                    <a:srgbClr val="FF0000"/>
                  </a:solidFill>
                  <a:latin typeface="#9Slide03 Arima Madurai Black" panose="00000A00000000000000" pitchFamily="2" charset="0"/>
                  <a:cs typeface="#9Slide03 Arima Madurai Black" panose="00000A00000000000000" pitchFamily="2" charset="0"/>
                </a:rPr>
                <a:t>θ =</a:t>
              </a:r>
              <a:r>
                <a:rPr lang="en-US">
                  <a:solidFill>
                    <a:srgbClr val="FF0000"/>
                  </a:solidFill>
                  <a:latin typeface="#9Slide03 Arima Madurai Black" panose="00000A00000000000000" pitchFamily="2" charset="0"/>
                  <a:cs typeface="#9Slide03 Arima Madurai Black" panose="00000A00000000000000" pitchFamily="2" charset="0"/>
                </a:rPr>
                <a:t> 0</a:t>
              </a:r>
              <a:r>
                <a:rPr lang="en-US" baseline="30000">
                  <a:solidFill>
                    <a:srgbClr val="FF0000"/>
                  </a:solidFill>
                  <a:latin typeface="#9Slide03 Arima Madurai Black" panose="00000A00000000000000" pitchFamily="2" charset="0"/>
                  <a:cs typeface="#9Slide03 Arima Madurai Black" panose="00000A00000000000000" pitchFamily="2" charset="0"/>
                </a:rPr>
                <a:t>0</a:t>
              </a:r>
              <a:r>
                <a:rPr lang="vi-VN">
                  <a:solidFill>
                    <a:srgbClr val="FF0000"/>
                  </a:solidFill>
                  <a:latin typeface="#9Slide03 Arima Madurai Black" panose="00000A00000000000000" pitchFamily="2" charset="0"/>
                  <a:cs typeface="#9Slide03 Arima Madurai Black" panose="00000A00000000000000" pitchFamily="2" charset="0"/>
                </a:rPr>
                <a:t>.</a:t>
              </a:r>
            </a:p>
            <a:p>
              <a:pPr marL="342900" indent="-342900" algn="just">
                <a:lnSpc>
                  <a:spcPct val="150000"/>
                </a:lnSpc>
                <a:buFont typeface="Wingdings" panose="05000000000000000000" pitchFamily="2" charset="2"/>
                <a:buChar char="Ø"/>
              </a:pPr>
              <a:r>
                <a:rPr lang="vi-VN">
                  <a:solidFill>
                    <a:schemeClr val="tx1">
                      <a:lumMod val="50000"/>
                    </a:schemeClr>
                  </a:solidFill>
                  <a:latin typeface="#9Slide03 Arima Madurai Black" panose="00000A00000000000000" pitchFamily="2" charset="0"/>
                  <a:cs typeface="#9Slide03 Arima Madurai Black" panose="00000A00000000000000" pitchFamily="2" charset="0"/>
                </a:rPr>
                <a:t>Công của trọng lực tác dụng lên con lăn trong quá trình nó rơi xuống là:</a:t>
              </a:r>
            </a:p>
            <a:p>
              <a:pPr algn="ctr">
                <a:lnSpc>
                  <a:spcPct val="150000"/>
                </a:lnSpc>
              </a:pPr>
              <a:r>
                <a:rPr lang="en-US">
                  <a:solidFill>
                    <a:srgbClr val="FF0000"/>
                  </a:solidFill>
                  <a:highlight>
                    <a:srgbClr val="FFFF00"/>
                  </a:highlight>
                  <a:latin typeface="#9Slide03 Arima Madurai Black" panose="00000A00000000000000" pitchFamily="2" charset="0"/>
                  <a:cs typeface="#9Slide03 Arima Madurai Black" panose="00000A00000000000000" pitchFamily="2" charset="0"/>
                </a:rPr>
                <a:t>A</a:t>
              </a:r>
              <a:r>
                <a:rPr lang="en-US" baseline="-25000">
                  <a:solidFill>
                    <a:srgbClr val="FF0000"/>
                  </a:solidFill>
                  <a:highlight>
                    <a:srgbClr val="FFFF00"/>
                  </a:highlight>
                  <a:latin typeface="#9Slide03 Arima Madurai Black" panose="00000A00000000000000" pitchFamily="2" charset="0"/>
                  <a:cs typeface="#9Slide03 Arima Madurai Black" panose="00000A00000000000000" pitchFamily="2" charset="0"/>
                </a:rPr>
                <a:t>p</a:t>
              </a:r>
              <a:r>
                <a:rPr lang="vi-VN">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vi-VN">
                  <a:solidFill>
                    <a:srgbClr val="FF0000"/>
                  </a:solidFill>
                  <a:highlight>
                    <a:srgbClr val="FFFF00"/>
                  </a:highlight>
                  <a:latin typeface="#9Slide03 Arima Madurai Black" panose="00000A00000000000000" pitchFamily="2" charset="0"/>
                  <a:cs typeface="#9Slide03 Arima Madurai Black" panose="00000A00000000000000" pitchFamily="2" charset="0"/>
                </a:rPr>
                <a:t>m.g.d.cos</a:t>
              </a:r>
              <a:r>
                <a:rPr lang="en-US">
                  <a:solidFill>
                    <a:srgbClr val="FF0000"/>
                  </a:solidFill>
                  <a:highlight>
                    <a:srgbClr val="FFFF00"/>
                  </a:highlight>
                  <a:latin typeface="#9Slide03 Arima Madurai Black" panose="00000A00000000000000" pitchFamily="2" charset="0"/>
                  <a:cs typeface="#9Slide03 Arima Madurai Black" panose="00000A00000000000000" pitchFamily="2" charset="0"/>
                </a:rPr>
                <a:t>0</a:t>
              </a:r>
              <a:r>
                <a:rPr lang="en-US" baseline="30000">
                  <a:solidFill>
                    <a:srgbClr val="FF0000"/>
                  </a:solidFill>
                  <a:highlight>
                    <a:srgbClr val="FFFF00"/>
                  </a:highlight>
                  <a:latin typeface="#9Slide03 Arima Madurai Black" panose="00000A00000000000000" pitchFamily="2" charset="0"/>
                  <a:cs typeface="#9Slide03 Arima Madurai Black" panose="00000A00000000000000" pitchFamily="2" charset="0"/>
                </a:rPr>
                <a:t>0</a:t>
              </a:r>
              <a:r>
                <a:rPr lang="vi-VN">
                  <a:solidFill>
                    <a:srgbClr val="FF0000"/>
                  </a:solidFill>
                  <a:highlight>
                    <a:srgbClr val="FFFF00"/>
                  </a:highlight>
                  <a:latin typeface="#9Slide03 Arima Madurai Black" panose="00000A00000000000000" pitchFamily="2" charset="0"/>
                  <a:cs typeface="#9Slide03 Arima Madurai Black" panose="00000A00000000000000" pitchFamily="2" charset="0"/>
                </a:rPr>
                <a:t>=0,2.9,8.2.1= 3,92 J</a:t>
              </a:r>
            </a:p>
          </p:txBody>
        </p:sp>
      </p:grpSp>
      <p:pic>
        <p:nvPicPr>
          <p:cNvPr id="10242" name="Picture 2" descr="Painting GIF | Gfycat">
            <a:extLst>
              <a:ext uri="{FF2B5EF4-FFF2-40B4-BE49-F238E27FC236}">
                <a16:creationId xmlns:a16="http://schemas.microsoft.com/office/drawing/2014/main" id="{3CCB9A00-394E-9890-D234-A04457033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711" y="3779320"/>
            <a:ext cx="5791201"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88420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8413675-9EF5-B12D-2DC5-EB4614E0C28C}"/>
              </a:ext>
            </a:extLst>
          </p:cNvPr>
          <p:cNvSpPr/>
          <p:nvPr/>
        </p:nvSpPr>
        <p:spPr>
          <a:xfrm>
            <a:off x="185900" y="-3875314"/>
            <a:ext cx="11842293" cy="10712394"/>
          </a:xfrm>
          <a:prstGeom prst="roundRect">
            <a:avLst>
              <a:gd name="adj" fmla="val 2646"/>
            </a:avLst>
          </a:prstGeom>
          <a:solidFill>
            <a:srgbClr val="F6FCFA"/>
          </a:solidFill>
          <a:ln w="3810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092CDBB-DBD2-E799-7CA8-CACA072852B9}"/>
              </a:ext>
            </a:extLst>
          </p:cNvPr>
          <p:cNvGrpSpPr/>
          <p:nvPr/>
        </p:nvGrpSpPr>
        <p:grpSpPr>
          <a:xfrm>
            <a:off x="3452106" y="-3879645"/>
            <a:ext cx="5326832" cy="719534"/>
            <a:chOff x="3729307" y="216718"/>
            <a:chExt cx="5001986" cy="719534"/>
          </a:xfrm>
        </p:grpSpPr>
        <p:sp>
          <p:nvSpPr>
            <p:cNvPr id="11" name="Freeform: Shape 10">
              <a:extLst>
                <a:ext uri="{FF2B5EF4-FFF2-40B4-BE49-F238E27FC236}">
                  <a16:creationId xmlns:a16="http://schemas.microsoft.com/office/drawing/2014/main" id="{774E73F7-3156-2DB3-70F8-4D69A49F91C9}"/>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id="{78714008-B30A-4D38-B352-9B20AABE9E02}"/>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LUYỆN TẬP</a:t>
              </a:r>
            </a:p>
          </p:txBody>
        </p:sp>
      </p:grpSp>
      <p:grpSp>
        <p:nvGrpSpPr>
          <p:cNvPr id="19" name="Group 18">
            <a:extLst>
              <a:ext uri="{FF2B5EF4-FFF2-40B4-BE49-F238E27FC236}">
                <a16:creationId xmlns:a16="http://schemas.microsoft.com/office/drawing/2014/main" id="{7BBDB1BF-64F3-05FF-118B-347ED4967CDC}"/>
              </a:ext>
            </a:extLst>
          </p:cNvPr>
          <p:cNvGrpSpPr/>
          <p:nvPr/>
        </p:nvGrpSpPr>
        <p:grpSpPr>
          <a:xfrm>
            <a:off x="366486" y="-2981937"/>
            <a:ext cx="11459028" cy="2458848"/>
            <a:chOff x="366486" y="1146629"/>
            <a:chExt cx="11459028" cy="2458848"/>
          </a:xfrm>
        </p:grpSpPr>
        <p:sp>
          <p:nvSpPr>
            <p:cNvPr id="2" name="Rectangle: Rounded Corners 1">
              <a:extLst>
                <a:ext uri="{FF2B5EF4-FFF2-40B4-BE49-F238E27FC236}">
                  <a16:creationId xmlns:a16="http://schemas.microsoft.com/office/drawing/2014/main" id="{CAE79633-DA53-E1B7-3601-8132566AC527}"/>
                </a:ext>
              </a:extLst>
            </p:cNvPr>
            <p:cNvSpPr/>
            <p:nvPr/>
          </p:nvSpPr>
          <p:spPr>
            <a:xfrm>
              <a:off x="366486" y="1146629"/>
              <a:ext cx="11459028" cy="2458848"/>
            </a:xfrm>
            <a:prstGeom prst="roundRect">
              <a:avLst>
                <a:gd name="adj" fmla="val 6424"/>
              </a:avLst>
            </a:prstGeom>
            <a:solidFill>
              <a:srgbClr val="FFFFFF"/>
            </a:solidFill>
            <a:ln w="19050">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0DC245-3541-0F0D-7BF3-5E591632DC43}"/>
                </a:ext>
              </a:extLst>
            </p:cNvPr>
            <p:cNvSpPr txBox="1"/>
            <p:nvPr/>
          </p:nvSpPr>
          <p:spPr>
            <a:xfrm>
              <a:off x="580570" y="1150959"/>
              <a:ext cx="11200703" cy="2454518"/>
            </a:xfrm>
            <a:prstGeom prst="rect">
              <a:avLst/>
            </a:prstGeom>
            <a:noFill/>
          </p:spPr>
          <p:txBody>
            <a:bodyPr wrap="square" rtlCol="0">
              <a:spAutoFit/>
            </a:bodyPr>
            <a:lstStyle/>
            <a:p>
              <a:pPr>
                <a:lnSpc>
                  <a:spcPct val="150000"/>
                </a:lnSpc>
              </a:pPr>
              <a:r>
                <a:rPr lang="en-US" sz="2400">
                  <a:solidFill>
                    <a:srgbClr val="FF0000"/>
                  </a:solidFill>
                  <a:latin typeface="#9Slide03 Arima Madurai Black" panose="00000A00000000000000" pitchFamily="2" charset="0"/>
                  <a:cs typeface="#9Slide03 Arima Madurai Black" panose="00000A00000000000000" pitchFamily="2" charset="0"/>
                </a:rPr>
                <a:t>Câu 5:</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Hãy chỉ ra sự chuyển hóa năng lượng trong các quá trình được cho trong hình</a:t>
              </a:r>
              <a:endParaRPr lang="en-US" sz="2000">
                <a:solidFill>
                  <a:schemeClr val="tx1">
                    <a:lumMod val="50000"/>
                  </a:schemeClr>
                </a:solidFill>
                <a:latin typeface="#9Slide03 Arima Madurai Black" panose="00000A00000000000000" pitchFamily="2" charset="0"/>
                <a:cs typeface="#9Slide03 Arima Madurai Black" panose="00000A00000000000000" pitchFamily="2" charset="0"/>
              </a:endParaRPr>
            </a:p>
            <a:p>
              <a:pPr>
                <a:lnSpc>
                  <a:spcPct val="150000"/>
                </a:lnSpc>
              </a:pPr>
              <a:r>
                <a:rPr lang="vi-VN" sz="2000">
                  <a:solidFill>
                    <a:schemeClr val="tx1">
                      <a:lumMod val="50000"/>
                    </a:schemeClr>
                  </a:solidFill>
                  <a:latin typeface="#9Slide03 Arima Madurai Black" panose="00000A00000000000000" pitchFamily="2" charset="0"/>
                  <a:cs typeface="#9Slide03 Arima Madurai Black" panose="00000A00000000000000" pitchFamily="2" charset="0"/>
                </a:rPr>
                <a:t> Một người sơn tường đứng trên một cái thang bất ngờ người thợ sơn làm con lăn rơi thẳng đứng xuống sàn. Biết khoảng cách từ nơi con lăn bắt đầu rơi trên sàn là 2 m và con lăn có khối lượng là 200 gam. Tìm công của trọng lực tác dụng lên con lăn trong suốt qua trình rơi.</a:t>
              </a:r>
            </a:p>
          </p:txBody>
        </p:sp>
      </p:grpSp>
      <p:grpSp>
        <p:nvGrpSpPr>
          <p:cNvPr id="6" name="Group 5">
            <a:extLst>
              <a:ext uri="{FF2B5EF4-FFF2-40B4-BE49-F238E27FC236}">
                <a16:creationId xmlns:a16="http://schemas.microsoft.com/office/drawing/2014/main" id="{3F21EE6A-2FFE-7E1D-C99A-F499CD243829}"/>
              </a:ext>
            </a:extLst>
          </p:cNvPr>
          <p:cNvGrpSpPr/>
          <p:nvPr/>
        </p:nvGrpSpPr>
        <p:grpSpPr>
          <a:xfrm>
            <a:off x="410729" y="2452462"/>
            <a:ext cx="11370545" cy="4147456"/>
            <a:chOff x="410729" y="7387320"/>
            <a:chExt cx="11370545" cy="4147456"/>
          </a:xfrm>
        </p:grpSpPr>
        <p:sp>
          <p:nvSpPr>
            <p:cNvPr id="8" name="Rectangle: Rounded Corners 7">
              <a:extLst>
                <a:ext uri="{FF2B5EF4-FFF2-40B4-BE49-F238E27FC236}">
                  <a16:creationId xmlns:a16="http://schemas.microsoft.com/office/drawing/2014/main" id="{E962EE85-67DB-06DF-A1B6-807D080AE436}"/>
                </a:ext>
              </a:extLst>
            </p:cNvPr>
            <p:cNvSpPr/>
            <p:nvPr/>
          </p:nvSpPr>
          <p:spPr>
            <a:xfrm>
              <a:off x="410729" y="7387320"/>
              <a:ext cx="11370545" cy="4147456"/>
            </a:xfrm>
            <a:prstGeom prst="roundRect">
              <a:avLst>
                <a:gd name="adj" fmla="val 5339"/>
              </a:avLst>
            </a:prstGeom>
            <a:solidFill>
              <a:srgbClr val="F7FEE7"/>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F4F7E8E-1938-0CF8-A1F3-C1E2B1AAFAE1}"/>
                </a:ext>
              </a:extLst>
            </p:cNvPr>
            <p:cNvSpPr/>
            <p:nvPr/>
          </p:nvSpPr>
          <p:spPr>
            <a:xfrm>
              <a:off x="550002" y="8280697"/>
              <a:ext cx="11045372" cy="3092153"/>
            </a:xfrm>
            <a:prstGeom prst="roundRect">
              <a:avLst>
                <a:gd name="adj" fmla="val 4699"/>
              </a:avLst>
            </a:prstGeom>
            <a:solidFill>
              <a:srgbClr val="FFFFFF"/>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67B4E08-7DB0-BCB9-71C2-A8164A2F65E1}"/>
                </a:ext>
              </a:extLst>
            </p:cNvPr>
            <p:cNvGrpSpPr/>
            <p:nvPr/>
          </p:nvGrpSpPr>
          <p:grpSpPr>
            <a:xfrm>
              <a:off x="3604506" y="7387320"/>
              <a:ext cx="5326832" cy="719534"/>
              <a:chOff x="3729307" y="216718"/>
              <a:chExt cx="5001986" cy="719534"/>
            </a:xfrm>
          </p:grpSpPr>
          <p:sp>
            <p:nvSpPr>
              <p:cNvPr id="16" name="Freeform: Shape 15">
                <a:extLst>
                  <a:ext uri="{FF2B5EF4-FFF2-40B4-BE49-F238E27FC236}">
                    <a16:creationId xmlns:a16="http://schemas.microsoft.com/office/drawing/2014/main" id="{15772AD6-D1CD-622C-4335-0D4BF7CDA0F3}"/>
                  </a:ext>
                </a:extLst>
              </p:cNvPr>
              <p:cNvSpPr/>
              <p:nvPr/>
            </p:nvSpPr>
            <p:spPr>
              <a:xfrm>
                <a:off x="3729307" y="216718"/>
                <a:ext cx="4994866" cy="719534"/>
              </a:xfrm>
              <a:custGeom>
                <a:avLst/>
                <a:gdLst>
                  <a:gd name="connsiteX0" fmla="*/ 0 w 5245480"/>
                  <a:gd name="connsiteY0" fmla="*/ 0 h 943491"/>
                  <a:gd name="connsiteX1" fmla="*/ 5245480 w 5245480"/>
                  <a:gd name="connsiteY1" fmla="*/ 0 h 943491"/>
                  <a:gd name="connsiteX2" fmla="*/ 5245480 w 5245480"/>
                  <a:gd name="connsiteY2" fmla="*/ 676389 h 943491"/>
                  <a:gd name="connsiteX3" fmla="*/ 4978378 w 5245480"/>
                  <a:gd name="connsiteY3" fmla="*/ 943491 h 943491"/>
                  <a:gd name="connsiteX4" fmla="*/ 267102 w 5245480"/>
                  <a:gd name="connsiteY4" fmla="*/ 943491 h 943491"/>
                  <a:gd name="connsiteX5" fmla="*/ 0 w 5245480"/>
                  <a:gd name="connsiteY5" fmla="*/ 676389 h 94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5480" h="943491">
                    <a:moveTo>
                      <a:pt x="0" y="0"/>
                    </a:moveTo>
                    <a:lnTo>
                      <a:pt x="5245480" y="0"/>
                    </a:lnTo>
                    <a:lnTo>
                      <a:pt x="5245480" y="676389"/>
                    </a:lnTo>
                    <a:cubicBezTo>
                      <a:pt x="5245480" y="823905"/>
                      <a:pt x="5125894" y="943491"/>
                      <a:pt x="4978378" y="943491"/>
                    </a:cubicBezTo>
                    <a:lnTo>
                      <a:pt x="267102" y="943491"/>
                    </a:lnTo>
                    <a:cubicBezTo>
                      <a:pt x="119586" y="943491"/>
                      <a:pt x="0" y="823905"/>
                      <a:pt x="0" y="676389"/>
                    </a:cubicBez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latin typeface="#9Slide03 Arima Madurai Black" panose="00000A00000000000000" pitchFamily="2" charset="0"/>
                  <a:cs typeface="#9Slide03 Arima Madurai Black" panose="00000A00000000000000" pitchFamily="2" charset="0"/>
                </a:endParaRPr>
              </a:p>
            </p:txBody>
          </p:sp>
          <p:sp>
            <p:nvSpPr>
              <p:cNvPr id="24" name="TextBox 23">
                <a:extLst>
                  <a:ext uri="{FF2B5EF4-FFF2-40B4-BE49-F238E27FC236}">
                    <a16:creationId xmlns:a16="http://schemas.microsoft.com/office/drawing/2014/main" id="{149937F6-316C-9DAE-F027-D97796037A0C}"/>
                  </a:ext>
                </a:extLst>
              </p:cNvPr>
              <p:cNvSpPr txBox="1"/>
              <p:nvPr/>
            </p:nvSpPr>
            <p:spPr>
              <a:xfrm>
                <a:off x="3736426" y="347146"/>
                <a:ext cx="4994867" cy="584775"/>
              </a:xfrm>
              <a:prstGeom prst="rect">
                <a:avLst/>
              </a:prstGeom>
              <a:noFill/>
            </p:spPr>
            <p:txBody>
              <a:bodyPr wrap="square">
                <a:spAutoFit/>
              </a:bodyPr>
              <a:lstStyle/>
              <a:p>
                <a:pPr algn="ctr"/>
                <a:r>
                  <a:rPr lang="en-US" sz="3200">
                    <a:solidFill>
                      <a:schemeClr val="bg1"/>
                    </a:solidFill>
                    <a:latin typeface="#9Slide03 Arima Madurai Black" panose="00000A00000000000000" pitchFamily="2" charset="0"/>
                    <a:cs typeface="#9Slide03 Arima Madurai Black" panose="00000A00000000000000" pitchFamily="2" charset="0"/>
                  </a:rPr>
                  <a:t>TRẢ LỜI</a:t>
                </a:r>
              </a:p>
            </p:txBody>
          </p:sp>
        </p:grpSp>
        <p:sp>
          <p:nvSpPr>
            <p:cNvPr id="15" name="TextBox 14">
              <a:extLst>
                <a:ext uri="{FF2B5EF4-FFF2-40B4-BE49-F238E27FC236}">
                  <a16:creationId xmlns:a16="http://schemas.microsoft.com/office/drawing/2014/main" id="{8EF8EFB2-FFD0-2F3B-1B78-3B6A8232720C}"/>
                </a:ext>
              </a:extLst>
            </p:cNvPr>
            <p:cNvSpPr txBox="1"/>
            <p:nvPr/>
          </p:nvSpPr>
          <p:spPr>
            <a:xfrm>
              <a:off x="580571" y="8332350"/>
              <a:ext cx="10848162" cy="2966197"/>
            </a:xfrm>
            <a:prstGeom prst="rect">
              <a:avLst/>
            </a:prstGeom>
            <a:noFill/>
          </p:spPr>
          <p:txBody>
            <a:bodyPr wrap="square">
              <a:spAutoFit/>
            </a:bodyPr>
            <a:lstStyle/>
            <a:p>
              <a:pPr algn="just">
                <a:lnSpc>
                  <a:spcPct val="150000"/>
                </a:lnSpc>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Áp dụng công thức tính công </a:t>
              </a:r>
              <a:r>
                <a:rPr lang="vi-VN" dirty="0">
                  <a:solidFill>
                    <a:srgbClr val="FF0000"/>
                  </a:solidFill>
                  <a:latin typeface="#9Slide03 Arima Madurai Black" panose="00000A00000000000000" pitchFamily="2" charset="0"/>
                  <a:cs typeface="#9Slide03 Arima Madurai Black" panose="00000A00000000000000" pitchFamily="2" charset="0"/>
                </a:rPr>
                <a:t>A = Fd.cos</a:t>
              </a:r>
              <a:r>
                <a:rPr lang="el-GR" dirty="0">
                  <a:solidFill>
                    <a:srgbClr val="FF0000"/>
                  </a:solidFill>
                  <a:latin typeface="#9Slide03 Arima Madurai Black" panose="00000A00000000000000" pitchFamily="2" charset="0"/>
                  <a:cs typeface="#9Slide03 Arima Madurai Black" panose="00000A00000000000000" pitchFamily="2" charset="0"/>
                </a:rPr>
                <a:t>θ. </a:t>
              </a:r>
            </a:p>
            <a:p>
              <a:pPr marL="342900" indent="-342900" algn="just">
                <a:lnSpc>
                  <a:spcPct val="150000"/>
                </a:lnSpc>
                <a:buFont typeface="Wingdings" panose="05000000000000000000" pitchFamily="2" charset="2"/>
                <a:buChar char="Ø"/>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Trong trường hợp này,</a:t>
              </a:r>
              <a:r>
                <a:rPr lang="en-US" dirty="0">
                  <a:solidFill>
                    <a:schemeClr val="tx1">
                      <a:lumMod val="50000"/>
                    </a:schemeClr>
                  </a:solidFill>
                  <a:latin typeface="#9Slide03 Arima Madurai Black" panose="00000A00000000000000" pitchFamily="2" charset="0"/>
                  <a:cs typeface="#9Slide03 Arima Madurai Black" panose="00000A00000000000000" pitchFamily="2" charset="0"/>
                </a:rPr>
                <a:t>:</a:t>
              </a:r>
              <a:endParaRPr lang="vi-VN" dirty="0">
                <a:solidFill>
                  <a:schemeClr val="tx1">
                    <a:lumMod val="50000"/>
                  </a:schemeClr>
                </a:solidFill>
                <a:latin typeface="#9Slide03 Arima Madurai Black" panose="00000A00000000000000" pitchFamily="2" charset="0"/>
                <a:cs typeface="#9Slide03 Arima Madurai Black" panose="00000A00000000000000" pitchFamily="2" charset="0"/>
              </a:endParaRPr>
            </a:p>
            <a:p>
              <a:pPr marL="342900" indent="-342900" algn="just">
                <a:lnSpc>
                  <a:spcPct val="150000"/>
                </a:lnSpc>
                <a:buFont typeface="Wingdings" panose="05000000000000000000" pitchFamily="2" charset="2"/>
                <a:buChar char="q"/>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Lực tác dụng lên con lăn chính là trọng lực hay chính là trọng lượng của nó </a:t>
              </a:r>
              <a:r>
                <a:rPr lang="vi-VN" dirty="0">
                  <a:solidFill>
                    <a:srgbClr val="FF0000"/>
                  </a:solidFill>
                  <a:latin typeface="#9Slide03 Arima Madurai Black" panose="00000A00000000000000" pitchFamily="2" charset="0"/>
                  <a:cs typeface="#9Slide03 Arima Madurai Black" panose="00000A00000000000000" pitchFamily="2" charset="0"/>
                </a:rPr>
                <a:t>F = mg</a:t>
              </a:r>
            </a:p>
            <a:p>
              <a:pPr marL="342900" indent="-342900" algn="just">
                <a:lnSpc>
                  <a:spcPct val="150000"/>
                </a:lnSpc>
                <a:buFont typeface="Wingdings" panose="05000000000000000000" pitchFamily="2" charset="2"/>
                <a:buChar char="q"/>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Độ dịch chuyển d chính là khoảng cách từ nơi con lăn bắt đầu rơi đến sàn nhà </a:t>
              </a:r>
              <a:r>
                <a:rPr lang="vi-VN" dirty="0">
                  <a:solidFill>
                    <a:srgbClr val="FF0000"/>
                  </a:solidFill>
                  <a:latin typeface="#9Slide03 Arima Madurai Black" panose="00000A00000000000000" pitchFamily="2" charset="0"/>
                  <a:cs typeface="#9Slide03 Arima Madurai Black" panose="00000A00000000000000" pitchFamily="2" charset="0"/>
                </a:rPr>
                <a:t>d = 2 m.</a:t>
              </a:r>
            </a:p>
            <a:p>
              <a:pPr marL="342900" indent="-342900" algn="just">
                <a:lnSpc>
                  <a:spcPct val="150000"/>
                </a:lnSpc>
                <a:buFont typeface="Wingdings" panose="05000000000000000000" pitchFamily="2" charset="2"/>
                <a:buChar char="q"/>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Góc hợp bởi vec tơ lực tác dụng và vectơ độ dịch chuyển </a:t>
              </a:r>
              <a:r>
                <a:rPr lang="el-GR" dirty="0">
                  <a:solidFill>
                    <a:srgbClr val="FF0000"/>
                  </a:solidFill>
                  <a:latin typeface="#9Slide03 Arima Madurai Black" panose="00000A00000000000000" pitchFamily="2" charset="0"/>
                  <a:cs typeface="#9Slide03 Arima Madurai Black" panose="00000A00000000000000" pitchFamily="2" charset="0"/>
                </a:rPr>
                <a:t>θ =</a:t>
              </a:r>
              <a:r>
                <a:rPr lang="en-US" dirty="0">
                  <a:solidFill>
                    <a:srgbClr val="FF0000"/>
                  </a:solidFill>
                  <a:latin typeface="#9Slide03 Arima Madurai Black" panose="00000A00000000000000" pitchFamily="2" charset="0"/>
                  <a:cs typeface="#9Slide03 Arima Madurai Black" panose="00000A00000000000000" pitchFamily="2" charset="0"/>
                </a:rPr>
                <a:t> 0</a:t>
              </a:r>
              <a:r>
                <a:rPr lang="en-US" baseline="30000" dirty="0">
                  <a:solidFill>
                    <a:srgbClr val="FF0000"/>
                  </a:solidFill>
                  <a:latin typeface="#9Slide03 Arima Madurai Black" panose="00000A00000000000000" pitchFamily="2" charset="0"/>
                  <a:cs typeface="#9Slide03 Arima Madurai Black" panose="00000A00000000000000" pitchFamily="2" charset="0"/>
                </a:rPr>
                <a:t>0</a:t>
              </a:r>
              <a:r>
                <a:rPr lang="vi-VN" dirty="0">
                  <a:solidFill>
                    <a:srgbClr val="FF0000"/>
                  </a:solidFill>
                  <a:latin typeface="#9Slide03 Arima Madurai Black" panose="00000A00000000000000" pitchFamily="2" charset="0"/>
                  <a:cs typeface="#9Slide03 Arima Madurai Black" panose="00000A00000000000000" pitchFamily="2" charset="0"/>
                </a:rPr>
                <a:t>.</a:t>
              </a:r>
            </a:p>
            <a:p>
              <a:pPr marL="342900" indent="-342900" algn="just">
                <a:lnSpc>
                  <a:spcPct val="150000"/>
                </a:lnSpc>
                <a:buFont typeface="Wingdings" panose="05000000000000000000" pitchFamily="2" charset="2"/>
                <a:buChar char="Ø"/>
              </a:pPr>
              <a:r>
                <a:rPr lang="vi-VN" dirty="0">
                  <a:solidFill>
                    <a:schemeClr val="tx1">
                      <a:lumMod val="50000"/>
                    </a:schemeClr>
                  </a:solidFill>
                  <a:latin typeface="#9Slide03 Arima Madurai Black" panose="00000A00000000000000" pitchFamily="2" charset="0"/>
                  <a:cs typeface="#9Slide03 Arima Madurai Black" panose="00000A00000000000000" pitchFamily="2" charset="0"/>
                </a:rPr>
                <a:t>Công của trọng lực tác dụng lên con lăn trong quá trình nó rơi xuống là:</a:t>
              </a:r>
            </a:p>
            <a:p>
              <a:pPr algn="ctr">
                <a:lnSpc>
                  <a:spcPct val="150000"/>
                </a:lnSpc>
              </a:pPr>
              <a:r>
                <a:rPr lang="en-US"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a:t>
              </a:r>
              <a:r>
                <a:rPr lang="en-US" baseline="-250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p</a:t>
              </a:r>
              <a:r>
                <a:rPr lang="vi-VN"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vi-VN"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mgd.cos</a:t>
              </a:r>
              <a:r>
                <a:rPr lang="en-US"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0</a:t>
              </a:r>
              <a:r>
                <a:rPr lang="en-US" baseline="300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0 </a:t>
              </a:r>
              <a:r>
                <a:rPr lang="vi-VN"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t>
              </a:r>
              <a:r>
                <a:rPr lang="en-US"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vi-VN"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0,2.9,8.2.1</a:t>
              </a:r>
              <a:r>
                <a:rPr lang="en-US">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vi-VN">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vi-VN"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3,92 J</a:t>
              </a:r>
            </a:p>
          </p:txBody>
        </p:sp>
      </p:grpSp>
      <p:pic>
        <p:nvPicPr>
          <p:cNvPr id="10242" name="Picture 2" descr="Painting GIF | Gfycat">
            <a:extLst>
              <a:ext uri="{FF2B5EF4-FFF2-40B4-BE49-F238E27FC236}">
                <a16:creationId xmlns:a16="http://schemas.microsoft.com/office/drawing/2014/main" id="{3CCB9A00-394E-9890-D234-A04457033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7301" y="82536"/>
            <a:ext cx="4773660" cy="223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741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2917843"/>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dirty="0">
                <a:ln>
                  <a:solidFill>
                    <a:srgbClr val="F58A28">
                      <a:lumMod val="50000"/>
                    </a:srgbClr>
                  </a:solidFill>
                </a:ln>
                <a:solidFill>
                  <a:srgbClr val="FF0000"/>
                </a:solidFill>
                <a:latin typeface="#9Slide03 IcielSmoothy Sans" panose="00000500000000000000" pitchFamily="2" charset="0"/>
              </a:rPr>
              <a:t>NĂNG LƯỢNG</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a:t>
            </a: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4260966"/>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dirty="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luật</a:t>
            </a:r>
            <a:r>
              <a:rPr lang="en-US" sz="2800" dirty="0">
                <a:ln>
                  <a:solidFill>
                    <a:srgbClr val="F58A28">
                      <a:lumMod val="50000"/>
                    </a:srgbClr>
                  </a:solidFill>
                </a:ln>
                <a:solidFill>
                  <a:srgbClr val="FF0000"/>
                </a:solidFill>
                <a:latin typeface="#9Slide03 IcielSmoothy Sans" panose="00000500000000000000" pitchFamily="2" charset="0"/>
              </a:rPr>
              <a:t> BẢO TOÀN NĂNG LƯỢNG</a:t>
            </a:r>
            <a:r>
              <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p>
        </p:txBody>
      </p:sp>
      <p:sp>
        <p:nvSpPr>
          <p:cNvPr id="8" name="Oval 7">
            <a:extLst>
              <a:ext uri="{FF2B5EF4-FFF2-40B4-BE49-F238E27FC236}">
                <a16:creationId xmlns:a16="http://schemas.microsoft.com/office/drawing/2014/main" id="{69B00DE3-F9DC-4800-A40A-5D729B3AB8C3}"/>
              </a:ext>
            </a:extLst>
          </p:cNvPr>
          <p:cNvSpPr/>
          <p:nvPr/>
        </p:nvSpPr>
        <p:spPr>
          <a:xfrm>
            <a:off x="376691" y="3057917"/>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345966" y="4435787"/>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5641163"/>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CÔNG CỦA MỘT LỰC KHÔNG ĐỔI</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339964" y="5815984"/>
            <a:ext cx="548640" cy="54864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43927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5400" kern="0">
                  <a:solidFill>
                    <a:srgbClr val="578CCF"/>
                  </a:solidFill>
                  <a:highlight>
                    <a:srgbClr val="FFFF00"/>
                  </a:highlight>
                  <a:latin typeface="#9Slide07 SVNA Love Of Thunder" panose="02040603050506020204" pitchFamily="18" charset="0"/>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Tree>
    <p:extLst>
      <p:ext uri="{BB962C8B-B14F-4D97-AF65-F5344CB8AC3E}">
        <p14:creationId xmlns:p14="http://schemas.microsoft.com/office/powerpoint/2010/main" val="3687121073"/>
      </p:ext>
    </p:extLst>
  </p:cSld>
  <p:clrMapOvr>
    <a:masterClrMapping/>
  </p:clrMapOvr>
  <p:transition spd="slow">
    <p:wipe dir="d"/>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14:presetBounceEnd="55556">
                                      <p:stCondLst>
                                        <p:cond delay="250"/>
                                      </p:stCondLst>
                                      <p:childTnLst>
                                        <p:animScale p14:bounceEnd="55556">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14:presetBounceEnd="55556">
                                      <p:stCondLst>
                                        <p:cond delay="250"/>
                                      </p:stCondLst>
                                      <p:childTnLst>
                                        <p:animScale p14:bounceEnd="55556">
                                          <p:cBhvr>
                                            <p:cTn id="24" dur="900" fill="hold"/>
                                            <p:tgtEl>
                                              <p:spTgt spid="9"/>
                                            </p:tgtEl>
                                          </p:cBhvr>
                                          <p:by x="150000" y="150000"/>
                                        </p:animScale>
                                      </p:childTnLst>
                                    </p:cTn>
                                  </p:par>
                                  <p:par>
                                    <p:cTn id="25" presetID="22" presetClass="entr" presetSubtype="8" fill="hold" grpId="0" nodeType="withEffect">
                                      <p:stCondLst>
                                        <p:cond delay="750"/>
                                      </p:stCondLst>
                                      <p:childTnLst>
                                        <p:set>
                                          <p:cBhvr>
                                            <p:cTn id="26" dur="1" fill="hold">
                                              <p:stCondLst>
                                                <p:cond delay="0"/>
                                              </p:stCondLst>
                                            </p:cTn>
                                            <p:tgtEl>
                                              <p:spTgt spid="124"/>
                                            </p:tgtEl>
                                            <p:attrNameLst>
                                              <p:attrName>style.visibility</p:attrName>
                                            </p:attrNameLst>
                                          </p:cBhvr>
                                          <p:to>
                                            <p:strVal val="visible"/>
                                          </p:to>
                                        </p:set>
                                        <p:animEffect transition="in" filter="wipe(left)">
                                          <p:cBhvr>
                                            <p:cTn id="27" dur="750"/>
                                            <p:tgtEl>
                                              <p:spTgt spid="12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 calcmode="lin" valueType="num">
                                          <p:cBhvr>
                                            <p:cTn id="30" dur="600" fill="hold"/>
                                            <p:tgtEl>
                                              <p:spTgt spid="135"/>
                                            </p:tgtEl>
                                            <p:attrNameLst>
                                              <p:attrName>ppt_w</p:attrName>
                                            </p:attrNameLst>
                                          </p:cBhvr>
                                          <p:tavLst>
                                            <p:tav tm="0">
                                              <p:val>
                                                <p:fltVal val="0"/>
                                              </p:val>
                                            </p:tav>
                                            <p:tav tm="100000">
                                              <p:val>
                                                <p:strVal val="#ppt_w"/>
                                              </p:val>
                                            </p:tav>
                                          </p:tavLst>
                                        </p:anim>
                                        <p:anim calcmode="lin" valueType="num">
                                          <p:cBhvr>
                                            <p:cTn id="31" dur="600" fill="hold"/>
                                            <p:tgtEl>
                                              <p:spTgt spid="135"/>
                                            </p:tgtEl>
                                            <p:attrNameLst>
                                              <p:attrName>ppt_h</p:attrName>
                                            </p:attrNameLst>
                                          </p:cBhvr>
                                          <p:tavLst>
                                            <p:tav tm="0">
                                              <p:val>
                                                <p:fltVal val="0"/>
                                              </p:val>
                                            </p:tav>
                                            <p:tav tm="100000">
                                              <p:val>
                                                <p:strVal val="#ppt_h"/>
                                              </p:val>
                                            </p:tav>
                                          </p:tavLst>
                                        </p:anim>
                                        <p:animEffect transition="in" filter="fade">
                                          <p:cBhvr>
                                            <p:cTn id="32" dur="600"/>
                                            <p:tgtEl>
                                              <p:spTgt spid="135"/>
                                            </p:tgtEl>
                                          </p:cBhvr>
                                        </p:animEffect>
                                      </p:childTnLst>
                                    </p:cTn>
                                  </p:par>
                                  <p:par>
                                    <p:cTn id="33" presetID="6" presetClass="emph" presetSubtype="0" accel="36667" fill="hold" grpId="1" nodeType="withEffect" p14:presetBounceEnd="55556">
                                      <p:stCondLst>
                                        <p:cond delay="250"/>
                                      </p:stCondLst>
                                      <p:childTnLst>
                                        <p:animScale p14:bounceEnd="55556">
                                          <p:cBhvr>
                                            <p:cTn id="34" dur="900" fill="hold"/>
                                            <p:tgtEl>
                                              <p:spTgt spid="1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124" grpId="0" animBg="1"/>
          <p:bldP spid="135" grpId="0" animBg="1"/>
          <p:bldP spid="13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600" fill="hold"/>
                                            <p:tgtEl>
                                              <p:spTgt spid="8"/>
                                            </p:tgtEl>
                                            <p:attrNameLst>
                                              <p:attrName>ppt_w</p:attrName>
                                            </p:attrNameLst>
                                          </p:cBhvr>
                                          <p:tavLst>
                                            <p:tav tm="0">
                                              <p:val>
                                                <p:fltVal val="0"/>
                                              </p:val>
                                            </p:tav>
                                            <p:tav tm="100000">
                                              <p:val>
                                                <p:strVal val="#ppt_w"/>
                                              </p:val>
                                            </p:tav>
                                          </p:tavLst>
                                        </p:anim>
                                        <p:anim calcmode="lin" valueType="num">
                                          <p:cBhvr>
                                            <p:cTn id="8" dur="600" fill="hold"/>
                                            <p:tgtEl>
                                              <p:spTgt spid="8"/>
                                            </p:tgtEl>
                                            <p:attrNameLst>
                                              <p:attrName>ppt_h</p:attrName>
                                            </p:attrNameLst>
                                          </p:cBhvr>
                                          <p:tavLst>
                                            <p:tav tm="0">
                                              <p:val>
                                                <p:fltVal val="0"/>
                                              </p:val>
                                            </p:tav>
                                            <p:tav tm="100000">
                                              <p:val>
                                                <p:strVal val="#ppt_h"/>
                                              </p:val>
                                            </p:tav>
                                          </p:tavLst>
                                        </p:anim>
                                        <p:animEffect transition="in" filter="fade">
                                          <p:cBhvr>
                                            <p:cTn id="9" dur="600"/>
                                            <p:tgtEl>
                                              <p:spTgt spid="8"/>
                                            </p:tgtEl>
                                          </p:cBhvr>
                                        </p:animEffect>
                                      </p:childTnLst>
                                    </p:cTn>
                                  </p:par>
                                  <p:par>
                                    <p:cTn id="10" presetID="6" presetClass="emph" presetSubtype="0" accel="36667" fill="hold" grpId="1" nodeType="withEffect">
                                      <p:stCondLst>
                                        <p:cond delay="250"/>
                                      </p:stCondLst>
                                      <p:childTnLst>
                                        <p:animScale>
                                          <p:cBhvr>
                                            <p:cTn id="11" dur="900" fill="hold"/>
                                            <p:tgtEl>
                                              <p:spTgt spid="8"/>
                                            </p:tgtEl>
                                          </p:cBhvr>
                                          <p:by x="150000" y="150000"/>
                                        </p:animScale>
                                      </p:childTnLst>
                                    </p:cTn>
                                  </p:par>
                                  <p:par>
                                    <p:cTn id="12" presetID="22" presetClass="entr" presetSubtype="8" fill="hold" grpId="0" nodeType="withEffect">
                                      <p:stCondLst>
                                        <p:cond delay="7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750"/>
                                            <p:tgtEl>
                                              <p:spTgt spid="6"/>
                                            </p:tgtEl>
                                          </p:cBhvr>
                                        </p:animEffect>
                                      </p:childTnLst>
                                    </p:cTn>
                                  </p:par>
                                  <p:par>
                                    <p:cTn id="15" presetID="22" presetClass="entr" presetSubtype="8" fill="hold" grpId="0" nodeType="withEffect">
                                      <p:stCondLst>
                                        <p:cond delay="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600" fill="hold"/>
                                            <p:tgtEl>
                                              <p:spTgt spid="9"/>
                                            </p:tgtEl>
                                            <p:attrNameLst>
                                              <p:attrName>ppt_w</p:attrName>
                                            </p:attrNameLst>
                                          </p:cBhvr>
                                          <p:tavLst>
                                            <p:tav tm="0">
                                              <p:val>
                                                <p:fltVal val="0"/>
                                              </p:val>
                                            </p:tav>
                                            <p:tav tm="100000">
                                              <p:val>
                                                <p:strVal val="#ppt_w"/>
                                              </p:val>
                                            </p:tav>
                                          </p:tavLst>
                                        </p:anim>
                                        <p:anim calcmode="lin" valueType="num">
                                          <p:cBhvr>
                                            <p:cTn id="21" dur="600" fill="hold"/>
                                            <p:tgtEl>
                                              <p:spTgt spid="9"/>
                                            </p:tgtEl>
                                            <p:attrNameLst>
                                              <p:attrName>ppt_h</p:attrName>
                                            </p:attrNameLst>
                                          </p:cBhvr>
                                          <p:tavLst>
                                            <p:tav tm="0">
                                              <p:val>
                                                <p:fltVal val="0"/>
                                              </p:val>
                                            </p:tav>
                                            <p:tav tm="100000">
                                              <p:val>
                                                <p:strVal val="#ppt_h"/>
                                              </p:val>
                                            </p:tav>
                                          </p:tavLst>
                                        </p:anim>
                                        <p:animEffect transition="in" filter="fade">
                                          <p:cBhvr>
                                            <p:cTn id="22" dur="600"/>
                                            <p:tgtEl>
                                              <p:spTgt spid="9"/>
                                            </p:tgtEl>
                                          </p:cBhvr>
                                        </p:animEffect>
                                      </p:childTnLst>
                                    </p:cTn>
                                  </p:par>
                                  <p:par>
                                    <p:cTn id="23" presetID="6" presetClass="emph" presetSubtype="0" accel="36667" fill="hold" grpId="1" nodeType="withEffect">
                                      <p:stCondLst>
                                        <p:cond delay="250"/>
                                      </p:stCondLst>
                                      <p:childTnLst>
                                        <p:animScale>
                                          <p:cBhvr>
                                            <p:cTn id="24" dur="900" fill="hold"/>
                                            <p:tgtEl>
                                              <p:spTgt spid="9"/>
                                            </p:tgtEl>
                                          </p:cBhvr>
                                          <p:by x="150000" y="150000"/>
                                        </p:animScale>
                                      </p:childTnLst>
                                    </p:cTn>
                                  </p:par>
                                  <p:par>
                                    <p:cTn id="25" presetID="22" presetClass="entr" presetSubtype="8" fill="hold" grpId="0" nodeType="withEffect">
                                      <p:stCondLst>
                                        <p:cond delay="750"/>
                                      </p:stCondLst>
                                      <p:childTnLst>
                                        <p:set>
                                          <p:cBhvr>
                                            <p:cTn id="26" dur="1" fill="hold">
                                              <p:stCondLst>
                                                <p:cond delay="0"/>
                                              </p:stCondLst>
                                            </p:cTn>
                                            <p:tgtEl>
                                              <p:spTgt spid="124"/>
                                            </p:tgtEl>
                                            <p:attrNameLst>
                                              <p:attrName>style.visibility</p:attrName>
                                            </p:attrNameLst>
                                          </p:cBhvr>
                                          <p:to>
                                            <p:strVal val="visible"/>
                                          </p:to>
                                        </p:set>
                                        <p:animEffect transition="in" filter="wipe(left)">
                                          <p:cBhvr>
                                            <p:cTn id="27" dur="750"/>
                                            <p:tgtEl>
                                              <p:spTgt spid="12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5"/>
                                            </p:tgtEl>
                                            <p:attrNameLst>
                                              <p:attrName>style.visibility</p:attrName>
                                            </p:attrNameLst>
                                          </p:cBhvr>
                                          <p:to>
                                            <p:strVal val="visible"/>
                                          </p:to>
                                        </p:set>
                                        <p:anim calcmode="lin" valueType="num">
                                          <p:cBhvr>
                                            <p:cTn id="30" dur="600" fill="hold"/>
                                            <p:tgtEl>
                                              <p:spTgt spid="135"/>
                                            </p:tgtEl>
                                            <p:attrNameLst>
                                              <p:attrName>ppt_w</p:attrName>
                                            </p:attrNameLst>
                                          </p:cBhvr>
                                          <p:tavLst>
                                            <p:tav tm="0">
                                              <p:val>
                                                <p:fltVal val="0"/>
                                              </p:val>
                                            </p:tav>
                                            <p:tav tm="100000">
                                              <p:val>
                                                <p:strVal val="#ppt_w"/>
                                              </p:val>
                                            </p:tav>
                                          </p:tavLst>
                                        </p:anim>
                                        <p:anim calcmode="lin" valueType="num">
                                          <p:cBhvr>
                                            <p:cTn id="31" dur="600" fill="hold"/>
                                            <p:tgtEl>
                                              <p:spTgt spid="135"/>
                                            </p:tgtEl>
                                            <p:attrNameLst>
                                              <p:attrName>ppt_h</p:attrName>
                                            </p:attrNameLst>
                                          </p:cBhvr>
                                          <p:tavLst>
                                            <p:tav tm="0">
                                              <p:val>
                                                <p:fltVal val="0"/>
                                              </p:val>
                                            </p:tav>
                                            <p:tav tm="100000">
                                              <p:val>
                                                <p:strVal val="#ppt_h"/>
                                              </p:val>
                                            </p:tav>
                                          </p:tavLst>
                                        </p:anim>
                                        <p:animEffect transition="in" filter="fade">
                                          <p:cBhvr>
                                            <p:cTn id="32" dur="600"/>
                                            <p:tgtEl>
                                              <p:spTgt spid="135"/>
                                            </p:tgtEl>
                                          </p:cBhvr>
                                        </p:animEffect>
                                      </p:childTnLst>
                                    </p:cTn>
                                  </p:par>
                                  <p:par>
                                    <p:cTn id="33" presetID="6" presetClass="emph" presetSubtype="0" accel="36667" fill="hold" grpId="1" nodeType="withEffect">
                                      <p:stCondLst>
                                        <p:cond delay="250"/>
                                      </p:stCondLst>
                                      <p:childTnLst>
                                        <p:animScale>
                                          <p:cBhvr>
                                            <p:cTn id="34" dur="900" fill="hold"/>
                                            <p:tgtEl>
                                              <p:spTgt spid="13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8" grpId="1" animBg="1"/>
          <p:bldP spid="9" grpId="0" animBg="1"/>
          <p:bldP spid="9" grpId="1" animBg="1"/>
          <p:bldP spid="124" grpId="0" animBg="1"/>
          <p:bldP spid="135" grpId="0" animBg="1"/>
          <p:bldP spid="135" grpId="1"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308523"/>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NĂNG LƯỢNG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7" name="Rectangle: Rounded Corners 6">
            <a:extLst>
              <a:ext uri="{FF2B5EF4-FFF2-40B4-BE49-F238E27FC236}">
                <a16:creationId xmlns:a16="http://schemas.microsoft.com/office/drawing/2014/main" id="{0D02BBE1-F1B0-4FFE-84A7-0049BA8C4E44}"/>
              </a:ext>
            </a:extLst>
          </p:cNvPr>
          <p:cNvSpPr/>
          <p:nvPr/>
        </p:nvSpPr>
        <p:spPr>
          <a:xfrm>
            <a:off x="830821" y="7075719"/>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kumimoji="0" lang="en-US" sz="2800" b="0" i="0" u="none" strike="noStrike" kern="1200" cap="none" spc="0" normalizeH="0" baseline="0" noProof="0" err="1">
                <a:ln>
                  <a:solidFill>
                    <a:srgbClr val="F58A28">
                      <a:lumMod val="50000"/>
                    </a:srgbClr>
                  </a:solidFill>
                </a:ln>
                <a:solidFill>
                  <a:srgbClr val="FF0000"/>
                </a:solidFill>
                <a:effectLst/>
                <a:uLnTx/>
                <a:uFillTx/>
                <a:latin typeface="#9Slide03 IcielSmoothy Sans" panose="00000500000000000000" pitchFamily="2" charset="0"/>
                <a:ea typeface="+mn-ea"/>
                <a:cs typeface="+mn-cs"/>
              </a:rPr>
              <a:t>định</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luật</a:t>
            </a:r>
            <a:r>
              <a:rPr lang="en-US" sz="2800">
                <a:ln>
                  <a:solidFill>
                    <a:srgbClr val="F58A28">
                      <a:lumMod val="50000"/>
                    </a:srgbClr>
                  </a:solidFill>
                </a:ln>
                <a:solidFill>
                  <a:srgbClr val="FF0000"/>
                </a:solidFill>
                <a:latin typeface="#9Slide03 IcielSmoothy Sans" panose="00000500000000000000" pitchFamily="2" charset="0"/>
              </a:rPr>
              <a:t> BẢO TOÀN NĂNG LƯỢNG</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254893" y="309411"/>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9" name="Oval 8">
            <a:extLst>
              <a:ext uri="{FF2B5EF4-FFF2-40B4-BE49-F238E27FC236}">
                <a16:creationId xmlns:a16="http://schemas.microsoft.com/office/drawing/2014/main" id="{8D593E50-E129-49D3-9FA1-2D22741CBD39}"/>
              </a:ext>
            </a:extLst>
          </p:cNvPr>
          <p:cNvSpPr/>
          <p:nvPr/>
        </p:nvSpPr>
        <p:spPr>
          <a:xfrm>
            <a:off x="224168" y="707749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2</a:t>
            </a:r>
          </a:p>
        </p:txBody>
      </p:sp>
      <p:sp>
        <p:nvSpPr>
          <p:cNvPr id="124" name="Rectangle: Rounded Corners 123">
            <a:extLst>
              <a:ext uri="{FF2B5EF4-FFF2-40B4-BE49-F238E27FC236}">
                <a16:creationId xmlns:a16="http://schemas.microsoft.com/office/drawing/2014/main" id="{B88A7488-416F-40D5-B0CB-89DE810DB29F}"/>
              </a:ext>
            </a:extLst>
          </p:cNvPr>
          <p:cNvSpPr/>
          <p:nvPr/>
        </p:nvSpPr>
        <p:spPr>
          <a:xfrm>
            <a:off x="824819" y="9781918"/>
            <a:ext cx="11203374"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FF0000"/>
                </a:solidFill>
                <a:latin typeface="#9Slide03 IcielSmoothy Sans" panose="00000500000000000000" pitchFamily="2" charset="0"/>
              </a:rPr>
              <a:t>CÔNG CỦA MỘT LỰC KHÔNG ĐỔI</a:t>
            </a:r>
            <a:r>
              <a:rPr kumimoji="0" lang="en-US" sz="2800" b="0" i="0" u="none" strike="noStrike" kern="1200" cap="none" spc="0" normalizeH="0" baseline="0" noProof="0">
                <a:ln>
                  <a:solidFill>
                    <a:srgbClr val="F58A28">
                      <a:lumMod val="50000"/>
                    </a:srgbClr>
                  </a:solidFill>
                </a:ln>
                <a:solidFill>
                  <a:srgbClr val="FF0000"/>
                </a:solidFill>
                <a:effectLst/>
                <a:uLnTx/>
                <a:uFillTx/>
                <a:latin typeface="#9Slide03 IcielSmoothy Sans" panose="00000500000000000000" pitchFamily="2" charset="0"/>
                <a:ea typeface="+mn-ea"/>
                <a:cs typeface="+mn-cs"/>
              </a:rPr>
              <a:t>. </a:t>
            </a:r>
            <a:endParaRPr kumimoji="0" lang="en-US" sz="2800" b="0" i="0" u="none" strike="noStrike" kern="1200" cap="none" spc="0" normalizeH="0" baseline="0" noProof="0" dirty="0">
              <a:ln>
                <a:solidFill>
                  <a:srgbClr val="F58A28">
                    <a:lumMod val="50000"/>
                  </a:srgbClr>
                </a:solidFill>
              </a:ln>
              <a:solidFill>
                <a:srgbClr val="FF0000"/>
              </a:solidFill>
              <a:effectLst/>
              <a:uLnTx/>
              <a:uFillTx/>
              <a:latin typeface="#9Slide03 IcielSmoothy Sans" panose="00000500000000000000" pitchFamily="2" charset="0"/>
              <a:ea typeface="+mn-ea"/>
              <a:cs typeface="+mn-cs"/>
            </a:endParaRPr>
          </a:p>
        </p:txBody>
      </p:sp>
      <p:sp>
        <p:nvSpPr>
          <p:cNvPr id="135" name="Oval 134">
            <a:extLst>
              <a:ext uri="{FF2B5EF4-FFF2-40B4-BE49-F238E27FC236}">
                <a16:creationId xmlns:a16="http://schemas.microsoft.com/office/drawing/2014/main" id="{DF212A3F-35EE-4DDF-B47E-6854058B82C2}"/>
              </a:ext>
            </a:extLst>
          </p:cNvPr>
          <p:cNvSpPr/>
          <p:nvPr/>
        </p:nvSpPr>
        <p:spPr>
          <a:xfrm>
            <a:off x="218166" y="9783693"/>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3</a:t>
            </a:r>
          </a:p>
        </p:txBody>
      </p:sp>
      <p:grpSp>
        <p:nvGrpSpPr>
          <p:cNvPr id="2" name="Group 1">
            <a:extLst>
              <a:ext uri="{FF2B5EF4-FFF2-40B4-BE49-F238E27FC236}">
                <a16:creationId xmlns:a16="http://schemas.microsoft.com/office/drawing/2014/main" id="{C75A8D35-ECAF-586E-5714-6DADEF551B50}"/>
              </a:ext>
            </a:extLst>
          </p:cNvPr>
          <p:cNvGrpSpPr/>
          <p:nvPr/>
        </p:nvGrpSpPr>
        <p:grpSpPr>
          <a:xfrm>
            <a:off x="477201" y="-3614483"/>
            <a:ext cx="11213209" cy="1452310"/>
            <a:chOff x="477201" y="2970693"/>
            <a:chExt cx="11213209" cy="2067842"/>
          </a:xfrm>
        </p:grpSpPr>
        <p:sp>
          <p:nvSpPr>
            <p:cNvPr id="3" name="Rectangle: Rounded Corners 2">
              <a:extLst>
                <a:ext uri="{FF2B5EF4-FFF2-40B4-BE49-F238E27FC236}">
                  <a16:creationId xmlns:a16="http://schemas.microsoft.com/office/drawing/2014/main" id="{B8A211ED-BFD5-D12F-4AB5-71DB76194625}"/>
                </a:ext>
              </a:extLst>
            </p:cNvPr>
            <p:cNvSpPr/>
            <p:nvPr/>
          </p:nvSpPr>
          <p:spPr>
            <a:xfrm>
              <a:off x="477201" y="2970693"/>
              <a:ext cx="11213209" cy="2067842"/>
            </a:xfrm>
            <a:prstGeom prst="roundRect">
              <a:avLst>
                <a:gd name="adj" fmla="val 12806"/>
              </a:avLst>
            </a:prstGeom>
            <a:solidFill>
              <a:srgbClr val="FFFBEB"/>
            </a:solidFill>
            <a:ln>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2">
              <a:extLst>
                <a:ext uri="{FF2B5EF4-FFF2-40B4-BE49-F238E27FC236}">
                  <a16:creationId xmlns:a16="http://schemas.microsoft.com/office/drawing/2014/main" id="{22184BBF-C048-2F55-5825-1243D48B5F9F}"/>
                </a:ext>
              </a:extLst>
            </p:cNvPr>
            <p:cNvSpPr txBox="1">
              <a:spLocks/>
            </p:cNvSpPr>
            <p:nvPr/>
          </p:nvSpPr>
          <p:spPr>
            <a:xfrm>
              <a:off x="1316585" y="3353659"/>
              <a:ext cx="9534439" cy="1301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1pPr>
              <a:lvl2pPr marL="914400" marR="0" lvl="1"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2pPr>
              <a:lvl3pPr marL="1371600" marR="0" lvl="2"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3pPr>
              <a:lvl4pPr marL="1828800" marR="0" lvl="3"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4pPr>
              <a:lvl5pPr marL="2286000" marR="0" lvl="4"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5pPr>
              <a:lvl6pPr marL="2743200" marR="0" lvl="5"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6pPr>
              <a:lvl7pPr marL="3200400" marR="0" lvl="6"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7pPr>
              <a:lvl8pPr marL="3657600" marR="0" lvl="7"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8pPr>
              <a:lvl9pPr marL="4114800" marR="0" lvl="8" indent="-330200" algn="l" rtl="0">
                <a:lnSpc>
                  <a:spcPct val="100000"/>
                </a:lnSpc>
                <a:spcBef>
                  <a:spcPts val="0"/>
                </a:spcBef>
                <a:spcAft>
                  <a:spcPts val="0"/>
                </a:spcAft>
                <a:buClr>
                  <a:schemeClr val="accent4"/>
                </a:buClr>
                <a:buSzPts val="1600"/>
                <a:buFont typeface="Nunito"/>
                <a:buNone/>
                <a:defRPr sz="1600" b="0" i="0" u="none" strike="noStrike" cap="none">
                  <a:solidFill>
                    <a:schemeClr val="accent4"/>
                  </a:solidFill>
                  <a:latin typeface="Nunito"/>
                  <a:ea typeface="Nunito"/>
                  <a:cs typeface="Nunito"/>
                  <a:sym typeface="Nunito"/>
                </a:defRPr>
              </a:lvl9pPr>
            </a:lstStyle>
            <a:p>
              <a:pPr marL="457200" marR="0" lvl="0" indent="-330200" algn="ctr" defTabSz="914400" rtl="0" eaLnBrk="1" fontAlgn="auto" latinLnBrk="0" hangingPunct="1">
                <a:lnSpc>
                  <a:spcPct val="100000"/>
                </a:lnSpc>
                <a:spcBef>
                  <a:spcPts val="0"/>
                </a:spcBef>
                <a:spcAft>
                  <a:spcPts val="0"/>
                </a:spcAft>
                <a:buClr>
                  <a:srgbClr val="3D425B"/>
                </a:buClr>
                <a:buSzPts val="1600"/>
                <a:buFont typeface="Nunito"/>
                <a:buNone/>
                <a:tabLst/>
                <a:defRPr/>
              </a:pPr>
              <a:r>
                <a:rPr lang="en-US" sz="5400" kern="0">
                  <a:solidFill>
                    <a:srgbClr val="578CCF"/>
                  </a:solidFill>
                  <a:highlight>
                    <a:srgbClr val="FFFF00"/>
                  </a:highlight>
                  <a:latin typeface="#9Slide07 SVNA Love Of Thunder" panose="02040603050506020204" pitchFamily="18" charset="0"/>
                </a:rPr>
                <a:t>NĂNG LƯỢNG VÀ CÔNG</a:t>
              </a:r>
              <a:endParaRPr kumimoji="0" lang="en-US" sz="5400" b="0" i="0" u="none" strike="noStrike" kern="0" cap="none" spc="0" normalizeH="0" baseline="0" noProof="0" dirty="0">
                <a:ln>
                  <a:noFill/>
                </a:ln>
                <a:solidFill>
                  <a:srgbClr val="578CCF"/>
                </a:solidFill>
                <a:effectLst/>
                <a:highlight>
                  <a:srgbClr val="FFFF00"/>
                </a:highlight>
                <a:uLnTx/>
                <a:uFillTx/>
                <a:latin typeface="#9Slide07 SVNA Love Of Thunder" panose="02040603050506020204" pitchFamily="18" charset="0"/>
                <a:sym typeface="Nunito"/>
              </a:endParaRPr>
            </a:p>
          </p:txBody>
        </p:sp>
      </p:grpSp>
      <p:sp>
        <p:nvSpPr>
          <p:cNvPr id="5" name="TextBox 4">
            <a:extLst>
              <a:ext uri="{FF2B5EF4-FFF2-40B4-BE49-F238E27FC236}">
                <a16:creationId xmlns:a16="http://schemas.microsoft.com/office/drawing/2014/main" id="{21C197F3-1D94-41ED-343A-37B20570EA25}"/>
              </a:ext>
            </a:extLst>
          </p:cNvPr>
          <p:cNvSpPr txBox="1"/>
          <p:nvPr/>
        </p:nvSpPr>
        <p:spPr>
          <a:xfrm>
            <a:off x="477202" y="1331348"/>
            <a:ext cx="2919141" cy="684803"/>
          </a:xfrm>
          <a:prstGeom prst="rect">
            <a:avLst/>
          </a:prstGeom>
          <a:solidFill>
            <a:srgbClr val="FFFF00"/>
          </a:solidFill>
        </p:spPr>
        <p:txBody>
          <a:bodyPr wrap="square" rtlCol="0">
            <a:spAutoFit/>
          </a:bodyPr>
          <a:lstStyle/>
          <a:p>
            <a:pPr>
              <a:lnSpc>
                <a:spcPct val="150000"/>
              </a:lnSpc>
            </a:pP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Năng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 </a:t>
            </a:r>
            <a:r>
              <a:rPr lang="en-US" sz="2800" dirty="0" err="1">
                <a:solidFill>
                  <a:srgbClr val="FF0000"/>
                </a:solidFill>
                <a:highlight>
                  <a:srgbClr val="FFFF00"/>
                </a:highlight>
                <a:latin typeface="#9Slide03 Arima Madurai Black" panose="00000A00000000000000" pitchFamily="2" charset="0"/>
                <a:cs typeface="#9Slide03 Arima Madurai Black" panose="00000A00000000000000" pitchFamily="2" charset="0"/>
              </a:rPr>
              <a:t>lượng</a:t>
            </a:r>
            <a:r>
              <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rPr>
              <a:t>.</a:t>
            </a:r>
          </a:p>
        </p:txBody>
      </p:sp>
    </p:spTree>
    <p:extLst>
      <p:ext uri="{BB962C8B-B14F-4D97-AF65-F5344CB8AC3E}">
        <p14:creationId xmlns:p14="http://schemas.microsoft.com/office/powerpoint/2010/main" val="3227190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210" name="!!1">
            <a:extLst>
              <a:ext uri="{FF2B5EF4-FFF2-40B4-BE49-F238E27FC236}">
                <a16:creationId xmlns:a16="http://schemas.microsoft.com/office/drawing/2014/main" id="{699907D1-8E0C-494E-8322-F89665519DDA}"/>
              </a:ext>
            </a:extLst>
          </p:cNvPr>
          <p:cNvSpPr/>
          <p:nvPr/>
        </p:nvSpPr>
        <p:spPr>
          <a:xfrm>
            <a:off x="477202" y="216718"/>
            <a:ext cx="11269525" cy="6415063"/>
          </a:xfrm>
          <a:custGeom>
            <a:avLst/>
            <a:gdLst/>
            <a:ahLst/>
            <a:cxnLst/>
            <a:rect l="l" t="t" r="r" b="b"/>
            <a:pathLst>
              <a:path w="61357" h="54656" extrusionOk="0">
                <a:moveTo>
                  <a:pt x="0" y="1"/>
                </a:moveTo>
                <a:lnTo>
                  <a:pt x="0" y="54655"/>
                </a:lnTo>
                <a:lnTo>
                  <a:pt x="61357" y="54655"/>
                </a:lnTo>
                <a:lnTo>
                  <a:pt x="61357" y="1"/>
                </a:lnTo>
                <a:close/>
              </a:path>
            </a:pathLst>
          </a:custGeom>
          <a:solidFill>
            <a:srgbClr val="FFFFFF">
              <a:alpha val="80000"/>
            </a:srgbClr>
          </a:solidFill>
          <a:ln>
            <a:noFill/>
          </a:ln>
          <a:effectLst/>
        </p:spPr>
        <p:txBody>
          <a:bodyPr spcFirstLastPara="1" wrap="square" lIns="117616" tIns="117616" rIns="117616" bIns="117616" anchor="ctr" anchorCtr="0">
            <a:noAutofit/>
          </a:bodyPr>
          <a:lstStyle/>
          <a:p>
            <a:pPr marL="0" marR="0" lvl="0" indent="0" algn="l" defTabSz="1176376" rtl="0" eaLnBrk="1" fontAlgn="auto" latinLnBrk="0" hangingPunct="1">
              <a:lnSpc>
                <a:spcPct val="100000"/>
              </a:lnSpc>
              <a:spcBef>
                <a:spcPts val="0"/>
              </a:spcBef>
              <a:spcAft>
                <a:spcPts val="0"/>
              </a:spcAft>
              <a:buClr>
                <a:srgbClr val="000000"/>
              </a:buClr>
              <a:buSzTx/>
              <a:buFontTx/>
              <a:buNone/>
              <a:tabLst/>
              <a:defRPr/>
            </a:pPr>
            <a:endParaRPr kumimoji="0" sz="1801"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111">
            <a:extLst>
              <a:ext uri="{FF2B5EF4-FFF2-40B4-BE49-F238E27FC236}">
                <a16:creationId xmlns:a16="http://schemas.microsoft.com/office/drawing/2014/main" id="{F024EB43-0DAD-443E-82C8-6D1A2B409C8D}"/>
              </a:ext>
            </a:extLst>
          </p:cNvPr>
          <p:cNvSpPr/>
          <p:nvPr/>
        </p:nvSpPr>
        <p:spPr>
          <a:xfrm>
            <a:off x="824819" y="-1872702"/>
            <a:ext cx="11213210" cy="822960"/>
          </a:xfrm>
          <a:prstGeom prst="roundRect">
            <a:avLst/>
          </a:prstGeom>
          <a:solidFill>
            <a:schemeClr val="accent4">
              <a:lumMod val="20000"/>
              <a:lumOff val="80000"/>
            </a:schemeClr>
          </a:solidFill>
          <a:ln w="19050">
            <a:prstDash val="dash"/>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   </a:t>
            </a:r>
            <a:r>
              <a:rPr lang="en-US" sz="2800">
                <a:ln>
                  <a:solidFill>
                    <a:srgbClr val="F58A28">
                      <a:lumMod val="50000"/>
                    </a:srgbClr>
                  </a:solidFill>
                </a:ln>
                <a:solidFill>
                  <a:srgbClr val="C00000"/>
                </a:solidFill>
                <a:latin typeface="#9Slide03 IcielSmoothy Sans" panose="00000500000000000000" pitchFamily="2" charset="0"/>
              </a:rPr>
              <a:t>NĂNG LƯỢNG</a:t>
            </a:r>
            <a:r>
              <a:rPr kumimoji="0" lang="en-US" sz="2800" b="0" i="0" u="none" strike="noStrike" kern="1200" cap="none" spc="0" normalizeH="0" baseline="0" noProof="0">
                <a:ln>
                  <a:solidFill>
                    <a:srgbClr val="F58A28">
                      <a:lumMod val="50000"/>
                    </a:srgbClr>
                  </a:solidFill>
                </a:ln>
                <a:solidFill>
                  <a:srgbClr val="C00000"/>
                </a:solidFill>
                <a:effectLst/>
                <a:uLnTx/>
                <a:uFillTx/>
                <a:latin typeface="#9Slide03 IcielSmoothy Sans" panose="00000500000000000000" pitchFamily="2" charset="0"/>
                <a:ea typeface="+mn-ea"/>
                <a:cs typeface="+mn-cs"/>
              </a:rPr>
              <a:t>.</a:t>
            </a:r>
            <a:endParaRPr kumimoji="0" lang="en-US" sz="2800" b="0" i="0" u="none" strike="noStrike" kern="1200" cap="none" spc="0" normalizeH="0" baseline="0" noProof="0" dirty="0">
              <a:ln>
                <a:solidFill>
                  <a:srgbClr val="F58A28">
                    <a:lumMod val="50000"/>
                  </a:srgbClr>
                </a:solidFill>
              </a:ln>
              <a:solidFill>
                <a:srgbClr val="C00000"/>
              </a:solidFill>
              <a:effectLst/>
              <a:uLnTx/>
              <a:uFillTx/>
              <a:latin typeface="#9Slide03 IcielSmoothy Sans" panose="00000500000000000000" pitchFamily="2" charset="0"/>
              <a:ea typeface="+mn-ea"/>
              <a:cs typeface="+mn-cs"/>
            </a:endParaRPr>
          </a:p>
        </p:txBody>
      </p:sp>
      <p:sp>
        <p:nvSpPr>
          <p:cNvPr id="8" name="Oval 7">
            <a:extLst>
              <a:ext uri="{FF2B5EF4-FFF2-40B4-BE49-F238E27FC236}">
                <a16:creationId xmlns:a16="http://schemas.microsoft.com/office/drawing/2014/main" id="{69B00DE3-F9DC-4800-A40A-5D729B3AB8C3}"/>
              </a:ext>
            </a:extLst>
          </p:cNvPr>
          <p:cNvSpPr/>
          <p:nvPr/>
        </p:nvSpPr>
        <p:spPr>
          <a:xfrm>
            <a:off x="254893" y="-1871814"/>
            <a:ext cx="822960" cy="822960"/>
          </a:xfrm>
          <a:prstGeom prst="ellipse">
            <a:avLst/>
          </a:prstGeom>
          <a:solidFill>
            <a:schemeClr val="accent4">
              <a:lumMod val="75000"/>
            </a:schemeClr>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prstClr val="white"/>
                </a:solidFill>
                <a:effectLst/>
                <a:uLnTx/>
                <a:uFillTx/>
                <a:latin typeface="#9Slide03 IcielSmoothy Sans" panose="00000500000000000000" pitchFamily="2" charset="0"/>
                <a:ea typeface="+mn-ea"/>
                <a:cs typeface="+mn-cs"/>
              </a:rPr>
              <a:t>1</a:t>
            </a:r>
          </a:p>
        </p:txBody>
      </p:sp>
      <p:sp>
        <p:nvSpPr>
          <p:cNvPr id="5" name="TextBox 4">
            <a:extLst>
              <a:ext uri="{FF2B5EF4-FFF2-40B4-BE49-F238E27FC236}">
                <a16:creationId xmlns:a16="http://schemas.microsoft.com/office/drawing/2014/main" id="{21C197F3-1D94-41ED-343A-37B20570EA25}"/>
              </a:ext>
            </a:extLst>
          </p:cNvPr>
          <p:cNvSpPr txBox="1"/>
          <p:nvPr/>
        </p:nvSpPr>
        <p:spPr>
          <a:xfrm>
            <a:off x="477202" y="-849877"/>
            <a:ext cx="2919141" cy="684803"/>
          </a:xfrm>
          <a:prstGeom prst="rect">
            <a:avLst/>
          </a:prstGeom>
          <a:solidFill>
            <a:srgbClr val="FFFF00"/>
          </a:solidFill>
        </p:spPr>
        <p:txBody>
          <a:bodyPr wrap="square" rtlCol="0">
            <a:spAutoFit/>
          </a:bodyPr>
          <a:lstStyle/>
          <a:p>
            <a:pPr>
              <a:lnSpc>
                <a:spcPct val="150000"/>
              </a:lnSpc>
            </a:pPr>
            <a:r>
              <a:rPr lang="en-US" sz="2800">
                <a:solidFill>
                  <a:srgbClr val="FF0000"/>
                </a:solidFill>
                <a:highlight>
                  <a:srgbClr val="FFFF00"/>
                </a:highlight>
                <a:latin typeface="#9Slide03 Arima Madurai Black" panose="00000A00000000000000" pitchFamily="2" charset="0"/>
                <a:cs typeface="#9Slide03 Arima Madurai Black" panose="00000A00000000000000" pitchFamily="2" charset="0"/>
              </a:rPr>
              <a:t>A. Năng lượng.</a:t>
            </a:r>
            <a:endParaRPr lang="en-US" sz="2800" dirty="0">
              <a:solidFill>
                <a:srgbClr val="FF0000"/>
              </a:solidFill>
              <a:highlight>
                <a:srgbClr val="FFFF00"/>
              </a:highlight>
              <a:latin typeface="#9Slide03 Arima Madurai Black" panose="00000A00000000000000" pitchFamily="2" charset="0"/>
              <a:cs typeface="#9Slide03 Arima Madurai Black" panose="00000A00000000000000" pitchFamily="2" charset="0"/>
            </a:endParaRPr>
          </a:p>
        </p:txBody>
      </p:sp>
      <p:grpSp>
        <p:nvGrpSpPr>
          <p:cNvPr id="109" name="Group 108">
            <a:extLst>
              <a:ext uri="{FF2B5EF4-FFF2-40B4-BE49-F238E27FC236}">
                <a16:creationId xmlns:a16="http://schemas.microsoft.com/office/drawing/2014/main" id="{71A1FE11-1710-D941-03E1-3270E3DB08EB}"/>
              </a:ext>
            </a:extLst>
          </p:cNvPr>
          <p:cNvGrpSpPr/>
          <p:nvPr/>
        </p:nvGrpSpPr>
        <p:grpSpPr>
          <a:xfrm>
            <a:off x="372270" y="226219"/>
            <a:ext cx="3437731" cy="3057525"/>
            <a:chOff x="372270" y="226219"/>
            <a:chExt cx="3437731" cy="3057525"/>
          </a:xfrm>
        </p:grpSpPr>
        <p:sp>
          <p:nvSpPr>
            <p:cNvPr id="11" name="Rectangle: Rounded Corners 10">
              <a:extLst>
                <a:ext uri="{FF2B5EF4-FFF2-40B4-BE49-F238E27FC236}">
                  <a16:creationId xmlns:a16="http://schemas.microsoft.com/office/drawing/2014/main" id="{607B559C-9E6F-B532-7850-FED35700E028}"/>
                </a:ext>
              </a:extLst>
            </p:cNvPr>
            <p:cNvSpPr/>
            <p:nvPr/>
          </p:nvSpPr>
          <p:spPr>
            <a:xfrm>
              <a:off x="372271"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ree photo red luxury sedan on the road.">
              <a:extLst>
                <a:ext uri="{FF2B5EF4-FFF2-40B4-BE49-F238E27FC236}">
                  <a16:creationId xmlns:a16="http://schemas.microsoft.com/office/drawing/2014/main" id="{7E257809-C88D-8460-316C-CD1CAC470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79" b="7779"/>
            <a:stretch/>
          </p:blipFill>
          <p:spPr bwMode="auto">
            <a:xfrm>
              <a:off x="628096" y="454112"/>
              <a:ext cx="2926079" cy="1645920"/>
            </a:xfrm>
            <a:prstGeom prst="roundRect">
              <a:avLst>
                <a:gd name="adj" fmla="val 12691"/>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1" name="Rectangle 100">
              <a:extLst>
                <a:ext uri="{FF2B5EF4-FFF2-40B4-BE49-F238E27FC236}">
                  <a16:creationId xmlns:a16="http://schemas.microsoft.com/office/drawing/2014/main" id="{C704B5EE-487A-447A-B804-CD4F81341CF8}"/>
                </a:ext>
              </a:extLst>
            </p:cNvPr>
            <p:cNvSpPr/>
            <p:nvPr/>
          </p:nvSpPr>
          <p:spPr>
            <a:xfrm>
              <a:off x="372270" y="2257463"/>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a. </a:t>
              </a:r>
              <a:r>
                <a:rPr lang="en-US" sz="2000" dirty="0" err="1">
                  <a:latin typeface="#9Slide03 Arima Madurai Black" panose="00000A00000000000000" pitchFamily="2" charset="0"/>
                  <a:cs typeface="#9Slide03 Arima Madurai Black" panose="00000A00000000000000" pitchFamily="2" charset="0"/>
                </a:rPr>
                <a:t>xe</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chuyển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động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trên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đường</a:t>
              </a:r>
              <a:endParaRPr lang="en-US" sz="2000" dirty="0">
                <a:latin typeface="#9Slide03 Arima Madurai Black" panose="00000A00000000000000" pitchFamily="2" charset="0"/>
                <a:cs typeface="#9Slide03 Arima Madurai Black" panose="00000A00000000000000" pitchFamily="2" charset="0"/>
              </a:endParaRPr>
            </a:p>
          </p:txBody>
        </p:sp>
      </p:grpSp>
      <p:grpSp>
        <p:nvGrpSpPr>
          <p:cNvPr id="110" name="Group 109">
            <a:extLst>
              <a:ext uri="{FF2B5EF4-FFF2-40B4-BE49-F238E27FC236}">
                <a16:creationId xmlns:a16="http://schemas.microsoft.com/office/drawing/2014/main" id="{3A362F84-6121-DC45-32A8-F33063069E1B}"/>
              </a:ext>
            </a:extLst>
          </p:cNvPr>
          <p:cNvGrpSpPr/>
          <p:nvPr/>
        </p:nvGrpSpPr>
        <p:grpSpPr>
          <a:xfrm>
            <a:off x="4377134" y="226219"/>
            <a:ext cx="3437731" cy="3057525"/>
            <a:chOff x="4377134" y="226219"/>
            <a:chExt cx="3437731" cy="3057525"/>
          </a:xfrm>
        </p:grpSpPr>
        <p:sp>
          <p:nvSpPr>
            <p:cNvPr id="21" name="Rectangle: Rounded Corners 20">
              <a:extLst>
                <a:ext uri="{FF2B5EF4-FFF2-40B4-BE49-F238E27FC236}">
                  <a16:creationId xmlns:a16="http://schemas.microsoft.com/office/drawing/2014/main" id="{BA432C99-CFAF-EF74-0A20-7EF5F5CFE4E7}"/>
                </a:ext>
              </a:extLst>
            </p:cNvPr>
            <p:cNvSpPr/>
            <p:nvPr/>
          </p:nvSpPr>
          <p:spPr>
            <a:xfrm>
              <a:off x="4377135"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Free photo boat in huangpu river with shanghai urban architecture">
              <a:extLst>
                <a:ext uri="{FF2B5EF4-FFF2-40B4-BE49-F238E27FC236}">
                  <a16:creationId xmlns:a16="http://schemas.microsoft.com/office/drawing/2014/main" id="{3F2ECB85-E673-68C6-7F2A-BEFB870E22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79" b="7779"/>
            <a:stretch/>
          </p:blipFill>
          <p:spPr bwMode="auto">
            <a:xfrm>
              <a:off x="4632960" y="454112"/>
              <a:ext cx="2926080" cy="1645920"/>
            </a:xfrm>
            <a:prstGeom prst="roundRect">
              <a:avLst>
                <a:gd name="adj" fmla="val 14352"/>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4" name="Rectangle 103">
              <a:extLst>
                <a:ext uri="{FF2B5EF4-FFF2-40B4-BE49-F238E27FC236}">
                  <a16:creationId xmlns:a16="http://schemas.microsoft.com/office/drawing/2014/main" id="{C9CA6914-84D2-C342-29A6-C2A1A2CF89A1}"/>
                </a:ext>
              </a:extLst>
            </p:cNvPr>
            <p:cNvSpPr/>
            <p:nvPr/>
          </p:nvSpPr>
          <p:spPr>
            <a:xfrm>
              <a:off x="4377134" y="2257462"/>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b. </a:t>
              </a:r>
              <a:r>
                <a:rPr lang="en-US" sz="2000" dirty="0" err="1">
                  <a:latin typeface="#9Slide03 Arima Madurai Black" panose="00000A00000000000000" pitchFamily="2" charset="0"/>
                  <a:cs typeface="#9Slide03 Arima Madurai Black" panose="00000A00000000000000" pitchFamily="2" charset="0"/>
                </a:rPr>
                <a:t>thuyền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chuyển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động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trên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mặt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nước</a:t>
              </a:r>
              <a:endParaRPr lang="en-US" sz="2000" dirty="0">
                <a:latin typeface="#9Slide03 Arima Madurai Black" panose="00000A00000000000000" pitchFamily="2" charset="0"/>
                <a:cs typeface="#9Slide03 Arima Madurai Black" panose="00000A00000000000000" pitchFamily="2" charset="0"/>
              </a:endParaRPr>
            </a:p>
          </p:txBody>
        </p:sp>
      </p:grpSp>
      <p:grpSp>
        <p:nvGrpSpPr>
          <p:cNvPr id="111" name="Group 110">
            <a:extLst>
              <a:ext uri="{FF2B5EF4-FFF2-40B4-BE49-F238E27FC236}">
                <a16:creationId xmlns:a16="http://schemas.microsoft.com/office/drawing/2014/main" id="{E782CB74-79AB-1BF4-0672-8756B7EAE342}"/>
              </a:ext>
            </a:extLst>
          </p:cNvPr>
          <p:cNvGrpSpPr/>
          <p:nvPr/>
        </p:nvGrpSpPr>
        <p:grpSpPr>
          <a:xfrm>
            <a:off x="8381999" y="226219"/>
            <a:ext cx="3437730" cy="3057525"/>
            <a:chOff x="8381999" y="226219"/>
            <a:chExt cx="3437730" cy="3057525"/>
          </a:xfrm>
        </p:grpSpPr>
        <p:sp>
          <p:nvSpPr>
            <p:cNvPr id="24" name="Rectangle: Rounded Corners 23">
              <a:extLst>
                <a:ext uri="{FF2B5EF4-FFF2-40B4-BE49-F238E27FC236}">
                  <a16:creationId xmlns:a16="http://schemas.microsoft.com/office/drawing/2014/main" id="{611F452D-2BFA-ED21-AFB6-415C1A5A5E3E}"/>
                </a:ext>
              </a:extLst>
            </p:cNvPr>
            <p:cNvSpPr/>
            <p:nvPr/>
          </p:nvSpPr>
          <p:spPr>
            <a:xfrm>
              <a:off x="8381999" y="226219"/>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Pie with chicken and tomatoes is on a baking sheet in the oven.">
              <a:extLst>
                <a:ext uri="{FF2B5EF4-FFF2-40B4-BE49-F238E27FC236}">
                  <a16:creationId xmlns:a16="http://schemas.microsoft.com/office/drawing/2014/main" id="{3A87D461-CF4A-DE77-0AC1-E7FEED06BB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779" b="7779"/>
            <a:stretch/>
          </p:blipFill>
          <p:spPr bwMode="auto">
            <a:xfrm>
              <a:off x="8637824" y="439297"/>
              <a:ext cx="2926080" cy="1645920"/>
            </a:xfrm>
            <a:prstGeom prst="roundRect">
              <a:avLst>
                <a:gd name="adj" fmla="val 11271"/>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693E56C1-AA34-2E1C-3B3F-2D95A9B43AB9}"/>
                </a:ext>
              </a:extLst>
            </p:cNvPr>
            <p:cNvSpPr/>
            <p:nvPr/>
          </p:nvSpPr>
          <p:spPr>
            <a:xfrm>
              <a:off x="8381999" y="2260232"/>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c. bánh </a:t>
              </a:r>
              <a:r>
                <a:rPr lang="en-US" sz="2000" dirty="0" err="1">
                  <a:latin typeface="#9Slide03 Arima Madurai Black" panose="00000A00000000000000" pitchFamily="2" charset="0"/>
                  <a:cs typeface="#9Slide03 Arima Madurai Black" panose="00000A00000000000000" pitchFamily="2" charset="0"/>
                </a:rPr>
                <a:t>được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nướng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trong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lò</a:t>
              </a:r>
              <a:endParaRPr lang="en-US" sz="2000" dirty="0">
                <a:latin typeface="#9Slide03 Arima Madurai Black" panose="00000A00000000000000" pitchFamily="2" charset="0"/>
                <a:cs typeface="#9Slide03 Arima Madurai Black" panose="00000A00000000000000" pitchFamily="2" charset="0"/>
              </a:endParaRPr>
            </a:p>
          </p:txBody>
        </p:sp>
      </p:grpSp>
      <p:grpSp>
        <p:nvGrpSpPr>
          <p:cNvPr id="115" name="Group 114">
            <a:extLst>
              <a:ext uri="{FF2B5EF4-FFF2-40B4-BE49-F238E27FC236}">
                <a16:creationId xmlns:a16="http://schemas.microsoft.com/office/drawing/2014/main" id="{D53CB003-FA7B-97A4-F937-4C411B631C43}"/>
              </a:ext>
            </a:extLst>
          </p:cNvPr>
          <p:cNvGrpSpPr/>
          <p:nvPr/>
        </p:nvGrpSpPr>
        <p:grpSpPr>
          <a:xfrm>
            <a:off x="372270" y="3574256"/>
            <a:ext cx="3437731" cy="3057525"/>
            <a:chOff x="372270" y="3574256"/>
            <a:chExt cx="3437731" cy="3057525"/>
          </a:xfrm>
        </p:grpSpPr>
        <p:sp>
          <p:nvSpPr>
            <p:cNvPr id="27" name="Rectangle: Rounded Corners 26">
              <a:extLst>
                <a:ext uri="{FF2B5EF4-FFF2-40B4-BE49-F238E27FC236}">
                  <a16:creationId xmlns:a16="http://schemas.microsoft.com/office/drawing/2014/main" id="{33FB60A1-5BF4-7FCE-AF24-FA53AEC11E15}"/>
                </a:ext>
              </a:extLst>
            </p:cNvPr>
            <p:cNvSpPr/>
            <p:nvPr/>
          </p:nvSpPr>
          <p:spPr>
            <a:xfrm>
              <a:off x="372271"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Retro lamps hanging on the ceiling of a modern house or cafe">
              <a:extLst>
                <a:ext uri="{FF2B5EF4-FFF2-40B4-BE49-F238E27FC236}">
                  <a16:creationId xmlns:a16="http://schemas.microsoft.com/office/drawing/2014/main" id="{DAAE5F78-0A39-6A7B-C368-37486F4242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779" b="7779"/>
            <a:stretch/>
          </p:blipFill>
          <p:spPr bwMode="auto">
            <a:xfrm>
              <a:off x="628095" y="3802532"/>
              <a:ext cx="2926080" cy="1645920"/>
            </a:xfrm>
            <a:prstGeom prst="roundRect">
              <a:avLst>
                <a:gd name="adj" fmla="val 15510"/>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6" name="Rectangle 105">
              <a:extLst>
                <a:ext uri="{FF2B5EF4-FFF2-40B4-BE49-F238E27FC236}">
                  <a16:creationId xmlns:a16="http://schemas.microsoft.com/office/drawing/2014/main" id="{9350F07D-BF4B-C750-2980-A67FB80F291E}"/>
                </a:ext>
              </a:extLst>
            </p:cNvPr>
            <p:cNvSpPr/>
            <p:nvPr/>
          </p:nvSpPr>
          <p:spPr>
            <a:xfrm>
              <a:off x="372270" y="5624109"/>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d. </a:t>
              </a:r>
              <a:r>
                <a:rPr lang="en-US" sz="2000" dirty="0" err="1">
                  <a:latin typeface="#9Slide03 Arima Madurai Black" panose="00000A00000000000000" pitchFamily="2" charset="0"/>
                  <a:cs typeface="#9Slide03 Arima Madurai Black" panose="00000A00000000000000" pitchFamily="2" charset="0"/>
                </a:rPr>
                <a:t>đèn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chiếu</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sáng</a:t>
              </a:r>
              <a:endParaRPr lang="en-US" sz="2000" dirty="0">
                <a:latin typeface="#9Slide03 Arima Madurai Black" panose="00000A00000000000000" pitchFamily="2" charset="0"/>
                <a:cs typeface="#9Slide03 Arima Madurai Black" panose="00000A00000000000000" pitchFamily="2" charset="0"/>
              </a:endParaRPr>
            </a:p>
          </p:txBody>
        </p:sp>
      </p:grpSp>
      <p:grpSp>
        <p:nvGrpSpPr>
          <p:cNvPr id="116" name="Group 115">
            <a:extLst>
              <a:ext uri="{FF2B5EF4-FFF2-40B4-BE49-F238E27FC236}">
                <a16:creationId xmlns:a16="http://schemas.microsoft.com/office/drawing/2014/main" id="{D2446C86-31E1-ECE8-7B7A-3D08F7C132D1}"/>
              </a:ext>
            </a:extLst>
          </p:cNvPr>
          <p:cNvGrpSpPr/>
          <p:nvPr/>
        </p:nvGrpSpPr>
        <p:grpSpPr>
          <a:xfrm>
            <a:off x="4377134" y="3574256"/>
            <a:ext cx="3437731" cy="3057525"/>
            <a:chOff x="4377134" y="3574256"/>
            <a:chExt cx="3437731" cy="3057525"/>
          </a:xfrm>
        </p:grpSpPr>
        <p:sp>
          <p:nvSpPr>
            <p:cNvPr id="30" name="Rectangle: Rounded Corners 29">
              <a:extLst>
                <a:ext uri="{FF2B5EF4-FFF2-40B4-BE49-F238E27FC236}">
                  <a16:creationId xmlns:a16="http://schemas.microsoft.com/office/drawing/2014/main" id="{08CF057C-127E-2C5C-ADA6-5599ADFEA1F9}"/>
                </a:ext>
              </a:extLst>
            </p:cNvPr>
            <p:cNvSpPr/>
            <p:nvPr/>
          </p:nvSpPr>
          <p:spPr>
            <a:xfrm>
              <a:off x="4377135"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0" name="Picture 99">
              <a:extLst>
                <a:ext uri="{FF2B5EF4-FFF2-40B4-BE49-F238E27FC236}">
                  <a16:creationId xmlns:a16="http://schemas.microsoft.com/office/drawing/2014/main" id="{B1136FA3-5625-CFDB-D730-8D7D661F80DD}"/>
                </a:ext>
              </a:extLst>
            </p:cNvPr>
            <p:cNvPicPr>
              <a:picLocks noChangeAspect="1"/>
            </p:cNvPicPr>
            <p:nvPr/>
          </p:nvPicPr>
          <p:blipFill rotWithShape="1">
            <a:blip r:embed="rId7"/>
            <a:srcRect l="130" r="130"/>
            <a:stretch/>
          </p:blipFill>
          <p:spPr>
            <a:xfrm>
              <a:off x="4632960" y="3799786"/>
              <a:ext cx="2926080" cy="1645920"/>
            </a:xfrm>
            <a:prstGeom prst="roundRect">
              <a:avLst>
                <a:gd name="adj" fmla="val 15139"/>
              </a:avLst>
            </a:prstGeom>
            <a:ln w="38100">
              <a:solidFill>
                <a:schemeClr val="accent4">
                  <a:lumMod val="75000"/>
                </a:schemeClr>
              </a:solidFill>
            </a:ln>
          </p:spPr>
        </p:pic>
        <p:sp>
          <p:nvSpPr>
            <p:cNvPr id="107" name="Rectangle 106">
              <a:extLst>
                <a:ext uri="{FF2B5EF4-FFF2-40B4-BE49-F238E27FC236}">
                  <a16:creationId xmlns:a16="http://schemas.microsoft.com/office/drawing/2014/main" id="{1EF7F823-FD32-D2F0-3869-BFC51E3A08B9}"/>
                </a:ext>
              </a:extLst>
            </p:cNvPr>
            <p:cNvSpPr/>
            <p:nvPr/>
          </p:nvSpPr>
          <p:spPr>
            <a:xfrm>
              <a:off x="4377134" y="5624109"/>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e. </a:t>
              </a:r>
              <a:r>
                <a:rPr lang="en-US" sz="2000" dirty="0" err="1">
                  <a:latin typeface="#9Slide03 Arima Madurai Black" panose="00000A00000000000000" pitchFamily="2" charset="0"/>
                  <a:cs typeface="#9Slide03 Arima Madurai Black" panose="00000A00000000000000" pitchFamily="2" charset="0"/>
                </a:rPr>
                <a:t>cây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nảy</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mầm</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và</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lớn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lên</a:t>
              </a:r>
              <a:endParaRPr lang="en-US" sz="2000" dirty="0">
                <a:latin typeface="#9Slide03 Arima Madurai Black" panose="00000A00000000000000" pitchFamily="2" charset="0"/>
                <a:cs typeface="#9Slide03 Arima Madurai Black" panose="00000A00000000000000" pitchFamily="2" charset="0"/>
              </a:endParaRPr>
            </a:p>
          </p:txBody>
        </p:sp>
      </p:grpSp>
      <p:grpSp>
        <p:nvGrpSpPr>
          <p:cNvPr id="117" name="Group 116">
            <a:extLst>
              <a:ext uri="{FF2B5EF4-FFF2-40B4-BE49-F238E27FC236}">
                <a16:creationId xmlns:a16="http://schemas.microsoft.com/office/drawing/2014/main" id="{7CA06B0D-BC93-F6C5-BE9F-A5FFE38B79B9}"/>
              </a:ext>
            </a:extLst>
          </p:cNvPr>
          <p:cNvGrpSpPr/>
          <p:nvPr/>
        </p:nvGrpSpPr>
        <p:grpSpPr>
          <a:xfrm>
            <a:off x="8381998" y="3574256"/>
            <a:ext cx="3437731" cy="3057525"/>
            <a:chOff x="8381998" y="3574256"/>
            <a:chExt cx="3437731" cy="3057525"/>
          </a:xfrm>
        </p:grpSpPr>
        <p:sp>
          <p:nvSpPr>
            <p:cNvPr id="97" name="Rectangle: Rounded Corners 96">
              <a:extLst>
                <a:ext uri="{FF2B5EF4-FFF2-40B4-BE49-F238E27FC236}">
                  <a16:creationId xmlns:a16="http://schemas.microsoft.com/office/drawing/2014/main" id="{DCE82151-DC7E-0BB7-F52D-76FB6A460B0B}"/>
                </a:ext>
              </a:extLst>
            </p:cNvPr>
            <p:cNvSpPr/>
            <p:nvPr/>
          </p:nvSpPr>
          <p:spPr>
            <a:xfrm>
              <a:off x="8381999" y="3574256"/>
              <a:ext cx="3437730" cy="3057525"/>
            </a:xfrm>
            <a:prstGeom prst="roundRect">
              <a:avLst>
                <a:gd name="adj" fmla="val 11013"/>
              </a:avLst>
            </a:prstGeom>
            <a:solidFill>
              <a:srgbClr val="FFFFFF"/>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6" name="Picture 14" descr="Free photo portrait of freelance asia women casual wear using laptop working in living room at home. working from home, remotely work, self isolation, social distancing, quarantine for corona virus prevention.">
              <a:extLst>
                <a:ext uri="{FF2B5EF4-FFF2-40B4-BE49-F238E27FC236}">
                  <a16:creationId xmlns:a16="http://schemas.microsoft.com/office/drawing/2014/main" id="{FB57BF71-7CA4-87EF-5488-E1EEAECAAF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 r="18"/>
            <a:stretch/>
          </p:blipFill>
          <p:spPr bwMode="auto">
            <a:xfrm>
              <a:off x="8637824" y="3799786"/>
              <a:ext cx="2926080" cy="1645920"/>
            </a:xfrm>
            <a:prstGeom prst="roundRect">
              <a:avLst/>
            </a:prstGeom>
            <a:noFill/>
            <a:ln w="3810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108" name="Rectangle 107">
              <a:extLst>
                <a:ext uri="{FF2B5EF4-FFF2-40B4-BE49-F238E27FC236}">
                  <a16:creationId xmlns:a16="http://schemas.microsoft.com/office/drawing/2014/main" id="{E8B8D636-9DDF-57E6-615A-904F6F9058E5}"/>
                </a:ext>
              </a:extLst>
            </p:cNvPr>
            <p:cNvSpPr/>
            <p:nvPr/>
          </p:nvSpPr>
          <p:spPr>
            <a:xfrm>
              <a:off x="8381998" y="5615061"/>
              <a:ext cx="3437730" cy="77722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Arima Madurai Black" panose="00000A00000000000000" pitchFamily="2" charset="0"/>
                  <a:cs typeface="#9Slide03 Arima Madurai Black" panose="00000A00000000000000" pitchFamily="2" charset="0"/>
                </a:rPr>
                <a:t>f. con </a:t>
              </a:r>
              <a:r>
                <a:rPr lang="en-US" sz="2000" dirty="0" err="1">
                  <a:latin typeface="#9Slide03 Arima Madurai Black" panose="00000A00000000000000" pitchFamily="2" charset="0"/>
                  <a:cs typeface="#9Slide03 Arima Madurai Black" panose="00000A00000000000000" pitchFamily="2" charset="0"/>
                </a:rPr>
                <a:t>người</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hoạt</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động</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tư</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duy</a:t>
              </a:r>
              <a:endParaRPr lang="en-US" sz="2000" dirty="0">
                <a:latin typeface="#9Slide03 Arima Madurai Black" panose="00000A00000000000000" pitchFamily="2" charset="0"/>
                <a:cs typeface="#9Slide03 Arima Madurai Black" panose="00000A00000000000000" pitchFamily="2" charset="0"/>
              </a:endParaRPr>
            </a:p>
          </p:txBody>
        </p:sp>
      </p:grpSp>
    </p:spTree>
    <p:extLst>
      <p:ext uri="{BB962C8B-B14F-4D97-AF65-F5344CB8AC3E}">
        <p14:creationId xmlns:p14="http://schemas.microsoft.com/office/powerpoint/2010/main" val="3218021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000" fill="hold"/>
                                        <p:tgtEl>
                                          <p:spTgt spid="111"/>
                                        </p:tgtEl>
                                        <p:attrNameLst>
                                          <p:attrName>ppt_x</p:attrName>
                                        </p:attrNameLst>
                                      </p:cBhvr>
                                      <p:tavLst>
                                        <p:tav tm="0">
                                          <p:val>
                                            <p:strVal val="0-#ppt_w/2"/>
                                          </p:val>
                                        </p:tav>
                                        <p:tav tm="100000">
                                          <p:val>
                                            <p:strVal val="#ppt_x"/>
                                          </p:val>
                                        </p:tav>
                                      </p:tavLst>
                                    </p:anim>
                                    <p:anim calcmode="lin" valueType="num">
                                      <p:cBhvr additive="base">
                                        <p:cTn id="8" dur="1000" fill="hold"/>
                                        <p:tgtEl>
                                          <p:spTgt spid="111"/>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110"/>
                                        </p:tgtEl>
                                        <p:attrNameLst>
                                          <p:attrName>style.visibility</p:attrName>
                                        </p:attrNameLst>
                                      </p:cBhvr>
                                      <p:to>
                                        <p:strVal val="visible"/>
                                      </p:to>
                                    </p:set>
                                    <p:anim calcmode="lin" valueType="num">
                                      <p:cBhvr additive="base">
                                        <p:cTn id="11" dur="1000" fill="hold"/>
                                        <p:tgtEl>
                                          <p:spTgt spid="110"/>
                                        </p:tgtEl>
                                        <p:attrNameLst>
                                          <p:attrName>ppt_x</p:attrName>
                                        </p:attrNameLst>
                                      </p:cBhvr>
                                      <p:tavLst>
                                        <p:tav tm="0">
                                          <p:val>
                                            <p:strVal val="0-#ppt_w/2"/>
                                          </p:val>
                                        </p:tav>
                                        <p:tav tm="100000">
                                          <p:val>
                                            <p:strVal val="#ppt_x"/>
                                          </p:val>
                                        </p:tav>
                                      </p:tavLst>
                                    </p:anim>
                                    <p:anim calcmode="lin" valueType="num">
                                      <p:cBhvr additive="base">
                                        <p:cTn id="12" dur="1000" fill="hold"/>
                                        <p:tgtEl>
                                          <p:spTgt spid="11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109"/>
                                        </p:tgtEl>
                                        <p:attrNameLst>
                                          <p:attrName>style.visibility</p:attrName>
                                        </p:attrNameLst>
                                      </p:cBhvr>
                                      <p:to>
                                        <p:strVal val="visible"/>
                                      </p:to>
                                    </p:set>
                                    <p:anim calcmode="lin" valueType="num">
                                      <p:cBhvr additive="base">
                                        <p:cTn id="15" dur="1000" fill="hold"/>
                                        <p:tgtEl>
                                          <p:spTgt spid="109"/>
                                        </p:tgtEl>
                                        <p:attrNameLst>
                                          <p:attrName>ppt_x</p:attrName>
                                        </p:attrNameLst>
                                      </p:cBhvr>
                                      <p:tavLst>
                                        <p:tav tm="0">
                                          <p:val>
                                            <p:strVal val="0-#ppt_w/2"/>
                                          </p:val>
                                        </p:tav>
                                        <p:tav tm="100000">
                                          <p:val>
                                            <p:strVal val="#ppt_x"/>
                                          </p:val>
                                        </p:tav>
                                      </p:tavLst>
                                    </p:anim>
                                    <p:anim calcmode="lin" valueType="num">
                                      <p:cBhvr additive="base">
                                        <p:cTn id="16" dur="1000" fill="hold"/>
                                        <p:tgtEl>
                                          <p:spTgt spid="109"/>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1+#ppt_w/2"/>
                                          </p:val>
                                        </p:tav>
                                        <p:tav tm="100000">
                                          <p:val>
                                            <p:strVal val="#ppt_x"/>
                                          </p:val>
                                        </p:tav>
                                      </p:tavLst>
                                    </p:anim>
                                    <p:anim calcmode="lin" valueType="num">
                                      <p:cBhvr additive="base">
                                        <p:cTn id="20" dur="1000" fill="hold"/>
                                        <p:tgtEl>
                                          <p:spTgt spid="115"/>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250"/>
                                  </p:stCondLst>
                                  <p:childTnLst>
                                    <p:set>
                                      <p:cBhvr>
                                        <p:cTn id="22" dur="1" fill="hold">
                                          <p:stCondLst>
                                            <p:cond delay="0"/>
                                          </p:stCondLst>
                                        </p:cTn>
                                        <p:tgtEl>
                                          <p:spTgt spid="116"/>
                                        </p:tgtEl>
                                        <p:attrNameLst>
                                          <p:attrName>style.visibility</p:attrName>
                                        </p:attrNameLst>
                                      </p:cBhvr>
                                      <p:to>
                                        <p:strVal val="visible"/>
                                      </p:to>
                                    </p:set>
                                    <p:anim calcmode="lin" valueType="num">
                                      <p:cBhvr additive="base">
                                        <p:cTn id="23" dur="1000" fill="hold"/>
                                        <p:tgtEl>
                                          <p:spTgt spid="116"/>
                                        </p:tgtEl>
                                        <p:attrNameLst>
                                          <p:attrName>ppt_x</p:attrName>
                                        </p:attrNameLst>
                                      </p:cBhvr>
                                      <p:tavLst>
                                        <p:tav tm="0">
                                          <p:val>
                                            <p:strVal val="1+#ppt_w/2"/>
                                          </p:val>
                                        </p:tav>
                                        <p:tav tm="100000">
                                          <p:val>
                                            <p:strVal val="#ppt_x"/>
                                          </p:val>
                                        </p:tav>
                                      </p:tavLst>
                                    </p:anim>
                                    <p:anim calcmode="lin" valueType="num">
                                      <p:cBhvr additive="base">
                                        <p:cTn id="24" dur="1000" fill="hold"/>
                                        <p:tgtEl>
                                          <p:spTgt spid="116"/>
                                        </p:tgtEl>
                                        <p:attrNameLst>
                                          <p:attrName>ppt_y</p:attrName>
                                        </p:attrNameLst>
                                      </p:cBhvr>
                                      <p:tavLst>
                                        <p:tav tm="0">
                                          <p:val>
                                            <p:strVal val="#ppt_y"/>
                                          </p:val>
                                        </p:tav>
                                        <p:tav tm="100000">
                                          <p:val>
                                            <p:strVal val="#ppt_y"/>
                                          </p:val>
                                        </p:tav>
                                      </p:tavLst>
                                    </p:anim>
                                  </p:childTnLst>
                                </p:cTn>
                              </p:par>
                              <p:par>
                                <p:cTn id="25" presetID="2" presetClass="entr" presetSubtype="2" decel="100000" fill="hold" nodeType="withEffect">
                                  <p:stCondLst>
                                    <p:cond delay="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1000" fill="hold"/>
                                        <p:tgtEl>
                                          <p:spTgt spid="117"/>
                                        </p:tgtEl>
                                        <p:attrNameLst>
                                          <p:attrName>ppt_x</p:attrName>
                                        </p:attrNameLst>
                                      </p:cBhvr>
                                      <p:tavLst>
                                        <p:tav tm="0">
                                          <p:val>
                                            <p:strVal val="1+#ppt_w/2"/>
                                          </p:val>
                                        </p:tav>
                                        <p:tav tm="100000">
                                          <p:val>
                                            <p:strVal val="#ppt_x"/>
                                          </p:val>
                                        </p:tav>
                                      </p:tavLst>
                                    </p:anim>
                                    <p:anim calcmode="lin" valueType="num">
                                      <p:cBhvr additive="base">
                                        <p:cTn id="28" dur="1000" fill="hold"/>
                                        <p:tgtEl>
                                          <p:spTgt spid="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6127</Words>
  <PresentationFormat>Widescreen</PresentationFormat>
  <Paragraphs>433</Paragraphs>
  <Slides>63</Slides>
  <Notes>58</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80" baseType="lpstr">
      <vt:lpstr>#9Slide07 SVNA Love Of Thunder</vt:lpstr>
      <vt:lpstr>Titan One</vt:lpstr>
      <vt:lpstr>Calibri</vt:lpstr>
      <vt:lpstr>Wingdings</vt:lpstr>
      <vt:lpstr>Nunito</vt:lpstr>
      <vt:lpstr>Bebas Neue</vt:lpstr>
      <vt:lpstr>Century Gothic</vt:lpstr>
      <vt:lpstr>Calibri Light</vt:lpstr>
      <vt:lpstr>Arial</vt:lpstr>
      <vt:lpstr>#9Slide03 Arima Madurai Black</vt:lpstr>
      <vt:lpstr>#9Slide03 AllRoundGothic</vt:lpstr>
      <vt:lpstr>Arial</vt:lpstr>
      <vt:lpstr>#9Slide03 IcielSmoothy Sans</vt:lpstr>
      <vt:lpstr>Cambria Math</vt:lpstr>
      <vt:lpstr>Office Theme</vt:lpstr>
      <vt:lpstr>1_Save the Elephant Day by Slidesgo</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2023-02-04T04:41:58Z</dcterms:created>
  <dcterms:modified xsi:type="dcterms:W3CDTF">2023-02-06T20:11:43Z</dcterms:modified>
</cp:coreProperties>
</file>