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353" r:id="rId3"/>
    <p:sldId id="278" r:id="rId4"/>
    <p:sldId id="330" r:id="rId5"/>
    <p:sldId id="354" r:id="rId6"/>
    <p:sldId id="336" r:id="rId7"/>
    <p:sldId id="355" r:id="rId8"/>
    <p:sldId id="352" r:id="rId9"/>
    <p:sldId id="335" r:id="rId10"/>
    <p:sldId id="348" r:id="rId11"/>
    <p:sldId id="349" r:id="rId12"/>
    <p:sldId id="356" r:id="rId13"/>
    <p:sldId id="338" r:id="rId14"/>
    <p:sldId id="351" r:id="rId15"/>
    <p:sldId id="357" r:id="rId16"/>
    <p:sldId id="344" r:id="rId17"/>
    <p:sldId id="345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788C"/>
    <a:srgbClr val="C0E6EA"/>
    <a:srgbClr val="F26532"/>
    <a:srgbClr val="006673"/>
    <a:srgbClr val="A0DCFA"/>
    <a:srgbClr val="EE8640"/>
    <a:srgbClr val="0066FF"/>
    <a:srgbClr val="A3DBE1"/>
    <a:srgbClr val="E26714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187" autoAdjust="0"/>
  </p:normalViewPr>
  <p:slideViewPr>
    <p:cSldViewPr snapToGrid="0" showGuides="1">
      <p:cViewPr varScale="1">
        <p:scale>
          <a:sx n="56" d="100"/>
          <a:sy n="56" d="100"/>
        </p:scale>
        <p:origin x="992" y="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35F992-26FD-4D43-82B4-F65D3BEB072B}" type="doc">
      <dgm:prSet loTypeId="urn:microsoft.com/office/officeart/2008/layout/Square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4D6BCE1-791C-4078-A739-F0444FEBF808}">
      <dgm:prSet phldrT="[Text]"/>
      <dgm:spPr/>
      <dgm:t>
        <a:bodyPr/>
        <a:lstStyle/>
        <a:p>
          <a:r>
            <a:rPr lang="en-US" dirty="0"/>
            <a:t>Content words</a:t>
          </a:r>
        </a:p>
      </dgm:t>
    </dgm:pt>
    <dgm:pt modelId="{2617F51F-8B6C-4136-9408-34931F035B72}" type="parTrans" cxnId="{37369F62-CEAF-4548-9D64-68D3BD8670E6}">
      <dgm:prSet/>
      <dgm:spPr/>
      <dgm:t>
        <a:bodyPr/>
        <a:lstStyle/>
        <a:p>
          <a:endParaRPr lang="en-US"/>
        </a:p>
      </dgm:t>
    </dgm:pt>
    <dgm:pt modelId="{4A393AC2-0F0A-4BF8-99B2-C4DDD80C5CAB}" type="sibTrans" cxnId="{37369F62-CEAF-4548-9D64-68D3BD8670E6}">
      <dgm:prSet/>
      <dgm:spPr/>
      <dgm:t>
        <a:bodyPr/>
        <a:lstStyle/>
        <a:p>
          <a:endParaRPr lang="en-US"/>
        </a:p>
      </dgm:t>
    </dgm:pt>
    <dgm:pt modelId="{550D5BF4-8C45-4139-8BB2-6826001C1F21}">
      <dgm:prSet phldrT="[Text]"/>
      <dgm:spPr/>
      <dgm:t>
        <a:bodyPr/>
        <a:lstStyle/>
        <a:p>
          <a:r>
            <a:rPr lang="en-US" dirty="0"/>
            <a:t>Nouns</a:t>
          </a:r>
        </a:p>
      </dgm:t>
    </dgm:pt>
    <dgm:pt modelId="{F515A9F2-66DD-438A-9331-D07667C9AB6A}" type="parTrans" cxnId="{658B7B04-14D7-4626-8ED1-44756E4836A7}">
      <dgm:prSet/>
      <dgm:spPr/>
      <dgm:t>
        <a:bodyPr/>
        <a:lstStyle/>
        <a:p>
          <a:endParaRPr lang="en-US"/>
        </a:p>
      </dgm:t>
    </dgm:pt>
    <dgm:pt modelId="{8A89F4DE-9707-40FD-8A1E-8A93B64CE0A4}" type="sibTrans" cxnId="{658B7B04-14D7-4626-8ED1-44756E4836A7}">
      <dgm:prSet/>
      <dgm:spPr/>
      <dgm:t>
        <a:bodyPr/>
        <a:lstStyle/>
        <a:p>
          <a:endParaRPr lang="en-US"/>
        </a:p>
      </dgm:t>
    </dgm:pt>
    <dgm:pt modelId="{16579A1B-C856-4B4E-A666-449238A91E6E}">
      <dgm:prSet phldrT="[Text]"/>
      <dgm:spPr/>
      <dgm:t>
        <a:bodyPr/>
        <a:lstStyle/>
        <a:p>
          <a:r>
            <a:rPr lang="en-US" dirty="0"/>
            <a:t>Verbs</a:t>
          </a:r>
        </a:p>
      </dgm:t>
    </dgm:pt>
    <dgm:pt modelId="{1845FD06-2345-479A-8AFA-E697D27FE453}" type="parTrans" cxnId="{6F06B240-60D4-48F7-AA3B-AFEFB713908C}">
      <dgm:prSet/>
      <dgm:spPr/>
      <dgm:t>
        <a:bodyPr/>
        <a:lstStyle/>
        <a:p>
          <a:endParaRPr lang="en-US"/>
        </a:p>
      </dgm:t>
    </dgm:pt>
    <dgm:pt modelId="{38107176-B4E8-4A5D-8B04-20E25E9A83B4}" type="sibTrans" cxnId="{6F06B240-60D4-48F7-AA3B-AFEFB713908C}">
      <dgm:prSet/>
      <dgm:spPr/>
      <dgm:t>
        <a:bodyPr/>
        <a:lstStyle/>
        <a:p>
          <a:endParaRPr lang="en-US"/>
        </a:p>
      </dgm:t>
    </dgm:pt>
    <dgm:pt modelId="{9073F65C-361B-4087-A596-49BBDA207291}">
      <dgm:prSet phldrT="[Text]"/>
      <dgm:spPr/>
      <dgm:t>
        <a:bodyPr/>
        <a:lstStyle/>
        <a:p>
          <a:r>
            <a:rPr lang="en-US" dirty="0"/>
            <a:t>Adjectives</a:t>
          </a:r>
        </a:p>
      </dgm:t>
    </dgm:pt>
    <dgm:pt modelId="{D1EC9136-4EAD-47F2-9F3E-2B7C41B7F4AE}" type="parTrans" cxnId="{400E51A7-4887-4506-9E61-B21E6E692FCB}">
      <dgm:prSet/>
      <dgm:spPr/>
      <dgm:t>
        <a:bodyPr/>
        <a:lstStyle/>
        <a:p>
          <a:endParaRPr lang="en-US"/>
        </a:p>
      </dgm:t>
    </dgm:pt>
    <dgm:pt modelId="{A08AC58E-D97A-49FF-9833-69D8972186AD}" type="sibTrans" cxnId="{400E51A7-4887-4506-9E61-B21E6E692FCB}">
      <dgm:prSet/>
      <dgm:spPr/>
      <dgm:t>
        <a:bodyPr/>
        <a:lstStyle/>
        <a:p>
          <a:endParaRPr lang="en-US"/>
        </a:p>
      </dgm:t>
    </dgm:pt>
    <dgm:pt modelId="{A53D25D2-A4FE-4C25-AE0F-6AF90DB96DCD}">
      <dgm:prSet phldrT="[Text]"/>
      <dgm:spPr/>
      <dgm:t>
        <a:bodyPr/>
        <a:lstStyle/>
        <a:p>
          <a:r>
            <a:rPr lang="en-US" dirty="0"/>
            <a:t>Structure words</a:t>
          </a:r>
        </a:p>
      </dgm:t>
    </dgm:pt>
    <dgm:pt modelId="{987F09B4-0D4E-452D-9893-F22972D35AD9}" type="parTrans" cxnId="{66C9EAB6-075B-420E-BBB9-A89D8A389B0E}">
      <dgm:prSet/>
      <dgm:spPr/>
      <dgm:t>
        <a:bodyPr/>
        <a:lstStyle/>
        <a:p>
          <a:endParaRPr lang="en-US"/>
        </a:p>
      </dgm:t>
    </dgm:pt>
    <dgm:pt modelId="{D561C24A-C5FE-4A08-890F-731E1EA89982}" type="sibTrans" cxnId="{66C9EAB6-075B-420E-BBB9-A89D8A389B0E}">
      <dgm:prSet/>
      <dgm:spPr/>
      <dgm:t>
        <a:bodyPr/>
        <a:lstStyle/>
        <a:p>
          <a:endParaRPr lang="en-US"/>
        </a:p>
      </dgm:t>
    </dgm:pt>
    <dgm:pt modelId="{D2A565BF-B3AB-4332-BE36-FB7299884D18}">
      <dgm:prSet phldrT="[Text]"/>
      <dgm:spPr/>
      <dgm:t>
        <a:bodyPr/>
        <a:lstStyle/>
        <a:p>
          <a:r>
            <a:rPr lang="en-US" dirty="0"/>
            <a:t>Determiners</a:t>
          </a:r>
        </a:p>
      </dgm:t>
    </dgm:pt>
    <dgm:pt modelId="{86B544B5-E678-4788-AE44-BCB9DC2E4891}" type="parTrans" cxnId="{8EB105BC-5CAB-45CD-B605-33BD09F91576}">
      <dgm:prSet/>
      <dgm:spPr/>
      <dgm:t>
        <a:bodyPr/>
        <a:lstStyle/>
        <a:p>
          <a:endParaRPr lang="en-US"/>
        </a:p>
      </dgm:t>
    </dgm:pt>
    <dgm:pt modelId="{84261E42-5AEC-437C-A325-219849C3A8CE}" type="sibTrans" cxnId="{8EB105BC-5CAB-45CD-B605-33BD09F91576}">
      <dgm:prSet/>
      <dgm:spPr/>
      <dgm:t>
        <a:bodyPr/>
        <a:lstStyle/>
        <a:p>
          <a:endParaRPr lang="en-US"/>
        </a:p>
      </dgm:t>
    </dgm:pt>
    <dgm:pt modelId="{5E5C7238-DA08-4DF3-8316-EB0AFAD7FEF0}">
      <dgm:prSet phldrT="[Text]"/>
      <dgm:spPr/>
      <dgm:t>
        <a:bodyPr/>
        <a:lstStyle/>
        <a:p>
          <a:r>
            <a:rPr lang="en-US" dirty="0"/>
            <a:t>Articles</a:t>
          </a:r>
        </a:p>
      </dgm:t>
    </dgm:pt>
    <dgm:pt modelId="{F8BEA45B-768B-48E2-8279-E87EBF91F471}" type="parTrans" cxnId="{DB061003-5231-4474-BEC4-AD2530BD245F}">
      <dgm:prSet/>
      <dgm:spPr/>
      <dgm:t>
        <a:bodyPr/>
        <a:lstStyle/>
        <a:p>
          <a:endParaRPr lang="en-US"/>
        </a:p>
      </dgm:t>
    </dgm:pt>
    <dgm:pt modelId="{021495D1-70CF-4882-80A2-B9FA13CC2ABD}" type="sibTrans" cxnId="{DB061003-5231-4474-BEC4-AD2530BD245F}">
      <dgm:prSet/>
      <dgm:spPr/>
      <dgm:t>
        <a:bodyPr/>
        <a:lstStyle/>
        <a:p>
          <a:endParaRPr lang="en-US"/>
        </a:p>
      </dgm:t>
    </dgm:pt>
    <dgm:pt modelId="{72AB14E7-D543-4FC3-8AB0-B2595C5E557C}">
      <dgm:prSet phldrT="[Text]"/>
      <dgm:spPr/>
      <dgm:t>
        <a:bodyPr/>
        <a:lstStyle/>
        <a:p>
          <a:r>
            <a:rPr lang="en-US" dirty="0"/>
            <a:t>Prepositions</a:t>
          </a:r>
        </a:p>
      </dgm:t>
    </dgm:pt>
    <dgm:pt modelId="{DCF3EB43-650A-45D2-9DCD-37496908CF8A}" type="parTrans" cxnId="{04F364E3-6267-4C1D-A24F-D56832CA4DF9}">
      <dgm:prSet/>
      <dgm:spPr/>
      <dgm:t>
        <a:bodyPr/>
        <a:lstStyle/>
        <a:p>
          <a:endParaRPr lang="en-US"/>
        </a:p>
      </dgm:t>
    </dgm:pt>
    <dgm:pt modelId="{B6900790-1A39-4612-B727-33635F057913}" type="sibTrans" cxnId="{04F364E3-6267-4C1D-A24F-D56832CA4DF9}">
      <dgm:prSet/>
      <dgm:spPr/>
      <dgm:t>
        <a:bodyPr/>
        <a:lstStyle/>
        <a:p>
          <a:endParaRPr lang="en-US"/>
        </a:p>
      </dgm:t>
    </dgm:pt>
    <dgm:pt modelId="{E7F1AF95-D0E5-4238-81DE-788B67099BEA}">
      <dgm:prSet phldrT="[Text]"/>
      <dgm:spPr/>
      <dgm:t>
        <a:bodyPr/>
        <a:lstStyle/>
        <a:p>
          <a:r>
            <a:rPr lang="en-US" dirty="0"/>
            <a:t>Adverbs</a:t>
          </a:r>
        </a:p>
      </dgm:t>
    </dgm:pt>
    <dgm:pt modelId="{D4719CB2-9CF0-4D00-8625-E6C474284788}" type="parTrans" cxnId="{318A544F-9AC3-4418-861B-9F12452CB578}">
      <dgm:prSet/>
      <dgm:spPr/>
      <dgm:t>
        <a:bodyPr/>
        <a:lstStyle/>
        <a:p>
          <a:endParaRPr lang="en-US"/>
        </a:p>
      </dgm:t>
    </dgm:pt>
    <dgm:pt modelId="{6C0FF8E8-83BB-4E20-8C19-03ECA3500B84}" type="sibTrans" cxnId="{318A544F-9AC3-4418-861B-9F12452CB578}">
      <dgm:prSet/>
      <dgm:spPr/>
      <dgm:t>
        <a:bodyPr/>
        <a:lstStyle/>
        <a:p>
          <a:endParaRPr lang="en-US"/>
        </a:p>
      </dgm:t>
    </dgm:pt>
    <dgm:pt modelId="{1A813461-ED0B-4E31-A4EE-90CFEA4B0570}">
      <dgm:prSet phldrT="[Text]"/>
      <dgm:spPr/>
      <dgm:t>
        <a:bodyPr/>
        <a:lstStyle/>
        <a:p>
          <a:r>
            <a:rPr lang="en-US" dirty="0"/>
            <a:t>Pronouns</a:t>
          </a:r>
        </a:p>
      </dgm:t>
    </dgm:pt>
    <dgm:pt modelId="{5400ECE2-974C-4015-B929-13A39D7316FF}" type="parTrans" cxnId="{323D3824-C4A3-4CD5-AED2-273048E25E82}">
      <dgm:prSet/>
      <dgm:spPr/>
      <dgm:t>
        <a:bodyPr/>
        <a:lstStyle/>
        <a:p>
          <a:endParaRPr lang="en-US"/>
        </a:p>
      </dgm:t>
    </dgm:pt>
    <dgm:pt modelId="{BE2B0E19-D441-4C11-B4FF-9F8BAAF8279E}" type="sibTrans" cxnId="{323D3824-C4A3-4CD5-AED2-273048E25E82}">
      <dgm:prSet/>
      <dgm:spPr/>
      <dgm:t>
        <a:bodyPr/>
        <a:lstStyle/>
        <a:p>
          <a:endParaRPr lang="en-US"/>
        </a:p>
      </dgm:t>
    </dgm:pt>
    <dgm:pt modelId="{019424C4-B7B1-46AA-A60A-2BF9D61B2441}">
      <dgm:prSet phldrT="[Text]"/>
      <dgm:spPr/>
      <dgm:t>
        <a:bodyPr/>
        <a:lstStyle/>
        <a:p>
          <a:r>
            <a:rPr lang="en-US" dirty="0"/>
            <a:t>Auxiliary verbs</a:t>
          </a:r>
        </a:p>
      </dgm:t>
    </dgm:pt>
    <dgm:pt modelId="{9903D941-91B1-4BFF-8A11-3486C32F18CD}" type="parTrans" cxnId="{FA527EE4-C3AE-4DCB-9225-D3EAE0C0DCF4}">
      <dgm:prSet/>
      <dgm:spPr/>
      <dgm:t>
        <a:bodyPr/>
        <a:lstStyle/>
        <a:p>
          <a:endParaRPr lang="en-US"/>
        </a:p>
      </dgm:t>
    </dgm:pt>
    <dgm:pt modelId="{D188BF24-05FB-425D-9102-9C5E03DC10DA}" type="sibTrans" cxnId="{FA527EE4-C3AE-4DCB-9225-D3EAE0C0DCF4}">
      <dgm:prSet/>
      <dgm:spPr/>
      <dgm:t>
        <a:bodyPr/>
        <a:lstStyle/>
        <a:p>
          <a:endParaRPr lang="en-US"/>
        </a:p>
      </dgm:t>
    </dgm:pt>
    <dgm:pt modelId="{AB3598CE-77D8-4C74-98D8-9F3596BDB73F}">
      <dgm:prSet phldrT="[Text]"/>
      <dgm:spPr/>
      <dgm:t>
        <a:bodyPr/>
        <a:lstStyle/>
        <a:p>
          <a:r>
            <a:rPr lang="en-US" dirty="0"/>
            <a:t>Conjunctions</a:t>
          </a:r>
        </a:p>
      </dgm:t>
    </dgm:pt>
    <dgm:pt modelId="{BCE8DDB1-755F-4C9D-8EF2-6AD4DA80848E}" type="parTrans" cxnId="{8AE07E6E-1391-4ED6-8567-F94F3F29BF38}">
      <dgm:prSet/>
      <dgm:spPr/>
      <dgm:t>
        <a:bodyPr/>
        <a:lstStyle/>
        <a:p>
          <a:endParaRPr lang="en-US"/>
        </a:p>
      </dgm:t>
    </dgm:pt>
    <dgm:pt modelId="{CCF54AAB-D26D-449F-A38B-260D7D40E6DA}" type="sibTrans" cxnId="{8AE07E6E-1391-4ED6-8567-F94F3F29BF38}">
      <dgm:prSet/>
      <dgm:spPr/>
      <dgm:t>
        <a:bodyPr/>
        <a:lstStyle/>
        <a:p>
          <a:endParaRPr lang="en-US"/>
        </a:p>
      </dgm:t>
    </dgm:pt>
    <dgm:pt modelId="{08369119-4CF7-47FA-B5D5-8B530C571D88}" type="pres">
      <dgm:prSet presAssocID="{B935F992-26FD-4D43-82B4-F65D3BEB072B}" presName="layout" presStyleCnt="0">
        <dgm:presLayoutVars>
          <dgm:chMax/>
          <dgm:chPref/>
          <dgm:dir/>
          <dgm:resizeHandles/>
        </dgm:presLayoutVars>
      </dgm:prSet>
      <dgm:spPr/>
    </dgm:pt>
    <dgm:pt modelId="{252341DD-8500-40BF-BE7E-BAA1835C9D9A}" type="pres">
      <dgm:prSet presAssocID="{54D6BCE1-791C-4078-A739-F0444FEBF808}" presName="root" presStyleCnt="0">
        <dgm:presLayoutVars>
          <dgm:chMax/>
          <dgm:chPref/>
        </dgm:presLayoutVars>
      </dgm:prSet>
      <dgm:spPr/>
    </dgm:pt>
    <dgm:pt modelId="{0DFF7852-D157-4EA5-9E25-9F4884F96123}" type="pres">
      <dgm:prSet presAssocID="{54D6BCE1-791C-4078-A739-F0444FEBF808}" presName="rootComposite" presStyleCnt="0">
        <dgm:presLayoutVars/>
      </dgm:prSet>
      <dgm:spPr/>
    </dgm:pt>
    <dgm:pt modelId="{5B53E4FE-0646-440D-A242-BA8A0826F307}" type="pres">
      <dgm:prSet presAssocID="{54D6BCE1-791C-4078-A739-F0444FEBF808}" presName="ParentAccent" presStyleLbl="alignNode1" presStyleIdx="0" presStyleCnt="2" custLinFactNeighborX="224" custLinFactNeighborY="1903"/>
      <dgm:spPr/>
    </dgm:pt>
    <dgm:pt modelId="{AB9778E4-2F7C-41FB-B48B-3C105481A2EE}" type="pres">
      <dgm:prSet presAssocID="{54D6BCE1-791C-4078-A739-F0444FEBF808}" presName="ParentSmallAccent" presStyleLbl="fgAcc1" presStyleIdx="0" presStyleCnt="2"/>
      <dgm:spPr/>
    </dgm:pt>
    <dgm:pt modelId="{A32B214D-1A1E-42F5-A14A-4618F4290E3D}" type="pres">
      <dgm:prSet presAssocID="{54D6BCE1-791C-4078-A739-F0444FEBF808}" presName="Parent" presStyleLbl="revTx" presStyleIdx="0" presStyleCnt="12">
        <dgm:presLayoutVars>
          <dgm:chMax/>
          <dgm:chPref val="4"/>
          <dgm:bulletEnabled val="1"/>
        </dgm:presLayoutVars>
      </dgm:prSet>
      <dgm:spPr/>
    </dgm:pt>
    <dgm:pt modelId="{E66E44FE-5CFD-4652-AF78-3DD122E03454}" type="pres">
      <dgm:prSet presAssocID="{54D6BCE1-791C-4078-A739-F0444FEBF808}" presName="childShape" presStyleCnt="0">
        <dgm:presLayoutVars>
          <dgm:chMax val="0"/>
          <dgm:chPref val="0"/>
        </dgm:presLayoutVars>
      </dgm:prSet>
      <dgm:spPr/>
    </dgm:pt>
    <dgm:pt modelId="{F99FCC1F-E9BF-4103-B987-5ED138F5EA8C}" type="pres">
      <dgm:prSet presAssocID="{550D5BF4-8C45-4139-8BB2-6826001C1F21}" presName="childComposite" presStyleCnt="0">
        <dgm:presLayoutVars>
          <dgm:chMax val="0"/>
          <dgm:chPref val="0"/>
        </dgm:presLayoutVars>
      </dgm:prSet>
      <dgm:spPr/>
    </dgm:pt>
    <dgm:pt modelId="{B73772A9-E553-447F-9160-6F275ED72CDF}" type="pres">
      <dgm:prSet presAssocID="{550D5BF4-8C45-4139-8BB2-6826001C1F21}" presName="ChildAccent" presStyleLbl="solidFgAcc1" presStyleIdx="0" presStyleCnt="10"/>
      <dgm:spPr/>
    </dgm:pt>
    <dgm:pt modelId="{B50992C6-9BCC-4F6A-8838-03C686441DCB}" type="pres">
      <dgm:prSet presAssocID="{550D5BF4-8C45-4139-8BB2-6826001C1F21}" presName="Child" presStyleLbl="revTx" presStyleIdx="1" presStyleCnt="12">
        <dgm:presLayoutVars>
          <dgm:chMax val="0"/>
          <dgm:chPref val="0"/>
          <dgm:bulletEnabled val="1"/>
        </dgm:presLayoutVars>
      </dgm:prSet>
      <dgm:spPr/>
    </dgm:pt>
    <dgm:pt modelId="{1C19D96D-DA54-4661-8152-8AF1AB3FBCAF}" type="pres">
      <dgm:prSet presAssocID="{16579A1B-C856-4B4E-A666-449238A91E6E}" presName="childComposite" presStyleCnt="0">
        <dgm:presLayoutVars>
          <dgm:chMax val="0"/>
          <dgm:chPref val="0"/>
        </dgm:presLayoutVars>
      </dgm:prSet>
      <dgm:spPr/>
    </dgm:pt>
    <dgm:pt modelId="{14ECE29C-B735-4A3A-863C-94A4A805B64F}" type="pres">
      <dgm:prSet presAssocID="{16579A1B-C856-4B4E-A666-449238A91E6E}" presName="ChildAccent" presStyleLbl="solidFgAcc1" presStyleIdx="1" presStyleCnt="10"/>
      <dgm:spPr/>
    </dgm:pt>
    <dgm:pt modelId="{EBC98DEE-1E71-43C7-8C81-B798E87AB71B}" type="pres">
      <dgm:prSet presAssocID="{16579A1B-C856-4B4E-A666-449238A91E6E}" presName="Child" presStyleLbl="revTx" presStyleIdx="2" presStyleCnt="12">
        <dgm:presLayoutVars>
          <dgm:chMax val="0"/>
          <dgm:chPref val="0"/>
          <dgm:bulletEnabled val="1"/>
        </dgm:presLayoutVars>
      </dgm:prSet>
      <dgm:spPr/>
    </dgm:pt>
    <dgm:pt modelId="{32A6FCF9-8DCE-4856-A290-FC26BDE94BF9}" type="pres">
      <dgm:prSet presAssocID="{9073F65C-361B-4087-A596-49BBDA207291}" presName="childComposite" presStyleCnt="0">
        <dgm:presLayoutVars>
          <dgm:chMax val="0"/>
          <dgm:chPref val="0"/>
        </dgm:presLayoutVars>
      </dgm:prSet>
      <dgm:spPr/>
    </dgm:pt>
    <dgm:pt modelId="{1A47D32F-E47F-4E03-9C39-1A4735025290}" type="pres">
      <dgm:prSet presAssocID="{9073F65C-361B-4087-A596-49BBDA207291}" presName="ChildAccent" presStyleLbl="solidFgAcc1" presStyleIdx="2" presStyleCnt="10"/>
      <dgm:spPr/>
    </dgm:pt>
    <dgm:pt modelId="{95FBF150-2E9D-42CD-9542-0B09F0C0CB6A}" type="pres">
      <dgm:prSet presAssocID="{9073F65C-361B-4087-A596-49BBDA207291}" presName="Child" presStyleLbl="revTx" presStyleIdx="3" presStyleCnt="12">
        <dgm:presLayoutVars>
          <dgm:chMax val="0"/>
          <dgm:chPref val="0"/>
          <dgm:bulletEnabled val="1"/>
        </dgm:presLayoutVars>
      </dgm:prSet>
      <dgm:spPr/>
    </dgm:pt>
    <dgm:pt modelId="{88351D7A-9F48-4BF1-B184-19517ABD28AD}" type="pres">
      <dgm:prSet presAssocID="{E7F1AF95-D0E5-4238-81DE-788B67099BEA}" presName="childComposite" presStyleCnt="0">
        <dgm:presLayoutVars>
          <dgm:chMax val="0"/>
          <dgm:chPref val="0"/>
        </dgm:presLayoutVars>
      </dgm:prSet>
      <dgm:spPr/>
    </dgm:pt>
    <dgm:pt modelId="{6B83D6FE-69F7-4C20-AF44-4AF7A03CB24B}" type="pres">
      <dgm:prSet presAssocID="{E7F1AF95-D0E5-4238-81DE-788B67099BEA}" presName="ChildAccent" presStyleLbl="solidFgAcc1" presStyleIdx="3" presStyleCnt="10"/>
      <dgm:spPr/>
    </dgm:pt>
    <dgm:pt modelId="{59362A16-1F6B-46F5-96B9-8A8222A1D094}" type="pres">
      <dgm:prSet presAssocID="{E7F1AF95-D0E5-4238-81DE-788B67099BEA}" presName="Child" presStyleLbl="revTx" presStyleIdx="4" presStyleCnt="12">
        <dgm:presLayoutVars>
          <dgm:chMax val="0"/>
          <dgm:chPref val="0"/>
          <dgm:bulletEnabled val="1"/>
        </dgm:presLayoutVars>
      </dgm:prSet>
      <dgm:spPr/>
    </dgm:pt>
    <dgm:pt modelId="{42E3F3AC-A6EC-4F66-8104-BCEAD908D4DC}" type="pres">
      <dgm:prSet presAssocID="{A53D25D2-A4FE-4C25-AE0F-6AF90DB96DCD}" presName="root" presStyleCnt="0">
        <dgm:presLayoutVars>
          <dgm:chMax/>
          <dgm:chPref/>
        </dgm:presLayoutVars>
      </dgm:prSet>
      <dgm:spPr/>
    </dgm:pt>
    <dgm:pt modelId="{DAE36BD5-2A7C-4385-86EA-35580250481B}" type="pres">
      <dgm:prSet presAssocID="{A53D25D2-A4FE-4C25-AE0F-6AF90DB96DCD}" presName="rootComposite" presStyleCnt="0">
        <dgm:presLayoutVars/>
      </dgm:prSet>
      <dgm:spPr/>
    </dgm:pt>
    <dgm:pt modelId="{8328FC54-BE3B-46B1-8A6A-C171717315B0}" type="pres">
      <dgm:prSet presAssocID="{A53D25D2-A4FE-4C25-AE0F-6AF90DB96DCD}" presName="ParentAccent" presStyleLbl="alignNode1" presStyleIdx="1" presStyleCnt="2"/>
      <dgm:spPr/>
    </dgm:pt>
    <dgm:pt modelId="{08783294-94A9-4724-BA3C-4B8647BE862F}" type="pres">
      <dgm:prSet presAssocID="{A53D25D2-A4FE-4C25-AE0F-6AF90DB96DCD}" presName="ParentSmallAccent" presStyleLbl="fgAcc1" presStyleIdx="1" presStyleCnt="2"/>
      <dgm:spPr/>
    </dgm:pt>
    <dgm:pt modelId="{9BD598CE-6F1F-4FC9-A54C-557A79C4EE7D}" type="pres">
      <dgm:prSet presAssocID="{A53D25D2-A4FE-4C25-AE0F-6AF90DB96DCD}" presName="Parent" presStyleLbl="revTx" presStyleIdx="5" presStyleCnt="12">
        <dgm:presLayoutVars>
          <dgm:chMax/>
          <dgm:chPref val="4"/>
          <dgm:bulletEnabled val="1"/>
        </dgm:presLayoutVars>
      </dgm:prSet>
      <dgm:spPr/>
    </dgm:pt>
    <dgm:pt modelId="{F1B63DB1-D66B-40F3-B642-0C78CC3BDE9A}" type="pres">
      <dgm:prSet presAssocID="{A53D25D2-A4FE-4C25-AE0F-6AF90DB96DCD}" presName="childShape" presStyleCnt="0">
        <dgm:presLayoutVars>
          <dgm:chMax val="0"/>
          <dgm:chPref val="0"/>
        </dgm:presLayoutVars>
      </dgm:prSet>
      <dgm:spPr/>
    </dgm:pt>
    <dgm:pt modelId="{FB9B01CD-6A2E-421E-8E5D-9FEABE404B4F}" type="pres">
      <dgm:prSet presAssocID="{D2A565BF-B3AB-4332-BE36-FB7299884D18}" presName="childComposite" presStyleCnt="0">
        <dgm:presLayoutVars>
          <dgm:chMax val="0"/>
          <dgm:chPref val="0"/>
        </dgm:presLayoutVars>
      </dgm:prSet>
      <dgm:spPr/>
    </dgm:pt>
    <dgm:pt modelId="{948C81EB-7EB9-4B7C-8D1F-F7204FF543EE}" type="pres">
      <dgm:prSet presAssocID="{D2A565BF-B3AB-4332-BE36-FB7299884D18}" presName="ChildAccent" presStyleLbl="solidFgAcc1" presStyleIdx="4" presStyleCnt="10"/>
      <dgm:spPr/>
    </dgm:pt>
    <dgm:pt modelId="{B83EE840-9A15-497D-88B7-139903A61D97}" type="pres">
      <dgm:prSet presAssocID="{D2A565BF-B3AB-4332-BE36-FB7299884D18}" presName="Child" presStyleLbl="revTx" presStyleIdx="6" presStyleCnt="12">
        <dgm:presLayoutVars>
          <dgm:chMax val="0"/>
          <dgm:chPref val="0"/>
          <dgm:bulletEnabled val="1"/>
        </dgm:presLayoutVars>
      </dgm:prSet>
      <dgm:spPr/>
    </dgm:pt>
    <dgm:pt modelId="{5128B1AB-180D-4D88-AD85-33D56B97E7A1}" type="pres">
      <dgm:prSet presAssocID="{5E5C7238-DA08-4DF3-8316-EB0AFAD7FEF0}" presName="childComposite" presStyleCnt="0">
        <dgm:presLayoutVars>
          <dgm:chMax val="0"/>
          <dgm:chPref val="0"/>
        </dgm:presLayoutVars>
      </dgm:prSet>
      <dgm:spPr/>
    </dgm:pt>
    <dgm:pt modelId="{3368CCC8-29F8-4D4C-B991-90FC1E438600}" type="pres">
      <dgm:prSet presAssocID="{5E5C7238-DA08-4DF3-8316-EB0AFAD7FEF0}" presName="ChildAccent" presStyleLbl="solidFgAcc1" presStyleIdx="5" presStyleCnt="10"/>
      <dgm:spPr/>
    </dgm:pt>
    <dgm:pt modelId="{A0AA5A36-56E8-461D-BF7F-AB2E1D4AD800}" type="pres">
      <dgm:prSet presAssocID="{5E5C7238-DA08-4DF3-8316-EB0AFAD7FEF0}" presName="Child" presStyleLbl="revTx" presStyleIdx="7" presStyleCnt="12">
        <dgm:presLayoutVars>
          <dgm:chMax val="0"/>
          <dgm:chPref val="0"/>
          <dgm:bulletEnabled val="1"/>
        </dgm:presLayoutVars>
      </dgm:prSet>
      <dgm:spPr/>
    </dgm:pt>
    <dgm:pt modelId="{58EDFBD2-6DF4-48B0-B6A3-A8DBE02D8C6E}" type="pres">
      <dgm:prSet presAssocID="{72AB14E7-D543-4FC3-8AB0-B2595C5E557C}" presName="childComposite" presStyleCnt="0">
        <dgm:presLayoutVars>
          <dgm:chMax val="0"/>
          <dgm:chPref val="0"/>
        </dgm:presLayoutVars>
      </dgm:prSet>
      <dgm:spPr/>
    </dgm:pt>
    <dgm:pt modelId="{80D71854-2B03-4038-ADDA-DDC9AAE14AB4}" type="pres">
      <dgm:prSet presAssocID="{72AB14E7-D543-4FC3-8AB0-B2595C5E557C}" presName="ChildAccent" presStyleLbl="solidFgAcc1" presStyleIdx="6" presStyleCnt="10"/>
      <dgm:spPr/>
    </dgm:pt>
    <dgm:pt modelId="{AE699C3E-FD65-4CA6-B3EB-2E3DECD7B008}" type="pres">
      <dgm:prSet presAssocID="{72AB14E7-D543-4FC3-8AB0-B2595C5E557C}" presName="Child" presStyleLbl="revTx" presStyleIdx="8" presStyleCnt="12">
        <dgm:presLayoutVars>
          <dgm:chMax val="0"/>
          <dgm:chPref val="0"/>
          <dgm:bulletEnabled val="1"/>
        </dgm:presLayoutVars>
      </dgm:prSet>
      <dgm:spPr/>
    </dgm:pt>
    <dgm:pt modelId="{EC1D2A89-13E4-4363-A25A-76610F514A03}" type="pres">
      <dgm:prSet presAssocID="{1A813461-ED0B-4E31-A4EE-90CFEA4B0570}" presName="childComposite" presStyleCnt="0">
        <dgm:presLayoutVars>
          <dgm:chMax val="0"/>
          <dgm:chPref val="0"/>
        </dgm:presLayoutVars>
      </dgm:prSet>
      <dgm:spPr/>
    </dgm:pt>
    <dgm:pt modelId="{6E0A8553-BC6A-4E25-959B-3EDE8563D9E6}" type="pres">
      <dgm:prSet presAssocID="{1A813461-ED0B-4E31-A4EE-90CFEA4B0570}" presName="ChildAccent" presStyleLbl="solidFgAcc1" presStyleIdx="7" presStyleCnt="10"/>
      <dgm:spPr/>
    </dgm:pt>
    <dgm:pt modelId="{C5BE92C7-073D-40DF-8980-96B5D17581B3}" type="pres">
      <dgm:prSet presAssocID="{1A813461-ED0B-4E31-A4EE-90CFEA4B0570}" presName="Child" presStyleLbl="revTx" presStyleIdx="9" presStyleCnt="12">
        <dgm:presLayoutVars>
          <dgm:chMax val="0"/>
          <dgm:chPref val="0"/>
          <dgm:bulletEnabled val="1"/>
        </dgm:presLayoutVars>
      </dgm:prSet>
      <dgm:spPr/>
    </dgm:pt>
    <dgm:pt modelId="{9FE24600-FF16-4DDC-973E-9D7EEF6454EA}" type="pres">
      <dgm:prSet presAssocID="{019424C4-B7B1-46AA-A60A-2BF9D61B2441}" presName="childComposite" presStyleCnt="0">
        <dgm:presLayoutVars>
          <dgm:chMax val="0"/>
          <dgm:chPref val="0"/>
        </dgm:presLayoutVars>
      </dgm:prSet>
      <dgm:spPr/>
    </dgm:pt>
    <dgm:pt modelId="{047D9C46-C71A-4DCB-BAEC-7E259D615567}" type="pres">
      <dgm:prSet presAssocID="{019424C4-B7B1-46AA-A60A-2BF9D61B2441}" presName="ChildAccent" presStyleLbl="solidFgAcc1" presStyleIdx="8" presStyleCnt="10"/>
      <dgm:spPr/>
    </dgm:pt>
    <dgm:pt modelId="{AD4EB60D-9065-43B1-BC1F-8FAC32D18597}" type="pres">
      <dgm:prSet presAssocID="{019424C4-B7B1-46AA-A60A-2BF9D61B2441}" presName="Child" presStyleLbl="revTx" presStyleIdx="10" presStyleCnt="12">
        <dgm:presLayoutVars>
          <dgm:chMax val="0"/>
          <dgm:chPref val="0"/>
          <dgm:bulletEnabled val="1"/>
        </dgm:presLayoutVars>
      </dgm:prSet>
      <dgm:spPr/>
    </dgm:pt>
    <dgm:pt modelId="{52431C16-D3FE-4208-9D00-7049B2E79A0F}" type="pres">
      <dgm:prSet presAssocID="{AB3598CE-77D8-4C74-98D8-9F3596BDB73F}" presName="childComposite" presStyleCnt="0">
        <dgm:presLayoutVars>
          <dgm:chMax val="0"/>
          <dgm:chPref val="0"/>
        </dgm:presLayoutVars>
      </dgm:prSet>
      <dgm:spPr/>
    </dgm:pt>
    <dgm:pt modelId="{F2CB58DA-984C-46C7-9BAF-2BB92CDA15C8}" type="pres">
      <dgm:prSet presAssocID="{AB3598CE-77D8-4C74-98D8-9F3596BDB73F}" presName="ChildAccent" presStyleLbl="solidFgAcc1" presStyleIdx="9" presStyleCnt="10"/>
      <dgm:spPr/>
    </dgm:pt>
    <dgm:pt modelId="{71417778-3648-467B-B7E8-2BBF09D93C00}" type="pres">
      <dgm:prSet presAssocID="{AB3598CE-77D8-4C74-98D8-9F3596BDB73F}" presName="Child" presStyleLbl="revTx" presStyleIdx="11" presStyleCnt="12">
        <dgm:presLayoutVars>
          <dgm:chMax val="0"/>
          <dgm:chPref val="0"/>
          <dgm:bulletEnabled val="1"/>
        </dgm:presLayoutVars>
      </dgm:prSet>
      <dgm:spPr/>
    </dgm:pt>
  </dgm:ptLst>
  <dgm:cxnLst>
    <dgm:cxn modelId="{DB061003-5231-4474-BEC4-AD2530BD245F}" srcId="{A53D25D2-A4FE-4C25-AE0F-6AF90DB96DCD}" destId="{5E5C7238-DA08-4DF3-8316-EB0AFAD7FEF0}" srcOrd="1" destOrd="0" parTransId="{F8BEA45B-768B-48E2-8279-E87EBF91F471}" sibTransId="{021495D1-70CF-4882-80A2-B9FA13CC2ABD}"/>
    <dgm:cxn modelId="{658B7B04-14D7-4626-8ED1-44756E4836A7}" srcId="{54D6BCE1-791C-4078-A739-F0444FEBF808}" destId="{550D5BF4-8C45-4139-8BB2-6826001C1F21}" srcOrd="0" destOrd="0" parTransId="{F515A9F2-66DD-438A-9331-D07667C9AB6A}" sibTransId="{8A89F4DE-9707-40FD-8A1E-8A93B64CE0A4}"/>
    <dgm:cxn modelId="{323D3824-C4A3-4CD5-AED2-273048E25E82}" srcId="{A53D25D2-A4FE-4C25-AE0F-6AF90DB96DCD}" destId="{1A813461-ED0B-4E31-A4EE-90CFEA4B0570}" srcOrd="3" destOrd="0" parTransId="{5400ECE2-974C-4015-B929-13A39D7316FF}" sibTransId="{BE2B0E19-D441-4C11-B4FF-9F8BAAF8279E}"/>
    <dgm:cxn modelId="{95E7A431-028B-4B5A-8BCE-1BF985B77DCF}" type="presOf" srcId="{16579A1B-C856-4B4E-A666-449238A91E6E}" destId="{EBC98DEE-1E71-43C7-8C81-B798E87AB71B}" srcOrd="0" destOrd="0" presId="urn:microsoft.com/office/officeart/2008/layout/SquareAccentList"/>
    <dgm:cxn modelId="{3180A134-C459-44FE-8128-C78661377698}" type="presOf" srcId="{D2A565BF-B3AB-4332-BE36-FB7299884D18}" destId="{B83EE840-9A15-497D-88B7-139903A61D97}" srcOrd="0" destOrd="0" presId="urn:microsoft.com/office/officeart/2008/layout/SquareAccentList"/>
    <dgm:cxn modelId="{6F06B240-60D4-48F7-AA3B-AFEFB713908C}" srcId="{54D6BCE1-791C-4078-A739-F0444FEBF808}" destId="{16579A1B-C856-4B4E-A666-449238A91E6E}" srcOrd="1" destOrd="0" parTransId="{1845FD06-2345-479A-8AFA-E697D27FE453}" sibTransId="{38107176-B4E8-4A5D-8B04-20E25E9A83B4}"/>
    <dgm:cxn modelId="{18959E61-8AB0-43A2-B1FD-FC40C99B4008}" type="presOf" srcId="{550D5BF4-8C45-4139-8BB2-6826001C1F21}" destId="{B50992C6-9BCC-4F6A-8838-03C686441DCB}" srcOrd="0" destOrd="0" presId="urn:microsoft.com/office/officeart/2008/layout/SquareAccentList"/>
    <dgm:cxn modelId="{E6D81062-5805-4568-BBC8-B08A2025F898}" type="presOf" srcId="{AB3598CE-77D8-4C74-98D8-9F3596BDB73F}" destId="{71417778-3648-467B-B7E8-2BBF09D93C00}" srcOrd="0" destOrd="0" presId="urn:microsoft.com/office/officeart/2008/layout/SquareAccentList"/>
    <dgm:cxn modelId="{37369F62-CEAF-4548-9D64-68D3BD8670E6}" srcId="{B935F992-26FD-4D43-82B4-F65D3BEB072B}" destId="{54D6BCE1-791C-4078-A739-F0444FEBF808}" srcOrd="0" destOrd="0" parTransId="{2617F51F-8B6C-4136-9408-34931F035B72}" sibTransId="{4A393AC2-0F0A-4BF8-99B2-C4DDD80C5CAB}"/>
    <dgm:cxn modelId="{8AE07E6E-1391-4ED6-8567-F94F3F29BF38}" srcId="{A53D25D2-A4FE-4C25-AE0F-6AF90DB96DCD}" destId="{AB3598CE-77D8-4C74-98D8-9F3596BDB73F}" srcOrd="5" destOrd="0" parTransId="{BCE8DDB1-755F-4C9D-8EF2-6AD4DA80848E}" sibTransId="{CCF54AAB-D26D-449F-A38B-260D7D40E6DA}"/>
    <dgm:cxn modelId="{318A544F-9AC3-4418-861B-9F12452CB578}" srcId="{54D6BCE1-791C-4078-A739-F0444FEBF808}" destId="{E7F1AF95-D0E5-4238-81DE-788B67099BEA}" srcOrd="3" destOrd="0" parTransId="{D4719CB2-9CF0-4D00-8625-E6C474284788}" sibTransId="{6C0FF8E8-83BB-4E20-8C19-03ECA3500B84}"/>
    <dgm:cxn modelId="{325A7B56-2295-4713-9033-BA40782953EF}" type="presOf" srcId="{E7F1AF95-D0E5-4238-81DE-788B67099BEA}" destId="{59362A16-1F6B-46F5-96B9-8A8222A1D094}" srcOrd="0" destOrd="0" presId="urn:microsoft.com/office/officeart/2008/layout/SquareAccentList"/>
    <dgm:cxn modelId="{92399679-E4E1-4D03-9EAA-001DD424EB10}" type="presOf" srcId="{1A813461-ED0B-4E31-A4EE-90CFEA4B0570}" destId="{C5BE92C7-073D-40DF-8980-96B5D17581B3}" srcOrd="0" destOrd="0" presId="urn:microsoft.com/office/officeart/2008/layout/SquareAccentList"/>
    <dgm:cxn modelId="{4515E096-A0B3-4B51-A661-783C88C012B9}" type="presOf" srcId="{019424C4-B7B1-46AA-A60A-2BF9D61B2441}" destId="{AD4EB60D-9065-43B1-BC1F-8FAC32D18597}" srcOrd="0" destOrd="0" presId="urn:microsoft.com/office/officeart/2008/layout/SquareAccentList"/>
    <dgm:cxn modelId="{400E51A7-4887-4506-9E61-B21E6E692FCB}" srcId="{54D6BCE1-791C-4078-A739-F0444FEBF808}" destId="{9073F65C-361B-4087-A596-49BBDA207291}" srcOrd="2" destOrd="0" parTransId="{D1EC9136-4EAD-47F2-9F3E-2B7C41B7F4AE}" sibTransId="{A08AC58E-D97A-49FF-9833-69D8972186AD}"/>
    <dgm:cxn modelId="{66C9EAB6-075B-420E-BBB9-A89D8A389B0E}" srcId="{B935F992-26FD-4D43-82B4-F65D3BEB072B}" destId="{A53D25D2-A4FE-4C25-AE0F-6AF90DB96DCD}" srcOrd="1" destOrd="0" parTransId="{987F09B4-0D4E-452D-9893-F22972D35AD9}" sibTransId="{D561C24A-C5FE-4A08-890F-731E1EA89982}"/>
    <dgm:cxn modelId="{8EB105BC-5CAB-45CD-B605-33BD09F91576}" srcId="{A53D25D2-A4FE-4C25-AE0F-6AF90DB96DCD}" destId="{D2A565BF-B3AB-4332-BE36-FB7299884D18}" srcOrd="0" destOrd="0" parTransId="{86B544B5-E678-4788-AE44-BCB9DC2E4891}" sibTransId="{84261E42-5AEC-437C-A325-219849C3A8CE}"/>
    <dgm:cxn modelId="{48DBC3C1-626D-4F21-9565-4F18156C4257}" type="presOf" srcId="{A53D25D2-A4FE-4C25-AE0F-6AF90DB96DCD}" destId="{9BD598CE-6F1F-4FC9-A54C-557A79C4EE7D}" srcOrd="0" destOrd="0" presId="urn:microsoft.com/office/officeart/2008/layout/SquareAccentList"/>
    <dgm:cxn modelId="{10C7FCCF-5EA6-4E0F-95F3-A516AB06D7A4}" type="presOf" srcId="{72AB14E7-D543-4FC3-8AB0-B2595C5E557C}" destId="{AE699C3E-FD65-4CA6-B3EB-2E3DECD7B008}" srcOrd="0" destOrd="0" presId="urn:microsoft.com/office/officeart/2008/layout/SquareAccentList"/>
    <dgm:cxn modelId="{9EAE4DD0-7AE7-40BA-A9F4-6E6581BC3FFD}" type="presOf" srcId="{9073F65C-361B-4087-A596-49BBDA207291}" destId="{95FBF150-2E9D-42CD-9542-0B09F0C0CB6A}" srcOrd="0" destOrd="0" presId="urn:microsoft.com/office/officeart/2008/layout/SquareAccentList"/>
    <dgm:cxn modelId="{C4AC6FE0-9704-419F-9F5A-71329FEBE8FA}" type="presOf" srcId="{54D6BCE1-791C-4078-A739-F0444FEBF808}" destId="{A32B214D-1A1E-42F5-A14A-4618F4290E3D}" srcOrd="0" destOrd="0" presId="urn:microsoft.com/office/officeart/2008/layout/SquareAccentList"/>
    <dgm:cxn modelId="{04F364E3-6267-4C1D-A24F-D56832CA4DF9}" srcId="{A53D25D2-A4FE-4C25-AE0F-6AF90DB96DCD}" destId="{72AB14E7-D543-4FC3-8AB0-B2595C5E557C}" srcOrd="2" destOrd="0" parTransId="{DCF3EB43-650A-45D2-9DCD-37496908CF8A}" sibTransId="{B6900790-1A39-4612-B727-33635F057913}"/>
    <dgm:cxn modelId="{FA527EE4-C3AE-4DCB-9225-D3EAE0C0DCF4}" srcId="{A53D25D2-A4FE-4C25-AE0F-6AF90DB96DCD}" destId="{019424C4-B7B1-46AA-A60A-2BF9D61B2441}" srcOrd="4" destOrd="0" parTransId="{9903D941-91B1-4BFF-8A11-3486C32F18CD}" sibTransId="{D188BF24-05FB-425D-9102-9C5E03DC10DA}"/>
    <dgm:cxn modelId="{97D198ED-D20C-4C72-A6D8-9E4205494B0F}" type="presOf" srcId="{5E5C7238-DA08-4DF3-8316-EB0AFAD7FEF0}" destId="{A0AA5A36-56E8-461D-BF7F-AB2E1D4AD800}" srcOrd="0" destOrd="0" presId="urn:microsoft.com/office/officeart/2008/layout/SquareAccentList"/>
    <dgm:cxn modelId="{B7B325EE-9CEB-4B53-8AFE-666414AAC266}" type="presOf" srcId="{B935F992-26FD-4D43-82B4-F65D3BEB072B}" destId="{08369119-4CF7-47FA-B5D5-8B530C571D88}" srcOrd="0" destOrd="0" presId="urn:microsoft.com/office/officeart/2008/layout/SquareAccentList"/>
    <dgm:cxn modelId="{D65547F3-8290-4B14-B47E-1695345AAC76}" type="presParOf" srcId="{08369119-4CF7-47FA-B5D5-8B530C571D88}" destId="{252341DD-8500-40BF-BE7E-BAA1835C9D9A}" srcOrd="0" destOrd="0" presId="urn:microsoft.com/office/officeart/2008/layout/SquareAccentList"/>
    <dgm:cxn modelId="{95D711C2-C811-4DFF-9B49-6FB92AF7E8B3}" type="presParOf" srcId="{252341DD-8500-40BF-BE7E-BAA1835C9D9A}" destId="{0DFF7852-D157-4EA5-9E25-9F4884F96123}" srcOrd="0" destOrd="0" presId="urn:microsoft.com/office/officeart/2008/layout/SquareAccentList"/>
    <dgm:cxn modelId="{D0CA5E50-AEE2-44B0-832F-8FB52D2D5EC3}" type="presParOf" srcId="{0DFF7852-D157-4EA5-9E25-9F4884F96123}" destId="{5B53E4FE-0646-440D-A242-BA8A0826F307}" srcOrd="0" destOrd="0" presId="urn:microsoft.com/office/officeart/2008/layout/SquareAccentList"/>
    <dgm:cxn modelId="{E67592EE-5917-4C9C-9D27-25CD3FDB029E}" type="presParOf" srcId="{0DFF7852-D157-4EA5-9E25-9F4884F96123}" destId="{AB9778E4-2F7C-41FB-B48B-3C105481A2EE}" srcOrd="1" destOrd="0" presId="urn:microsoft.com/office/officeart/2008/layout/SquareAccentList"/>
    <dgm:cxn modelId="{98B2DF1C-D798-4CA1-AD5D-6ACBEB13932A}" type="presParOf" srcId="{0DFF7852-D157-4EA5-9E25-9F4884F96123}" destId="{A32B214D-1A1E-42F5-A14A-4618F4290E3D}" srcOrd="2" destOrd="0" presId="urn:microsoft.com/office/officeart/2008/layout/SquareAccentList"/>
    <dgm:cxn modelId="{5500A522-BA4D-41AE-B0B2-C0C621CFBD79}" type="presParOf" srcId="{252341DD-8500-40BF-BE7E-BAA1835C9D9A}" destId="{E66E44FE-5CFD-4652-AF78-3DD122E03454}" srcOrd="1" destOrd="0" presId="urn:microsoft.com/office/officeart/2008/layout/SquareAccentList"/>
    <dgm:cxn modelId="{C2EB14E2-3BBB-4EA9-83AE-C24DD4F9264D}" type="presParOf" srcId="{E66E44FE-5CFD-4652-AF78-3DD122E03454}" destId="{F99FCC1F-E9BF-4103-B987-5ED138F5EA8C}" srcOrd="0" destOrd="0" presId="urn:microsoft.com/office/officeart/2008/layout/SquareAccentList"/>
    <dgm:cxn modelId="{F2F39648-E404-491C-90C0-39375F72D799}" type="presParOf" srcId="{F99FCC1F-E9BF-4103-B987-5ED138F5EA8C}" destId="{B73772A9-E553-447F-9160-6F275ED72CDF}" srcOrd="0" destOrd="0" presId="urn:microsoft.com/office/officeart/2008/layout/SquareAccentList"/>
    <dgm:cxn modelId="{81F1BA58-CFC6-4492-83BE-000F9E8781A8}" type="presParOf" srcId="{F99FCC1F-E9BF-4103-B987-5ED138F5EA8C}" destId="{B50992C6-9BCC-4F6A-8838-03C686441DCB}" srcOrd="1" destOrd="0" presId="urn:microsoft.com/office/officeart/2008/layout/SquareAccentList"/>
    <dgm:cxn modelId="{4E2C91E1-FC0B-47EA-8DEB-FDEF6A1DE8B3}" type="presParOf" srcId="{E66E44FE-5CFD-4652-AF78-3DD122E03454}" destId="{1C19D96D-DA54-4661-8152-8AF1AB3FBCAF}" srcOrd="1" destOrd="0" presId="urn:microsoft.com/office/officeart/2008/layout/SquareAccentList"/>
    <dgm:cxn modelId="{933F9F0B-2B9C-4FAE-B96C-900EC2C65F1F}" type="presParOf" srcId="{1C19D96D-DA54-4661-8152-8AF1AB3FBCAF}" destId="{14ECE29C-B735-4A3A-863C-94A4A805B64F}" srcOrd="0" destOrd="0" presId="urn:microsoft.com/office/officeart/2008/layout/SquareAccentList"/>
    <dgm:cxn modelId="{9A0D92E2-C0A8-4955-B9C8-8A02E8347FA6}" type="presParOf" srcId="{1C19D96D-DA54-4661-8152-8AF1AB3FBCAF}" destId="{EBC98DEE-1E71-43C7-8C81-B798E87AB71B}" srcOrd="1" destOrd="0" presId="urn:microsoft.com/office/officeart/2008/layout/SquareAccentList"/>
    <dgm:cxn modelId="{AE38B8B6-0DEB-4219-9ECC-9D9C2046EB01}" type="presParOf" srcId="{E66E44FE-5CFD-4652-AF78-3DD122E03454}" destId="{32A6FCF9-8DCE-4856-A290-FC26BDE94BF9}" srcOrd="2" destOrd="0" presId="urn:microsoft.com/office/officeart/2008/layout/SquareAccentList"/>
    <dgm:cxn modelId="{F5F7E85C-9D7C-4791-B4C0-7B7171C7E181}" type="presParOf" srcId="{32A6FCF9-8DCE-4856-A290-FC26BDE94BF9}" destId="{1A47D32F-E47F-4E03-9C39-1A4735025290}" srcOrd="0" destOrd="0" presId="urn:microsoft.com/office/officeart/2008/layout/SquareAccentList"/>
    <dgm:cxn modelId="{5CF6CE9E-91F0-41F2-9BD2-54DBB8DC49F4}" type="presParOf" srcId="{32A6FCF9-8DCE-4856-A290-FC26BDE94BF9}" destId="{95FBF150-2E9D-42CD-9542-0B09F0C0CB6A}" srcOrd="1" destOrd="0" presId="urn:microsoft.com/office/officeart/2008/layout/SquareAccentList"/>
    <dgm:cxn modelId="{25C503C5-6E98-4588-A299-0C69E7FDDA95}" type="presParOf" srcId="{E66E44FE-5CFD-4652-AF78-3DD122E03454}" destId="{88351D7A-9F48-4BF1-B184-19517ABD28AD}" srcOrd="3" destOrd="0" presId="urn:microsoft.com/office/officeart/2008/layout/SquareAccentList"/>
    <dgm:cxn modelId="{53DCF83E-97C8-478C-BD91-1B0C7E456213}" type="presParOf" srcId="{88351D7A-9F48-4BF1-B184-19517ABD28AD}" destId="{6B83D6FE-69F7-4C20-AF44-4AF7A03CB24B}" srcOrd="0" destOrd="0" presId="urn:microsoft.com/office/officeart/2008/layout/SquareAccentList"/>
    <dgm:cxn modelId="{D1C596C9-E9E0-4EE5-9D37-9E69BBB1900E}" type="presParOf" srcId="{88351D7A-9F48-4BF1-B184-19517ABD28AD}" destId="{59362A16-1F6B-46F5-96B9-8A8222A1D094}" srcOrd="1" destOrd="0" presId="urn:microsoft.com/office/officeart/2008/layout/SquareAccentList"/>
    <dgm:cxn modelId="{4AD7FA5B-CC9B-40A4-86A8-3EB906BCD9B3}" type="presParOf" srcId="{08369119-4CF7-47FA-B5D5-8B530C571D88}" destId="{42E3F3AC-A6EC-4F66-8104-BCEAD908D4DC}" srcOrd="1" destOrd="0" presId="urn:microsoft.com/office/officeart/2008/layout/SquareAccentList"/>
    <dgm:cxn modelId="{544CDEE0-018A-4D73-BE9E-A34BADC0335F}" type="presParOf" srcId="{42E3F3AC-A6EC-4F66-8104-BCEAD908D4DC}" destId="{DAE36BD5-2A7C-4385-86EA-35580250481B}" srcOrd="0" destOrd="0" presId="urn:microsoft.com/office/officeart/2008/layout/SquareAccentList"/>
    <dgm:cxn modelId="{871D0FB9-3F0E-457D-B1F2-3E5FA17FACFF}" type="presParOf" srcId="{DAE36BD5-2A7C-4385-86EA-35580250481B}" destId="{8328FC54-BE3B-46B1-8A6A-C171717315B0}" srcOrd="0" destOrd="0" presId="urn:microsoft.com/office/officeart/2008/layout/SquareAccentList"/>
    <dgm:cxn modelId="{2C2E0C8D-7331-4868-9DB2-8ABBC99E89A7}" type="presParOf" srcId="{DAE36BD5-2A7C-4385-86EA-35580250481B}" destId="{08783294-94A9-4724-BA3C-4B8647BE862F}" srcOrd="1" destOrd="0" presId="urn:microsoft.com/office/officeart/2008/layout/SquareAccentList"/>
    <dgm:cxn modelId="{B0DAC8AA-69FC-4E12-8BA8-5EB635F5960D}" type="presParOf" srcId="{DAE36BD5-2A7C-4385-86EA-35580250481B}" destId="{9BD598CE-6F1F-4FC9-A54C-557A79C4EE7D}" srcOrd="2" destOrd="0" presId="urn:microsoft.com/office/officeart/2008/layout/SquareAccentList"/>
    <dgm:cxn modelId="{A94C7059-830C-4F17-9A19-177855EB9FAE}" type="presParOf" srcId="{42E3F3AC-A6EC-4F66-8104-BCEAD908D4DC}" destId="{F1B63DB1-D66B-40F3-B642-0C78CC3BDE9A}" srcOrd="1" destOrd="0" presId="urn:microsoft.com/office/officeart/2008/layout/SquareAccentList"/>
    <dgm:cxn modelId="{D453745A-75BB-4A81-8C81-8E05F6CD0A1E}" type="presParOf" srcId="{F1B63DB1-D66B-40F3-B642-0C78CC3BDE9A}" destId="{FB9B01CD-6A2E-421E-8E5D-9FEABE404B4F}" srcOrd="0" destOrd="0" presId="urn:microsoft.com/office/officeart/2008/layout/SquareAccentList"/>
    <dgm:cxn modelId="{22FA1291-F89A-4DBB-AA90-DF4EACD800B9}" type="presParOf" srcId="{FB9B01CD-6A2E-421E-8E5D-9FEABE404B4F}" destId="{948C81EB-7EB9-4B7C-8D1F-F7204FF543EE}" srcOrd="0" destOrd="0" presId="urn:microsoft.com/office/officeart/2008/layout/SquareAccentList"/>
    <dgm:cxn modelId="{76743E82-F0C8-46B8-A754-83B26E971347}" type="presParOf" srcId="{FB9B01CD-6A2E-421E-8E5D-9FEABE404B4F}" destId="{B83EE840-9A15-497D-88B7-139903A61D97}" srcOrd="1" destOrd="0" presId="urn:microsoft.com/office/officeart/2008/layout/SquareAccentList"/>
    <dgm:cxn modelId="{1AD3CE29-9A12-43EB-9D74-AD155A7FF6A9}" type="presParOf" srcId="{F1B63DB1-D66B-40F3-B642-0C78CC3BDE9A}" destId="{5128B1AB-180D-4D88-AD85-33D56B97E7A1}" srcOrd="1" destOrd="0" presId="urn:microsoft.com/office/officeart/2008/layout/SquareAccentList"/>
    <dgm:cxn modelId="{AB02E1B0-7BC3-48A3-A8E6-BD706C109AF4}" type="presParOf" srcId="{5128B1AB-180D-4D88-AD85-33D56B97E7A1}" destId="{3368CCC8-29F8-4D4C-B991-90FC1E438600}" srcOrd="0" destOrd="0" presId="urn:microsoft.com/office/officeart/2008/layout/SquareAccentList"/>
    <dgm:cxn modelId="{77093325-BC0E-452F-99BA-FE24C6A8DEE8}" type="presParOf" srcId="{5128B1AB-180D-4D88-AD85-33D56B97E7A1}" destId="{A0AA5A36-56E8-461D-BF7F-AB2E1D4AD800}" srcOrd="1" destOrd="0" presId="urn:microsoft.com/office/officeart/2008/layout/SquareAccentList"/>
    <dgm:cxn modelId="{122DC7DE-35E1-4D1A-BD12-51D9C701C709}" type="presParOf" srcId="{F1B63DB1-D66B-40F3-B642-0C78CC3BDE9A}" destId="{58EDFBD2-6DF4-48B0-B6A3-A8DBE02D8C6E}" srcOrd="2" destOrd="0" presId="urn:microsoft.com/office/officeart/2008/layout/SquareAccentList"/>
    <dgm:cxn modelId="{8807F8F6-A3EB-4103-B901-02DC8E7DB039}" type="presParOf" srcId="{58EDFBD2-6DF4-48B0-B6A3-A8DBE02D8C6E}" destId="{80D71854-2B03-4038-ADDA-DDC9AAE14AB4}" srcOrd="0" destOrd="0" presId="urn:microsoft.com/office/officeart/2008/layout/SquareAccentList"/>
    <dgm:cxn modelId="{572A6632-CF93-4623-8061-9A4AF6386E58}" type="presParOf" srcId="{58EDFBD2-6DF4-48B0-B6A3-A8DBE02D8C6E}" destId="{AE699C3E-FD65-4CA6-B3EB-2E3DECD7B008}" srcOrd="1" destOrd="0" presId="urn:microsoft.com/office/officeart/2008/layout/SquareAccentList"/>
    <dgm:cxn modelId="{59261E08-6DF4-4EAD-82D7-D71BD7645FFE}" type="presParOf" srcId="{F1B63DB1-D66B-40F3-B642-0C78CC3BDE9A}" destId="{EC1D2A89-13E4-4363-A25A-76610F514A03}" srcOrd="3" destOrd="0" presId="urn:microsoft.com/office/officeart/2008/layout/SquareAccentList"/>
    <dgm:cxn modelId="{D7F2660A-61B2-40D4-99AB-8DF4A8EDE909}" type="presParOf" srcId="{EC1D2A89-13E4-4363-A25A-76610F514A03}" destId="{6E0A8553-BC6A-4E25-959B-3EDE8563D9E6}" srcOrd="0" destOrd="0" presId="urn:microsoft.com/office/officeart/2008/layout/SquareAccentList"/>
    <dgm:cxn modelId="{AA386C1C-E6BD-468B-A44F-00C86C866CFE}" type="presParOf" srcId="{EC1D2A89-13E4-4363-A25A-76610F514A03}" destId="{C5BE92C7-073D-40DF-8980-96B5D17581B3}" srcOrd="1" destOrd="0" presId="urn:microsoft.com/office/officeart/2008/layout/SquareAccentList"/>
    <dgm:cxn modelId="{FB192AFA-51FA-40DF-AA1B-642938A0CD6B}" type="presParOf" srcId="{F1B63DB1-D66B-40F3-B642-0C78CC3BDE9A}" destId="{9FE24600-FF16-4DDC-973E-9D7EEF6454EA}" srcOrd="4" destOrd="0" presId="urn:microsoft.com/office/officeart/2008/layout/SquareAccentList"/>
    <dgm:cxn modelId="{FD9C5CB4-F62A-4315-9379-B74B9D1A51A4}" type="presParOf" srcId="{9FE24600-FF16-4DDC-973E-9D7EEF6454EA}" destId="{047D9C46-C71A-4DCB-BAEC-7E259D615567}" srcOrd="0" destOrd="0" presId="urn:microsoft.com/office/officeart/2008/layout/SquareAccentList"/>
    <dgm:cxn modelId="{F54DA356-3705-445E-A211-19E5F9946C44}" type="presParOf" srcId="{9FE24600-FF16-4DDC-973E-9D7EEF6454EA}" destId="{AD4EB60D-9065-43B1-BC1F-8FAC32D18597}" srcOrd="1" destOrd="0" presId="urn:microsoft.com/office/officeart/2008/layout/SquareAccentList"/>
    <dgm:cxn modelId="{AF448E5F-F202-4A58-B95F-9CC84F2CA88C}" type="presParOf" srcId="{F1B63DB1-D66B-40F3-B642-0C78CC3BDE9A}" destId="{52431C16-D3FE-4208-9D00-7049B2E79A0F}" srcOrd="5" destOrd="0" presId="urn:microsoft.com/office/officeart/2008/layout/SquareAccentList"/>
    <dgm:cxn modelId="{D8A220C9-ED37-4821-84FB-2260FC6C7252}" type="presParOf" srcId="{52431C16-D3FE-4208-9D00-7049B2E79A0F}" destId="{F2CB58DA-984C-46C7-9BAF-2BB92CDA15C8}" srcOrd="0" destOrd="0" presId="urn:microsoft.com/office/officeart/2008/layout/SquareAccentList"/>
    <dgm:cxn modelId="{F102C40F-7FAD-455D-9958-8E18AD7061C3}" type="presParOf" srcId="{52431C16-D3FE-4208-9D00-7049B2E79A0F}" destId="{71417778-3648-467B-B7E8-2BBF09D93C00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53E4FE-0646-440D-A242-BA8A0826F307}">
      <dsp:nvSpPr>
        <dsp:cNvPr id="0" name=""/>
        <dsp:cNvSpPr/>
      </dsp:nvSpPr>
      <dsp:spPr>
        <a:xfrm>
          <a:off x="92478" y="704347"/>
          <a:ext cx="3297777" cy="3879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778E4-2F7C-41FB-B48B-3C105481A2EE}">
      <dsp:nvSpPr>
        <dsp:cNvPr id="0" name=""/>
        <dsp:cNvSpPr/>
      </dsp:nvSpPr>
      <dsp:spPr>
        <a:xfrm>
          <a:off x="85091" y="842671"/>
          <a:ext cx="242266" cy="2422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2B214D-1A1E-42F5-A14A-4618F4290E3D}">
      <dsp:nvSpPr>
        <dsp:cNvPr id="0" name=""/>
        <dsp:cNvSpPr/>
      </dsp:nvSpPr>
      <dsp:spPr>
        <a:xfrm>
          <a:off x="85091" y="0"/>
          <a:ext cx="3297777" cy="696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Content words</a:t>
          </a:r>
        </a:p>
      </dsp:txBody>
      <dsp:txXfrm>
        <a:off x="85091" y="0"/>
        <a:ext cx="3297777" cy="696964"/>
      </dsp:txXfrm>
    </dsp:sp>
    <dsp:sp modelId="{B73772A9-E553-447F-9160-6F275ED72CDF}">
      <dsp:nvSpPr>
        <dsp:cNvPr id="0" name=""/>
        <dsp:cNvSpPr/>
      </dsp:nvSpPr>
      <dsp:spPr>
        <a:xfrm>
          <a:off x="85091" y="1407387"/>
          <a:ext cx="242260" cy="2422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992C6-9BCC-4F6A-8838-03C686441DCB}">
      <dsp:nvSpPr>
        <dsp:cNvPr id="0" name=""/>
        <dsp:cNvSpPr/>
      </dsp:nvSpPr>
      <dsp:spPr>
        <a:xfrm>
          <a:off x="315935" y="1246162"/>
          <a:ext cx="3066933" cy="564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Nouns</a:t>
          </a:r>
        </a:p>
      </dsp:txBody>
      <dsp:txXfrm>
        <a:off x="315935" y="1246162"/>
        <a:ext cx="3066933" cy="564710"/>
      </dsp:txXfrm>
    </dsp:sp>
    <dsp:sp modelId="{14ECE29C-B735-4A3A-863C-94A4A805B64F}">
      <dsp:nvSpPr>
        <dsp:cNvPr id="0" name=""/>
        <dsp:cNvSpPr/>
      </dsp:nvSpPr>
      <dsp:spPr>
        <a:xfrm>
          <a:off x="85091" y="1972097"/>
          <a:ext cx="242260" cy="2422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C98DEE-1E71-43C7-8C81-B798E87AB71B}">
      <dsp:nvSpPr>
        <dsp:cNvPr id="0" name=""/>
        <dsp:cNvSpPr/>
      </dsp:nvSpPr>
      <dsp:spPr>
        <a:xfrm>
          <a:off x="315935" y="1810873"/>
          <a:ext cx="3066933" cy="564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Verbs</a:t>
          </a:r>
        </a:p>
      </dsp:txBody>
      <dsp:txXfrm>
        <a:off x="315935" y="1810873"/>
        <a:ext cx="3066933" cy="564710"/>
      </dsp:txXfrm>
    </dsp:sp>
    <dsp:sp modelId="{1A47D32F-E47F-4E03-9C39-1A4735025290}">
      <dsp:nvSpPr>
        <dsp:cNvPr id="0" name=""/>
        <dsp:cNvSpPr/>
      </dsp:nvSpPr>
      <dsp:spPr>
        <a:xfrm>
          <a:off x="85091" y="2536808"/>
          <a:ext cx="242260" cy="2422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FBF150-2E9D-42CD-9542-0B09F0C0CB6A}">
      <dsp:nvSpPr>
        <dsp:cNvPr id="0" name=""/>
        <dsp:cNvSpPr/>
      </dsp:nvSpPr>
      <dsp:spPr>
        <a:xfrm>
          <a:off x="315935" y="2375583"/>
          <a:ext cx="3066933" cy="564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Adjectives</a:t>
          </a:r>
        </a:p>
      </dsp:txBody>
      <dsp:txXfrm>
        <a:off x="315935" y="2375583"/>
        <a:ext cx="3066933" cy="564710"/>
      </dsp:txXfrm>
    </dsp:sp>
    <dsp:sp modelId="{6B83D6FE-69F7-4C20-AF44-4AF7A03CB24B}">
      <dsp:nvSpPr>
        <dsp:cNvPr id="0" name=""/>
        <dsp:cNvSpPr/>
      </dsp:nvSpPr>
      <dsp:spPr>
        <a:xfrm>
          <a:off x="85091" y="3101518"/>
          <a:ext cx="242260" cy="2422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362A16-1F6B-46F5-96B9-8A8222A1D094}">
      <dsp:nvSpPr>
        <dsp:cNvPr id="0" name=""/>
        <dsp:cNvSpPr/>
      </dsp:nvSpPr>
      <dsp:spPr>
        <a:xfrm>
          <a:off x="315935" y="2940293"/>
          <a:ext cx="3066933" cy="564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Adverbs</a:t>
          </a:r>
        </a:p>
      </dsp:txBody>
      <dsp:txXfrm>
        <a:off x="315935" y="2940293"/>
        <a:ext cx="3066933" cy="564710"/>
      </dsp:txXfrm>
    </dsp:sp>
    <dsp:sp modelId="{8328FC54-BE3B-46B1-8A6A-C171717315B0}">
      <dsp:nvSpPr>
        <dsp:cNvPr id="0" name=""/>
        <dsp:cNvSpPr/>
      </dsp:nvSpPr>
      <dsp:spPr>
        <a:xfrm>
          <a:off x="3547757" y="696964"/>
          <a:ext cx="3297777" cy="3879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83294-94A9-4724-BA3C-4B8647BE862F}">
      <dsp:nvSpPr>
        <dsp:cNvPr id="0" name=""/>
        <dsp:cNvSpPr/>
      </dsp:nvSpPr>
      <dsp:spPr>
        <a:xfrm>
          <a:off x="3547757" y="842671"/>
          <a:ext cx="242266" cy="2422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D598CE-6F1F-4FC9-A54C-557A79C4EE7D}">
      <dsp:nvSpPr>
        <dsp:cNvPr id="0" name=""/>
        <dsp:cNvSpPr/>
      </dsp:nvSpPr>
      <dsp:spPr>
        <a:xfrm>
          <a:off x="3547757" y="0"/>
          <a:ext cx="3297777" cy="696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Structure words</a:t>
          </a:r>
        </a:p>
      </dsp:txBody>
      <dsp:txXfrm>
        <a:off x="3547757" y="0"/>
        <a:ext cx="3297777" cy="696964"/>
      </dsp:txXfrm>
    </dsp:sp>
    <dsp:sp modelId="{948C81EB-7EB9-4B7C-8D1F-F7204FF543EE}">
      <dsp:nvSpPr>
        <dsp:cNvPr id="0" name=""/>
        <dsp:cNvSpPr/>
      </dsp:nvSpPr>
      <dsp:spPr>
        <a:xfrm>
          <a:off x="3547757" y="1407387"/>
          <a:ext cx="242260" cy="2422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3EE840-9A15-497D-88B7-139903A61D97}">
      <dsp:nvSpPr>
        <dsp:cNvPr id="0" name=""/>
        <dsp:cNvSpPr/>
      </dsp:nvSpPr>
      <dsp:spPr>
        <a:xfrm>
          <a:off x="3778602" y="1246162"/>
          <a:ext cx="3066933" cy="564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Determiners</a:t>
          </a:r>
        </a:p>
      </dsp:txBody>
      <dsp:txXfrm>
        <a:off x="3778602" y="1246162"/>
        <a:ext cx="3066933" cy="564710"/>
      </dsp:txXfrm>
    </dsp:sp>
    <dsp:sp modelId="{3368CCC8-29F8-4D4C-B991-90FC1E438600}">
      <dsp:nvSpPr>
        <dsp:cNvPr id="0" name=""/>
        <dsp:cNvSpPr/>
      </dsp:nvSpPr>
      <dsp:spPr>
        <a:xfrm>
          <a:off x="3547757" y="1972097"/>
          <a:ext cx="242260" cy="2422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AA5A36-56E8-461D-BF7F-AB2E1D4AD800}">
      <dsp:nvSpPr>
        <dsp:cNvPr id="0" name=""/>
        <dsp:cNvSpPr/>
      </dsp:nvSpPr>
      <dsp:spPr>
        <a:xfrm>
          <a:off x="3778602" y="1810873"/>
          <a:ext cx="3066933" cy="564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Articles</a:t>
          </a:r>
        </a:p>
      </dsp:txBody>
      <dsp:txXfrm>
        <a:off x="3778602" y="1810873"/>
        <a:ext cx="3066933" cy="564710"/>
      </dsp:txXfrm>
    </dsp:sp>
    <dsp:sp modelId="{80D71854-2B03-4038-ADDA-DDC9AAE14AB4}">
      <dsp:nvSpPr>
        <dsp:cNvPr id="0" name=""/>
        <dsp:cNvSpPr/>
      </dsp:nvSpPr>
      <dsp:spPr>
        <a:xfrm>
          <a:off x="3547757" y="2536808"/>
          <a:ext cx="242260" cy="2422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99C3E-FD65-4CA6-B3EB-2E3DECD7B008}">
      <dsp:nvSpPr>
        <dsp:cNvPr id="0" name=""/>
        <dsp:cNvSpPr/>
      </dsp:nvSpPr>
      <dsp:spPr>
        <a:xfrm>
          <a:off x="3778602" y="2375583"/>
          <a:ext cx="3066933" cy="564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Prepositions</a:t>
          </a:r>
        </a:p>
      </dsp:txBody>
      <dsp:txXfrm>
        <a:off x="3778602" y="2375583"/>
        <a:ext cx="3066933" cy="564710"/>
      </dsp:txXfrm>
    </dsp:sp>
    <dsp:sp modelId="{6E0A8553-BC6A-4E25-959B-3EDE8563D9E6}">
      <dsp:nvSpPr>
        <dsp:cNvPr id="0" name=""/>
        <dsp:cNvSpPr/>
      </dsp:nvSpPr>
      <dsp:spPr>
        <a:xfrm>
          <a:off x="3547757" y="3101518"/>
          <a:ext cx="242260" cy="2422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BE92C7-073D-40DF-8980-96B5D17581B3}">
      <dsp:nvSpPr>
        <dsp:cNvPr id="0" name=""/>
        <dsp:cNvSpPr/>
      </dsp:nvSpPr>
      <dsp:spPr>
        <a:xfrm>
          <a:off x="3778602" y="2940293"/>
          <a:ext cx="3066933" cy="564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Pronouns</a:t>
          </a:r>
        </a:p>
      </dsp:txBody>
      <dsp:txXfrm>
        <a:off x="3778602" y="2940293"/>
        <a:ext cx="3066933" cy="564710"/>
      </dsp:txXfrm>
    </dsp:sp>
    <dsp:sp modelId="{047D9C46-C71A-4DCB-BAEC-7E259D615567}">
      <dsp:nvSpPr>
        <dsp:cNvPr id="0" name=""/>
        <dsp:cNvSpPr/>
      </dsp:nvSpPr>
      <dsp:spPr>
        <a:xfrm>
          <a:off x="3547757" y="3666228"/>
          <a:ext cx="242260" cy="2422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4EB60D-9065-43B1-BC1F-8FAC32D18597}">
      <dsp:nvSpPr>
        <dsp:cNvPr id="0" name=""/>
        <dsp:cNvSpPr/>
      </dsp:nvSpPr>
      <dsp:spPr>
        <a:xfrm>
          <a:off x="3778602" y="3505003"/>
          <a:ext cx="3066933" cy="564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Auxiliary verbs</a:t>
          </a:r>
        </a:p>
      </dsp:txBody>
      <dsp:txXfrm>
        <a:off x="3778602" y="3505003"/>
        <a:ext cx="3066933" cy="564710"/>
      </dsp:txXfrm>
    </dsp:sp>
    <dsp:sp modelId="{F2CB58DA-984C-46C7-9BAF-2BB92CDA15C8}">
      <dsp:nvSpPr>
        <dsp:cNvPr id="0" name=""/>
        <dsp:cNvSpPr/>
      </dsp:nvSpPr>
      <dsp:spPr>
        <a:xfrm>
          <a:off x="3547757" y="4230938"/>
          <a:ext cx="242260" cy="2422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17778-3648-467B-B7E8-2BBF09D93C00}">
      <dsp:nvSpPr>
        <dsp:cNvPr id="0" name=""/>
        <dsp:cNvSpPr/>
      </dsp:nvSpPr>
      <dsp:spPr>
        <a:xfrm>
          <a:off x="3778602" y="4069714"/>
          <a:ext cx="3066933" cy="564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Conjunctions</a:t>
          </a:r>
        </a:p>
      </dsp:txBody>
      <dsp:txXfrm>
        <a:off x="3778602" y="4069714"/>
        <a:ext cx="3066933" cy="564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99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64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86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7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35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28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99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96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75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05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44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2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30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1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79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71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6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9Slide.vn - 2019">
            <a:extLst>
              <a:ext uri="{FF2B5EF4-FFF2-40B4-BE49-F238E27FC236}">
                <a16:creationId xmlns:a16="http://schemas.microsoft.com/office/drawing/2014/main" id="{B2B18FD9-2D57-4F60-8AAE-DFE705904780}"/>
              </a:ext>
            </a:extLst>
          </p:cNvPr>
          <p:cNvSpPr txBox="1"/>
          <p:nvPr userDrawn="1"/>
        </p:nvSpPr>
        <p:spPr>
          <a:xfrm>
            <a:off x="0" y="-712232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D7D7D7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848295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fif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707216" y="1241387"/>
            <a:ext cx="9470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26532"/>
                </a:solidFill>
                <a:cs typeface="Arial" panose="020B0604020202020204" pitchFamily="34" charset="0"/>
              </a:rPr>
              <a:t>Complete the sentences using the words in the box.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324431" y="1818184"/>
            <a:ext cx="5705494" cy="1140308"/>
          </a:xfrm>
          <a:prstGeom prst="roundRect">
            <a:avLst/>
          </a:prstGeom>
          <a:solidFill>
            <a:srgbClr val="C0E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chemeClr val="tx1"/>
                </a:solidFill>
              </a:rPr>
              <a:t>blended	connection	traditional</a:t>
            </a:r>
          </a:p>
          <a:p>
            <a:r>
              <a:rPr lang="en-US" sz="2600" dirty="0">
                <a:solidFill>
                  <a:schemeClr val="tx1"/>
                </a:solidFill>
              </a:rPr>
              <a:t>teamwork	online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9809" y="3376294"/>
            <a:ext cx="109728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1. I don’t like __________ learning because it’s hard to make friends with my classmates.</a:t>
            </a:r>
          </a:p>
          <a:p>
            <a:r>
              <a:rPr lang="en-US" sz="2600" dirty="0"/>
              <a:t>2. ____________ schools may not prepare us for the jobs of the future.</a:t>
            </a:r>
          </a:p>
          <a:p>
            <a:r>
              <a:rPr lang="en-US" sz="2600" dirty="0"/>
              <a:t>3. I’m taking an online course so I need a faster Internet ____________.</a:t>
            </a:r>
          </a:p>
          <a:p>
            <a:r>
              <a:rPr lang="en-US" sz="2600" dirty="0"/>
              <a:t>4. With __________ learning, students are still able to attend face-to-face classes.</a:t>
            </a:r>
          </a:p>
          <a:p>
            <a:r>
              <a:rPr lang="en-US" sz="2600" dirty="0"/>
              <a:t>5. Projects help us improve our __________ skills.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06070" y="3376294"/>
            <a:ext cx="15425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</a:rPr>
              <a:t>online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16201" y="4175003"/>
            <a:ext cx="20283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</a:rPr>
              <a:t>Traditional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82787" y="4576622"/>
            <a:ext cx="19751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</a:rPr>
              <a:t>connection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30508" y="4975976"/>
            <a:ext cx="15425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</a:rPr>
              <a:t>blended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61810" y="5776951"/>
            <a:ext cx="16985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</a:rPr>
              <a:t>teamwork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2364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1747" y="150971"/>
            <a:ext cx="45200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005056" y="1238079"/>
            <a:ext cx="599155" cy="558310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05055" y="1149556"/>
            <a:ext cx="536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1169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713393" y="1114340"/>
            <a:ext cx="97589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  <a:cs typeface="Arial" panose="020B0604020202020204" pitchFamily="34" charset="0"/>
              </a:rPr>
              <a:t>Complete the sentences with </a:t>
            </a:r>
            <a:r>
              <a:rPr lang="en-US" sz="2800" b="1" i="1" dirty="0">
                <a:solidFill>
                  <a:srgbClr val="F26532"/>
                </a:solidFill>
                <a:cs typeface="Arial" panose="020B0604020202020204" pitchFamily="34" charset="0"/>
              </a:rPr>
              <a:t>who, which, that</a:t>
            </a:r>
            <a:r>
              <a:rPr lang="en-US" sz="2800" b="1" dirty="0">
                <a:solidFill>
                  <a:srgbClr val="F26532"/>
                </a:solidFill>
                <a:cs typeface="Arial" panose="020B0604020202020204" pitchFamily="34" charset="0"/>
              </a:rPr>
              <a:t> or </a:t>
            </a:r>
            <a:r>
              <a:rPr lang="en-US" sz="2800" b="1" i="1" dirty="0">
                <a:solidFill>
                  <a:srgbClr val="F26532"/>
                </a:solidFill>
                <a:cs typeface="Arial" panose="020B0604020202020204" pitchFamily="34" charset="0"/>
              </a:rPr>
              <a:t>whose</a:t>
            </a:r>
            <a:r>
              <a:rPr lang="en-US" sz="2800" b="1" dirty="0">
                <a:solidFill>
                  <a:srgbClr val="F26532"/>
                </a:solidFill>
                <a:cs typeface="Arial" panose="020B0604020202020204" pitchFamily="34" charset="0"/>
              </a:rPr>
              <a:t>. You may use more than one relative pronouns in some sentences.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1319" y="2533397"/>
            <a:ext cx="1154600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1. That is the teacher _________ has received an award for excellent teaching.</a:t>
            </a:r>
          </a:p>
          <a:p>
            <a:r>
              <a:rPr lang="en-US" sz="2600" dirty="0"/>
              <a:t>2. We were invited to attend a talk show ___________ is popular with teenagers.</a:t>
            </a:r>
          </a:p>
          <a:p>
            <a:r>
              <a:rPr lang="en-US" sz="2600" dirty="0"/>
              <a:t>3. Their school, _______ offers both face-to-face and online classes, is the best in the city.</a:t>
            </a:r>
          </a:p>
          <a:p>
            <a:r>
              <a:rPr lang="en-US" sz="2600" dirty="0"/>
              <a:t>4. The students ________ names are on the list will join the field trip.</a:t>
            </a:r>
          </a:p>
          <a:p>
            <a:r>
              <a:rPr lang="en-US" sz="2600" dirty="0"/>
              <a:t>5. Have you finished the project ___________ was given by our art teacher?</a:t>
            </a:r>
          </a:p>
          <a:p>
            <a:r>
              <a:rPr lang="en-US" sz="2600" dirty="0"/>
              <a:t>6. My cousin John, ______ lives in Da Nang, is coming to visit me this weekend.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60819" y="2515449"/>
            <a:ext cx="18643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</a:rPr>
              <a:t>who/that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0" y="2951737"/>
            <a:ext cx="21000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</a:rPr>
              <a:t>which/that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15400" y="3345870"/>
            <a:ext cx="11565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</a:rPr>
              <a:t>which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21896" y="4102229"/>
            <a:ext cx="11496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</a:rPr>
              <a:t>whose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21944" y="4513085"/>
            <a:ext cx="19110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</a:rPr>
              <a:t>which/that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61762" y="4914702"/>
            <a:ext cx="10008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</a:rPr>
              <a:t>who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236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1747" y="150971"/>
            <a:ext cx="45200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005056" y="1238079"/>
            <a:ext cx="599155" cy="558310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5055" y="1149556"/>
            <a:ext cx="536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9219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2661481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331912" y="121360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601822" y="2362403"/>
            <a:ext cx="20668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LOOKING BACK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668582" y="3809008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PROJECT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8082" y="1233687"/>
            <a:ext cx="396532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Brainstorming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518082" y="2127214"/>
            <a:ext cx="3962177" cy="11699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Activity 1: Pronunciation</a:t>
            </a:r>
          </a:p>
          <a:p>
            <a:r>
              <a:rPr lang="en-US" dirty="0">
                <a:solidFill>
                  <a:srgbClr val="006673"/>
                </a:solidFill>
              </a:rPr>
              <a:t>Activity 2: Vocabulary </a:t>
            </a:r>
          </a:p>
          <a:p>
            <a:r>
              <a:rPr lang="en-US" dirty="0">
                <a:solidFill>
                  <a:srgbClr val="006673"/>
                </a:solidFill>
              </a:rPr>
              <a:t>Activity 3: Grammar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18082" y="3786636"/>
            <a:ext cx="3965330" cy="7851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Presentation: Technology for learning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236077" y="1721459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962156" y="282782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1997699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8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626615" y="391424"/>
            <a:ext cx="5185175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774818" y="385501"/>
            <a:ext cx="4012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</a:p>
        </p:txBody>
      </p:sp>
    </p:spTree>
    <p:extLst>
      <p:ext uri="{BB962C8B-B14F-4D97-AF65-F5344CB8AC3E}">
        <p14:creationId xmlns:p14="http://schemas.microsoft.com/office/powerpoint/2010/main" val="203975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57584" y="1066400"/>
            <a:ext cx="42358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6673"/>
                </a:solidFill>
                <a:latin typeface="UTM Facebook K&amp;T" panose="02040603050506020204"/>
              </a:rPr>
              <a:t>Technology for learning</a:t>
            </a:r>
            <a:endParaRPr lang="en-GB" sz="3200" b="1" dirty="0">
              <a:solidFill>
                <a:srgbClr val="006673"/>
              </a:solidFill>
              <a:latin typeface="UTM Facebook K&amp;T" panose="0204060305050602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199" y="1732380"/>
            <a:ext cx="8387542" cy="46383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236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1747" y="150971"/>
            <a:ext cx="45200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677857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1778" y="1155766"/>
            <a:ext cx="6665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6673"/>
                </a:solidFill>
                <a:latin typeface="UTM Facebook K&amp;T" panose="02040603050506020204"/>
              </a:rPr>
              <a:t>Presentation: Technology for learning</a:t>
            </a:r>
            <a:endParaRPr lang="en-GB" sz="3200" b="1" dirty="0">
              <a:solidFill>
                <a:srgbClr val="006673"/>
              </a:solidFill>
              <a:latin typeface="UTM Facebook K&amp;T" panose="0204060305050602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373" y="2354804"/>
            <a:ext cx="7949206" cy="43047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236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1747" y="150971"/>
            <a:ext cx="45200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1106404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2661481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331912" y="121360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601822" y="2362403"/>
            <a:ext cx="20668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LOOKING BACK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668582" y="3809008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PROJECT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8082" y="1233687"/>
            <a:ext cx="396532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Brainstorming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518082" y="2127214"/>
            <a:ext cx="3962177" cy="11699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Activity 1: Pronunciation</a:t>
            </a:r>
          </a:p>
          <a:p>
            <a:r>
              <a:rPr lang="en-US" dirty="0">
                <a:solidFill>
                  <a:srgbClr val="006673"/>
                </a:solidFill>
              </a:rPr>
              <a:t>Activity 2: Vocabulary </a:t>
            </a:r>
          </a:p>
          <a:p>
            <a:r>
              <a:rPr lang="en-US" dirty="0">
                <a:solidFill>
                  <a:srgbClr val="006673"/>
                </a:solidFill>
              </a:rPr>
              <a:t>Activity 3: Grammar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18082" y="3786636"/>
            <a:ext cx="3965330" cy="7851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Presentation: Technology for learning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236077" y="1721459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962156" y="282782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>
            <a:off x="3658341" y="4224304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215679" y="537275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14930" y="5351016"/>
            <a:ext cx="3965329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1997699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8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626615" y="391424"/>
            <a:ext cx="5185175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774818" y="385501"/>
            <a:ext cx="4012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</a:p>
        </p:txBody>
      </p:sp>
    </p:spTree>
    <p:extLst>
      <p:ext uri="{BB962C8B-B14F-4D97-AF65-F5344CB8AC3E}">
        <p14:creationId xmlns:p14="http://schemas.microsoft.com/office/powerpoint/2010/main" val="324176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8190" y="1248150"/>
            <a:ext cx="3429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4634" y="2098527"/>
            <a:ext cx="1007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Review sentence stress, relative pronouns and vocabulary of different ways of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Make a presentation about technology for learning</a:t>
            </a:r>
            <a:endParaRPr lang="en-US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236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1747" y="150971"/>
            <a:ext cx="45200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05056" y="1238079"/>
            <a:ext cx="599155" cy="558310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5055" y="1149556"/>
            <a:ext cx="536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46" y="3933789"/>
            <a:ext cx="4207067" cy="232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94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2611811" y="2102120"/>
            <a:ext cx="73203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Do exercises in the workbook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Prepare for Unit 9 – Lesson 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00044" y="1225952"/>
            <a:ext cx="3429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599" y="3844213"/>
            <a:ext cx="2630760" cy="19678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236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1747" y="150971"/>
            <a:ext cx="45200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005056" y="1238079"/>
            <a:ext cx="599155" cy="558310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5055" y="1149556"/>
            <a:ext cx="536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46465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5978873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i="1">
                <a:solidFill>
                  <a:srgbClr val="FFFFFF"/>
                </a:solidFill>
                <a:latin typeface="Calibri" panose="020F0502020204030204" pitchFamily="34" charset="0"/>
              </a:rPr>
              <a:t>: facebook.com/tienganhglobalsuccess.vn/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7" y="2805341"/>
            <a:ext cx="6121705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92197"/>
            <a:ext cx="12192000" cy="21873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93673" y="474033"/>
            <a:ext cx="1267591" cy="16927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776633"/>
            <a:ext cx="7226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NEW WAYS  TO LEARN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5421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8</a:t>
            </a:r>
          </a:p>
        </p:txBody>
      </p:sp>
    </p:spTree>
    <p:extLst>
      <p:ext uri="{BB962C8B-B14F-4D97-AF65-F5344CB8AC3E}">
        <p14:creationId xmlns:p14="http://schemas.microsoft.com/office/powerpoint/2010/main" val="425875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86517" y="184516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738635" y="1874298"/>
            <a:ext cx="1125247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Knowledge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Review the vocabulary and grammar of </a:t>
            </a:r>
            <a:r>
              <a:rPr lang="en-US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 8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Apply what they have learnt (vocabulary and grammar) into practice through a project</a:t>
            </a:r>
          </a:p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Core competence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Develop communication skills and creativity</a:t>
            </a:r>
          </a:p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Develop presentation skills</a:t>
            </a:r>
          </a:p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Develop critical thinking skills</a:t>
            </a:r>
          </a:p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Be collaborative and supportive in pair work and team work</a:t>
            </a:r>
          </a:p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Actively join in class activities</a:t>
            </a:r>
          </a:p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Personal qualities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Be more creative when doing the project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Develop self-study skills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2661481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331912" y="121360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601822" y="2362403"/>
            <a:ext cx="20668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LOOKING BACK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668582" y="3809008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PROJECT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8082" y="1233687"/>
            <a:ext cx="396532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Brainstorming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518082" y="2127214"/>
            <a:ext cx="3962177" cy="11699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Activity 1: Pronunciation</a:t>
            </a:r>
          </a:p>
          <a:p>
            <a:r>
              <a:rPr lang="en-US" dirty="0">
                <a:solidFill>
                  <a:srgbClr val="006673"/>
                </a:solidFill>
              </a:rPr>
              <a:t>Activity 2: Vocabulary </a:t>
            </a:r>
          </a:p>
          <a:p>
            <a:r>
              <a:rPr lang="en-US" dirty="0">
                <a:solidFill>
                  <a:srgbClr val="006673"/>
                </a:solidFill>
              </a:rPr>
              <a:t>Activity 3: Grammar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18082" y="3786636"/>
            <a:ext cx="3965330" cy="7851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Presentation: Technology for learning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236077" y="1721459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962156" y="282782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>
            <a:off x="3658341" y="4224304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215679" y="537275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14930" y="5351016"/>
            <a:ext cx="3965329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1997699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8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626615" y="391424"/>
            <a:ext cx="5185175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774818" y="385501"/>
            <a:ext cx="4012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</a:p>
        </p:txBody>
      </p:sp>
    </p:spTree>
    <p:extLst>
      <p:ext uri="{BB962C8B-B14F-4D97-AF65-F5344CB8AC3E}">
        <p14:creationId xmlns:p14="http://schemas.microsoft.com/office/powerpoint/2010/main" val="43188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2661481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331912" y="121360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8082" y="1233687"/>
            <a:ext cx="396532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Brainstorming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1997699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8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626615" y="391424"/>
            <a:ext cx="5185175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774818" y="385501"/>
            <a:ext cx="4012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</a:p>
        </p:txBody>
      </p:sp>
    </p:spTree>
    <p:extLst>
      <p:ext uri="{BB962C8B-B14F-4D97-AF65-F5344CB8AC3E}">
        <p14:creationId xmlns:p14="http://schemas.microsoft.com/office/powerpoint/2010/main" val="226673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236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1748" y="150971"/>
            <a:ext cx="3429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Cloud 3"/>
          <p:cNvSpPr/>
          <p:nvPr/>
        </p:nvSpPr>
        <p:spPr>
          <a:xfrm>
            <a:off x="2150112" y="2712335"/>
            <a:ext cx="7734009" cy="2272355"/>
          </a:xfrm>
          <a:prstGeom prst="cloud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5788C"/>
                </a:solidFill>
              </a:rPr>
              <a:t>WHAT DO YOU USE ELECTRONIC DEVICES FOR?</a:t>
            </a:r>
            <a:endParaRPr lang="en-US" b="1" dirty="0">
              <a:solidFill>
                <a:srgbClr val="05788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76" y="1172651"/>
            <a:ext cx="1720120" cy="11460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7"/>
          <a:stretch/>
        </p:blipFill>
        <p:spPr>
          <a:xfrm>
            <a:off x="1093423" y="5223957"/>
            <a:ext cx="1362825" cy="13433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645" y="5214579"/>
            <a:ext cx="1765069" cy="13238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523" y="4118072"/>
            <a:ext cx="1284490" cy="24662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500" y="5244453"/>
            <a:ext cx="1725237" cy="12939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88883" y="1146858"/>
            <a:ext cx="1500885" cy="11256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141" y="1183403"/>
            <a:ext cx="2167718" cy="121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65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2661481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331912" y="121360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601822" y="2362403"/>
            <a:ext cx="20668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LOOKING BACK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8082" y="1233687"/>
            <a:ext cx="396532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Brainstorming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518082" y="2127214"/>
            <a:ext cx="3962177" cy="11699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Activity 1: Pronunciation</a:t>
            </a:r>
          </a:p>
          <a:p>
            <a:r>
              <a:rPr lang="en-US" dirty="0">
                <a:solidFill>
                  <a:srgbClr val="006673"/>
                </a:solidFill>
              </a:rPr>
              <a:t>Activity 2: Vocabulary </a:t>
            </a:r>
          </a:p>
          <a:p>
            <a:r>
              <a:rPr lang="en-US" dirty="0">
                <a:solidFill>
                  <a:srgbClr val="006673"/>
                </a:solidFill>
              </a:rPr>
              <a:t>Activity 3: Grammar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236077" y="1721459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1997699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8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626615" y="391424"/>
            <a:ext cx="5185175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774818" y="385501"/>
            <a:ext cx="4012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</a:p>
        </p:txBody>
      </p:sp>
    </p:spTree>
    <p:extLst>
      <p:ext uri="{BB962C8B-B14F-4D97-AF65-F5344CB8AC3E}">
        <p14:creationId xmlns:p14="http://schemas.microsoft.com/office/powerpoint/2010/main" val="252947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49827498"/>
              </p:ext>
            </p:extLst>
          </p:nvPr>
        </p:nvGraphicFramePr>
        <p:xfrm>
          <a:off x="2822972" y="2219267"/>
          <a:ext cx="6930627" cy="4638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loud 4"/>
          <p:cNvSpPr/>
          <p:nvPr/>
        </p:nvSpPr>
        <p:spPr>
          <a:xfrm rot="20600165">
            <a:off x="1692677" y="1349404"/>
            <a:ext cx="1944209" cy="1074198"/>
          </a:xfrm>
          <a:prstGeom prst="cloud">
            <a:avLst/>
          </a:prstGeom>
          <a:solidFill>
            <a:srgbClr val="C0E6EA"/>
          </a:solidFill>
          <a:ln>
            <a:solidFill>
              <a:srgbClr val="C0E6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stressed</a:t>
            </a:r>
          </a:p>
        </p:txBody>
      </p:sp>
      <p:sp>
        <p:nvSpPr>
          <p:cNvPr id="6" name="Cloud 5"/>
          <p:cNvSpPr/>
          <p:nvPr/>
        </p:nvSpPr>
        <p:spPr>
          <a:xfrm rot="1082066">
            <a:off x="8295703" y="1198873"/>
            <a:ext cx="2385418" cy="1074198"/>
          </a:xfrm>
          <a:prstGeom prst="cloud">
            <a:avLst/>
          </a:prstGeom>
          <a:solidFill>
            <a:srgbClr val="C0E6EA"/>
          </a:solidFill>
          <a:ln>
            <a:solidFill>
              <a:srgbClr val="C0E6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unstressed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236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1747" y="150971"/>
            <a:ext cx="45200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</p:spTree>
    <p:extLst>
      <p:ext uri="{BB962C8B-B14F-4D97-AF65-F5344CB8AC3E}">
        <p14:creationId xmlns:p14="http://schemas.microsoft.com/office/powerpoint/2010/main" val="159193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733602" y="1127221"/>
            <a:ext cx="98969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26532"/>
                </a:solidFill>
                <a:cs typeface="Arial" panose="020B0604020202020204" pitchFamily="34" charset="0"/>
              </a:rPr>
              <a:t>Listen and underline the stressed words in the sentences. Then practice reading them.</a:t>
            </a:r>
            <a:endParaRPr lang="en-US" sz="3200" dirty="0">
              <a:solidFill>
                <a:srgbClr val="F26532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7267" y="2502130"/>
            <a:ext cx="11147358" cy="3364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Many students bring smartphones to school nowadays.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You can download the app to study English.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Thanks to technology, students can learn anywhere.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My sister is looking for information for her presentation tomorrow.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318972" y="3031958"/>
            <a:ext cx="1497765" cy="729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064058" y="3031958"/>
            <a:ext cx="866969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104016" y="3032103"/>
            <a:ext cx="2441331" cy="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048106" y="3039834"/>
            <a:ext cx="1240273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451135" y="3031958"/>
            <a:ext cx="177845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877208" y="5157508"/>
            <a:ext cx="883527" cy="1485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272578" y="5150511"/>
            <a:ext cx="1367661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389549" y="5150511"/>
            <a:ext cx="215579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80329" y="5732060"/>
            <a:ext cx="1844507" cy="1521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8995257" y="5172358"/>
            <a:ext cx="2482510" cy="2754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2631444" y="3688635"/>
            <a:ext cx="1894240" cy="24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7733536" y="3713223"/>
            <a:ext cx="1512639" cy="5866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317758" y="3713223"/>
            <a:ext cx="778242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608035" y="3688635"/>
            <a:ext cx="937312" cy="12294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3062511" y="4418964"/>
            <a:ext cx="2041505" cy="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5229727" y="4394343"/>
            <a:ext cx="1647670" cy="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698534" y="4418964"/>
            <a:ext cx="1021517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8876109" y="4392477"/>
            <a:ext cx="1720734" cy="3006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2364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1747" y="150971"/>
            <a:ext cx="45200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005056" y="1238079"/>
            <a:ext cx="599155" cy="558310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05055" y="1149556"/>
            <a:ext cx="536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47" name="06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31712" y="3077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6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5032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2630</TotalTime>
  <Words>640</Words>
  <PresentationFormat>Widescreen</PresentationFormat>
  <Paragraphs>161</Paragraphs>
  <Slides>18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Myriad Pro</vt:lpstr>
      <vt:lpstr>UTM Facebook K&amp;T</vt:lpstr>
      <vt:lpstr>Arial</vt:lpstr>
      <vt:lpstr>Bookman Old Style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2023-04-11T05:37:11Z</dcterms:modified>
</cp:coreProperties>
</file>