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1"/>
  </p:notesMasterIdLst>
  <p:sldIdLst>
    <p:sldId id="390" r:id="rId12"/>
    <p:sldId id="272" r:id="rId13"/>
    <p:sldId id="436" r:id="rId14"/>
    <p:sldId id="256" r:id="rId15"/>
    <p:sldId id="434" r:id="rId16"/>
    <p:sldId id="293" r:id="rId17"/>
    <p:sldId id="394" r:id="rId18"/>
    <p:sldId id="441" r:id="rId19"/>
    <p:sldId id="442" r:id="rId20"/>
    <p:sldId id="443" r:id="rId21"/>
    <p:sldId id="444" r:id="rId22"/>
    <p:sldId id="445" r:id="rId23"/>
    <p:sldId id="455" r:id="rId24"/>
    <p:sldId id="446" r:id="rId25"/>
    <p:sldId id="415" r:id="rId26"/>
    <p:sldId id="447" r:id="rId27"/>
    <p:sldId id="448" r:id="rId28"/>
    <p:sldId id="449" r:id="rId29"/>
    <p:sldId id="450" r:id="rId30"/>
    <p:sldId id="421" r:id="rId31"/>
    <p:sldId id="451" r:id="rId32"/>
    <p:sldId id="295" r:id="rId33"/>
    <p:sldId id="289" r:id="rId34"/>
    <p:sldId id="437" r:id="rId35"/>
    <p:sldId id="438" r:id="rId36"/>
    <p:sldId id="439" r:id="rId37"/>
    <p:sldId id="440" r:id="rId38"/>
    <p:sldId id="452" r:id="rId39"/>
    <p:sldId id="456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hu Van An" panose="02020503050405090304" charset="0"/>
      <p:regular r:id="rId48"/>
      <p:bold r:id="rId49"/>
      <p:italic r:id="rId50"/>
      <p:boldItalic r:id="rId51"/>
    </p:embeddedFont>
    <p:embeddedFont>
      <p:font typeface="SimHei" panose="02010609060101010101" pitchFamily="49" charset="-122"/>
      <p:regular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5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7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24.xml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slide" Target="slide27.xml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5" Type="http://schemas.openxmlformats.org/officeDocument/2006/relationships/image" Target="../media/image24.jpeg"/><Relationship Id="rId15" Type="http://schemas.openxmlformats.org/officeDocument/2006/relationships/slide" Target="slide25.xml"/><Relationship Id="rId10" Type="http://schemas.openxmlformats.org/officeDocument/2006/relationships/image" Target="../media/image28.png"/><Relationship Id="rId19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slide" Target="slide22.xml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82559-81C4-4495-8CD3-F837D38D2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389476" cy="6858000"/>
          </a:xfrm>
          <a:prstGeom prst="rect">
            <a:avLst/>
          </a:prstGeom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DABCE47B-F904-491C-A41C-A2DA0A0D97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9084" y="3042472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6A  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0E87C37-E942-4050-9828-3FE5366B6C40}"/>
              </a:ext>
            </a:extLst>
          </p:cNvPr>
          <p:cNvSpPr/>
          <p:nvPr/>
        </p:nvSpPr>
        <p:spPr>
          <a:xfrm>
            <a:off x="3504228" y="1124787"/>
            <a:ext cx="8125398" cy="242978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98AE379-28E0-4190-BAD1-5E9DEEC2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61" y="5534561"/>
            <a:ext cx="120950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</a:t>
            </a:r>
            <a:r>
              <a:rPr 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4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0317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239489" y="3387013"/>
            <a:ext cx="7857624" cy="205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TUYÊN DƯƠNG</a:t>
            </a:r>
          </a:p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7" y="5082624"/>
            <a:ext cx="2091985" cy="153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sp>
        <p:nvSpPr>
          <p:cNvPr id="1645" name="Oval 1644"/>
          <p:cNvSpPr/>
          <p:nvPr/>
        </p:nvSpPr>
        <p:spPr>
          <a:xfrm>
            <a:off x="10192870" y="1156446"/>
            <a:ext cx="1250577" cy="618565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646" name="Rounded Rectangle 16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647" name="Rounded Rectangle 16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648" name="Rounded Rectangle 16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49" name="Rounded Rectangle 16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650" name="Rounded Rectangle 16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651" name="Rounded Rectangle 16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652" name="Rounded Rectangle 16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53" name="Rounded Rectangle 16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654" name="Rounded Rectangle 16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655" name="Rounded Rectangle 16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656" name="Rounded Rectangle 16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657" name="Rounded Rectangle 16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658" name="Rounded Rectangle 16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659" name="Rounded Rectangle 16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660" name="Rounded Rectangle 16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661" name="Rounded Rectangle 16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662" name="Rounded Rectangle 16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663" name="Rounded Rectangle 16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664" name="Rounded Rectangle 16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665" name="Rounded Rectangle 16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666" name="Rounded Rectangle 16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667" name="Rounded Rectangle 16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668" name="Rounded Rectangle 16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69" name="Rounded Rectangle 16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70" name="Rounded Rectangle 16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71" name="Rounded Rectangle 16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72" name="Rounded Rectangle 16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73" name="Rounded Rectangle 16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74" name="Rounded Rectangle 16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75" name="Rounded Rectangle 16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6" name="Rounded Rectangle 16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77" name="Rounded Rectangle 16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8" name="Rounded Rectangle 16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79" name="Rounded Rectangle 16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80" name="Rounded Rectangle 16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681" name="Rounded Rectangle 16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682" name="Rounded Rectangle 16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683" name="Rounded Rectangle 16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684" name="Rounded Rectangle 16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685" name="Rounded Rectangle 16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686" name="Rounded Rectangle 16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687" name="Rounded Rectangle 16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688" name="Rounded Rectangle 16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689" name="Rounded Rectangle 16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690" name="Rounded Rectangle 16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691" name="Rounded Rectangle 16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692" name="Rounded Rectangle 16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693" name="Rounded Rectangle 16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694" name="Rounded Rectangle 16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695" name="Rounded Rectangle 16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696" name="Rounded Rectangle 16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697" name="Rounded Rectangle 16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698" name="Rounded Rectangle 16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699" name="Rounded Rectangle 16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700" name="Rounded Rectangle 16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701" name="Rounded Rectangle 17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702" name="Rounded Rectangle 17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703" name="Rounded Rectangle 17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704" name="Rounded Rectangle 17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705" name="Rounded Rectangle 17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706" name="Rounded Rectangle 17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707" name="Rounded Rectangle 17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708" name="Rounded Rectangle 17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709" name="Rounded Rectangle 17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710" name="Rounded Rectangle 17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11" name="Rounded Rectangle 17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712" name="Rounded Rectangle 17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713" name="Rounded Rectangle 17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714" name="Rounded Rectangle 17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715" name="Rounded Rectangle 17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716" name="Rounded Rectangle 17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717" name="Rounded Rectangle 17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718" name="Rounded Rectangle 17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719" name="Rounded Rectangle 17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720" name="Rounded Rectangle 17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721" name="Rounded Rectangle 17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722" name="Rounded Rectangle 17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723" name="Rounded Rectangle 17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724" name="Rounded Rectangle 17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725" name="Rounded Rectangle 17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726" name="Rounded Rectangle 172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727" name="Rounded Rectangle 172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728" name="Rounded Rectangle 172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729" name="Rounded Rectangle 172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730" name="Rounded Rectangle 172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731" name="Rounded Rectangle 173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732" name="Rounded Rectangle 173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733" name="Rounded Rectangle 173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734" name="Rounded Rectangle 173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735" name="Rounded Rectangle 173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736" name="Rounded Rectangle 173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737" name="Rounded Rectangle 173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738" name="Rounded Rectangle 173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739" name="Rounded Rectangle 173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740" name="Rounded Rectangle 173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741" name="Rounded Rectangle 174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742" name="Rounded Rectangle 174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743" name="Rounded Rectangle 174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744" name="Rounded Rectangle 174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745" name="Rounded Rectangle 174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746" name="Rounded Rectangle 17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747" name="Rounded Rectangle 17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748" name="Rounded Rectangle 17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749" name="Rounded Rectangle 17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750" name="Rounded Rectangle 17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751" name="Rounded Rectangle 17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752" name="Rounded Rectangle 17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753" name="Rounded Rectangle 17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754" name="Rounded Rectangle 17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755" name="Rounded Rectangle 17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756" name="Rounded Rectangle 17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757" name="Rounded Rectangle 17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758" name="Rounded Rectangle 17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759" name="Rounded Rectangle 17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760" name="Rounded Rectangle 17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761" name="Rounded Rectangle 17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762" name="Rounded Rectangle 17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763" name="Rounded Rectangle 17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764" name="Rounded Rectangle 17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765" name="Rounded Rectangle 17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766" name="Rounded Rectangle 17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767" name="Rounded Rectangle 17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768" name="Rounded Rectangle 17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769" name="Rounded Rectangle 17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770" name="Rounded Rectangle 17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771" name="Rounded Rectangle 17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772" name="Rounded Rectangle 17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773" name="Rounded Rectangle 17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774" name="Rounded Rectangle 17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775" name="Rounded Rectangle 17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776" name="Rounded Rectangle 17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777" name="Rounded Rectangle 17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778" name="Rounded Rectangle 17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779" name="Rounded Rectangle 17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780" name="Rounded Rectangle 17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781" name="Rounded Rectangle 17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782" name="Rounded Rectangle 17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783" name="Rounded Rectangle 17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784" name="Rounded Rectangle 17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785" name="Rounded Rectangle 17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786" name="Rounded Rectangle 17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787" name="Rounded Rectangle 17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788" name="Rounded Rectangle 17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789" name="Rounded Rectangle 17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790" name="Rounded Rectangle 17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791" name="Rounded Rectangle 17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792" name="Rounded Rectangle 17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793" name="Rounded Rectangle 17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794" name="Rounded Rectangle 17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795" name="Rounded Rectangle 17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796" name="Rounded Rectangle 17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797" name="Rounded Rectangle 17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798" name="Rounded Rectangle 17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799" name="Rounded Rectangle 17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800" name="Rounded Rectangle 17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801" name="Rounded Rectangle 18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802" name="Rounded Rectangle 18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803" name="Rounded Rectangle 18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804" name="Rounded Rectangle 18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805" name="Rounded Rectangle 18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806" name="Rounded Rectangle 18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807" name="Rounded Rectangle 18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808" name="Rounded Rectangle 18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809" name="Rounded Rectangle 18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810" name="Rounded Rectangle 18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811" name="Rounded Rectangle 18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12" name="Rounded Rectangle 18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3" name="Rounded Rectangle 18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4" name="Rounded Rectangle 18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15" name="Rounded Rectangle 18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16" name="Rounded Rectangle 18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17" name="Rounded Rectangle 18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8" name="Rounded Rectangle 18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19" name="Rounded Rectangle 18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20" name="Rounded Rectangle 18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21" name="Rounded Rectangle 18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22" name="Rounded Rectangle 18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23" name="Rounded Rectangle 18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24" name="Rounded Rectangle 18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25" name="Rounded Rectangle 18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26" name="Rounded Rectangle 1825"/>
          <p:cNvSpPr/>
          <p:nvPr/>
        </p:nvSpPr>
        <p:spPr>
          <a:xfrm>
            <a:off x="10195737" y="529359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827" name="Rounded Rectangle 18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828" name="Rounded Rectangle 18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829" name="Rounded Rectangle 18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830" name="Rounded Rectangle 18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831" name="Rounded Rectangle 18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1832" name="Rounded Rectangle 18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1833" name="Rounded Rectangle 18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1834" name="Rounded Rectangle 18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1835" name="Rounded Rectangle 18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1836" name="Rounded Rectangle 18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1837" name="Rounded Rectangle 18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1838" name="Rounded Rectangle 18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1839" name="Rounded Rectangle 18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1840" name="Rounded Rectangle 18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1841" name="Rounded Rectangle 18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1842" name="Rounded Rectangle 18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1843" name="Rounded Rectangle 18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1844" name="Rounded Rectangle 18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1845" name="Rounded Rectangle 18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1846" name="Rounded Rectangle 18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1847" name="Rounded Rectangle 18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1848" name="Rounded Rectangle 18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1849" name="Rounded Rectangle 18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1850" name="Rounded Rectangle 18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1851" name="Rounded Rectangle 18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1852" name="Rounded Rectangle 18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1853" name="Rounded Rectangle 18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1854" name="Rounded Rectangle 18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1855" name="Rounded Rectangle 18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1856" name="Rounded Rectangle 18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1857" name="Rounded Rectangle 18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1858" name="Rounded Rectangle 18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1859" name="Rounded Rectangle 18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1860" name="Rounded Rectangle 18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1861" name="Rounded Rectangle 18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1862" name="Rounded Rectangle 18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1863" name="Rounded Rectangle 18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1864" name="Rounded Rectangle 18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1865" name="Rounded Rectangle 18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1866" name="Rounded Rectangle 18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1867" name="Rounded Rectangle 18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1868" name="Rounded Rectangle 18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1869" name="Rounded Rectangle 18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1870" name="Rounded Rectangle 18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1871" name="Rounded Rectangle 18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1872" name="Rounded Rectangle 18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1873" name="Rounded Rectangle 18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1874" name="Rounded Rectangle 18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1875" name="Rounded Rectangle 18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1876" name="Rounded Rectangle 18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1877" name="Rounded Rectangle 18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1878" name="Rounded Rectangle 18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1879" name="Rounded Rectangle 18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1880" name="Rounded Rectangle 18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1881" name="Rounded Rectangle 18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1882" name="Rounded Rectangle 18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1883" name="Rounded Rectangle 18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1884" name="Rounded Rectangle 18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1885" name="Rounded Rectangle 18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1886" name="Rounded Rectangle 18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1887" name="Rounded Rectangle 18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1888" name="Rounded Rectangle 18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1889" name="Rounded Rectangle 18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1890" name="Rounded Rectangle 18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1891" name="Rounded Rectangle 18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1892" name="Rounded Rectangle 18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1893" name="Rounded Rectangle 18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1894" name="Rounded Rectangle 18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1895" name="Rounded Rectangle 18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1896" name="Rounded Rectangle 18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1897" name="Rounded Rectangle 18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1898" name="Rounded Rectangle 18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1899" name="Rounded Rectangle 18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1900" name="Rounded Rectangle 18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1901" name="Rounded Rectangle 19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1902" name="Rounded Rectangle 19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1903" name="Rounded Rectangle 19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1904" name="Rounded Rectangle 19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905" name="Rounded Rectangle 19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906" name="Rounded Rectangle 19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907" name="Rounded Rectangle 19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908" name="Rounded Rectangle 19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909" name="Rounded Rectangle 19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910" name="Rounded Rectangle 19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911" name="Rounded Rectangle 19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912" name="Rounded Rectangle 19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913" name="Rounded Rectangle 19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914" name="Rounded Rectangle 19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915" name="Rounded Rectangle 19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916" name="Rounded Rectangle 19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917" name="Rounded Rectangle 19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918" name="Rounded Rectangle 19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919" name="Rounded Rectangle 19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920" name="Rounded Rectangle 19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921" name="Rounded Rectangle 19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922" name="Rounded Rectangle 19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923" name="Rounded Rectangle 19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924" name="Rounded Rectangle 19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925" name="Rounded Rectangle 19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926" name="Rounded Rectangle 19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927" name="Rounded Rectangle 19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928" name="Rounded Rectangle 19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929" name="Rounded Rectangle 19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930" name="Rounded Rectangle 19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931" name="Rounded Rectangle 19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932" name="Rounded Rectangle 19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933" name="Rounded Rectangle 19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934" name="Rounded Rectangle 19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935" name="Rounded Rectangle 19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936" name="Rounded Rectangle 19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937" name="Rounded Rectangle 19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938" name="Rounded Rectangle 19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939" name="Rounded Rectangle 19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940" name="Rounded Rectangle 19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941" name="Rounded Rectangle 19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942" name="Rounded Rectangle 19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943" name="Rounded Rectangle 19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944" name="Rounded Rectangle 19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945" name="Rounded Rectangle 19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946" name="Rounded Rectangle 19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947" name="Rounded Rectangle 19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948" name="Rounded Rectangle 19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949" name="Rounded Rectangle 19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950" name="Rounded Rectangle 19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951" name="Rounded Rectangle 19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952" name="Rounded Rectangle 19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953" name="Rounded Rectangle 19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954" name="Rounded Rectangle 19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955" name="Rounded Rectangle 19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956" name="Rounded Rectangle 19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957" name="Rounded Rectangle 19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958" name="Rounded Rectangle 19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959" name="Rounded Rectangle 19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60" name="Rounded Rectangle 19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961" name="Rounded Rectangle 19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962" name="Rounded Rectangle 19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63" name="Rounded Rectangle 19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964" name="Rounded Rectangle 19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965" name="Rounded Rectangle 19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966" name="Rounded Rectangle 19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967" name="Rounded Rectangle 19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968" name="Rounded Rectangle 19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969" name="Rounded Rectangle 19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970" name="Rounded Rectangle 19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971" name="Rounded Rectangle 19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972" name="Rounded Rectangle 19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973" name="Rounded Rectangle 19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974" name="Rounded Rectangle 19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975" name="Rounded Rectangle 19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976" name="Rounded Rectangle 19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977" name="Rounded Rectangle 19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978" name="Rounded Rectangle 19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979" name="Rounded Rectangle 19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980" name="Rounded Rectangle 19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981" name="Rounded Rectangle 19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982" name="Rounded Rectangle 19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983" name="Rounded Rectangle 19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984" name="Rounded Rectangle 19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985" name="Rounded Rectangle 19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986" name="Rounded Rectangle 19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987" name="Rounded Rectangle 19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988" name="Rounded Rectangle 19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989" name="Rounded Rectangle 19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990" name="Rounded Rectangle 19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991" name="Rounded Rectangle 19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992" name="Rounded Rectangle 19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993" name="Rounded Rectangle 19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994" name="Rounded Rectangle 19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95" name="Rounded Rectangle 19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96" name="Rounded Rectangle 19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97" name="Rounded Rectangle 19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98" name="Rounded Rectangle 19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99" name="Rounded Rectangle 19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2000" name="Rounded Rectangle 19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2001" name="Rounded Rectangle 20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2002" name="Rounded Rectangle 20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2003" name="Rounded Rectangle 20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2004" name="Rounded Rectangle 20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5" name="Rounded Rectangle 20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06" name="Rounded Rectangle 20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07" name="Rounded Rectangle 20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08" name="Rounded Rectangle 20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09" name="Rounded Rectangle 20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10" name="Rounded Rectangle 20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11" name="Rounded Rectangle 20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12" name="Rounded Rectangle 20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3" name="Rounded Rectangle 20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14" name="Rounded Rectangle 20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15" name="Rounded Rectangle 20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16" name="Rounded Rectangle 20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17" name="Rounded Rectangle 20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18" name="Rounded Rectangle 20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19" name="Rounded Rectangle 20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20" name="Rounded Rectangle 20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21" name="Rounded Rectangle 20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022" name="Rounded Rectangle 20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023" name="Rounded Rectangle 20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024" name="Rounded Rectangle 20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025" name="Rounded Rectangle 20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026" name="Rounded Rectangle 20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027" name="Rounded Rectangle 20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028" name="Rounded Rectangle 20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029" name="Rounded Rectangle 20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030" name="Rounded Rectangle 20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031" name="Rounded Rectangle 20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032" name="Rounded Rectangle 20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033" name="Rounded Rectangle 20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034" name="Rounded Rectangle 20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035" name="Rounded Rectangle 20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036" name="Rounded Rectangle 20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037" name="Rounded Rectangle 20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038" name="Rounded Rectangle 20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039" name="Rounded Rectangle 20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040" name="Rounded Rectangle 20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041" name="Rounded Rectangle 20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042" name="Rounded Rectangle 20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043" name="Rounded Rectangle 20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044" name="Rounded Rectangle 20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045" name="Rounded Rectangle 20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046" name="Rounded Rectangle 20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047" name="Rounded Rectangle 20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048" name="Rounded Rectangle 20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049" name="Rounded Rectangle 20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050" name="Rounded Rectangle 20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051" name="Rounded Rectangle 20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052" name="Rounded Rectangle 20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053" name="Rounded Rectangle 20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054" name="Rounded Rectangle 20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055" name="Rounded Rectangle 20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056" name="Rounded Rectangle 20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057" name="Rounded Rectangle 20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058" name="Rounded Rectangle 20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059" name="Rounded Rectangle 20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060" name="Rounded Rectangle 20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061" name="Rounded Rectangle 20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062" name="Rounded Rectangle 20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063" name="Rounded Rectangle 20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064" name="Rounded Rectangle 20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065" name="Rounded Rectangle 20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066" name="Rounded Rectangle 20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067" name="Rounded Rectangle 20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068" name="Rounded Rectangle 20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069" name="Rounded Rectangle 20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070" name="Rounded Rectangle 20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071" name="Rounded Rectangle 20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072" name="Rounded Rectangle 20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073" name="Rounded Rectangle 20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074" name="Rounded Rectangle 20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075" name="Rounded Rectangle 20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076" name="Rounded Rectangle 20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077" name="Rounded Rectangle 20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078" name="Rounded Rectangle 20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079" name="Rounded Rectangle 20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080" name="Rounded Rectangle 20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081" name="Rounded Rectangle 20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082" name="Rounded Rectangle 20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083" name="Rounded Rectangle 20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084" name="Rounded Rectangle 20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085" name="Rounded Rectangle 20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086" name="Rounded Rectangle 20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087" name="Rounded Rectangle 20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088" name="Rounded Rectangle 20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089" name="Rounded Rectangle 20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090" name="Rounded Rectangle 20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091" name="Rounded Rectangle 20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092" name="Rounded Rectangle 20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093" name="Rounded Rectangle 20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094" name="Rounded Rectangle 20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095" name="Rounded Rectangle 20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096" name="Rounded Rectangle 20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097" name="Rounded Rectangle 20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098" name="Rounded Rectangle 20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099" name="Rounded Rectangle 20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100" name="Rounded Rectangle 20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101" name="Rounded Rectangle 21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102" name="Rounded Rectangle 21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103" name="Rounded Rectangle 21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104" name="Rounded Rectangle 21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105" name="Rounded Rectangle 21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106" name="Rounded Rectangle 21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107" name="Rounded Rectangle 21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108" name="Rounded Rectangle 21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109" name="Rounded Rectangle 21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110" name="Rounded Rectangle 21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111" name="Rounded Rectangle 21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112" name="Rounded Rectangle 21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113" name="Rounded Rectangle 21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114" name="Rounded Rectangle 21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115" name="Rounded Rectangle 21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116" name="Rounded Rectangle 21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117" name="Rounded Rectangle 21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18" name="Rounded Rectangle 21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9" name="Rounded Rectangle 21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0" name="Rounded Rectangle 21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21" name="Rounded Rectangle 21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22" name="Rounded Rectangle 21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2123" name="Rounded Rectangle 21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2124" name="Rounded Rectangle 21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25" name="Rounded Rectangle 21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2126" name="Rounded Rectangle 21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2127" name="Rounded Rectangle 21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128" name="Oval 2127"/>
          <p:cNvSpPr/>
          <p:nvPr/>
        </p:nvSpPr>
        <p:spPr>
          <a:xfrm>
            <a:off x="10313895" y="1210237"/>
            <a:ext cx="103542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5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8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1" dur="5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4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0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3" dur="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6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2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5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1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0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3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6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9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5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8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4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0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3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6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9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5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8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1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4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6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9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2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5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8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1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4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0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3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6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9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2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5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8" dur="5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4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0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6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9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2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5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8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4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3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6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9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2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5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8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1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4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6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9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2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5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8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4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0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3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6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9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2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8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1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4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0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3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6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9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8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1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4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7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0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3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6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9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2" dur="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1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4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7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0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2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5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8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4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3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9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6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9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5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8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1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4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7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0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6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9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2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8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1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4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6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2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5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8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1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4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3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9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2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8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1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4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7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0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3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6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9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5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66000"/>
                            </p:stCondLst>
                            <p:childTnLst>
                              <p:par>
                                <p:cTn id="1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73000"/>
                            </p:stCondLst>
                            <p:childTnLst>
                              <p:par>
                                <p:cTn id="1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79000"/>
                            </p:stCondLst>
                            <p:childTnLst>
                              <p:par>
                                <p:cTn id="1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80000"/>
                            </p:stCondLst>
                            <p:childTnLst>
                              <p:par>
                                <p:cTn id="1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85000"/>
                            </p:stCondLst>
                            <p:childTnLst>
                              <p:par>
                                <p:cTn id="1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1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1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89000"/>
                            </p:stCondLst>
                            <p:childTnLst>
                              <p:par>
                                <p:cTn id="1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1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91000"/>
                            </p:stCondLst>
                            <p:childTnLst>
                              <p:par>
                                <p:cTn id="1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93000"/>
                            </p:stCondLst>
                            <p:childTnLst>
                              <p:par>
                                <p:cTn id="1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95000"/>
                            </p:stCondLst>
                            <p:childTnLst>
                              <p:par>
                                <p:cTn id="1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97000"/>
                            </p:stCondLst>
                            <p:childTnLst>
                              <p:par>
                                <p:cTn id="1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3" fill="hold">
                            <p:stCondLst>
                              <p:cond delay="98000"/>
                            </p:stCondLst>
                            <p:childTnLst>
                              <p:par>
                                <p:cTn id="1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99000"/>
                            </p:stCondLst>
                            <p:childTnLst>
                              <p:par>
                                <p:cTn id="1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1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1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1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1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1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1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1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1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1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1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1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1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1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1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1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1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1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1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1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1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1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1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1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1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1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1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1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1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1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1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1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1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1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1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1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1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1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1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1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1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1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1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1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1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1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1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1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1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1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1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1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1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1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1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1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1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1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1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1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1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1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1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1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1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2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2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2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2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2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2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2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2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2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645" grpId="0" animBg="1"/>
      <p:bldP spid="1645" grpId="1" animBg="1"/>
      <p:bldP spid="1646" grpId="0" animBg="1"/>
      <p:bldP spid="1646" grpId="1" animBg="1"/>
      <p:bldP spid="1647" grpId="0" animBg="1"/>
      <p:bldP spid="1647" grpId="1" animBg="1"/>
      <p:bldP spid="1648" grpId="0" animBg="1"/>
      <p:bldP spid="1648" grpId="1" animBg="1"/>
      <p:bldP spid="1649" grpId="0" animBg="1"/>
      <p:bldP spid="1649" grpId="1" animBg="1"/>
      <p:bldP spid="1650" grpId="0" animBg="1"/>
      <p:bldP spid="1650" grpId="1" animBg="1"/>
      <p:bldP spid="1651" grpId="0" animBg="1"/>
      <p:bldP spid="1651" grpId="1" animBg="1"/>
      <p:bldP spid="1652" grpId="0" animBg="1"/>
      <p:bldP spid="1652" grpId="1" animBg="1"/>
      <p:bldP spid="1653" grpId="0" animBg="1"/>
      <p:bldP spid="1653" grpId="1" animBg="1"/>
      <p:bldP spid="1654" grpId="0" animBg="1"/>
      <p:bldP spid="1654" grpId="1" animBg="1"/>
      <p:bldP spid="1655" grpId="0" animBg="1"/>
      <p:bldP spid="1655" grpId="1" animBg="1"/>
      <p:bldP spid="1656" grpId="0" animBg="1"/>
      <p:bldP spid="1656" grpId="1" animBg="1"/>
      <p:bldP spid="1657" grpId="0" animBg="1"/>
      <p:bldP spid="1657" grpId="1" animBg="1"/>
      <p:bldP spid="1658" grpId="0" animBg="1"/>
      <p:bldP spid="1658" grpId="1" animBg="1"/>
      <p:bldP spid="1659" grpId="0" animBg="1"/>
      <p:bldP spid="1659" grpId="1" animBg="1"/>
      <p:bldP spid="1660" grpId="0" animBg="1"/>
      <p:bldP spid="1660" grpId="1" animBg="1"/>
      <p:bldP spid="1661" grpId="0" animBg="1"/>
      <p:bldP spid="1661" grpId="1" animBg="1"/>
      <p:bldP spid="1662" grpId="0" animBg="1"/>
      <p:bldP spid="1662" grpId="1" animBg="1"/>
      <p:bldP spid="1663" grpId="0" animBg="1"/>
      <p:bldP spid="1663" grpId="1" animBg="1"/>
      <p:bldP spid="1664" grpId="0" animBg="1"/>
      <p:bldP spid="1664" grpId="1" animBg="1"/>
      <p:bldP spid="1665" grpId="0" animBg="1"/>
      <p:bldP spid="1665" grpId="1" animBg="1"/>
      <p:bldP spid="1666" grpId="0" animBg="1"/>
      <p:bldP spid="1666" grpId="1" animBg="1"/>
      <p:bldP spid="1667" grpId="0" animBg="1"/>
      <p:bldP spid="1667" grpId="1" animBg="1"/>
      <p:bldP spid="1668" grpId="0" animBg="1"/>
      <p:bldP spid="1668" grpId="1" animBg="1"/>
      <p:bldP spid="1669" grpId="0" animBg="1"/>
      <p:bldP spid="1669" grpId="1" animBg="1"/>
      <p:bldP spid="1670" grpId="0" animBg="1"/>
      <p:bldP spid="1670" grpId="1" animBg="1"/>
      <p:bldP spid="1671" grpId="0" animBg="1"/>
      <p:bldP spid="1671" grpId="1" animBg="1"/>
      <p:bldP spid="1672" grpId="0" animBg="1"/>
      <p:bldP spid="1672" grpId="1" animBg="1"/>
      <p:bldP spid="1673" grpId="0" animBg="1"/>
      <p:bldP spid="1673" grpId="1" animBg="1"/>
      <p:bldP spid="1674" grpId="0" animBg="1"/>
      <p:bldP spid="1674" grpId="1" animBg="1"/>
      <p:bldP spid="1675" grpId="0" animBg="1"/>
      <p:bldP spid="1675" grpId="1" animBg="1"/>
      <p:bldP spid="1676" grpId="0" animBg="1"/>
      <p:bldP spid="1676" grpId="1" animBg="1"/>
      <p:bldP spid="1677" grpId="0" animBg="1"/>
      <p:bldP spid="1677" grpId="1" animBg="1"/>
      <p:bldP spid="1678" grpId="0" animBg="1"/>
      <p:bldP spid="1678" grpId="1" animBg="1"/>
      <p:bldP spid="1679" grpId="0" animBg="1"/>
      <p:bldP spid="1679" grpId="1" animBg="1"/>
      <p:bldP spid="1680" grpId="0" animBg="1"/>
      <p:bldP spid="1680" grpId="1" animBg="1"/>
      <p:bldP spid="1681" grpId="0" animBg="1"/>
      <p:bldP spid="1681" grpId="1" animBg="1"/>
      <p:bldP spid="1682" grpId="0" animBg="1"/>
      <p:bldP spid="1682" grpId="1" animBg="1"/>
      <p:bldP spid="1683" grpId="0" animBg="1"/>
      <p:bldP spid="1683" grpId="1" animBg="1"/>
      <p:bldP spid="1684" grpId="0" animBg="1"/>
      <p:bldP spid="1684" grpId="1" animBg="1"/>
      <p:bldP spid="1685" grpId="0" animBg="1"/>
      <p:bldP spid="1685" grpId="1" animBg="1"/>
      <p:bldP spid="1686" grpId="0" animBg="1"/>
      <p:bldP spid="1686" grpId="1" animBg="1"/>
      <p:bldP spid="1687" grpId="0" animBg="1"/>
      <p:bldP spid="1687" grpId="1" animBg="1"/>
      <p:bldP spid="1688" grpId="0" animBg="1"/>
      <p:bldP spid="1688" grpId="1" animBg="1"/>
      <p:bldP spid="1689" grpId="0" animBg="1"/>
      <p:bldP spid="1689" grpId="1" animBg="1"/>
      <p:bldP spid="1690" grpId="0" animBg="1"/>
      <p:bldP spid="1690" grpId="1" animBg="1"/>
      <p:bldP spid="1691" grpId="0" animBg="1"/>
      <p:bldP spid="1691" grpId="1" animBg="1"/>
      <p:bldP spid="1692" grpId="0" animBg="1"/>
      <p:bldP spid="1692" grpId="1" animBg="1"/>
      <p:bldP spid="1693" grpId="0" animBg="1"/>
      <p:bldP spid="1693" grpId="1" animBg="1"/>
      <p:bldP spid="1694" grpId="0" animBg="1"/>
      <p:bldP spid="1694" grpId="1" animBg="1"/>
      <p:bldP spid="1695" grpId="0" animBg="1"/>
      <p:bldP spid="1695" grpId="1" animBg="1"/>
      <p:bldP spid="1696" grpId="0" animBg="1"/>
      <p:bldP spid="1696" grpId="1" animBg="1"/>
      <p:bldP spid="1697" grpId="0" animBg="1"/>
      <p:bldP spid="1697" grpId="1" animBg="1"/>
      <p:bldP spid="1698" grpId="0" animBg="1"/>
      <p:bldP spid="1698" grpId="1" animBg="1"/>
      <p:bldP spid="1699" grpId="0" animBg="1"/>
      <p:bldP spid="1699" grpId="1" animBg="1"/>
      <p:bldP spid="1700" grpId="0" animBg="1"/>
      <p:bldP spid="1700" grpId="1" animBg="1"/>
      <p:bldP spid="1701" grpId="0" animBg="1"/>
      <p:bldP spid="1701" grpId="1" animBg="1"/>
      <p:bldP spid="1702" grpId="0" animBg="1"/>
      <p:bldP spid="1702" grpId="1" animBg="1"/>
      <p:bldP spid="1703" grpId="0" animBg="1"/>
      <p:bldP spid="1703" grpId="1" animBg="1"/>
      <p:bldP spid="1704" grpId="0" animBg="1"/>
      <p:bldP spid="1704" grpId="1" animBg="1"/>
      <p:bldP spid="1705" grpId="0" animBg="1"/>
      <p:bldP spid="1705" grpId="1" animBg="1"/>
      <p:bldP spid="1706" grpId="0" animBg="1"/>
      <p:bldP spid="1706" grpId="1" animBg="1"/>
      <p:bldP spid="1707" grpId="0" animBg="1"/>
      <p:bldP spid="1707" grpId="1" animBg="1"/>
      <p:bldP spid="1708" grpId="0" animBg="1"/>
      <p:bldP spid="1708" grpId="1" animBg="1"/>
      <p:bldP spid="1709" grpId="0" animBg="1"/>
      <p:bldP spid="1709" grpId="1" animBg="1"/>
      <p:bldP spid="1710" grpId="0" animBg="1"/>
      <p:bldP spid="1710" grpId="1" animBg="1"/>
      <p:bldP spid="1711" grpId="0" animBg="1"/>
      <p:bldP spid="1711" grpId="1" animBg="1"/>
      <p:bldP spid="1712" grpId="0" animBg="1"/>
      <p:bldP spid="1712" grpId="1" animBg="1"/>
      <p:bldP spid="1713" grpId="0" animBg="1"/>
      <p:bldP spid="1713" grpId="1" animBg="1"/>
      <p:bldP spid="1714" grpId="0" animBg="1"/>
      <p:bldP spid="1714" grpId="1" animBg="1"/>
      <p:bldP spid="1715" grpId="0" animBg="1"/>
      <p:bldP spid="1715" grpId="1" animBg="1"/>
      <p:bldP spid="1716" grpId="0" animBg="1"/>
      <p:bldP spid="1716" grpId="1" animBg="1"/>
      <p:bldP spid="1717" grpId="0" animBg="1"/>
      <p:bldP spid="1717" grpId="1" animBg="1"/>
      <p:bldP spid="1718" grpId="0" animBg="1"/>
      <p:bldP spid="1718" grpId="1" animBg="1"/>
      <p:bldP spid="1719" grpId="0" animBg="1"/>
      <p:bldP spid="1719" grpId="1" animBg="1"/>
      <p:bldP spid="1720" grpId="0" animBg="1"/>
      <p:bldP spid="1720" grpId="1" animBg="1"/>
      <p:bldP spid="1721" grpId="0" animBg="1"/>
      <p:bldP spid="1721" grpId="1" animBg="1"/>
      <p:bldP spid="1722" grpId="0" animBg="1"/>
      <p:bldP spid="1722" grpId="1" animBg="1"/>
      <p:bldP spid="1723" grpId="0" animBg="1"/>
      <p:bldP spid="1723" grpId="1" animBg="1"/>
      <p:bldP spid="1724" grpId="0" animBg="1"/>
      <p:bldP spid="1724" grpId="1" animBg="1"/>
      <p:bldP spid="1725" grpId="0" animBg="1"/>
      <p:bldP spid="1725" grpId="1" animBg="1"/>
      <p:bldP spid="1726" grpId="0" animBg="1"/>
      <p:bldP spid="1726" grpId="1" animBg="1"/>
      <p:bldP spid="1727" grpId="0" animBg="1"/>
      <p:bldP spid="1727" grpId="1" animBg="1"/>
      <p:bldP spid="1728" grpId="0" animBg="1"/>
      <p:bldP spid="1728" grpId="1" animBg="1"/>
      <p:bldP spid="1729" grpId="0" animBg="1"/>
      <p:bldP spid="1729" grpId="1" animBg="1"/>
      <p:bldP spid="1730" grpId="0" animBg="1"/>
      <p:bldP spid="1730" grpId="1" animBg="1"/>
      <p:bldP spid="1731" grpId="0" animBg="1"/>
      <p:bldP spid="1731" grpId="1" animBg="1"/>
      <p:bldP spid="1732" grpId="0" animBg="1"/>
      <p:bldP spid="1732" grpId="1" animBg="1"/>
      <p:bldP spid="1733" grpId="0" animBg="1"/>
      <p:bldP spid="1733" grpId="1" animBg="1"/>
      <p:bldP spid="1734" grpId="0" animBg="1"/>
      <p:bldP spid="1734" grpId="1" animBg="1"/>
      <p:bldP spid="1735" grpId="0" animBg="1"/>
      <p:bldP spid="1735" grpId="1" animBg="1"/>
      <p:bldP spid="1736" grpId="0" animBg="1"/>
      <p:bldP spid="1736" grpId="1" animBg="1"/>
      <p:bldP spid="1737" grpId="0" animBg="1"/>
      <p:bldP spid="1737" grpId="1" animBg="1"/>
      <p:bldP spid="1738" grpId="0" animBg="1"/>
      <p:bldP spid="1738" grpId="1" animBg="1"/>
      <p:bldP spid="1739" grpId="0" animBg="1"/>
      <p:bldP spid="1739" grpId="1" animBg="1"/>
      <p:bldP spid="1740" grpId="0" animBg="1"/>
      <p:bldP spid="1740" grpId="1" animBg="1"/>
      <p:bldP spid="1741" grpId="0" animBg="1"/>
      <p:bldP spid="1741" grpId="1" animBg="1"/>
      <p:bldP spid="1742" grpId="0" animBg="1"/>
      <p:bldP spid="1742" grpId="1" animBg="1"/>
      <p:bldP spid="1743" grpId="0" animBg="1"/>
      <p:bldP spid="1743" grpId="1" animBg="1"/>
      <p:bldP spid="1744" grpId="0" animBg="1"/>
      <p:bldP spid="1744" grpId="1" animBg="1"/>
      <p:bldP spid="1745" grpId="0" animBg="1"/>
      <p:bldP spid="1745" grpId="1" animBg="1"/>
      <p:bldP spid="1746" grpId="0" animBg="1"/>
      <p:bldP spid="1746" grpId="1" animBg="1"/>
      <p:bldP spid="1747" grpId="0" animBg="1"/>
      <p:bldP spid="1747" grpId="1" animBg="1"/>
      <p:bldP spid="1748" grpId="0" animBg="1"/>
      <p:bldP spid="1748" grpId="1" animBg="1"/>
      <p:bldP spid="1749" grpId="0" animBg="1"/>
      <p:bldP spid="1749" grpId="1" animBg="1"/>
      <p:bldP spid="1750" grpId="0" animBg="1"/>
      <p:bldP spid="1750" grpId="1" animBg="1"/>
      <p:bldP spid="1751" grpId="0" animBg="1"/>
      <p:bldP spid="1751" grpId="1" animBg="1"/>
      <p:bldP spid="1752" grpId="0" animBg="1"/>
      <p:bldP spid="1752" grpId="1" animBg="1"/>
      <p:bldP spid="1753" grpId="0" animBg="1"/>
      <p:bldP spid="1753" grpId="1" animBg="1"/>
      <p:bldP spid="1754" grpId="0" animBg="1"/>
      <p:bldP spid="1754" grpId="1" animBg="1"/>
      <p:bldP spid="1755" grpId="0" animBg="1"/>
      <p:bldP spid="1755" grpId="1" animBg="1"/>
      <p:bldP spid="1756" grpId="0" animBg="1"/>
      <p:bldP spid="1756" grpId="1" animBg="1"/>
      <p:bldP spid="1757" grpId="0" animBg="1"/>
      <p:bldP spid="1757" grpId="1" animBg="1"/>
      <p:bldP spid="1758" grpId="0" animBg="1"/>
      <p:bldP spid="1758" grpId="1" animBg="1"/>
      <p:bldP spid="1759" grpId="0" animBg="1"/>
      <p:bldP spid="1759" grpId="1" animBg="1"/>
      <p:bldP spid="1760" grpId="0" animBg="1"/>
      <p:bldP spid="1760" grpId="1" animBg="1"/>
      <p:bldP spid="1761" grpId="0" animBg="1"/>
      <p:bldP spid="1761" grpId="1" animBg="1"/>
      <p:bldP spid="1762" grpId="0" animBg="1"/>
      <p:bldP spid="1762" grpId="1" animBg="1"/>
      <p:bldP spid="1763" grpId="0" animBg="1"/>
      <p:bldP spid="1763" grpId="1" animBg="1"/>
      <p:bldP spid="1764" grpId="0" animBg="1"/>
      <p:bldP spid="1764" grpId="1" animBg="1"/>
      <p:bldP spid="1765" grpId="0" animBg="1"/>
      <p:bldP spid="1765" grpId="1" animBg="1"/>
      <p:bldP spid="1766" grpId="0" animBg="1"/>
      <p:bldP spid="1766" grpId="1" animBg="1"/>
      <p:bldP spid="1767" grpId="0" animBg="1"/>
      <p:bldP spid="1767" grpId="1" animBg="1"/>
      <p:bldP spid="1768" grpId="0" animBg="1"/>
      <p:bldP spid="1768" grpId="1" animBg="1"/>
      <p:bldP spid="1769" grpId="0" animBg="1"/>
      <p:bldP spid="1769" grpId="1" animBg="1"/>
      <p:bldP spid="1770" grpId="0" animBg="1"/>
      <p:bldP spid="1770" grpId="1" animBg="1"/>
      <p:bldP spid="1771" grpId="0" animBg="1"/>
      <p:bldP spid="1771" grpId="1" animBg="1"/>
      <p:bldP spid="1772" grpId="0" animBg="1"/>
      <p:bldP spid="1772" grpId="1" animBg="1"/>
      <p:bldP spid="1773" grpId="0" animBg="1"/>
      <p:bldP spid="1773" grpId="1" animBg="1"/>
      <p:bldP spid="1774" grpId="0" animBg="1"/>
      <p:bldP spid="1774" grpId="1" animBg="1"/>
      <p:bldP spid="1775" grpId="0" animBg="1"/>
      <p:bldP spid="1775" grpId="1" animBg="1"/>
      <p:bldP spid="1776" grpId="0" animBg="1"/>
      <p:bldP spid="1776" grpId="1" animBg="1"/>
      <p:bldP spid="1777" grpId="0" animBg="1"/>
      <p:bldP spid="1777" grpId="1" animBg="1"/>
      <p:bldP spid="1778" grpId="0" animBg="1"/>
      <p:bldP spid="1778" grpId="1" animBg="1"/>
      <p:bldP spid="1779" grpId="0" animBg="1"/>
      <p:bldP spid="1779" grpId="1" animBg="1"/>
      <p:bldP spid="1780" grpId="0" animBg="1"/>
      <p:bldP spid="1780" grpId="1" animBg="1"/>
      <p:bldP spid="1781" grpId="0" animBg="1"/>
      <p:bldP spid="1781" grpId="1" animBg="1"/>
      <p:bldP spid="1782" grpId="0" animBg="1"/>
      <p:bldP spid="1782" grpId="1" animBg="1"/>
      <p:bldP spid="1783" grpId="0" animBg="1"/>
      <p:bldP spid="1783" grpId="1" animBg="1"/>
      <p:bldP spid="1784" grpId="0" animBg="1"/>
      <p:bldP spid="1784" grpId="1" animBg="1"/>
      <p:bldP spid="1785" grpId="0" animBg="1"/>
      <p:bldP spid="1785" grpId="1" animBg="1"/>
      <p:bldP spid="1786" grpId="0" animBg="1"/>
      <p:bldP spid="1786" grpId="1" animBg="1"/>
      <p:bldP spid="1787" grpId="0" animBg="1"/>
      <p:bldP spid="1787" grpId="1" animBg="1"/>
      <p:bldP spid="1788" grpId="0" animBg="1"/>
      <p:bldP spid="1788" grpId="1" animBg="1"/>
      <p:bldP spid="1789" grpId="0" animBg="1"/>
      <p:bldP spid="1789" grpId="1" animBg="1"/>
      <p:bldP spid="1790" grpId="0" animBg="1"/>
      <p:bldP spid="1790" grpId="1" animBg="1"/>
      <p:bldP spid="1791" grpId="0" animBg="1"/>
      <p:bldP spid="1791" grpId="1" animBg="1"/>
      <p:bldP spid="1792" grpId="0" animBg="1"/>
      <p:bldP spid="1792" grpId="1" animBg="1"/>
      <p:bldP spid="1793" grpId="0" animBg="1"/>
      <p:bldP spid="1793" grpId="1" animBg="1"/>
      <p:bldP spid="1794" grpId="0" animBg="1"/>
      <p:bldP spid="1794" grpId="1" animBg="1"/>
      <p:bldP spid="1795" grpId="0" animBg="1"/>
      <p:bldP spid="1795" grpId="1" animBg="1"/>
      <p:bldP spid="1796" grpId="0" animBg="1"/>
      <p:bldP spid="1796" grpId="1" animBg="1"/>
      <p:bldP spid="1797" grpId="0" animBg="1"/>
      <p:bldP spid="1797" grpId="1" animBg="1"/>
      <p:bldP spid="1798" grpId="0" animBg="1"/>
      <p:bldP spid="1798" grpId="1" animBg="1"/>
      <p:bldP spid="1799" grpId="0" animBg="1"/>
      <p:bldP spid="1799" grpId="1" animBg="1"/>
      <p:bldP spid="1800" grpId="0" animBg="1"/>
      <p:bldP spid="1800" grpId="1" animBg="1"/>
      <p:bldP spid="1801" grpId="0" animBg="1"/>
      <p:bldP spid="1801" grpId="1" animBg="1"/>
      <p:bldP spid="1802" grpId="0" animBg="1"/>
      <p:bldP spid="1802" grpId="1" animBg="1"/>
      <p:bldP spid="1803" grpId="0" animBg="1"/>
      <p:bldP spid="1803" grpId="1" animBg="1"/>
      <p:bldP spid="1804" grpId="0" animBg="1"/>
      <p:bldP spid="1804" grpId="1" animBg="1"/>
      <p:bldP spid="1805" grpId="0" animBg="1"/>
      <p:bldP spid="1805" grpId="1" animBg="1"/>
      <p:bldP spid="1806" grpId="0" animBg="1"/>
      <p:bldP spid="1806" grpId="1" animBg="1"/>
      <p:bldP spid="1807" grpId="0" animBg="1"/>
      <p:bldP spid="1807" grpId="1" animBg="1"/>
      <p:bldP spid="1808" grpId="0" animBg="1"/>
      <p:bldP spid="1808" grpId="1" animBg="1"/>
      <p:bldP spid="1809" grpId="0" animBg="1"/>
      <p:bldP spid="1809" grpId="1" animBg="1"/>
      <p:bldP spid="1810" grpId="0" animBg="1"/>
      <p:bldP spid="1810" grpId="1" animBg="1"/>
      <p:bldP spid="1811" grpId="0" animBg="1"/>
      <p:bldP spid="1811" grpId="1" animBg="1"/>
      <p:bldP spid="1812" grpId="0" animBg="1"/>
      <p:bldP spid="1812" grpId="1" animBg="1"/>
      <p:bldP spid="1813" grpId="0" animBg="1"/>
      <p:bldP spid="1813" grpId="1" animBg="1"/>
      <p:bldP spid="1814" grpId="0" animBg="1"/>
      <p:bldP spid="1814" grpId="1" animBg="1"/>
      <p:bldP spid="1815" grpId="0" animBg="1"/>
      <p:bldP spid="1815" grpId="1" animBg="1"/>
      <p:bldP spid="1816" grpId="0" animBg="1"/>
      <p:bldP spid="1816" grpId="1" animBg="1"/>
      <p:bldP spid="1817" grpId="0" animBg="1"/>
      <p:bldP spid="1817" grpId="1" animBg="1"/>
      <p:bldP spid="1818" grpId="0" animBg="1"/>
      <p:bldP spid="1818" grpId="1" animBg="1"/>
      <p:bldP spid="1819" grpId="0" animBg="1"/>
      <p:bldP spid="1819" grpId="1" animBg="1"/>
      <p:bldP spid="1820" grpId="0" animBg="1"/>
      <p:bldP spid="1820" grpId="1" animBg="1"/>
      <p:bldP spid="1821" grpId="0" animBg="1"/>
      <p:bldP spid="1821" grpId="1" animBg="1"/>
      <p:bldP spid="1822" grpId="0" animBg="1"/>
      <p:bldP spid="1822" grpId="1" animBg="1"/>
      <p:bldP spid="1823" grpId="0" animBg="1"/>
      <p:bldP spid="1823" grpId="1" animBg="1"/>
      <p:bldP spid="1824" grpId="0" animBg="1"/>
      <p:bldP spid="1824" grpId="1" animBg="1"/>
      <p:bldP spid="1825" grpId="0" animBg="1"/>
      <p:bldP spid="1825" grpId="1" animBg="1"/>
      <p:bldP spid="1826" grpId="0" animBg="1"/>
      <p:bldP spid="1826" grpId="1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animBg="1"/>
      <p:bldP spid="1925" grpId="0" animBg="1"/>
      <p:bldP spid="1926" grpId="0" animBg="1"/>
      <p:bldP spid="1927" grpId="0" animBg="1"/>
      <p:bldP spid="1928" grpId="0" animBg="1"/>
      <p:bldP spid="1929" grpId="0" animBg="1"/>
      <p:bldP spid="1930" grpId="0" animBg="1"/>
      <p:bldP spid="1931" grpId="0" animBg="1"/>
      <p:bldP spid="1932" grpId="0" animBg="1"/>
      <p:bldP spid="1933" grpId="0" animBg="1"/>
      <p:bldP spid="1934" grpId="0" animBg="1"/>
      <p:bldP spid="1935" grpId="0" animBg="1"/>
      <p:bldP spid="1936" grpId="0" animBg="1"/>
      <p:bldP spid="1937" grpId="0" animBg="1"/>
      <p:bldP spid="1938" grpId="0" animBg="1"/>
      <p:bldP spid="1939" grpId="0" animBg="1"/>
      <p:bldP spid="1940" grpId="0" animBg="1"/>
      <p:bldP spid="1941" grpId="0" animBg="1"/>
      <p:bldP spid="1942" grpId="0" animBg="1"/>
      <p:bldP spid="1943" grpId="0" animBg="1"/>
      <p:bldP spid="1944" grpId="0" animBg="1"/>
      <p:bldP spid="1945" grpId="0" animBg="1"/>
      <p:bldP spid="1946" grpId="0" animBg="1"/>
      <p:bldP spid="1947" grpId="0" animBg="1"/>
      <p:bldP spid="1948" grpId="0" animBg="1"/>
      <p:bldP spid="1949" grpId="0" animBg="1"/>
      <p:bldP spid="1950" grpId="0" animBg="1"/>
      <p:bldP spid="1951" grpId="0" animBg="1"/>
      <p:bldP spid="1952" grpId="0" animBg="1"/>
      <p:bldP spid="1953" grpId="0" animBg="1"/>
      <p:bldP spid="1954" grpId="0" animBg="1"/>
      <p:bldP spid="1955" grpId="0" animBg="1"/>
      <p:bldP spid="1956" grpId="0" animBg="1"/>
      <p:bldP spid="1957" grpId="0" animBg="1"/>
      <p:bldP spid="1958" grpId="0" animBg="1"/>
      <p:bldP spid="1959" grpId="0" animBg="1"/>
      <p:bldP spid="1960" grpId="0" animBg="1"/>
      <p:bldP spid="1961" grpId="0" animBg="1"/>
      <p:bldP spid="1962" grpId="0" animBg="1"/>
      <p:bldP spid="1963" grpId="0" animBg="1"/>
      <p:bldP spid="1964" grpId="0" animBg="1"/>
      <p:bldP spid="1965" grpId="0" animBg="1"/>
      <p:bldP spid="1966" grpId="0" animBg="1"/>
      <p:bldP spid="1967" grpId="0" animBg="1"/>
      <p:bldP spid="1968" grpId="0" animBg="1"/>
      <p:bldP spid="1969" grpId="0" animBg="1"/>
      <p:bldP spid="1970" grpId="0" animBg="1"/>
      <p:bldP spid="1971" grpId="0" animBg="1"/>
      <p:bldP spid="1972" grpId="0" animBg="1"/>
      <p:bldP spid="1973" grpId="0" animBg="1"/>
      <p:bldP spid="1974" grpId="0" animBg="1"/>
      <p:bldP spid="1975" grpId="0" animBg="1"/>
      <p:bldP spid="1976" grpId="0" animBg="1"/>
      <p:bldP spid="1977" grpId="0" animBg="1"/>
      <p:bldP spid="1978" grpId="0" animBg="1"/>
      <p:bldP spid="1979" grpId="0" animBg="1"/>
      <p:bldP spid="1980" grpId="0" animBg="1"/>
      <p:bldP spid="1981" grpId="0" animBg="1"/>
      <p:bldP spid="1982" grpId="0" animBg="1"/>
      <p:bldP spid="1983" grpId="0" animBg="1"/>
      <p:bldP spid="1984" grpId="0" animBg="1"/>
      <p:bldP spid="1985" grpId="0" animBg="1"/>
      <p:bldP spid="1986" grpId="0" animBg="1"/>
      <p:bldP spid="1987" grpId="0" animBg="1"/>
      <p:bldP spid="1988" grpId="0" animBg="1"/>
      <p:bldP spid="1989" grpId="0" animBg="1"/>
      <p:bldP spid="1990" grpId="0" animBg="1"/>
      <p:bldP spid="1991" grpId="0" animBg="1"/>
      <p:bldP spid="1992" grpId="0" animBg="1"/>
      <p:bldP spid="1993" grpId="0" animBg="1"/>
      <p:bldP spid="1994" grpId="0" animBg="1"/>
      <p:bldP spid="1995" grpId="0" animBg="1"/>
      <p:bldP spid="1996" grpId="0" animBg="1"/>
      <p:bldP spid="1997" grpId="0" animBg="1"/>
      <p:bldP spid="1998" grpId="0" animBg="1"/>
      <p:bldP spid="1999" grpId="0" animBg="1"/>
      <p:bldP spid="2000" grpId="0" animBg="1"/>
      <p:bldP spid="2001" grpId="0" animBg="1"/>
      <p:bldP spid="2002" grpId="0" animBg="1"/>
      <p:bldP spid="2003" grpId="0" animBg="1"/>
      <p:bldP spid="2004" grpId="0" animBg="1"/>
      <p:bldP spid="2005" grpId="0" animBg="1"/>
      <p:bldP spid="2006" grpId="0" animBg="1"/>
      <p:bldP spid="2007" grpId="0" animBg="1"/>
      <p:bldP spid="2008" grpId="0" animBg="1"/>
      <p:bldP spid="2009" grpId="0" animBg="1"/>
      <p:bldP spid="2010" grpId="0" animBg="1"/>
      <p:bldP spid="2011" grpId="0" animBg="1"/>
      <p:bldP spid="2012" grpId="0" animBg="1"/>
      <p:bldP spid="2013" grpId="0" animBg="1"/>
      <p:bldP spid="2014" grpId="0" animBg="1"/>
      <p:bldP spid="2015" grpId="0" animBg="1"/>
      <p:bldP spid="2016" grpId="0" animBg="1"/>
      <p:bldP spid="2017" grpId="0" animBg="1"/>
      <p:bldP spid="2018" grpId="0" animBg="1"/>
      <p:bldP spid="2019" grpId="0" animBg="1"/>
      <p:bldP spid="2020" grpId="0" animBg="1"/>
      <p:bldP spid="2021" grpId="0" animBg="1"/>
      <p:bldP spid="2022" grpId="0" animBg="1"/>
      <p:bldP spid="2023" grpId="0" animBg="1"/>
      <p:bldP spid="2024" grpId="0" animBg="1"/>
      <p:bldP spid="2025" grpId="0" animBg="1"/>
      <p:bldP spid="2026" grpId="0" animBg="1"/>
      <p:bldP spid="2027" grpId="0" animBg="1"/>
      <p:bldP spid="2028" grpId="0" animBg="1"/>
      <p:bldP spid="2029" grpId="0" animBg="1"/>
      <p:bldP spid="2030" grpId="0" animBg="1"/>
      <p:bldP spid="2031" grpId="0" animBg="1"/>
      <p:bldP spid="2032" grpId="0" animBg="1"/>
      <p:bldP spid="2033" grpId="0" animBg="1"/>
      <p:bldP spid="2034" grpId="0" animBg="1"/>
      <p:bldP spid="2035" grpId="0" animBg="1"/>
      <p:bldP spid="2036" grpId="0" animBg="1"/>
      <p:bldP spid="2037" grpId="0" animBg="1"/>
      <p:bldP spid="2038" grpId="0" animBg="1"/>
      <p:bldP spid="2039" grpId="0" animBg="1"/>
      <p:bldP spid="2040" grpId="0" animBg="1"/>
      <p:bldP spid="2041" grpId="0" animBg="1"/>
      <p:bldP spid="2042" grpId="0" animBg="1"/>
      <p:bldP spid="2043" grpId="0" animBg="1"/>
      <p:bldP spid="2044" grpId="0" animBg="1"/>
      <p:bldP spid="2045" grpId="0" animBg="1"/>
      <p:bldP spid="2046" grpId="0" animBg="1"/>
      <p:bldP spid="2047" grpId="0" animBg="1"/>
      <p:bldP spid="2048" grpId="0" animBg="1"/>
      <p:bldP spid="2049" grpId="0" animBg="1"/>
      <p:bldP spid="2050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2" grpId="0" animBg="1"/>
      <p:bldP spid="2103" grpId="0" animBg="1"/>
      <p:bldP spid="2104" grpId="0" animBg="1"/>
      <p:bldP spid="2105" grpId="0" animBg="1"/>
      <p:bldP spid="2106" grpId="0" animBg="1"/>
      <p:bldP spid="2107" grpId="0" animBg="1"/>
      <p:bldP spid="2108" grpId="0" animBg="1"/>
      <p:bldP spid="2109" grpId="0" animBg="1"/>
      <p:bldP spid="2110" grpId="0" animBg="1"/>
      <p:bldP spid="2111" grpId="0" animBg="1"/>
      <p:bldP spid="2112" grpId="0" animBg="1"/>
      <p:bldP spid="2113" grpId="0" animBg="1"/>
      <p:bldP spid="2114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0" grpId="0" animBg="1"/>
      <p:bldP spid="2121" grpId="0" animBg="1"/>
      <p:bldP spid="2122" grpId="0" animBg="1"/>
      <p:bldP spid="2123" grpId="0" animBg="1"/>
      <p:bldP spid="2124" grpId="0" animBg="1"/>
      <p:bldP spid="2125" grpId="0" animBg="1"/>
      <p:bldP spid="2126" grpId="0" animBg="1"/>
      <p:bldP spid="2127" grpId="0" animBg="1"/>
      <p:bldP spid="2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3" name="Oval 612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30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40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60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70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80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</p:childTnLst>
        </p:cTn>
      </p:par>
    </p:tnLst>
    <p:bldLst>
      <p:bldP spid="6" grpId="0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3375</Words>
  <Application>Microsoft Office PowerPoint</Application>
  <PresentationFormat>Widescreen</PresentationFormat>
  <Paragraphs>2592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Arial-Rounded</vt:lpstr>
      <vt:lpstr>Wingdings</vt:lpstr>
      <vt:lpstr>Calibri Light</vt:lpstr>
      <vt:lpstr>Chu Van An</vt:lpstr>
      <vt:lpstr>SimHei</vt:lpstr>
      <vt:lpstr>Times New Roman</vt:lpstr>
      <vt:lpstr>Calibri</vt:lpstr>
      <vt:lpstr>Arial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tuan</cp:lastModifiedBy>
  <cp:revision>284</cp:revision>
  <dcterms:created xsi:type="dcterms:W3CDTF">2021-06-22T15:39:08Z</dcterms:created>
  <dcterms:modified xsi:type="dcterms:W3CDTF">2021-08-13T23:41:29Z</dcterms:modified>
</cp:coreProperties>
</file>